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theme/theme9.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3" r:id="rId3"/>
    <p:sldMasterId id="2147483686" r:id="rId4"/>
    <p:sldMasterId id="2147483699" r:id="rId5"/>
    <p:sldMasterId id="2147483712" r:id="rId6"/>
    <p:sldMasterId id="2147483725" r:id="rId7"/>
    <p:sldMasterId id="2147483738" r:id="rId8"/>
    <p:sldMasterId id="2147483751" r:id="rId9"/>
    <p:sldMasterId id="2147483753" r:id="rId10"/>
  </p:sldMasterIdLst>
  <p:notesMasterIdLst>
    <p:notesMasterId r:id="rId30"/>
  </p:notesMasterIdLst>
  <p:handoutMasterIdLst>
    <p:handoutMasterId r:id="rId31"/>
  </p:handoutMasterIdLst>
  <p:sldIdLst>
    <p:sldId id="265" r:id="rId11"/>
    <p:sldId id="261" r:id="rId12"/>
    <p:sldId id="256" r:id="rId13"/>
    <p:sldId id="257" r:id="rId14"/>
    <p:sldId id="258" r:id="rId15"/>
    <p:sldId id="263" r:id="rId16"/>
    <p:sldId id="264" r:id="rId17"/>
    <p:sldId id="270" r:id="rId18"/>
    <p:sldId id="283" r:id="rId19"/>
    <p:sldId id="272" r:id="rId20"/>
    <p:sldId id="273" r:id="rId21"/>
    <p:sldId id="274" r:id="rId22"/>
    <p:sldId id="275" r:id="rId23"/>
    <p:sldId id="277" r:id="rId24"/>
    <p:sldId id="276" r:id="rId25"/>
    <p:sldId id="278" r:id="rId26"/>
    <p:sldId id="279" r:id="rId27"/>
    <p:sldId id="281" r:id="rId28"/>
    <p:sldId id="280" r:id="rId29"/>
  </p:sldIdLst>
  <p:sldSz cx="12192000" cy="6858000"/>
  <p:notesSz cx="6858000" cy="9144000"/>
  <p:embeddedFontLst>
    <p:embeddedFont>
      <p:font typeface="等线" panose="02010600030101010101" pitchFamily="2" charset="-122"/>
      <p:regular r:id="rId32"/>
    </p:embeddedFont>
    <p:embeddedFont>
      <p:font typeface="#9Slide03 Arima Madurai Black" panose="020B0604020202020204" charset="0"/>
      <p:bold r:id="rId33"/>
    </p:embeddedFon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SVN-Androgyne" panose="02040603050506020204" pitchFamily="18" charset="0"/>
      <p:regular r:id="rId40"/>
    </p:embeddedFont>
    <p:embeddedFont>
      <p:font typeface="SVN-Whimsy" panose="02040603050506020204" pitchFamily="18" charset="0"/>
      <p:regular r:id="rId41"/>
    </p:embeddedFont>
    <p:embeddedFont>
      <p:font typeface="UTM Alpine KT" panose="02040603050506020204" pitchFamily="18" charset="0"/>
      <p:regular r:id="rId42"/>
    </p:embeddedFont>
    <p:embeddedFont>
      <p:font typeface="UTM Androgyne" panose="02040603050506020204" pitchFamily="18" charset="0"/>
      <p:regular r:id="rId43"/>
    </p:embeddedFont>
    <p:embeddedFont>
      <p:font typeface="UTM Azuki" panose="02040603050506020204" pitchFamily="18" charset="0"/>
      <p:regular r:id="rId44"/>
    </p:embeddedFont>
    <p:embeddedFont>
      <p:font typeface="UTM Cookies" panose="02040603050506020204" pitchFamily="18" charset="0"/>
      <p:regular r:id="rId45"/>
    </p:embeddedFont>
    <p:embeddedFont>
      <p:font typeface="UTM Gradoo" panose="02040603050506020204" pitchFamily="18" charset="0"/>
      <p:regular r:id="rId46"/>
    </p:embeddedFont>
    <p:embeddedFont>
      <p:font typeface="UTM Habano" panose="02040603050506020204" pitchFamily="18" charset="0"/>
      <p:regular r:id="rId47"/>
    </p:embeddedFont>
    <p:embeddedFont>
      <p:font typeface="UTM Isadora" panose="02040603050506020204" pitchFamily="18" charset="0"/>
      <p:regular r:id="rId48"/>
      <p:bold r:id="rId49"/>
    </p:embeddedFont>
    <p:embeddedFont>
      <p:font typeface="UTM Sharnay" panose="02040603050506020204" pitchFamily="18" charset="0"/>
      <p:italic r:id="rId50"/>
    </p:embeddedFont>
    <p:embeddedFont>
      <p:font typeface="UTM Showcard" panose="02040603050506020204" pitchFamily="18" charset="0"/>
      <p:regular r:id="rId51"/>
    </p:embeddedFont>
    <p:embeddedFont>
      <p:font typeface="UTM Wedding K&amp;T" panose="02040603050506020204" pitchFamily="18" charset="0"/>
      <p:regular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10" autoAdjust="0"/>
    <p:restoredTop sz="94660"/>
  </p:normalViewPr>
  <p:slideViewPr>
    <p:cSldViewPr snapToGrid="0">
      <p:cViewPr varScale="1">
        <p:scale>
          <a:sx n="68" d="100"/>
          <a:sy n="68" d="100"/>
        </p:scale>
        <p:origin x="1464" y="48"/>
      </p:cViewPr>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font" Target="fonts/font8.fntdata"/><Relationship Id="rId21" Type="http://schemas.openxmlformats.org/officeDocument/2006/relationships/slide" Target="slides/slide11.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handoutMaster" Target="handoutMasters/handoutMaster1.xml"/><Relationship Id="rId44" Type="http://schemas.openxmlformats.org/officeDocument/2006/relationships/font" Target="fonts/font13.fntdata"/><Relationship Id="rId52" Type="http://schemas.openxmlformats.org/officeDocument/2006/relationships/font" Target="fonts/font21.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font" Target="fonts/font20.fntdata"/><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0.xml"/><Relationship Id="rId41" Type="http://schemas.openxmlformats.org/officeDocument/2006/relationships/font" Target="fonts/font10.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font" Target="fonts/font5.fntdata"/><Relationship Id="rId49" Type="http://schemas.openxmlformats.org/officeDocument/2006/relationships/font" Target="fonts/font18.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9C5B8A-8FDD-2B25-DE98-653300EC4E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5215BAFA-5E6C-7A27-7087-80BD651D6E8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202019-A756-4D39-BE9D-320A1C294632}" type="datetimeFigureOut">
              <a:rPr lang="en-GB" smtClean="0"/>
              <a:t>23/07/2023</a:t>
            </a:fld>
            <a:endParaRPr lang="en-GB"/>
          </a:p>
        </p:txBody>
      </p:sp>
      <p:sp>
        <p:nvSpPr>
          <p:cNvPr id="4" name="Footer Placeholder 3">
            <a:extLst>
              <a:ext uri="{FF2B5EF4-FFF2-40B4-BE49-F238E27FC236}">
                <a16:creationId xmlns:a16="http://schemas.microsoft.com/office/drawing/2014/main" id="{C3878E6D-AB20-1529-2516-9E64EB29723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13217A2-B2F7-90C5-3B0C-B5560837A53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3E3BE0-CFED-46DF-B9AD-CF67DF0F717B}" type="slidenum">
              <a:rPr lang="en-GB" smtClean="0"/>
              <a:t>‹#›</a:t>
            </a:fld>
            <a:endParaRPr lang="en-GB"/>
          </a:p>
        </p:txBody>
      </p:sp>
    </p:spTree>
    <p:extLst>
      <p:ext uri="{BB962C8B-B14F-4D97-AF65-F5344CB8AC3E}">
        <p14:creationId xmlns:p14="http://schemas.microsoft.com/office/powerpoint/2010/main" val="26202205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209A81-3055-4F99-BB45-1EA3791F44BB}"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AA85A5-2361-4494-8F41-C8BF83572FCB}" type="slidenum">
              <a:rPr lang="en-US" smtClean="0"/>
              <a:t>‹#›</a:t>
            </a:fld>
            <a:endParaRPr lang="en-US"/>
          </a:p>
        </p:txBody>
      </p:sp>
    </p:spTree>
    <p:extLst>
      <p:ext uri="{BB962C8B-B14F-4D97-AF65-F5344CB8AC3E}">
        <p14:creationId xmlns:p14="http://schemas.microsoft.com/office/powerpoint/2010/main" val="3921896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Thầy</a:t>
            </a:r>
            <a:r>
              <a:rPr lang="en-US" baseline="0" dirty="0"/>
              <a:t> </a:t>
            </a:r>
            <a:r>
              <a:rPr lang="en-US" baseline="0" dirty="0" err="1"/>
              <a:t>cô</a:t>
            </a:r>
            <a:r>
              <a:rPr lang="en-US" baseline="0" dirty="0"/>
              <a:t> </a:t>
            </a:r>
            <a:r>
              <a:rPr lang="en-US" baseline="0" dirty="0" err="1"/>
              <a:t>kích</a:t>
            </a:r>
            <a:r>
              <a:rPr lang="en-US" baseline="0" dirty="0"/>
              <a:t> </a:t>
            </a:r>
            <a:r>
              <a:rPr lang="en-US" baseline="0" dirty="0" err="1"/>
              <a:t>chuột</a:t>
            </a:r>
            <a:r>
              <a:rPr lang="en-US" baseline="0" dirty="0"/>
              <a:t> </a:t>
            </a:r>
            <a:r>
              <a:rPr lang="en-US" baseline="0" dirty="0" err="1"/>
              <a:t>vào</a:t>
            </a:r>
            <a:r>
              <a:rPr lang="en-US" baseline="0" dirty="0"/>
              <a:t> </a:t>
            </a:r>
            <a:r>
              <a:rPr lang="en-US" baseline="0" dirty="0" err="1"/>
              <a:t>các</a:t>
            </a:r>
            <a:r>
              <a:rPr lang="en-US" baseline="0" dirty="0"/>
              <a:t> </a:t>
            </a:r>
            <a:r>
              <a:rPr lang="en-US" baseline="0" dirty="0" err="1"/>
              <a:t>số</a:t>
            </a:r>
            <a:r>
              <a:rPr lang="en-US" baseline="0" dirty="0"/>
              <a:t> </a:t>
            </a:r>
            <a:r>
              <a:rPr lang="en-US" baseline="0" dirty="0" err="1"/>
              <a:t>để</a:t>
            </a:r>
            <a:r>
              <a:rPr lang="en-US" baseline="0" dirty="0"/>
              <a:t> </a:t>
            </a:r>
            <a:r>
              <a:rPr lang="en-US" baseline="0" dirty="0" err="1"/>
              <a:t>nhận</a:t>
            </a:r>
            <a:r>
              <a:rPr lang="en-US" baseline="0" dirty="0"/>
              <a:t> </a:t>
            </a:r>
            <a:r>
              <a:rPr lang="en-US" baseline="0" dirty="0" err="1"/>
              <a:t>câu</a:t>
            </a:r>
            <a:r>
              <a:rPr lang="en-US" baseline="0" dirty="0"/>
              <a:t> </a:t>
            </a:r>
            <a:r>
              <a:rPr lang="en-US" baseline="0" dirty="0" err="1"/>
              <a:t>hỏi</a:t>
            </a:r>
            <a:endParaRPr lang="en-US" baseline="0" dirty="0"/>
          </a:p>
          <a:p>
            <a:r>
              <a:rPr lang="en-US" baseline="0" dirty="0" err="1"/>
              <a:t>Thực</a:t>
            </a:r>
            <a:r>
              <a:rPr lang="en-US" baseline="0" dirty="0"/>
              <a:t> </a:t>
            </a:r>
            <a:r>
              <a:rPr lang="en-US" baseline="0" dirty="0" err="1"/>
              <a:t>hiện</a:t>
            </a:r>
            <a:r>
              <a:rPr lang="en-US" baseline="0" dirty="0"/>
              <a:t> </a:t>
            </a:r>
            <a:r>
              <a:rPr lang="en-US" baseline="0" dirty="0" err="1"/>
              <a:t>xong</a:t>
            </a:r>
            <a:r>
              <a:rPr lang="en-US" baseline="0" dirty="0"/>
              <a:t> </a:t>
            </a:r>
            <a:r>
              <a:rPr lang="en-US" baseline="0" dirty="0" err="1"/>
              <a:t>các</a:t>
            </a:r>
            <a:r>
              <a:rPr lang="en-US" baseline="0" dirty="0"/>
              <a:t> </a:t>
            </a:r>
            <a:r>
              <a:rPr lang="en-US" baseline="0" dirty="0" err="1"/>
              <a:t>câu</a:t>
            </a:r>
            <a:r>
              <a:rPr lang="en-US" baseline="0" dirty="0"/>
              <a:t> </a:t>
            </a:r>
            <a:r>
              <a:rPr lang="en-US" baseline="0" dirty="0" err="1"/>
              <a:t>hỏi</a:t>
            </a:r>
            <a:r>
              <a:rPr lang="en-US" baseline="0" dirty="0"/>
              <a:t>, </a:t>
            </a:r>
            <a:r>
              <a:rPr lang="en-US" baseline="0" dirty="0" err="1"/>
              <a:t>thầy</a:t>
            </a:r>
            <a:r>
              <a:rPr lang="en-US" baseline="0" dirty="0"/>
              <a:t> </a:t>
            </a:r>
            <a:r>
              <a:rPr lang="en-US" baseline="0" dirty="0" err="1"/>
              <a:t>cô</a:t>
            </a:r>
            <a:r>
              <a:rPr lang="en-US" baseline="0" dirty="0"/>
              <a:t> </a:t>
            </a:r>
            <a:r>
              <a:rPr lang="en-US" baseline="0" dirty="0" err="1"/>
              <a:t>nhấn</a:t>
            </a:r>
            <a:r>
              <a:rPr lang="en-US" baseline="0" dirty="0"/>
              <a:t> </a:t>
            </a:r>
            <a:r>
              <a:rPr lang="en-US" baseline="0" dirty="0" err="1"/>
              <a:t>vào</a:t>
            </a:r>
            <a:r>
              <a:rPr lang="en-US" baseline="0" dirty="0"/>
              <a:t> </a:t>
            </a:r>
            <a:r>
              <a:rPr lang="en-US" baseline="0" dirty="0" err="1"/>
              <a:t>mũi</a:t>
            </a:r>
            <a:r>
              <a:rPr lang="en-US" baseline="0" dirty="0"/>
              <a:t> </a:t>
            </a:r>
            <a:r>
              <a:rPr lang="en-US" baseline="0" dirty="0" err="1"/>
              <a:t>tên</a:t>
            </a:r>
            <a:r>
              <a:rPr lang="en-US" baseline="0" dirty="0"/>
              <a:t> </a:t>
            </a:r>
            <a:r>
              <a:rPr lang="en-US" baseline="0" dirty="0" err="1"/>
              <a:t>để</a:t>
            </a:r>
            <a:r>
              <a:rPr lang="en-US" baseline="0" dirty="0"/>
              <a:t> sang </a:t>
            </a:r>
            <a:r>
              <a:rPr lang="en-US" baseline="0" dirty="0" err="1"/>
              <a:t>bài</a:t>
            </a:r>
            <a:r>
              <a:rPr lang="en-US" baseline="0" dirty="0"/>
              <a:t> </a:t>
            </a:r>
            <a:r>
              <a:rPr lang="en-US" baseline="0" dirty="0" err="1"/>
              <a:t>mới</a:t>
            </a:r>
            <a:endParaRPr lang="en-US" dirty="0"/>
          </a:p>
        </p:txBody>
      </p:sp>
      <p:sp>
        <p:nvSpPr>
          <p:cNvPr id="4" name="Slide Number Placeholder 3"/>
          <p:cNvSpPr>
            <a:spLocks noGrp="1"/>
          </p:cNvSpPr>
          <p:nvPr>
            <p:ph type="sldNum" sz="quarter" idx="10"/>
          </p:nvPr>
        </p:nvSpPr>
        <p:spPr/>
        <p:txBody>
          <a:bodyPr/>
          <a:lstStyle/>
          <a:p>
            <a:fld id="{B6AA85A5-2361-4494-8F41-C8BF83572FCB}" type="slidenum">
              <a:rPr lang="en-US" smtClean="0"/>
              <a:t>3</a:t>
            </a:fld>
            <a:endParaRPr lang="en-US"/>
          </a:p>
        </p:txBody>
      </p:sp>
    </p:spTree>
    <p:extLst>
      <p:ext uri="{BB962C8B-B14F-4D97-AF65-F5344CB8AC3E}">
        <p14:creationId xmlns:p14="http://schemas.microsoft.com/office/powerpoint/2010/main" val="3846369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cây ở góc để đi tới bài học</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44AB91-A8C2-45A2-A8DC-9C24C78B8D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854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AA85A5-2361-4494-8F41-C8BF83572FCB}" type="slidenum">
              <a:rPr lang="en-US" smtClean="0"/>
              <a:t>10</a:t>
            </a:fld>
            <a:endParaRPr lang="en-US"/>
          </a:p>
        </p:txBody>
      </p:sp>
    </p:spTree>
    <p:extLst>
      <p:ext uri="{BB962C8B-B14F-4D97-AF65-F5344CB8AC3E}">
        <p14:creationId xmlns:p14="http://schemas.microsoft.com/office/powerpoint/2010/main" val="1633836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5EE733-4D92-4827-87ED-802C0430BE1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62786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3865984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400376504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0684" y="1600202"/>
            <a:ext cx="71945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2"/>
            <a:ext cx="71966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30940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90352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71289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
        <p:nvSpPr>
          <p:cNvPr id="5" name="Rectangle 4"/>
          <p:cNvSpPr/>
          <p:nvPr userDrawn="1"/>
        </p:nvSpPr>
        <p:spPr>
          <a:xfrm>
            <a:off x="0" y="0"/>
            <a:ext cx="875561" cy="261610"/>
          </a:xfrm>
          <a:prstGeom prst="rect">
            <a:avLst/>
          </a:prstGeom>
        </p:spPr>
        <p:txBody>
          <a:bodyPr wrap="none">
            <a:spAutoFit/>
          </a:bodyPr>
          <a:lstStyle/>
          <a:p>
            <a:r>
              <a:rPr lang="en-US" sz="1100" dirty="0">
                <a:solidFill>
                  <a:srgbClr val="92D050"/>
                </a:solidFill>
              </a:rPr>
              <a:t>MĂNG NON</a:t>
            </a:r>
          </a:p>
        </p:txBody>
      </p:sp>
    </p:spTree>
    <p:extLst>
      <p:ext uri="{BB962C8B-B14F-4D97-AF65-F5344CB8AC3E}">
        <p14:creationId xmlns:p14="http://schemas.microsoft.com/office/powerpoint/2010/main" val="301435135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790632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708552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31562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059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3980984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3FA65AA-FABF-451A-9734-BB1FFA90678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822024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50510AC-78BD-413A-99D3-DF46C99710B3}"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04136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B3FEDE1E-BB24-4020-9056-E60963F197A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3365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748994F-9F10-4E1A-B5BE-ABFFECB4708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2599824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23B7AD5-1520-4322-8491-412BA5BEFCD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87239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EE2D145-1DCE-49FC-BBC4-109C987ED062}"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820137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3E5BAAC-D110-4CA9-B2EF-BD9D8783BAD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276417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4656F683-64F1-473E-97C8-080DD1A27371}"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38798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2329741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462581A-442E-4BCB-B542-36ADD90D3C4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81835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57B208D-315F-4885-934B-215CB28BA9A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102745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3CD50D6-7B01-4C9C-980B-F2CE88C4593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581357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5E10BFD-2DCF-41C5-B16C-37B5E8E8885A}"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268823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3FA65AA-FABF-451A-9734-BB1FFA90678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5615680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50510AC-78BD-413A-99D3-DF46C99710B3}"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404927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B3FEDE1E-BB24-4020-9056-E60963F197A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6117916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748994F-9F10-4E1A-B5BE-ABFFECB4708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652114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23B7AD5-1520-4322-8491-412BA5BEFCD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8029349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EE2D145-1DCE-49FC-BBC4-109C987ED062}"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82881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770453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3E5BAAC-D110-4CA9-B2EF-BD9D8783BAD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1003063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4656F683-64F1-473E-97C8-080DD1A27371}"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711050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462581A-442E-4BCB-B542-36ADD90D3C4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660026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57B208D-315F-4885-934B-215CB28BA9A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5964587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3CD50D6-7B01-4C9C-980B-F2CE88C4593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460971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5E10BFD-2DCF-41C5-B16C-37B5E8E8885A}"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9060101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3FA65AA-FABF-451A-9734-BB1FFA90678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960731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50510AC-78BD-413A-99D3-DF46C99710B3}"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814335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B3FEDE1E-BB24-4020-9056-E60963F197A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9538885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748994F-9F10-4E1A-B5BE-ABFFECB4708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28235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4185952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23B7AD5-1520-4322-8491-412BA5BEFCD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491757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EE2D145-1DCE-49FC-BBC4-109C987ED062}"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843504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3E5BAAC-D110-4CA9-B2EF-BD9D8783BAD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670329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4656F683-64F1-473E-97C8-080DD1A27371}"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526245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462581A-442E-4BCB-B542-36ADD90D3C4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6240243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57B208D-315F-4885-934B-215CB28BA9A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899415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3CD50D6-7B01-4C9C-980B-F2CE88C4593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6425754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5E10BFD-2DCF-41C5-B16C-37B5E8E8885A}"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158899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3FA65AA-FABF-451A-9734-BB1FFA90678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185178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50510AC-78BD-413A-99D3-DF46C99710B3}"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99119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39237861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B3FEDE1E-BB24-4020-9056-E60963F197A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0726924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748994F-9F10-4E1A-B5BE-ABFFECB4708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186194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23B7AD5-1520-4322-8491-412BA5BEFCD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41672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EE2D145-1DCE-49FC-BBC4-109C987ED062}"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396053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3E5BAAC-D110-4CA9-B2EF-BD9D8783BAD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00434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4656F683-64F1-473E-97C8-080DD1A27371}"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499461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462581A-442E-4BCB-B542-36ADD90D3C4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123922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57B208D-315F-4885-934B-215CB28BA9A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5221894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3CD50D6-7B01-4C9C-980B-F2CE88C4593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334191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5E10BFD-2DCF-41C5-B16C-37B5E8E8885A}"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538476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6026037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3FA65AA-FABF-451A-9734-BB1FFA90678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5451703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50510AC-78BD-413A-99D3-DF46C99710B3}"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852613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B3FEDE1E-BB24-4020-9056-E60963F197A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8676708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748994F-9F10-4E1A-B5BE-ABFFECB4708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1458055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23B7AD5-1520-4322-8491-412BA5BEFCD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9658257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EE2D145-1DCE-49FC-BBC4-109C987ED062}"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787720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3E5BAAC-D110-4CA9-B2EF-BD9D8783BAD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6064935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4656F683-64F1-473E-97C8-080DD1A27371}"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5441393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462581A-442E-4BCB-B542-36ADD90D3C4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0340390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57B208D-315F-4885-934B-215CB28BA9A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878408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26890055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3CD50D6-7B01-4C9C-980B-F2CE88C4593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079621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5E10BFD-2DCF-41C5-B16C-37B5E8E8885A}"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383607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3FA65AA-FABF-451A-9734-BB1FFA90678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5024236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50510AC-78BD-413A-99D3-DF46C99710B3}"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4446241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B3FEDE1E-BB24-4020-9056-E60963F197A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066010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748994F-9F10-4E1A-B5BE-ABFFECB4708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3730942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23B7AD5-1520-4322-8491-412BA5BEFCD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2630501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EE2D145-1DCE-49FC-BBC4-109C987ED062}"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24065401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3E5BAAC-D110-4CA9-B2EF-BD9D8783BAD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78282500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4656F683-64F1-473E-97C8-080DD1A27371}"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8747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32793794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462581A-442E-4BCB-B542-36ADD90D3C4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474562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57B208D-315F-4885-934B-215CB28BA9A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400349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3CD50D6-7B01-4C9C-980B-F2CE88C4593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02822851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5E10BFD-2DCF-41C5-B16C-37B5E8E8885A}"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890080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C3FA65AA-FABF-451A-9734-BB1FFA90678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1539234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D50510AC-78BD-413A-99D3-DF46C99710B3}"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13678558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B3FEDE1E-BB24-4020-9056-E60963F197A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300973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3748994F-9F10-4E1A-B5BE-ABFFECB4708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80748220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D23B7AD5-1520-4322-8491-412BA5BEFCD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404441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FEE2D145-1DCE-49FC-BBC4-109C987ED062}"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85144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DEE5C4E-B3C2-4C37-8FA3-175A5BF966A9}" type="datetimeFigureOut">
              <a:rPr lang="en-US" smtClean="0"/>
              <a:t>7/23/2023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E9BAF5E-2946-41B5-BA42-EFFBDE24E422}" type="slidenum">
              <a:rPr lang="en-US" smtClean="0"/>
              <a:t>‹#›</a:t>
            </a:fld>
            <a:endParaRPr lang="en-US"/>
          </a:p>
        </p:txBody>
      </p:sp>
    </p:spTree>
    <p:extLst>
      <p:ext uri="{BB962C8B-B14F-4D97-AF65-F5344CB8AC3E}">
        <p14:creationId xmlns:p14="http://schemas.microsoft.com/office/powerpoint/2010/main" val="297698008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33E5BAAC-D110-4CA9-B2EF-BD9D8783BAD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15248226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4656F683-64F1-473E-97C8-080DD1A27371}"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00561610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8462581A-442E-4BCB-B542-36ADD90D3C45}"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59659908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957B208D-315F-4885-934B-215CB28BA9AB}"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6686818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83CD50D6-7B01-4C9C-980B-F2CE88C45930}"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54949267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xfrm>
            <a:off x="609600" y="6245225"/>
            <a:ext cx="2844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xfrm>
            <a:off x="4165600" y="6245225"/>
            <a:ext cx="3860800" cy="476250"/>
          </a:xfrm>
          <a:prstGeom prst="rect">
            <a:avLst/>
          </a:prstGeom>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xfrm>
            <a:off x="8737600" y="6245225"/>
            <a:ext cx="2844800" cy="476250"/>
          </a:xfrm>
          <a:prstGeom prst="rect">
            <a:avLst/>
          </a:prstGeom>
          <a:ln/>
        </p:spPr>
        <p:txBody>
          <a:bodyPr/>
          <a:lstStyle>
            <a:lvl1pPr>
              <a:defRPr/>
            </a:lvl1pPr>
          </a:lstStyle>
          <a:p>
            <a:pPr fontAlgn="base">
              <a:spcBef>
                <a:spcPct val="0"/>
              </a:spcBef>
              <a:spcAft>
                <a:spcPct val="0"/>
              </a:spcAft>
            </a:pPr>
            <a:fld id="{C5E10BFD-2DCF-41C5-B16C-37B5E8E8885A}"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79268384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3D9039-A109-47D3-9C4C-87AF8B59578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5699"/>
          <a:stretch/>
        </p:blipFill>
        <p:spPr>
          <a:xfrm>
            <a:off x="13043339" y="5455909"/>
            <a:ext cx="2564524" cy="2804182"/>
          </a:xfrm>
          <a:prstGeom prst="rect">
            <a:avLst/>
          </a:prstGeom>
        </p:spPr>
      </p:pic>
    </p:spTree>
    <p:extLst>
      <p:ext uri="{BB962C8B-B14F-4D97-AF65-F5344CB8AC3E}">
        <p14:creationId xmlns:p14="http://schemas.microsoft.com/office/powerpoint/2010/main" val="148978744"/>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58764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253198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798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10.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3.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3.pn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3.pn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image" Target="../media/image4.png"/><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7.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image" Target="../media/image3.png"/><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8.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image" Target="../media/image5.jpe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9.xml"/><Relationship Id="rId1" Type="http://schemas.openxmlformats.org/officeDocument/2006/relationships/slideLayout" Target="../slideLayouts/slideLayout9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a:stretch>
            <a:fillRect/>
          </a:stretch>
        </p:blipFill>
        <p:spPr>
          <a:xfrm>
            <a:off x="-83127" y="-46758"/>
            <a:ext cx="12275127" cy="6904758"/>
          </a:xfrm>
          <a:prstGeom prst="rect">
            <a:avLst/>
          </a:prstGeom>
        </p:spPr>
      </p:pic>
    </p:spTree>
    <p:extLst>
      <p:ext uri="{BB962C8B-B14F-4D97-AF65-F5344CB8AC3E}">
        <p14:creationId xmlns:p14="http://schemas.microsoft.com/office/powerpoint/2010/main" val="3299963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B78667-E865-4580-9C06-63F58C228D54}"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01660D-545C-43B4-9EFF-D115F1D4A35C}" type="slidenum">
              <a:rPr lang="en-US" smtClean="0">
                <a:solidFill>
                  <a:prstClr val="black">
                    <a:tint val="75000"/>
                  </a:prstClr>
                </a:solidFill>
              </a:rPr>
              <a:pPr/>
              <a:t>‹#›</a:t>
            </a:fld>
            <a:endParaRPr lang="en-US">
              <a:solidFill>
                <a:prstClr val="black">
                  <a:tint val="75000"/>
                </a:prstClr>
              </a:solidFill>
            </a:endParaRPr>
          </a:p>
        </p:txBody>
      </p:sp>
      <p:sp>
        <p:nvSpPr>
          <p:cNvPr id="7" name="Rectangle 6"/>
          <p:cNvSpPr/>
          <p:nvPr userDrawn="1"/>
        </p:nvSpPr>
        <p:spPr>
          <a:xfrm>
            <a:off x="-86627" y="13028"/>
            <a:ext cx="875561" cy="261610"/>
          </a:xfrm>
          <a:prstGeom prst="rect">
            <a:avLst/>
          </a:prstGeom>
        </p:spPr>
        <p:txBody>
          <a:bodyPr wrap="none">
            <a:spAutoFit/>
          </a:bodyPr>
          <a:lstStyle/>
          <a:p>
            <a:r>
              <a:rPr lang="en-US" sz="1100" dirty="0">
                <a:solidFill>
                  <a:srgbClr val="92D050"/>
                </a:solidFill>
              </a:rPr>
              <a:t>MĂNG NON</a:t>
            </a:r>
          </a:p>
        </p:txBody>
      </p:sp>
    </p:spTree>
    <p:extLst>
      <p:ext uri="{BB962C8B-B14F-4D97-AF65-F5344CB8AC3E}">
        <p14:creationId xmlns:p14="http://schemas.microsoft.com/office/powerpoint/2010/main" val="101072687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AC7C4BFD-5C25-4A83-BD6A-AFD7BE14501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pic>
        <p:nvPicPr>
          <p:cNvPr id="7" name="Picture 6"/>
          <p:cNvPicPr>
            <a:picLocks noChangeAspect="1"/>
          </p:cNvPicPr>
          <p:nvPr userDrawn="1"/>
        </p:nvPicPr>
        <p:blipFill>
          <a:blip r:embed="rId15"/>
          <a:stretch>
            <a:fillRect/>
          </a:stretch>
        </p:blipFill>
        <p:spPr>
          <a:xfrm>
            <a:off x="0" y="-14216"/>
            <a:ext cx="12193057" cy="6858594"/>
          </a:xfrm>
          <a:prstGeom prst="rect">
            <a:avLst/>
          </a:prstGeom>
        </p:spPr>
      </p:pic>
      <p:pic>
        <p:nvPicPr>
          <p:cNvPr id="9" name="Picture 8"/>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096634" y="2796079"/>
            <a:ext cx="1652933" cy="2810842"/>
          </a:xfrm>
          <a:prstGeom prst="rect">
            <a:avLst/>
          </a:prstGeom>
        </p:spPr>
      </p:pic>
      <p:sp>
        <p:nvSpPr>
          <p:cNvPr id="5" name="Rectangle 4"/>
          <p:cNvSpPr/>
          <p:nvPr userDrawn="1"/>
        </p:nvSpPr>
        <p:spPr>
          <a:xfrm>
            <a:off x="0" y="-46502"/>
            <a:ext cx="960519" cy="261610"/>
          </a:xfrm>
          <a:prstGeom prst="rect">
            <a:avLst/>
          </a:prstGeom>
        </p:spPr>
        <p:txBody>
          <a:bodyPr wrap="none">
            <a:spAutoFit/>
          </a:bodyPr>
          <a:lstStyle/>
          <a:p>
            <a:r>
              <a:rPr lang="en-US" sz="1100" dirty="0">
                <a:solidFill>
                  <a:srgbClr val="92D050"/>
                </a:solidFill>
              </a:rPr>
              <a:t>MĂNG NON</a:t>
            </a:r>
          </a:p>
        </p:txBody>
      </p:sp>
    </p:spTree>
    <p:extLst>
      <p:ext uri="{BB962C8B-B14F-4D97-AF65-F5344CB8AC3E}">
        <p14:creationId xmlns:p14="http://schemas.microsoft.com/office/powerpoint/2010/main" val="1505748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AC7C4BFD-5C25-4A83-BD6A-AFD7BE14501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pic>
        <p:nvPicPr>
          <p:cNvPr id="9" name="Pictur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087234" y="1856279"/>
            <a:ext cx="1652933" cy="2810842"/>
          </a:xfrm>
          <a:prstGeom prst="rect">
            <a:avLst/>
          </a:prstGeom>
        </p:spPr>
      </p:pic>
      <p:sp>
        <p:nvSpPr>
          <p:cNvPr id="2" name="Rectangle 1"/>
          <p:cNvSpPr/>
          <p:nvPr userDrawn="1"/>
        </p:nvSpPr>
        <p:spPr>
          <a:xfrm>
            <a:off x="0" y="52552"/>
            <a:ext cx="960519" cy="261610"/>
          </a:xfrm>
          <a:prstGeom prst="rect">
            <a:avLst/>
          </a:prstGeom>
        </p:spPr>
        <p:txBody>
          <a:bodyPr wrap="none">
            <a:spAutoFit/>
          </a:bodyPr>
          <a:lstStyle/>
          <a:p>
            <a:r>
              <a:rPr lang="en-US" sz="1100" dirty="0">
                <a:solidFill>
                  <a:srgbClr val="92D050"/>
                </a:solidFill>
              </a:rPr>
              <a:t>MĂNG NON</a:t>
            </a:r>
          </a:p>
        </p:txBody>
      </p:sp>
    </p:spTree>
    <p:extLst>
      <p:ext uri="{BB962C8B-B14F-4D97-AF65-F5344CB8AC3E}">
        <p14:creationId xmlns:p14="http://schemas.microsoft.com/office/powerpoint/2010/main" val="61747461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AC7C4BFD-5C25-4A83-BD6A-AFD7BE14501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
        <p:nvSpPr>
          <p:cNvPr id="7" name="TextBox 6"/>
          <p:cNvSpPr txBox="1"/>
          <p:nvPr userDrawn="1"/>
        </p:nvSpPr>
        <p:spPr>
          <a:xfrm>
            <a:off x="0" y="30442"/>
            <a:ext cx="1755283" cy="261610"/>
          </a:xfrm>
          <a:prstGeom prst="rect">
            <a:avLst/>
          </a:prstGeom>
          <a:noFill/>
        </p:spPr>
        <p:txBody>
          <a:bodyPr wrap="square" rtlCol="0">
            <a:spAutoFit/>
          </a:bodyPr>
          <a:lstStyle/>
          <a:p>
            <a:r>
              <a:rPr lang="en-US" sz="1100" dirty="0">
                <a:solidFill>
                  <a:srgbClr val="92D050"/>
                </a:solidFill>
              </a:rPr>
              <a:t>MĂNG NON</a:t>
            </a:r>
          </a:p>
        </p:txBody>
      </p:sp>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341234" y="3037379"/>
            <a:ext cx="1652933" cy="2810842"/>
          </a:xfrm>
          <a:prstGeom prst="rect">
            <a:avLst/>
          </a:prstGeom>
        </p:spPr>
      </p:pic>
    </p:spTree>
    <p:extLst>
      <p:ext uri="{BB962C8B-B14F-4D97-AF65-F5344CB8AC3E}">
        <p14:creationId xmlns:p14="http://schemas.microsoft.com/office/powerpoint/2010/main" val="290215150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AC7C4BFD-5C25-4A83-BD6A-AFD7BE14501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
        <p:nvSpPr>
          <p:cNvPr id="7" name="TextBox 6"/>
          <p:cNvSpPr txBox="1"/>
          <p:nvPr userDrawn="1"/>
        </p:nvSpPr>
        <p:spPr>
          <a:xfrm>
            <a:off x="0" y="30442"/>
            <a:ext cx="1755283" cy="261610"/>
          </a:xfrm>
          <a:prstGeom prst="rect">
            <a:avLst/>
          </a:prstGeom>
          <a:noFill/>
        </p:spPr>
        <p:txBody>
          <a:bodyPr wrap="square" rtlCol="0">
            <a:spAutoFit/>
          </a:bodyPr>
          <a:lstStyle/>
          <a:p>
            <a:r>
              <a:rPr lang="en-US" sz="1100" dirty="0">
                <a:solidFill>
                  <a:srgbClr val="92D050"/>
                </a:solidFill>
              </a:rPr>
              <a:t>MĂNG NON</a:t>
            </a:r>
          </a:p>
        </p:txBody>
      </p:sp>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607934" y="3672508"/>
            <a:ext cx="1652933" cy="2810842"/>
          </a:xfrm>
          <a:prstGeom prst="rect">
            <a:avLst/>
          </a:prstGeom>
        </p:spPr>
      </p:pic>
    </p:spTree>
    <p:extLst>
      <p:ext uri="{BB962C8B-B14F-4D97-AF65-F5344CB8AC3E}">
        <p14:creationId xmlns:p14="http://schemas.microsoft.com/office/powerpoint/2010/main" val="12359264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AC7C4BFD-5C25-4A83-BD6A-AFD7BE14501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
        <p:nvSpPr>
          <p:cNvPr id="7" name="TextBox 6"/>
          <p:cNvSpPr txBox="1"/>
          <p:nvPr userDrawn="1"/>
        </p:nvSpPr>
        <p:spPr>
          <a:xfrm>
            <a:off x="0" y="36660"/>
            <a:ext cx="1755283" cy="261610"/>
          </a:xfrm>
          <a:prstGeom prst="rect">
            <a:avLst/>
          </a:prstGeom>
          <a:noFill/>
        </p:spPr>
        <p:txBody>
          <a:bodyPr wrap="square" rtlCol="0">
            <a:spAutoFit/>
          </a:bodyPr>
          <a:lstStyle/>
          <a:p>
            <a:r>
              <a:rPr lang="en-US" sz="1100" dirty="0">
                <a:solidFill>
                  <a:srgbClr val="92D050"/>
                </a:solidFill>
              </a:rPr>
              <a:t>MĂNG NON</a:t>
            </a:r>
          </a:p>
        </p:txBody>
      </p:sp>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24476" y="-1015477"/>
            <a:ext cx="1468151" cy="2496617"/>
          </a:xfrm>
          <a:prstGeom prst="rect">
            <a:avLst/>
          </a:prstGeom>
        </p:spPr>
      </p:pic>
    </p:spTree>
    <p:extLst>
      <p:ext uri="{BB962C8B-B14F-4D97-AF65-F5344CB8AC3E}">
        <p14:creationId xmlns:p14="http://schemas.microsoft.com/office/powerpoint/2010/main" val="240473932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AC7C4BFD-5C25-4A83-BD6A-AFD7BE145018}"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
        <p:nvSpPr>
          <p:cNvPr id="7" name="TextBox 6"/>
          <p:cNvSpPr txBox="1"/>
          <p:nvPr userDrawn="1"/>
        </p:nvSpPr>
        <p:spPr>
          <a:xfrm>
            <a:off x="0" y="30442"/>
            <a:ext cx="1755283" cy="261610"/>
          </a:xfrm>
          <a:prstGeom prst="rect">
            <a:avLst/>
          </a:prstGeom>
          <a:noFill/>
        </p:spPr>
        <p:txBody>
          <a:bodyPr wrap="square" rtlCol="0">
            <a:spAutoFit/>
          </a:bodyPr>
          <a:lstStyle/>
          <a:p>
            <a:r>
              <a:rPr lang="en-US" sz="1100" dirty="0">
                <a:solidFill>
                  <a:srgbClr val="92D050"/>
                </a:solidFill>
              </a:rPr>
              <a:t>MĂNG NON</a:t>
            </a:r>
          </a:p>
        </p:txBody>
      </p:sp>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325234" y="2457761"/>
            <a:ext cx="1652933" cy="2810842"/>
          </a:xfrm>
          <a:prstGeom prst="rect">
            <a:avLst/>
          </a:prstGeom>
        </p:spPr>
      </p:pic>
    </p:spTree>
    <p:extLst>
      <p:ext uri="{BB962C8B-B14F-4D97-AF65-F5344CB8AC3E}">
        <p14:creationId xmlns:p14="http://schemas.microsoft.com/office/powerpoint/2010/main" val="95332251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89192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1F833EC4-E2F9-4549-A464-40B7E5EEA6FD}"/>
              </a:ext>
            </a:extLst>
          </p:cNvPr>
          <p:cNvGrpSpPr/>
          <p:nvPr userDrawn="1"/>
        </p:nvGrpSpPr>
        <p:grpSpPr>
          <a:xfrm>
            <a:off x="0" y="0"/>
            <a:ext cx="12309881" cy="6858000"/>
            <a:chOff x="0" y="0"/>
            <a:chExt cx="12309881" cy="6858000"/>
          </a:xfrm>
        </p:grpSpPr>
        <p:pic>
          <p:nvPicPr>
            <p:cNvPr id="3" name="图片 2">
              <a:extLst>
                <a:ext uri="{FF2B5EF4-FFF2-40B4-BE49-F238E27FC236}">
                  <a16:creationId xmlns:a16="http://schemas.microsoft.com/office/drawing/2014/main" id="{C990D388-9074-4BA5-80A8-223201409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4" name="矩形: 圆角 3">
              <a:extLst>
                <a:ext uri="{FF2B5EF4-FFF2-40B4-BE49-F238E27FC236}">
                  <a16:creationId xmlns:a16="http://schemas.microsoft.com/office/drawing/2014/main" id="{63E2F4B5-8CE5-4856-AD7D-53EABD075E69}"/>
                </a:ext>
              </a:extLst>
            </p:cNvPr>
            <p:cNvSpPr/>
            <p:nvPr/>
          </p:nvSpPr>
          <p:spPr>
            <a:xfrm>
              <a:off x="429986" y="664016"/>
              <a:ext cx="11332027" cy="5758800"/>
            </a:xfrm>
            <a:prstGeom prst="roundRect">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pic>
          <p:nvPicPr>
            <p:cNvPr id="5" name="图片 4">
              <a:extLst>
                <a:ext uri="{FF2B5EF4-FFF2-40B4-BE49-F238E27FC236}">
                  <a16:creationId xmlns:a16="http://schemas.microsoft.com/office/drawing/2014/main" id="{C5ADCA99-DAF4-4291-84A9-6E7BE648008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31" t="71037" r="529" b="3042"/>
            <a:stretch/>
          </p:blipFill>
          <p:spPr>
            <a:xfrm>
              <a:off x="8904514" y="5528668"/>
              <a:ext cx="3405367" cy="1329332"/>
            </a:xfrm>
            <a:prstGeom prst="rect">
              <a:avLst/>
            </a:prstGeom>
          </p:spPr>
        </p:pic>
        <p:grpSp>
          <p:nvGrpSpPr>
            <p:cNvPr id="6" name="组合 5">
              <a:extLst>
                <a:ext uri="{FF2B5EF4-FFF2-40B4-BE49-F238E27FC236}">
                  <a16:creationId xmlns:a16="http://schemas.microsoft.com/office/drawing/2014/main" id="{90FD8696-508A-46C2-B9A5-C8837437E346}"/>
                </a:ext>
              </a:extLst>
            </p:cNvPr>
            <p:cNvGrpSpPr/>
            <p:nvPr/>
          </p:nvGrpSpPr>
          <p:grpSpPr>
            <a:xfrm rot="5400000">
              <a:off x="5855396" y="-922095"/>
              <a:ext cx="432193" cy="2620065"/>
              <a:chOff x="246324" y="1213812"/>
              <a:chExt cx="542866" cy="4514837"/>
            </a:xfrm>
          </p:grpSpPr>
          <p:sp>
            <p:nvSpPr>
              <p:cNvPr id="10" name="矩形: 圆角 9">
                <a:extLst>
                  <a:ext uri="{FF2B5EF4-FFF2-40B4-BE49-F238E27FC236}">
                    <a16:creationId xmlns:a16="http://schemas.microsoft.com/office/drawing/2014/main" id="{D090BB28-5099-4CBB-82A1-4C7600071AA6}"/>
                  </a:ext>
                </a:extLst>
              </p:cNvPr>
              <p:cNvSpPr/>
              <p:nvPr/>
            </p:nvSpPr>
            <p:spPr>
              <a:xfrm rot="5400000" flipH="1" flipV="1">
                <a:off x="369398" y="5318468"/>
                <a:ext cx="287107" cy="533255"/>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11" name="矩形: 圆角 10">
                <a:extLst>
                  <a:ext uri="{FF2B5EF4-FFF2-40B4-BE49-F238E27FC236}">
                    <a16:creationId xmlns:a16="http://schemas.microsoft.com/office/drawing/2014/main" id="{9B26AE79-14A4-4595-B87C-340D6E201629}"/>
                  </a:ext>
                </a:extLst>
              </p:cNvPr>
              <p:cNvSpPr/>
              <p:nvPr/>
            </p:nvSpPr>
            <p:spPr>
              <a:xfrm rot="5400000" flipH="1" flipV="1">
                <a:off x="379009" y="1090739"/>
                <a:ext cx="287107" cy="533254"/>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grpSp>
        <p:pic>
          <p:nvPicPr>
            <p:cNvPr id="7" name="图片 6">
              <a:extLst>
                <a:ext uri="{FF2B5EF4-FFF2-40B4-BE49-F238E27FC236}">
                  <a16:creationId xmlns:a16="http://schemas.microsoft.com/office/drawing/2014/main" id="{E3B6CFF1-6C5F-4973-8039-0FDC3B0DAAC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7381524" y="609676"/>
              <a:ext cx="837659" cy="527951"/>
            </a:xfrm>
            <a:prstGeom prst="rect">
              <a:avLst/>
            </a:prstGeom>
          </p:spPr>
        </p:pic>
        <p:pic>
          <p:nvPicPr>
            <p:cNvPr id="8" name="图片 7">
              <a:extLst>
                <a:ext uri="{FF2B5EF4-FFF2-40B4-BE49-F238E27FC236}">
                  <a16:creationId xmlns:a16="http://schemas.microsoft.com/office/drawing/2014/main" id="{E168D529-666E-4291-9C8B-7493590088D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3923800" y="185838"/>
              <a:ext cx="837659" cy="527951"/>
            </a:xfrm>
            <a:prstGeom prst="rect">
              <a:avLst/>
            </a:prstGeom>
          </p:spPr>
        </p:pic>
      </p:grpSp>
      <p:pic>
        <p:nvPicPr>
          <p:cNvPr id="12" name="Picture 11">
            <a:extLst>
              <a:ext uri="{FF2B5EF4-FFF2-40B4-BE49-F238E27FC236}">
                <a16:creationId xmlns:a16="http://schemas.microsoft.com/office/drawing/2014/main" id="{433D9039-A109-47D3-9C4C-87AF8B59578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5699"/>
          <a:stretch/>
        </p:blipFill>
        <p:spPr>
          <a:xfrm>
            <a:off x="-5834340" y="873651"/>
            <a:ext cx="4032889" cy="4409768"/>
          </a:xfrm>
          <a:prstGeom prst="rect">
            <a:avLst/>
          </a:prstGeom>
        </p:spPr>
      </p:pic>
      <p:sp>
        <p:nvSpPr>
          <p:cNvPr id="13" name="TextBox 12"/>
          <p:cNvSpPr txBox="1"/>
          <p:nvPr userDrawn="1"/>
        </p:nvSpPr>
        <p:spPr>
          <a:xfrm>
            <a:off x="-49015" y="-37324"/>
            <a:ext cx="2094736"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92D050"/>
                </a:solidFill>
                <a:effectLst/>
                <a:uLnTx/>
                <a:uFillTx/>
                <a:latin typeface="UTM Habano" panose="02040603050506020204" pitchFamily="18" charset="0"/>
                <a:ea typeface="+mn-ea"/>
                <a:cs typeface="+mn-cs"/>
              </a:rPr>
              <a:t>MĂNG NON</a:t>
            </a:r>
          </a:p>
        </p:txBody>
      </p:sp>
      <p:sp>
        <p:nvSpPr>
          <p:cNvPr id="14" name="TextBox 13"/>
          <p:cNvSpPr txBox="1"/>
          <p:nvPr userDrawn="1"/>
        </p:nvSpPr>
        <p:spPr>
          <a:xfrm>
            <a:off x="10215145" y="6484339"/>
            <a:ext cx="209473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92D050"/>
                </a:solidFill>
                <a:effectLst/>
                <a:uLnTx/>
                <a:uFillTx/>
                <a:latin typeface="UTM Habano" panose="02040603050506020204" pitchFamily="18" charset="0"/>
                <a:ea typeface="+mn-ea"/>
                <a:cs typeface="+mn-cs"/>
              </a:rPr>
              <a:t>MĂNG NON</a:t>
            </a:r>
          </a:p>
        </p:txBody>
      </p:sp>
    </p:spTree>
    <p:extLst>
      <p:ext uri="{BB962C8B-B14F-4D97-AF65-F5344CB8AC3E}">
        <p14:creationId xmlns:p14="http://schemas.microsoft.com/office/powerpoint/2010/main" val="199208822"/>
      </p:ext>
    </p:extLst>
  </p:cSld>
  <p:clrMap bg1="lt1" tx1="dk1" bg2="lt2" tx2="dk2" accent1="accent1" accent2="accent2" accent3="accent3" accent4="accent4" accent5="accent5" accent6="accent6" hlink="hlink" folHlink="folHlink"/>
  <p:sldLayoutIdLst>
    <p:sldLayoutId id="2147483752" r:id="rId1"/>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9.gif"/><Relationship Id="rId4" Type="http://schemas.openxmlformats.org/officeDocument/2006/relationships/image" Target="../media/image46.sv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5.xml"/><Relationship Id="rId1" Type="http://schemas.openxmlformats.org/officeDocument/2006/relationships/tags" Target="../tags/tag1.xml"/><Relationship Id="rId4" Type="http://schemas.openxmlformats.org/officeDocument/2006/relationships/image" Target="../media/image23.gif"/></Relationships>
</file>

<file path=ppt/slides/_rels/slide12.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png"/><Relationship Id="rId1" Type="http://schemas.openxmlformats.org/officeDocument/2006/relationships/slideLayout" Target="../slideLayouts/slideLayout37.xml"/><Relationship Id="rId5" Type="http://schemas.openxmlformats.org/officeDocument/2006/relationships/image" Target="../media/image24.gif"/><Relationship Id="rId4" Type="http://schemas.openxmlformats.org/officeDocument/2006/relationships/image" Target="../media/image15.gif"/></Relationships>
</file>

<file path=ppt/slides/_rels/slide1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49.xml"/><Relationship Id="rId4" Type="http://schemas.openxmlformats.org/officeDocument/2006/relationships/image" Target="../media/image52.wmf"/></Relationships>
</file>

<file path=ppt/slides/_rels/slide14.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53.png"/><Relationship Id="rId1" Type="http://schemas.openxmlformats.org/officeDocument/2006/relationships/slideLayout" Target="../slideLayouts/slideLayout73.xml"/><Relationship Id="rId5" Type="http://schemas.openxmlformats.org/officeDocument/2006/relationships/image" Target="../media/image40.png"/><Relationship Id="rId4" Type="http://schemas.openxmlformats.org/officeDocument/2006/relationships/slide" Target="slide9.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1.xml"/><Relationship Id="rId6" Type="http://schemas.microsoft.com/office/2007/relationships/hdphoto" Target="../media/hdphoto4.wdp"/><Relationship Id="rId5" Type="http://schemas.openxmlformats.org/officeDocument/2006/relationships/image" Target="../media/image55.png"/><Relationship Id="rId4" Type="http://schemas.openxmlformats.org/officeDocument/2006/relationships/slide" Target="slide9.xml"/></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png"/><Relationship Id="rId1" Type="http://schemas.openxmlformats.org/officeDocument/2006/relationships/slideLayout" Target="../slideLayouts/slideLayout85.xml"/><Relationship Id="rId6" Type="http://schemas.microsoft.com/office/2007/relationships/hdphoto" Target="../media/hdphoto5.wdp"/><Relationship Id="rId5" Type="http://schemas.openxmlformats.org/officeDocument/2006/relationships/image" Target="../media/image57.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8.png"/><Relationship Id="rId7" Type="http://schemas.openxmlformats.org/officeDocument/2006/relationships/slide" Target="slide9.xml"/><Relationship Id="rId2" Type="http://schemas.openxmlformats.org/officeDocument/2006/relationships/image" Target="../media/image1.png"/><Relationship Id="rId1" Type="http://schemas.openxmlformats.org/officeDocument/2006/relationships/slideLayout" Target="../slideLayouts/slideLayout85.xml"/><Relationship Id="rId6" Type="http://schemas.microsoft.com/office/2007/relationships/hdphoto" Target="../media/hdphoto5.wdp"/><Relationship Id="rId5" Type="http://schemas.openxmlformats.org/officeDocument/2006/relationships/image" Target="../media/image57.png"/><Relationship Id="rId4" Type="http://schemas.openxmlformats.org/officeDocument/2006/relationships/image" Target="../media/image17.gif"/><Relationship Id="rId9" Type="http://schemas.microsoft.com/office/2007/relationships/hdphoto" Target="../media/hdphoto6.wdp"/></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png"/><Relationship Id="rId7" Type="http://schemas.microsoft.com/office/2007/relationships/hdphoto" Target="../media/hdphoto5.wdp"/><Relationship Id="rId2" Type="http://schemas.openxmlformats.org/officeDocument/2006/relationships/notesSlide" Target="../notesSlides/notesSlide4.xml"/><Relationship Id="rId1" Type="http://schemas.openxmlformats.org/officeDocument/2006/relationships/slideLayout" Target="../slideLayouts/slideLayout96.xml"/><Relationship Id="rId6" Type="http://schemas.openxmlformats.org/officeDocument/2006/relationships/image" Target="../media/image57.png"/><Relationship Id="rId5" Type="http://schemas.openxmlformats.org/officeDocument/2006/relationships/image" Target="../media/image61.png"/><Relationship Id="rId10" Type="http://schemas.openxmlformats.org/officeDocument/2006/relationships/image" Target="../media/image62.png"/><Relationship Id="rId4" Type="http://schemas.openxmlformats.org/officeDocument/2006/relationships/image" Target="../media/image60.png"/><Relationship Id="rId9"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png"/><Relationship Id="rId1" Type="http://schemas.openxmlformats.org/officeDocument/2006/relationships/slideLayout" Target="../slideLayouts/slideLayout85.xml"/><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image" Target="../media/image2.png"/><Relationship Id="rId7" Type="http://schemas.openxmlformats.org/officeDocument/2006/relationships/image" Target="../media/image15.gi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gif"/><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gif"/></Relationships>
</file>

<file path=ppt/slides/_rels/slide3.xml.rels><?xml version="1.0" encoding="UTF-8" standalone="yes"?>
<Relationships xmlns="http://schemas.openxmlformats.org/package/2006/relationships"><Relationship Id="rId8" Type="http://schemas.openxmlformats.org/officeDocument/2006/relationships/image" Target="../media/image15.gif"/><Relationship Id="rId13" Type="http://schemas.openxmlformats.org/officeDocument/2006/relationships/image" Target="../media/image18.png"/><Relationship Id="rId18" Type="http://schemas.openxmlformats.org/officeDocument/2006/relationships/image" Target="../media/image26.png"/><Relationship Id="rId3" Type="http://schemas.openxmlformats.org/officeDocument/2006/relationships/audio" Target="../media/audio1.wav"/><Relationship Id="rId21" Type="http://schemas.openxmlformats.org/officeDocument/2006/relationships/slide" Target="slide7.xml"/><Relationship Id="rId7" Type="http://schemas.openxmlformats.org/officeDocument/2006/relationships/image" Target="../media/image14.png"/><Relationship Id="rId12" Type="http://schemas.openxmlformats.org/officeDocument/2006/relationships/image" Target="../media/image23.gif"/><Relationship Id="rId17" Type="http://schemas.openxmlformats.org/officeDocument/2006/relationships/slide" Target="slide5.xml"/><Relationship Id="rId25" Type="http://schemas.openxmlformats.org/officeDocument/2006/relationships/slide" Target="slide8.xml"/><Relationship Id="rId2" Type="http://schemas.openxmlformats.org/officeDocument/2006/relationships/notesSlide" Target="../notesSlides/notesSlide1.xml"/><Relationship Id="rId16" Type="http://schemas.openxmlformats.org/officeDocument/2006/relationships/image" Target="../media/image25.gif"/><Relationship Id="rId20"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2.gif"/><Relationship Id="rId24" Type="http://schemas.openxmlformats.org/officeDocument/2006/relationships/image" Target="../media/image29.png"/><Relationship Id="rId5" Type="http://schemas.openxmlformats.org/officeDocument/2006/relationships/image" Target="../media/image12.png"/><Relationship Id="rId15" Type="http://schemas.openxmlformats.org/officeDocument/2006/relationships/image" Target="../media/image24.gif"/><Relationship Id="rId23" Type="http://schemas.openxmlformats.org/officeDocument/2006/relationships/slide" Target="slide4.xml"/><Relationship Id="rId10" Type="http://schemas.openxmlformats.org/officeDocument/2006/relationships/image" Target="../media/image21.gif"/><Relationship Id="rId19" Type="http://schemas.openxmlformats.org/officeDocument/2006/relationships/slide" Target="slide6.xml"/><Relationship Id="rId4" Type="http://schemas.openxmlformats.org/officeDocument/2006/relationships/audio" Target="../media/audio2.wav"/><Relationship Id="rId9" Type="http://schemas.openxmlformats.org/officeDocument/2006/relationships/image" Target="../media/image20.gif"/><Relationship Id="rId14" Type="http://schemas.openxmlformats.org/officeDocument/2006/relationships/image" Target="../media/image19.gif"/><Relationship Id="rId22" Type="http://schemas.openxmlformats.org/officeDocument/2006/relationships/image" Target="../media/image28.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4.wav"/><Relationship Id="rId7"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32.gif"/><Relationship Id="rId5" Type="http://schemas.openxmlformats.org/officeDocument/2006/relationships/image" Target="../media/image31.jpeg"/><Relationship Id="rId4" Type="http://schemas.openxmlformats.org/officeDocument/2006/relationships/image" Target="../media/image30.jpeg"/></Relationships>
</file>

<file path=ppt/slides/_rels/slide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audio" Target="../media/audio4.wav"/><Relationship Id="rId7" Type="http://schemas.openxmlformats.org/officeDocument/2006/relationships/image" Target="../media/image33.jpe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18.png"/><Relationship Id="rId10" Type="http://schemas.openxmlformats.org/officeDocument/2006/relationships/image" Target="../media/image32.gif"/><Relationship Id="rId4" Type="http://schemas.openxmlformats.org/officeDocument/2006/relationships/slide" Target="slide3.xml"/><Relationship Id="rId9" Type="http://schemas.openxmlformats.org/officeDocument/2006/relationships/image" Target="../media/image31.jpeg"/></Relationships>
</file>

<file path=ppt/slides/_rels/slide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audio" Target="../media/audio4.wav"/><Relationship Id="rId7" Type="http://schemas.openxmlformats.org/officeDocument/2006/relationships/image" Target="../media/image33.jpe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18.png"/><Relationship Id="rId10" Type="http://schemas.openxmlformats.org/officeDocument/2006/relationships/image" Target="../media/image32.gif"/><Relationship Id="rId4" Type="http://schemas.openxmlformats.org/officeDocument/2006/relationships/slide" Target="slide3.xml"/><Relationship Id="rId9" Type="http://schemas.openxmlformats.org/officeDocument/2006/relationships/image" Target="../media/image35.jpeg"/></Relationships>
</file>

<file path=ppt/slides/_rels/slide7.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audio" Target="../media/audio4.wav"/><Relationship Id="rId7" Type="http://schemas.openxmlformats.org/officeDocument/2006/relationships/image" Target="../media/image33.jpe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18.png"/><Relationship Id="rId10" Type="http://schemas.openxmlformats.org/officeDocument/2006/relationships/image" Target="../media/image32.gif"/><Relationship Id="rId4" Type="http://schemas.openxmlformats.org/officeDocument/2006/relationships/slide" Target="slide3.xml"/><Relationship Id="rId9" Type="http://schemas.openxmlformats.org/officeDocument/2006/relationships/image" Target="../media/image35.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image" Target="../media/image42.png"/><Relationship Id="rId3" Type="http://schemas.openxmlformats.org/officeDocument/2006/relationships/image" Target="../media/image1.png"/><Relationship Id="rId7" Type="http://schemas.microsoft.com/office/2007/relationships/hdphoto" Target="../media/hdphoto3.wdp"/><Relationship Id="rId12" Type="http://schemas.openxmlformats.org/officeDocument/2006/relationships/slide" Target="slide7.xml"/><Relationship Id="rId17" Type="http://schemas.openxmlformats.org/officeDocument/2006/relationships/slide" Target="slide18.xml"/><Relationship Id="rId2" Type="http://schemas.openxmlformats.org/officeDocument/2006/relationships/notesSlide" Target="../notesSlides/notesSlide2.xml"/><Relationship Id="rId16" Type="http://schemas.openxmlformats.org/officeDocument/2006/relationships/slide" Target="slide16.xml"/><Relationship Id="rId1" Type="http://schemas.openxmlformats.org/officeDocument/2006/relationships/slideLayout" Target="../slideLayouts/slideLayout103.xml"/><Relationship Id="rId6" Type="http://schemas.openxmlformats.org/officeDocument/2006/relationships/image" Target="../media/image39.png"/><Relationship Id="rId11" Type="http://schemas.openxmlformats.org/officeDocument/2006/relationships/image" Target="../media/image41.png"/><Relationship Id="rId5" Type="http://schemas.openxmlformats.org/officeDocument/2006/relationships/image" Target="../media/image38.png"/><Relationship Id="rId15" Type="http://schemas.openxmlformats.org/officeDocument/2006/relationships/image" Target="../media/image44.png"/><Relationship Id="rId10" Type="http://schemas.openxmlformats.org/officeDocument/2006/relationships/slide" Target="slide10.xml"/><Relationship Id="rId4" Type="http://schemas.openxmlformats.org/officeDocument/2006/relationships/image" Target="../media/image15.gif"/><Relationship Id="rId9" Type="http://schemas.openxmlformats.org/officeDocument/2006/relationships/image" Target="../media/image40.png"/><Relationship Id="rId1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kids going school vecto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87374" y="-1522854"/>
            <a:ext cx="5347984" cy="625401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346365" y="1950118"/>
            <a:ext cx="4147289" cy="4893647"/>
          </a:xfrm>
          <a:prstGeom prst="rect">
            <a:avLst/>
          </a:prstGeom>
        </p:spPr>
        <p:txBody>
          <a:bodyPr wrap="none">
            <a:spAutoFit/>
          </a:bodyPr>
          <a:lstStyle/>
          <a:p>
            <a:pPr lvl="0" algn="ctr">
              <a:lnSpc>
                <a:spcPct val="120000"/>
              </a:lnSpc>
              <a:defRPr/>
            </a:pPr>
            <a:r>
              <a:rPr lang="en-US" altLang="zh-CN" sz="13000" b="1" dirty="0">
                <a:solidFill>
                  <a:srgbClr val="FFFF00"/>
                </a:solidFill>
                <a:latin typeface="UTM Cookies" panose="02040603050506020204" pitchFamily="18" charset="0"/>
              </a:rPr>
              <a:t>KHỞI</a:t>
            </a:r>
            <a:r>
              <a:rPr lang="en-US" altLang="zh-CN" sz="13000" b="1" dirty="0">
                <a:solidFill>
                  <a:schemeClr val="bg1"/>
                </a:solidFill>
                <a:latin typeface="UTM Cookies" panose="02040603050506020204" pitchFamily="18" charset="0"/>
              </a:rPr>
              <a:t> </a:t>
            </a:r>
          </a:p>
          <a:p>
            <a:pPr lvl="0" algn="ctr">
              <a:lnSpc>
                <a:spcPct val="120000"/>
              </a:lnSpc>
              <a:defRPr/>
            </a:pPr>
            <a:r>
              <a:rPr lang="en-US" altLang="zh-CN" sz="13000" b="1" dirty="0">
                <a:solidFill>
                  <a:srgbClr val="FF0000"/>
                </a:solidFill>
                <a:latin typeface="UTM Cookies" panose="02040603050506020204" pitchFamily="18" charset="0"/>
              </a:rPr>
              <a:t>ĐỘNG</a:t>
            </a:r>
            <a:endParaRPr lang="zh-CN" altLang="en-US" sz="13000" b="1" dirty="0">
              <a:solidFill>
                <a:srgbClr val="FF0000"/>
              </a:solidFill>
              <a:latin typeface="UTM Cookies" panose="02040603050506020204" pitchFamily="18" charset="0"/>
            </a:endParaRPr>
          </a:p>
        </p:txBody>
      </p:sp>
    </p:spTree>
    <p:extLst>
      <p:ext uri="{BB962C8B-B14F-4D97-AF65-F5344CB8AC3E}">
        <p14:creationId xmlns:p14="http://schemas.microsoft.com/office/powerpoint/2010/main" val="39455258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8.33333E-7 3.7037E-6 L -0.54674 0.31944 " pathEditMode="relative" rAng="0" ptsTypes="AA">
                                      <p:cBhvr>
                                        <p:cTn id="6" dur="2000" fill="hold"/>
                                        <p:tgtEl>
                                          <p:spTgt spid="6"/>
                                        </p:tgtEl>
                                        <p:attrNameLst>
                                          <p:attrName>ppt_x</p:attrName>
                                          <p:attrName>ppt_y</p:attrName>
                                        </p:attrNameLst>
                                      </p:cBhvr>
                                      <p:rCtr x="-27344" y="15972"/>
                                    </p:animMotion>
                                  </p:childTnLst>
                                </p:cTn>
                              </p:par>
                            </p:childTnLst>
                          </p:cTn>
                        </p:par>
                      </p:childTnLst>
                    </p:cTn>
                  </p:par>
                  <p:par>
                    <p:cTn id="7" fill="hold">
                      <p:stCondLst>
                        <p:cond delay="indefinite"/>
                      </p:stCondLst>
                      <p:childTnLst>
                        <p:par>
                          <p:cTn id="8" fill="hold">
                            <p:stCondLst>
                              <p:cond delay="0"/>
                            </p:stCondLst>
                            <p:childTnLst>
                              <p:par>
                                <p:cTn id="9" presetID="38" presetClass="entr" presetSubtype="0" accel="50000" fill="hold" nodeType="clickEffect">
                                  <p:stCondLst>
                                    <p:cond delay="0"/>
                                  </p:stCondLst>
                                  <p:iterate type="lt">
                                    <p:tmPct val="50000"/>
                                  </p:iterate>
                                  <p:childTnLst>
                                    <p:set>
                                      <p:cBhvr>
                                        <p:cTn id="10" dur="1" fill="hold">
                                          <p:stCondLst>
                                            <p:cond delay="0"/>
                                          </p:stCondLst>
                                        </p:cTn>
                                        <p:tgtEl>
                                          <p:spTgt spid="8">
                                            <p:txEl>
                                              <p:pRg st="0" end="0"/>
                                            </p:txEl>
                                          </p:spTgt>
                                        </p:tgtEl>
                                        <p:attrNameLst>
                                          <p:attrName>style.visibility</p:attrName>
                                        </p:attrNameLst>
                                      </p:cBhvr>
                                      <p:to>
                                        <p:strVal val="visible"/>
                                      </p:to>
                                    </p:set>
                                    <p:set>
                                      <p:cBhvr>
                                        <p:cTn id="11" dur="455" fill="hold">
                                          <p:stCondLst>
                                            <p:cond delay="0"/>
                                          </p:stCondLst>
                                        </p:cTn>
                                        <p:tgtEl>
                                          <p:spTgt spid="8">
                                            <p:txEl>
                                              <p:pRg st="0" end="0"/>
                                            </p:txEl>
                                          </p:spTgt>
                                        </p:tgtEl>
                                        <p:attrNameLst>
                                          <p:attrName>style.rotation</p:attrName>
                                        </p:attrNameLst>
                                      </p:cBhvr>
                                      <p:to>
                                        <p:strVal val="-45.0"/>
                                      </p:to>
                                    </p:set>
                                    <p:anim calcmode="lin" valueType="num">
                                      <p:cBhvr>
                                        <p:cTn id="12" dur="455" fill="hold">
                                          <p:stCondLst>
                                            <p:cond delay="455"/>
                                          </p:stCondLst>
                                        </p:cTn>
                                        <p:tgtEl>
                                          <p:spTgt spid="8">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8">
                                            <p:txEl>
                                              <p:pRg st="0" end="0"/>
                                            </p:txEl>
                                          </p:spTgt>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8">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8">
                                            <p:txEl>
                                              <p:pRg st="0" end="0"/>
                                            </p:txEl>
                                          </p:spTgt>
                                        </p:tgtEl>
                                        <p:attrNameLst>
                                          <p:attrName>ppt_y</p:attrName>
                                        </p:attrNameLst>
                                      </p:cBhvr>
                                      <p:tavLst>
                                        <p:tav tm="0">
                                          <p:val>
                                            <p:strVal val="#ppt_y-(0.354*#ppt_w-0.172*#ppt_h)"/>
                                          </p:val>
                                        </p:tav>
                                        <p:tav tm="100000">
                                          <p:val>
                                            <p:strVal val="#ppt_y"/>
                                          </p:val>
                                        </p:tav>
                                      </p:tavLst>
                                    </p:anim>
                                  </p:childTnLst>
                                </p:cTn>
                              </p:par>
                              <p:par>
                                <p:cTn id="16" presetID="38" presetClass="entr" presetSubtype="0" accel="50000" fill="hold" nodeType="withEffect">
                                  <p:stCondLst>
                                    <p:cond delay="0"/>
                                  </p:stCondLst>
                                  <p:iterate type="lt">
                                    <p:tmPct val="50000"/>
                                  </p:iterate>
                                  <p:childTnLst>
                                    <p:set>
                                      <p:cBhvr>
                                        <p:cTn id="17" dur="1" fill="hold">
                                          <p:stCondLst>
                                            <p:cond delay="0"/>
                                          </p:stCondLst>
                                        </p:cTn>
                                        <p:tgtEl>
                                          <p:spTgt spid="8">
                                            <p:txEl>
                                              <p:pRg st="1" end="1"/>
                                            </p:txEl>
                                          </p:spTgt>
                                        </p:tgtEl>
                                        <p:attrNameLst>
                                          <p:attrName>style.visibility</p:attrName>
                                        </p:attrNameLst>
                                      </p:cBhvr>
                                      <p:to>
                                        <p:strVal val="visible"/>
                                      </p:to>
                                    </p:set>
                                    <p:set>
                                      <p:cBhvr>
                                        <p:cTn id="18" dur="455" fill="hold">
                                          <p:stCondLst>
                                            <p:cond delay="0"/>
                                          </p:stCondLst>
                                        </p:cTn>
                                        <p:tgtEl>
                                          <p:spTgt spid="8">
                                            <p:txEl>
                                              <p:pRg st="1" end="1"/>
                                            </p:txEl>
                                          </p:spTgt>
                                        </p:tgtEl>
                                        <p:attrNameLst>
                                          <p:attrName>style.rotation</p:attrName>
                                        </p:attrNameLst>
                                      </p:cBhvr>
                                      <p:to>
                                        <p:strVal val="-45.0"/>
                                      </p:to>
                                    </p:set>
                                    <p:anim calcmode="lin" valueType="num">
                                      <p:cBhvr>
                                        <p:cTn id="19" dur="455" fill="hold">
                                          <p:stCondLst>
                                            <p:cond delay="455"/>
                                          </p:stCondLst>
                                        </p:cTn>
                                        <p:tgtEl>
                                          <p:spTgt spid="8">
                                            <p:txEl>
                                              <p:pRg st="1" end="1"/>
                                            </p:txEl>
                                          </p:spTgt>
                                        </p:tgtEl>
                                        <p:attrNameLst>
                                          <p:attrName>style.rotation</p:attrName>
                                        </p:attrNameLst>
                                      </p:cBhvr>
                                      <p:tavLst>
                                        <p:tav tm="0">
                                          <p:val>
                                            <p:fltVal val="-45"/>
                                          </p:val>
                                        </p:tav>
                                        <p:tav tm="69900">
                                          <p:val>
                                            <p:fltVal val="45"/>
                                          </p:val>
                                        </p:tav>
                                        <p:tav tm="100000">
                                          <p:val>
                                            <p:fltVal val="0"/>
                                          </p:val>
                                        </p:tav>
                                      </p:tavLst>
                                    </p:anim>
                                    <p:anim calcmode="lin" valueType="num">
                                      <p:cBhvr>
                                        <p:cTn id="20" dur="455" fill="hold">
                                          <p:stCondLst>
                                            <p:cond delay="0"/>
                                          </p:stCondLst>
                                        </p:cTn>
                                        <p:tgtEl>
                                          <p:spTgt spid="8">
                                            <p:txEl>
                                              <p:pRg st="1" end="1"/>
                                            </p:txEl>
                                          </p:spTgt>
                                        </p:tgtEl>
                                        <p:attrNameLst>
                                          <p:attrName>ppt_y</p:attrName>
                                        </p:attrNameLst>
                                      </p:cBhvr>
                                      <p:tavLst>
                                        <p:tav tm="0">
                                          <p:val>
                                            <p:strVal val="#ppt_y-1"/>
                                          </p:val>
                                        </p:tav>
                                        <p:tav tm="100000">
                                          <p:val>
                                            <p:strVal val="#ppt_y-(0.354*#ppt_w-0.172*#ppt_h)"/>
                                          </p:val>
                                        </p:tav>
                                      </p:tavLst>
                                    </p:anim>
                                    <p:anim calcmode="lin" valueType="num">
                                      <p:cBhvr>
                                        <p:cTn id="21" dur="156" decel="50000" autoRev="1" fill="hold">
                                          <p:stCondLst>
                                            <p:cond delay="455"/>
                                          </p:stCondLst>
                                        </p:cTn>
                                        <p:tgtEl>
                                          <p:spTgt spid="8">
                                            <p:txEl>
                                              <p:pRg st="1" end="1"/>
                                            </p:txEl>
                                          </p:spTgt>
                                        </p:tgtEl>
                                        <p:attrNameLst>
                                          <p:attrName>ppt_y</p:attrName>
                                        </p:attrNameLst>
                                      </p:cBhvr>
                                      <p:tavLst>
                                        <p:tav tm="0">
                                          <p:val>
                                            <p:strVal val="#ppt_y-(0.354*#ppt_w-0.172*#ppt_h)"/>
                                          </p:val>
                                        </p:tav>
                                        <p:tav tm="100000">
                                          <p:val>
                                            <p:strVal val="#ppt_y-(0.354*#ppt_w-0.172*#ppt_h)-#ppt_h/2"/>
                                          </p:val>
                                        </p:tav>
                                      </p:tavLst>
                                    </p:anim>
                                    <p:anim calcmode="lin" valueType="num">
                                      <p:cBhvr>
                                        <p:cTn id="22" dur="136" fill="hold">
                                          <p:stCondLst>
                                            <p:cond delay="864"/>
                                          </p:stCondLst>
                                        </p:cTn>
                                        <p:tgtEl>
                                          <p:spTgt spid="8">
                                            <p:txEl>
                                              <p:pRg st="1" end="1"/>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180531" y="3031786"/>
            <a:ext cx="3160824" cy="2859932"/>
          </a:xfrm>
          <a:prstGeom prst="rect">
            <a:avLst/>
          </a:prstGeom>
        </p:spPr>
      </p:pic>
      <p:pic>
        <p:nvPicPr>
          <p:cNvPr id="26"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319386" y="3428026"/>
            <a:ext cx="3160824" cy="2859932"/>
          </a:xfrm>
          <a:prstGeom prst="rect">
            <a:avLst/>
          </a:prstGeom>
        </p:spPr>
      </p:pic>
      <p:pic>
        <p:nvPicPr>
          <p:cNvPr id="25"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97619" y="2857500"/>
            <a:ext cx="3160824" cy="2859932"/>
          </a:xfrm>
          <a:prstGeom prst="rect">
            <a:avLst/>
          </a:prstGeom>
        </p:spPr>
      </p:pic>
      <p:sp>
        <p:nvSpPr>
          <p:cNvPr id="24" name="圆角矩形 21"/>
          <p:cNvSpPr/>
          <p:nvPr/>
        </p:nvSpPr>
        <p:spPr>
          <a:xfrm>
            <a:off x="1321861" y="207992"/>
            <a:ext cx="10462678" cy="2306300"/>
          </a:xfrm>
          <a:prstGeom prst="roundRect">
            <a:avLst>
              <a:gd name="adj" fmla="val 12230"/>
            </a:avLst>
          </a:prstGeom>
          <a:solidFill>
            <a:sysClr val="window" lastClr="FFFFFF"/>
          </a:solidFill>
          <a:ln w="76200" cap="flat" cmpd="sng" algn="ctr">
            <a:solidFill>
              <a:srgbClr val="89FFD8"/>
            </a:solidFill>
            <a:prstDash val="dash"/>
          </a:ln>
          <a:effectLst>
            <a:outerShdw blurRad="50800" dist="38100" dir="2700000" algn="tl" rotWithShape="0">
              <a:prstClr val="black">
                <a:alpha val="40000"/>
              </a:prstClr>
            </a:outerShdw>
          </a:effectLst>
        </p:spPr>
        <p:txBody>
          <a:bodyPr rtlCol="0" anchor="ctr"/>
          <a:lstStyle/>
          <a:p>
            <a:endParaRPr lang="en-US" altLang="en-US" sz="2600" dirty="0">
              <a:solidFill>
                <a:srgbClr val="002060"/>
              </a:solidFill>
              <a:latin typeface="UTM Azuki" panose="02040603050506020204" pitchFamily="18" charset="0"/>
              <a:cs typeface="Times New Roman" panose="02020603050405020304" pitchFamily="18" charset="0"/>
            </a:endParaRPr>
          </a:p>
        </p:txBody>
      </p:sp>
      <p:sp>
        <p:nvSpPr>
          <p:cNvPr id="3080" name="Text Box 8"/>
          <p:cNvSpPr txBox="1">
            <a:spLocks noChangeArrowheads="1"/>
          </p:cNvSpPr>
          <p:nvPr/>
        </p:nvSpPr>
        <p:spPr bwMode="auto">
          <a:xfrm>
            <a:off x="1321861" y="232554"/>
            <a:ext cx="10462678" cy="1938992"/>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US" sz="4000" b="1" dirty="0" err="1">
                <a:solidFill>
                  <a:srgbClr val="FF0000"/>
                </a:solidFill>
                <a:latin typeface="UTM Azuki" panose="02040603050506020204" pitchFamily="18" charset="0"/>
              </a:rPr>
              <a:t>Bài</a:t>
            </a:r>
            <a:r>
              <a:rPr lang="en-US" sz="4000" b="1" dirty="0">
                <a:solidFill>
                  <a:srgbClr val="FF0000"/>
                </a:solidFill>
                <a:latin typeface="UTM Azuki" panose="02040603050506020204" pitchFamily="18" charset="0"/>
              </a:rPr>
              <a:t> 1:  </a:t>
            </a:r>
            <a:r>
              <a:rPr lang="en-US" sz="4000" b="1" dirty="0" err="1">
                <a:solidFill>
                  <a:srgbClr val="2D2D8A">
                    <a:lumMod val="50000"/>
                  </a:srgbClr>
                </a:solidFill>
                <a:latin typeface="Times New Roman" panose="02020603050405020304" pitchFamily="18" charset="0"/>
                <a:cs typeface="Times New Roman" panose="02020603050405020304" pitchFamily="18" charset="0"/>
              </a:rPr>
              <a:t>Hãy</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nêu</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tên</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các</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cặp</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cạnh</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đối</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diện</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trong</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hình</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chữ</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nhật</a:t>
            </a:r>
            <a:r>
              <a:rPr lang="en-US" sz="4000" b="1" dirty="0">
                <a:solidFill>
                  <a:srgbClr val="2D2D8A">
                    <a:lumMod val="50000"/>
                  </a:srgbClr>
                </a:solidFill>
                <a:latin typeface="Times New Roman" panose="02020603050405020304" pitchFamily="18" charset="0"/>
                <a:cs typeface="Times New Roman" panose="02020603050405020304" pitchFamily="18" charset="0"/>
              </a:rPr>
              <a:t> ABCD, </a:t>
            </a:r>
            <a:r>
              <a:rPr lang="en-US" sz="4000" b="1" dirty="0" err="1">
                <a:solidFill>
                  <a:srgbClr val="2D2D8A">
                    <a:lumMod val="50000"/>
                  </a:srgbClr>
                </a:solidFill>
                <a:latin typeface="Times New Roman" panose="02020603050405020304" pitchFamily="18" charset="0"/>
                <a:cs typeface="Times New Roman" panose="02020603050405020304" pitchFamily="18" charset="0"/>
              </a:rPr>
              <a:t>hình</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bình</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hành</a:t>
            </a:r>
            <a:r>
              <a:rPr lang="en-US" sz="4000" b="1" dirty="0">
                <a:solidFill>
                  <a:srgbClr val="2D2D8A">
                    <a:lumMod val="50000"/>
                  </a:srgbClr>
                </a:solidFill>
                <a:latin typeface="Times New Roman" panose="02020603050405020304" pitchFamily="18" charset="0"/>
                <a:cs typeface="Times New Roman" panose="02020603050405020304" pitchFamily="18" charset="0"/>
              </a:rPr>
              <a:t> EGHK, </a:t>
            </a:r>
            <a:r>
              <a:rPr lang="en-US" sz="4000" b="1" dirty="0" err="1">
                <a:solidFill>
                  <a:srgbClr val="2D2D8A">
                    <a:lumMod val="50000"/>
                  </a:srgbClr>
                </a:solidFill>
                <a:latin typeface="Times New Roman" panose="02020603050405020304" pitchFamily="18" charset="0"/>
                <a:cs typeface="Times New Roman" panose="02020603050405020304" pitchFamily="18" charset="0"/>
              </a:rPr>
              <a:t>hình</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tứ</a:t>
            </a:r>
            <a:r>
              <a:rPr lang="en-US" sz="4000" b="1" dirty="0">
                <a:solidFill>
                  <a:srgbClr val="2D2D8A">
                    <a:lumMod val="50000"/>
                  </a:srgbClr>
                </a:solidFill>
                <a:latin typeface="Times New Roman" panose="02020603050405020304" pitchFamily="18" charset="0"/>
                <a:cs typeface="Times New Roman" panose="02020603050405020304" pitchFamily="18" charset="0"/>
              </a:rPr>
              <a:t> </a:t>
            </a:r>
            <a:r>
              <a:rPr lang="en-US" sz="4000" b="1" dirty="0" err="1">
                <a:solidFill>
                  <a:srgbClr val="2D2D8A">
                    <a:lumMod val="50000"/>
                  </a:srgbClr>
                </a:solidFill>
                <a:latin typeface="Times New Roman" panose="02020603050405020304" pitchFamily="18" charset="0"/>
                <a:cs typeface="Times New Roman" panose="02020603050405020304" pitchFamily="18" charset="0"/>
              </a:rPr>
              <a:t>giác</a:t>
            </a:r>
            <a:r>
              <a:rPr lang="en-US" sz="4000" b="1" dirty="0">
                <a:solidFill>
                  <a:srgbClr val="2D2D8A">
                    <a:lumMod val="50000"/>
                  </a:srgbClr>
                </a:solidFill>
                <a:latin typeface="Times New Roman" panose="02020603050405020304" pitchFamily="18" charset="0"/>
                <a:cs typeface="Times New Roman" panose="02020603050405020304" pitchFamily="18" charset="0"/>
              </a:rPr>
              <a:t> MNPQ.</a:t>
            </a:r>
          </a:p>
        </p:txBody>
      </p:sp>
      <p:sp>
        <p:nvSpPr>
          <p:cNvPr id="3120" name="Rectangle 48"/>
          <p:cNvSpPr>
            <a:spLocks noChangeArrowheads="1"/>
          </p:cNvSpPr>
          <p:nvPr/>
        </p:nvSpPr>
        <p:spPr bwMode="auto">
          <a:xfrm>
            <a:off x="1562910" y="3952671"/>
            <a:ext cx="1524000" cy="990600"/>
          </a:xfrm>
          <a:prstGeom prst="rect">
            <a:avLst/>
          </a:prstGeom>
          <a:no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sp>
        <p:nvSpPr>
          <p:cNvPr id="3121" name="Text Box 49"/>
          <p:cNvSpPr txBox="1">
            <a:spLocks noChangeArrowheads="1"/>
          </p:cNvSpPr>
          <p:nvPr/>
        </p:nvSpPr>
        <p:spPr bwMode="auto">
          <a:xfrm>
            <a:off x="1181910" y="3647871"/>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A</a:t>
            </a:r>
          </a:p>
        </p:txBody>
      </p:sp>
      <p:sp>
        <p:nvSpPr>
          <p:cNvPr id="3122" name="Text Box 50"/>
          <p:cNvSpPr txBox="1">
            <a:spLocks noChangeArrowheads="1"/>
          </p:cNvSpPr>
          <p:nvPr/>
        </p:nvSpPr>
        <p:spPr bwMode="auto">
          <a:xfrm>
            <a:off x="1181910" y="4638471"/>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D</a:t>
            </a:r>
          </a:p>
        </p:txBody>
      </p:sp>
      <p:sp>
        <p:nvSpPr>
          <p:cNvPr id="3123" name="Text Box 51"/>
          <p:cNvSpPr txBox="1">
            <a:spLocks noChangeArrowheads="1"/>
          </p:cNvSpPr>
          <p:nvPr/>
        </p:nvSpPr>
        <p:spPr bwMode="auto">
          <a:xfrm>
            <a:off x="3086910" y="4638471"/>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C</a:t>
            </a:r>
          </a:p>
        </p:txBody>
      </p:sp>
      <p:sp>
        <p:nvSpPr>
          <p:cNvPr id="3124" name="Text Box 52"/>
          <p:cNvSpPr txBox="1">
            <a:spLocks noChangeArrowheads="1"/>
          </p:cNvSpPr>
          <p:nvPr/>
        </p:nvSpPr>
        <p:spPr bwMode="auto">
          <a:xfrm>
            <a:off x="3086910" y="3647871"/>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B</a:t>
            </a:r>
          </a:p>
        </p:txBody>
      </p:sp>
      <p:sp>
        <p:nvSpPr>
          <p:cNvPr id="3125" name="AutoShape 53"/>
          <p:cNvSpPr>
            <a:spLocks noChangeArrowheads="1"/>
          </p:cNvSpPr>
          <p:nvPr/>
        </p:nvSpPr>
        <p:spPr bwMode="auto">
          <a:xfrm rot="4202339">
            <a:off x="4912941" y="4380790"/>
            <a:ext cx="1828800" cy="1235075"/>
          </a:xfrm>
          <a:prstGeom prst="parallelogram">
            <a:avLst>
              <a:gd name="adj" fmla="val 37018"/>
            </a:avLst>
          </a:prstGeom>
          <a:no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sp>
        <p:nvSpPr>
          <p:cNvPr id="3126" name="Text Box 54"/>
          <p:cNvSpPr txBox="1">
            <a:spLocks noChangeArrowheads="1"/>
          </p:cNvSpPr>
          <p:nvPr/>
        </p:nvSpPr>
        <p:spPr bwMode="auto">
          <a:xfrm>
            <a:off x="6687765" y="5299952"/>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H</a:t>
            </a:r>
          </a:p>
        </p:txBody>
      </p:sp>
      <p:sp>
        <p:nvSpPr>
          <p:cNvPr id="3127" name="Text Box 55"/>
          <p:cNvSpPr txBox="1">
            <a:spLocks noChangeArrowheads="1"/>
          </p:cNvSpPr>
          <p:nvPr/>
        </p:nvSpPr>
        <p:spPr bwMode="auto">
          <a:xfrm>
            <a:off x="6230565" y="4080752"/>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G</a:t>
            </a:r>
          </a:p>
        </p:txBody>
      </p:sp>
      <p:sp>
        <p:nvSpPr>
          <p:cNvPr id="3128" name="Text Box 56"/>
          <p:cNvSpPr txBox="1">
            <a:spLocks noChangeArrowheads="1"/>
          </p:cNvSpPr>
          <p:nvPr/>
        </p:nvSpPr>
        <p:spPr bwMode="auto">
          <a:xfrm>
            <a:off x="4935165" y="5299952"/>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K</a:t>
            </a:r>
          </a:p>
        </p:txBody>
      </p:sp>
      <p:sp>
        <p:nvSpPr>
          <p:cNvPr id="3129" name="Text Box 57"/>
          <p:cNvSpPr txBox="1">
            <a:spLocks noChangeArrowheads="1"/>
          </p:cNvSpPr>
          <p:nvPr/>
        </p:nvSpPr>
        <p:spPr bwMode="auto">
          <a:xfrm>
            <a:off x="4630365" y="4004552"/>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E</a:t>
            </a:r>
          </a:p>
        </p:txBody>
      </p:sp>
      <p:grpSp>
        <p:nvGrpSpPr>
          <p:cNvPr id="2" name="Group 1"/>
          <p:cNvGrpSpPr/>
          <p:nvPr/>
        </p:nvGrpSpPr>
        <p:grpSpPr>
          <a:xfrm>
            <a:off x="8519809" y="3124200"/>
            <a:ext cx="2514600" cy="2556752"/>
            <a:chOff x="7391400" y="3124200"/>
            <a:chExt cx="2514600" cy="2556752"/>
          </a:xfrm>
        </p:grpSpPr>
        <p:sp>
          <p:nvSpPr>
            <p:cNvPr id="3130" name="Line 58"/>
            <p:cNvSpPr>
              <a:spLocks noChangeShapeType="1"/>
            </p:cNvSpPr>
            <p:nvPr/>
          </p:nvSpPr>
          <p:spPr bwMode="auto">
            <a:xfrm flipV="1">
              <a:off x="8149446" y="3581400"/>
              <a:ext cx="907241" cy="72552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3131" name="Line 59"/>
            <p:cNvSpPr>
              <a:spLocks noChangeShapeType="1"/>
            </p:cNvSpPr>
            <p:nvPr/>
          </p:nvSpPr>
          <p:spPr bwMode="auto">
            <a:xfrm flipH="1">
              <a:off x="7930372" y="4309352"/>
              <a:ext cx="219075" cy="10972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3132" name="Line 60"/>
            <p:cNvSpPr>
              <a:spLocks noChangeShapeType="1"/>
            </p:cNvSpPr>
            <p:nvPr/>
          </p:nvSpPr>
          <p:spPr bwMode="auto">
            <a:xfrm>
              <a:off x="9056688" y="3581400"/>
              <a:ext cx="457200" cy="1828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3133" name="Line 61"/>
            <p:cNvSpPr>
              <a:spLocks noChangeShapeType="1"/>
            </p:cNvSpPr>
            <p:nvPr/>
          </p:nvSpPr>
          <p:spPr bwMode="auto">
            <a:xfrm flipH="1" flipV="1">
              <a:off x="7937769" y="5407769"/>
              <a:ext cx="1600200" cy="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3134" name="Text Box 62"/>
            <p:cNvSpPr txBox="1">
              <a:spLocks noChangeArrowheads="1"/>
            </p:cNvSpPr>
            <p:nvPr/>
          </p:nvSpPr>
          <p:spPr bwMode="auto">
            <a:xfrm>
              <a:off x="8991600" y="31242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N</a:t>
              </a:r>
            </a:p>
          </p:txBody>
        </p:sp>
        <p:sp>
          <p:nvSpPr>
            <p:cNvPr id="3135" name="Text Box 63"/>
            <p:cNvSpPr txBox="1">
              <a:spLocks noChangeArrowheads="1"/>
            </p:cNvSpPr>
            <p:nvPr/>
          </p:nvSpPr>
          <p:spPr bwMode="auto">
            <a:xfrm>
              <a:off x="9525000" y="51054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P</a:t>
              </a:r>
            </a:p>
          </p:txBody>
        </p:sp>
        <p:sp>
          <p:nvSpPr>
            <p:cNvPr id="3136" name="Text Box 64"/>
            <p:cNvSpPr txBox="1">
              <a:spLocks noChangeArrowheads="1"/>
            </p:cNvSpPr>
            <p:nvPr/>
          </p:nvSpPr>
          <p:spPr bwMode="auto">
            <a:xfrm>
              <a:off x="7391400" y="5223752"/>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Q</a:t>
              </a:r>
            </a:p>
          </p:txBody>
        </p:sp>
        <p:sp>
          <p:nvSpPr>
            <p:cNvPr id="3137" name="Text Box 65"/>
            <p:cNvSpPr txBox="1">
              <a:spLocks noChangeArrowheads="1"/>
            </p:cNvSpPr>
            <p:nvPr/>
          </p:nvSpPr>
          <p:spPr bwMode="auto">
            <a:xfrm>
              <a:off x="7620000" y="3928352"/>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M</a:t>
              </a:r>
            </a:p>
          </p:txBody>
        </p:sp>
      </p:grpSp>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321" y="4952032"/>
            <a:ext cx="2281879" cy="1933796"/>
          </a:xfrm>
          <a:prstGeom prst="rect">
            <a:avLst/>
          </a:prstGeom>
        </p:spPr>
      </p:pic>
    </p:spTree>
    <p:extLst>
      <p:ext uri="{BB962C8B-B14F-4D97-AF65-F5344CB8AC3E}">
        <p14:creationId xmlns:p14="http://schemas.microsoft.com/office/powerpoint/2010/main" val="1659842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080"/>
                                        </p:tgtEl>
                                        <p:attrNameLst>
                                          <p:attrName>style.visibility</p:attrName>
                                        </p:attrNameLst>
                                      </p:cBhvr>
                                      <p:to>
                                        <p:strVal val="visible"/>
                                      </p:to>
                                    </p:set>
                                    <p:animEffect transition="in" filter="strips(downLeft)">
                                      <p:cBhvr>
                                        <p:cTn id="7" dur="500"/>
                                        <p:tgtEl>
                                          <p:spTgt spid="3080"/>
                                        </p:tgtEl>
                                      </p:cBhvr>
                                    </p:animEffect>
                                  </p:childTnLst>
                                </p:cTn>
                              </p:par>
                              <p:par>
                                <p:cTn id="8" presetID="49" presetClass="entr" presetSubtype="0" decel="100000" fill="hold" grpId="0" nodeType="withEffect">
                                  <p:stCondLst>
                                    <p:cond delay="0"/>
                                  </p:stCondLst>
                                  <p:childTnLst>
                                    <p:set>
                                      <p:cBhvr>
                                        <p:cTn id="9" dur="1" fill="hold">
                                          <p:stCondLst>
                                            <p:cond delay="0"/>
                                          </p:stCondLst>
                                        </p:cTn>
                                        <p:tgtEl>
                                          <p:spTgt spid="3126"/>
                                        </p:tgtEl>
                                        <p:attrNameLst>
                                          <p:attrName>style.visibility</p:attrName>
                                        </p:attrNameLst>
                                      </p:cBhvr>
                                      <p:to>
                                        <p:strVal val="visible"/>
                                      </p:to>
                                    </p:set>
                                    <p:anim calcmode="lin" valueType="num">
                                      <p:cBhvr>
                                        <p:cTn id="10" dur="500" fill="hold"/>
                                        <p:tgtEl>
                                          <p:spTgt spid="3126"/>
                                        </p:tgtEl>
                                        <p:attrNameLst>
                                          <p:attrName>ppt_w</p:attrName>
                                        </p:attrNameLst>
                                      </p:cBhvr>
                                      <p:tavLst>
                                        <p:tav tm="0">
                                          <p:val>
                                            <p:fltVal val="0"/>
                                          </p:val>
                                        </p:tav>
                                        <p:tav tm="100000">
                                          <p:val>
                                            <p:strVal val="#ppt_w"/>
                                          </p:val>
                                        </p:tav>
                                      </p:tavLst>
                                    </p:anim>
                                    <p:anim calcmode="lin" valueType="num">
                                      <p:cBhvr>
                                        <p:cTn id="11" dur="500" fill="hold"/>
                                        <p:tgtEl>
                                          <p:spTgt spid="3126"/>
                                        </p:tgtEl>
                                        <p:attrNameLst>
                                          <p:attrName>ppt_h</p:attrName>
                                        </p:attrNameLst>
                                      </p:cBhvr>
                                      <p:tavLst>
                                        <p:tav tm="0">
                                          <p:val>
                                            <p:fltVal val="0"/>
                                          </p:val>
                                        </p:tav>
                                        <p:tav tm="100000">
                                          <p:val>
                                            <p:strVal val="#ppt_h"/>
                                          </p:val>
                                        </p:tav>
                                      </p:tavLst>
                                    </p:anim>
                                    <p:anim calcmode="lin" valueType="num">
                                      <p:cBhvr>
                                        <p:cTn id="12" dur="500" fill="hold"/>
                                        <p:tgtEl>
                                          <p:spTgt spid="3126"/>
                                        </p:tgtEl>
                                        <p:attrNameLst>
                                          <p:attrName>style.rotation</p:attrName>
                                        </p:attrNameLst>
                                      </p:cBhvr>
                                      <p:tavLst>
                                        <p:tav tm="0">
                                          <p:val>
                                            <p:fltVal val="360"/>
                                          </p:val>
                                        </p:tav>
                                        <p:tav tm="100000">
                                          <p:val>
                                            <p:fltVal val="0"/>
                                          </p:val>
                                        </p:tav>
                                      </p:tavLst>
                                    </p:anim>
                                    <p:animEffect transition="in" filter="fade">
                                      <p:cBhvr>
                                        <p:cTn id="13" dur="500"/>
                                        <p:tgtEl>
                                          <p:spTgt spid="3126"/>
                                        </p:tgtEl>
                                      </p:cBhvr>
                                    </p:animEffect>
                                  </p:childTnLst>
                                </p:cTn>
                              </p:par>
                              <p:par>
                                <p:cTn id="14" presetID="49" presetClass="entr" presetSubtype="0" decel="100000" fill="hold" grpId="0" nodeType="withEffect">
                                  <p:stCondLst>
                                    <p:cond delay="0"/>
                                  </p:stCondLst>
                                  <p:childTnLst>
                                    <p:set>
                                      <p:cBhvr>
                                        <p:cTn id="15" dur="1" fill="hold">
                                          <p:stCondLst>
                                            <p:cond delay="0"/>
                                          </p:stCondLst>
                                        </p:cTn>
                                        <p:tgtEl>
                                          <p:spTgt spid="3127"/>
                                        </p:tgtEl>
                                        <p:attrNameLst>
                                          <p:attrName>style.visibility</p:attrName>
                                        </p:attrNameLst>
                                      </p:cBhvr>
                                      <p:to>
                                        <p:strVal val="visible"/>
                                      </p:to>
                                    </p:set>
                                    <p:anim calcmode="lin" valueType="num">
                                      <p:cBhvr>
                                        <p:cTn id="16" dur="500" fill="hold"/>
                                        <p:tgtEl>
                                          <p:spTgt spid="3127"/>
                                        </p:tgtEl>
                                        <p:attrNameLst>
                                          <p:attrName>ppt_w</p:attrName>
                                        </p:attrNameLst>
                                      </p:cBhvr>
                                      <p:tavLst>
                                        <p:tav tm="0">
                                          <p:val>
                                            <p:fltVal val="0"/>
                                          </p:val>
                                        </p:tav>
                                        <p:tav tm="100000">
                                          <p:val>
                                            <p:strVal val="#ppt_w"/>
                                          </p:val>
                                        </p:tav>
                                      </p:tavLst>
                                    </p:anim>
                                    <p:anim calcmode="lin" valueType="num">
                                      <p:cBhvr>
                                        <p:cTn id="17" dur="500" fill="hold"/>
                                        <p:tgtEl>
                                          <p:spTgt spid="3127"/>
                                        </p:tgtEl>
                                        <p:attrNameLst>
                                          <p:attrName>ppt_h</p:attrName>
                                        </p:attrNameLst>
                                      </p:cBhvr>
                                      <p:tavLst>
                                        <p:tav tm="0">
                                          <p:val>
                                            <p:fltVal val="0"/>
                                          </p:val>
                                        </p:tav>
                                        <p:tav tm="100000">
                                          <p:val>
                                            <p:strVal val="#ppt_h"/>
                                          </p:val>
                                        </p:tav>
                                      </p:tavLst>
                                    </p:anim>
                                    <p:anim calcmode="lin" valueType="num">
                                      <p:cBhvr>
                                        <p:cTn id="18" dur="500" fill="hold"/>
                                        <p:tgtEl>
                                          <p:spTgt spid="3127"/>
                                        </p:tgtEl>
                                        <p:attrNameLst>
                                          <p:attrName>style.rotation</p:attrName>
                                        </p:attrNameLst>
                                      </p:cBhvr>
                                      <p:tavLst>
                                        <p:tav tm="0">
                                          <p:val>
                                            <p:fltVal val="360"/>
                                          </p:val>
                                        </p:tav>
                                        <p:tav tm="100000">
                                          <p:val>
                                            <p:fltVal val="0"/>
                                          </p:val>
                                        </p:tav>
                                      </p:tavLst>
                                    </p:anim>
                                    <p:animEffect transition="in" filter="fade">
                                      <p:cBhvr>
                                        <p:cTn id="19" dur="500"/>
                                        <p:tgtEl>
                                          <p:spTgt spid="3127"/>
                                        </p:tgtEl>
                                      </p:cBhvr>
                                    </p:animEffect>
                                  </p:childTnLst>
                                </p:cTn>
                              </p:par>
                              <p:par>
                                <p:cTn id="20" presetID="49" presetClass="entr" presetSubtype="0" decel="100000" fill="hold" grpId="0" nodeType="withEffect">
                                  <p:stCondLst>
                                    <p:cond delay="0"/>
                                  </p:stCondLst>
                                  <p:childTnLst>
                                    <p:set>
                                      <p:cBhvr>
                                        <p:cTn id="21" dur="1" fill="hold">
                                          <p:stCondLst>
                                            <p:cond delay="0"/>
                                          </p:stCondLst>
                                        </p:cTn>
                                        <p:tgtEl>
                                          <p:spTgt spid="3129"/>
                                        </p:tgtEl>
                                        <p:attrNameLst>
                                          <p:attrName>style.visibility</p:attrName>
                                        </p:attrNameLst>
                                      </p:cBhvr>
                                      <p:to>
                                        <p:strVal val="visible"/>
                                      </p:to>
                                    </p:set>
                                    <p:anim calcmode="lin" valueType="num">
                                      <p:cBhvr>
                                        <p:cTn id="22" dur="500" fill="hold"/>
                                        <p:tgtEl>
                                          <p:spTgt spid="3129"/>
                                        </p:tgtEl>
                                        <p:attrNameLst>
                                          <p:attrName>ppt_w</p:attrName>
                                        </p:attrNameLst>
                                      </p:cBhvr>
                                      <p:tavLst>
                                        <p:tav tm="0">
                                          <p:val>
                                            <p:fltVal val="0"/>
                                          </p:val>
                                        </p:tav>
                                        <p:tav tm="100000">
                                          <p:val>
                                            <p:strVal val="#ppt_w"/>
                                          </p:val>
                                        </p:tav>
                                      </p:tavLst>
                                    </p:anim>
                                    <p:anim calcmode="lin" valueType="num">
                                      <p:cBhvr>
                                        <p:cTn id="23" dur="500" fill="hold"/>
                                        <p:tgtEl>
                                          <p:spTgt spid="3129"/>
                                        </p:tgtEl>
                                        <p:attrNameLst>
                                          <p:attrName>ppt_h</p:attrName>
                                        </p:attrNameLst>
                                      </p:cBhvr>
                                      <p:tavLst>
                                        <p:tav tm="0">
                                          <p:val>
                                            <p:fltVal val="0"/>
                                          </p:val>
                                        </p:tav>
                                        <p:tav tm="100000">
                                          <p:val>
                                            <p:strVal val="#ppt_h"/>
                                          </p:val>
                                        </p:tav>
                                      </p:tavLst>
                                    </p:anim>
                                    <p:anim calcmode="lin" valueType="num">
                                      <p:cBhvr>
                                        <p:cTn id="24" dur="500" fill="hold"/>
                                        <p:tgtEl>
                                          <p:spTgt spid="3129"/>
                                        </p:tgtEl>
                                        <p:attrNameLst>
                                          <p:attrName>style.rotation</p:attrName>
                                        </p:attrNameLst>
                                      </p:cBhvr>
                                      <p:tavLst>
                                        <p:tav tm="0">
                                          <p:val>
                                            <p:fltVal val="360"/>
                                          </p:val>
                                        </p:tav>
                                        <p:tav tm="100000">
                                          <p:val>
                                            <p:fltVal val="0"/>
                                          </p:val>
                                        </p:tav>
                                      </p:tavLst>
                                    </p:anim>
                                    <p:animEffect transition="in" filter="fade">
                                      <p:cBhvr>
                                        <p:cTn id="25" dur="500"/>
                                        <p:tgtEl>
                                          <p:spTgt spid="3129"/>
                                        </p:tgtEl>
                                      </p:cBhvr>
                                    </p:animEffect>
                                  </p:childTnLst>
                                </p:cTn>
                              </p:par>
                              <p:par>
                                <p:cTn id="26" presetID="49" presetClass="entr" presetSubtype="0" decel="100000" fill="hold" grpId="0" nodeType="withEffect">
                                  <p:stCondLst>
                                    <p:cond delay="0"/>
                                  </p:stCondLst>
                                  <p:childTnLst>
                                    <p:set>
                                      <p:cBhvr>
                                        <p:cTn id="27" dur="1" fill="hold">
                                          <p:stCondLst>
                                            <p:cond delay="0"/>
                                          </p:stCondLst>
                                        </p:cTn>
                                        <p:tgtEl>
                                          <p:spTgt spid="3125"/>
                                        </p:tgtEl>
                                        <p:attrNameLst>
                                          <p:attrName>style.visibility</p:attrName>
                                        </p:attrNameLst>
                                      </p:cBhvr>
                                      <p:to>
                                        <p:strVal val="visible"/>
                                      </p:to>
                                    </p:set>
                                    <p:anim calcmode="lin" valueType="num">
                                      <p:cBhvr>
                                        <p:cTn id="28" dur="500" fill="hold"/>
                                        <p:tgtEl>
                                          <p:spTgt spid="3125"/>
                                        </p:tgtEl>
                                        <p:attrNameLst>
                                          <p:attrName>ppt_w</p:attrName>
                                        </p:attrNameLst>
                                      </p:cBhvr>
                                      <p:tavLst>
                                        <p:tav tm="0">
                                          <p:val>
                                            <p:fltVal val="0"/>
                                          </p:val>
                                        </p:tav>
                                        <p:tav tm="100000">
                                          <p:val>
                                            <p:strVal val="#ppt_w"/>
                                          </p:val>
                                        </p:tav>
                                      </p:tavLst>
                                    </p:anim>
                                    <p:anim calcmode="lin" valueType="num">
                                      <p:cBhvr>
                                        <p:cTn id="29" dur="500" fill="hold"/>
                                        <p:tgtEl>
                                          <p:spTgt spid="3125"/>
                                        </p:tgtEl>
                                        <p:attrNameLst>
                                          <p:attrName>ppt_h</p:attrName>
                                        </p:attrNameLst>
                                      </p:cBhvr>
                                      <p:tavLst>
                                        <p:tav tm="0">
                                          <p:val>
                                            <p:fltVal val="0"/>
                                          </p:val>
                                        </p:tav>
                                        <p:tav tm="100000">
                                          <p:val>
                                            <p:strVal val="#ppt_h"/>
                                          </p:val>
                                        </p:tav>
                                      </p:tavLst>
                                    </p:anim>
                                    <p:anim calcmode="lin" valueType="num">
                                      <p:cBhvr>
                                        <p:cTn id="30" dur="500" fill="hold"/>
                                        <p:tgtEl>
                                          <p:spTgt spid="3125"/>
                                        </p:tgtEl>
                                        <p:attrNameLst>
                                          <p:attrName>style.rotation</p:attrName>
                                        </p:attrNameLst>
                                      </p:cBhvr>
                                      <p:tavLst>
                                        <p:tav tm="0">
                                          <p:val>
                                            <p:fltVal val="360"/>
                                          </p:val>
                                        </p:tav>
                                        <p:tav tm="100000">
                                          <p:val>
                                            <p:fltVal val="0"/>
                                          </p:val>
                                        </p:tav>
                                      </p:tavLst>
                                    </p:anim>
                                    <p:animEffect transition="in" filter="fade">
                                      <p:cBhvr>
                                        <p:cTn id="31" dur="500"/>
                                        <p:tgtEl>
                                          <p:spTgt spid="3125"/>
                                        </p:tgtEl>
                                      </p:cBhvr>
                                    </p:animEffect>
                                  </p:childTnLst>
                                </p:cTn>
                              </p:par>
                              <p:par>
                                <p:cTn id="32" presetID="49" presetClass="entr" presetSubtype="0" decel="100000" fill="hold" grpId="0" nodeType="withEffect">
                                  <p:stCondLst>
                                    <p:cond delay="0"/>
                                  </p:stCondLst>
                                  <p:childTnLst>
                                    <p:set>
                                      <p:cBhvr>
                                        <p:cTn id="33" dur="1" fill="hold">
                                          <p:stCondLst>
                                            <p:cond delay="0"/>
                                          </p:stCondLst>
                                        </p:cTn>
                                        <p:tgtEl>
                                          <p:spTgt spid="3128"/>
                                        </p:tgtEl>
                                        <p:attrNameLst>
                                          <p:attrName>style.visibility</p:attrName>
                                        </p:attrNameLst>
                                      </p:cBhvr>
                                      <p:to>
                                        <p:strVal val="visible"/>
                                      </p:to>
                                    </p:set>
                                    <p:anim calcmode="lin" valueType="num">
                                      <p:cBhvr>
                                        <p:cTn id="34" dur="500" fill="hold"/>
                                        <p:tgtEl>
                                          <p:spTgt spid="3128"/>
                                        </p:tgtEl>
                                        <p:attrNameLst>
                                          <p:attrName>ppt_w</p:attrName>
                                        </p:attrNameLst>
                                      </p:cBhvr>
                                      <p:tavLst>
                                        <p:tav tm="0">
                                          <p:val>
                                            <p:fltVal val="0"/>
                                          </p:val>
                                        </p:tav>
                                        <p:tav tm="100000">
                                          <p:val>
                                            <p:strVal val="#ppt_w"/>
                                          </p:val>
                                        </p:tav>
                                      </p:tavLst>
                                    </p:anim>
                                    <p:anim calcmode="lin" valueType="num">
                                      <p:cBhvr>
                                        <p:cTn id="35" dur="500" fill="hold"/>
                                        <p:tgtEl>
                                          <p:spTgt spid="3128"/>
                                        </p:tgtEl>
                                        <p:attrNameLst>
                                          <p:attrName>ppt_h</p:attrName>
                                        </p:attrNameLst>
                                      </p:cBhvr>
                                      <p:tavLst>
                                        <p:tav tm="0">
                                          <p:val>
                                            <p:fltVal val="0"/>
                                          </p:val>
                                        </p:tav>
                                        <p:tav tm="100000">
                                          <p:val>
                                            <p:strVal val="#ppt_h"/>
                                          </p:val>
                                        </p:tav>
                                      </p:tavLst>
                                    </p:anim>
                                    <p:anim calcmode="lin" valueType="num">
                                      <p:cBhvr>
                                        <p:cTn id="36" dur="500" fill="hold"/>
                                        <p:tgtEl>
                                          <p:spTgt spid="3128"/>
                                        </p:tgtEl>
                                        <p:attrNameLst>
                                          <p:attrName>style.rotation</p:attrName>
                                        </p:attrNameLst>
                                      </p:cBhvr>
                                      <p:tavLst>
                                        <p:tav tm="0">
                                          <p:val>
                                            <p:fltVal val="360"/>
                                          </p:val>
                                        </p:tav>
                                        <p:tav tm="100000">
                                          <p:val>
                                            <p:fltVal val="0"/>
                                          </p:val>
                                        </p:tav>
                                      </p:tavLst>
                                    </p:anim>
                                    <p:animEffect transition="in" filter="fade">
                                      <p:cBhvr>
                                        <p:cTn id="37" dur="500"/>
                                        <p:tgtEl>
                                          <p:spTgt spid="3128"/>
                                        </p:tgtEl>
                                      </p:cBhvr>
                                    </p:animEffect>
                                  </p:childTnLst>
                                </p:cTn>
                              </p:par>
                              <p:par>
                                <p:cTn id="38" presetID="49" presetClass="entr" presetSubtype="0" decel="100000" fill="hold" grpId="0" nodeType="withEffect">
                                  <p:stCondLst>
                                    <p:cond delay="0"/>
                                  </p:stCondLst>
                                  <p:childTnLst>
                                    <p:set>
                                      <p:cBhvr>
                                        <p:cTn id="39" dur="1" fill="hold">
                                          <p:stCondLst>
                                            <p:cond delay="0"/>
                                          </p:stCondLst>
                                        </p:cTn>
                                        <p:tgtEl>
                                          <p:spTgt spid="3120"/>
                                        </p:tgtEl>
                                        <p:attrNameLst>
                                          <p:attrName>style.visibility</p:attrName>
                                        </p:attrNameLst>
                                      </p:cBhvr>
                                      <p:to>
                                        <p:strVal val="visible"/>
                                      </p:to>
                                    </p:set>
                                    <p:anim calcmode="lin" valueType="num">
                                      <p:cBhvr>
                                        <p:cTn id="40" dur="500" fill="hold"/>
                                        <p:tgtEl>
                                          <p:spTgt spid="3120"/>
                                        </p:tgtEl>
                                        <p:attrNameLst>
                                          <p:attrName>ppt_w</p:attrName>
                                        </p:attrNameLst>
                                      </p:cBhvr>
                                      <p:tavLst>
                                        <p:tav tm="0">
                                          <p:val>
                                            <p:fltVal val="0"/>
                                          </p:val>
                                        </p:tav>
                                        <p:tav tm="100000">
                                          <p:val>
                                            <p:strVal val="#ppt_w"/>
                                          </p:val>
                                        </p:tav>
                                      </p:tavLst>
                                    </p:anim>
                                    <p:anim calcmode="lin" valueType="num">
                                      <p:cBhvr>
                                        <p:cTn id="41" dur="500" fill="hold"/>
                                        <p:tgtEl>
                                          <p:spTgt spid="3120"/>
                                        </p:tgtEl>
                                        <p:attrNameLst>
                                          <p:attrName>ppt_h</p:attrName>
                                        </p:attrNameLst>
                                      </p:cBhvr>
                                      <p:tavLst>
                                        <p:tav tm="0">
                                          <p:val>
                                            <p:fltVal val="0"/>
                                          </p:val>
                                        </p:tav>
                                        <p:tav tm="100000">
                                          <p:val>
                                            <p:strVal val="#ppt_h"/>
                                          </p:val>
                                        </p:tav>
                                      </p:tavLst>
                                    </p:anim>
                                    <p:anim calcmode="lin" valueType="num">
                                      <p:cBhvr>
                                        <p:cTn id="42" dur="500" fill="hold"/>
                                        <p:tgtEl>
                                          <p:spTgt spid="3120"/>
                                        </p:tgtEl>
                                        <p:attrNameLst>
                                          <p:attrName>style.rotation</p:attrName>
                                        </p:attrNameLst>
                                      </p:cBhvr>
                                      <p:tavLst>
                                        <p:tav tm="0">
                                          <p:val>
                                            <p:fltVal val="360"/>
                                          </p:val>
                                        </p:tav>
                                        <p:tav tm="100000">
                                          <p:val>
                                            <p:fltVal val="0"/>
                                          </p:val>
                                        </p:tav>
                                      </p:tavLst>
                                    </p:anim>
                                    <p:animEffect transition="in" filter="fade">
                                      <p:cBhvr>
                                        <p:cTn id="43" dur="500"/>
                                        <p:tgtEl>
                                          <p:spTgt spid="3120"/>
                                        </p:tgtEl>
                                      </p:cBhvr>
                                    </p:animEffect>
                                  </p:childTnLst>
                                </p:cTn>
                              </p:par>
                              <p:par>
                                <p:cTn id="44" presetID="49" presetClass="entr" presetSubtype="0" decel="100000" fill="hold" grpId="0" nodeType="withEffect">
                                  <p:stCondLst>
                                    <p:cond delay="0"/>
                                  </p:stCondLst>
                                  <p:childTnLst>
                                    <p:set>
                                      <p:cBhvr>
                                        <p:cTn id="45" dur="1" fill="hold">
                                          <p:stCondLst>
                                            <p:cond delay="0"/>
                                          </p:stCondLst>
                                        </p:cTn>
                                        <p:tgtEl>
                                          <p:spTgt spid="3124"/>
                                        </p:tgtEl>
                                        <p:attrNameLst>
                                          <p:attrName>style.visibility</p:attrName>
                                        </p:attrNameLst>
                                      </p:cBhvr>
                                      <p:to>
                                        <p:strVal val="visible"/>
                                      </p:to>
                                    </p:set>
                                    <p:anim calcmode="lin" valueType="num">
                                      <p:cBhvr>
                                        <p:cTn id="46" dur="500" fill="hold"/>
                                        <p:tgtEl>
                                          <p:spTgt spid="3124"/>
                                        </p:tgtEl>
                                        <p:attrNameLst>
                                          <p:attrName>ppt_w</p:attrName>
                                        </p:attrNameLst>
                                      </p:cBhvr>
                                      <p:tavLst>
                                        <p:tav tm="0">
                                          <p:val>
                                            <p:fltVal val="0"/>
                                          </p:val>
                                        </p:tav>
                                        <p:tav tm="100000">
                                          <p:val>
                                            <p:strVal val="#ppt_w"/>
                                          </p:val>
                                        </p:tav>
                                      </p:tavLst>
                                    </p:anim>
                                    <p:anim calcmode="lin" valueType="num">
                                      <p:cBhvr>
                                        <p:cTn id="47" dur="500" fill="hold"/>
                                        <p:tgtEl>
                                          <p:spTgt spid="3124"/>
                                        </p:tgtEl>
                                        <p:attrNameLst>
                                          <p:attrName>ppt_h</p:attrName>
                                        </p:attrNameLst>
                                      </p:cBhvr>
                                      <p:tavLst>
                                        <p:tav tm="0">
                                          <p:val>
                                            <p:fltVal val="0"/>
                                          </p:val>
                                        </p:tav>
                                        <p:tav tm="100000">
                                          <p:val>
                                            <p:strVal val="#ppt_h"/>
                                          </p:val>
                                        </p:tav>
                                      </p:tavLst>
                                    </p:anim>
                                    <p:anim calcmode="lin" valueType="num">
                                      <p:cBhvr>
                                        <p:cTn id="48" dur="500" fill="hold"/>
                                        <p:tgtEl>
                                          <p:spTgt spid="3124"/>
                                        </p:tgtEl>
                                        <p:attrNameLst>
                                          <p:attrName>style.rotation</p:attrName>
                                        </p:attrNameLst>
                                      </p:cBhvr>
                                      <p:tavLst>
                                        <p:tav tm="0">
                                          <p:val>
                                            <p:fltVal val="360"/>
                                          </p:val>
                                        </p:tav>
                                        <p:tav tm="100000">
                                          <p:val>
                                            <p:fltVal val="0"/>
                                          </p:val>
                                        </p:tav>
                                      </p:tavLst>
                                    </p:anim>
                                    <p:animEffect transition="in" filter="fade">
                                      <p:cBhvr>
                                        <p:cTn id="49" dur="500"/>
                                        <p:tgtEl>
                                          <p:spTgt spid="3124"/>
                                        </p:tgtEl>
                                      </p:cBhvr>
                                    </p:animEffect>
                                  </p:childTnLst>
                                </p:cTn>
                              </p:par>
                              <p:par>
                                <p:cTn id="50" presetID="49" presetClass="entr" presetSubtype="0" decel="100000" fill="hold" grpId="0" nodeType="withEffect">
                                  <p:stCondLst>
                                    <p:cond delay="0"/>
                                  </p:stCondLst>
                                  <p:childTnLst>
                                    <p:set>
                                      <p:cBhvr>
                                        <p:cTn id="51" dur="1" fill="hold">
                                          <p:stCondLst>
                                            <p:cond delay="0"/>
                                          </p:stCondLst>
                                        </p:cTn>
                                        <p:tgtEl>
                                          <p:spTgt spid="3123"/>
                                        </p:tgtEl>
                                        <p:attrNameLst>
                                          <p:attrName>style.visibility</p:attrName>
                                        </p:attrNameLst>
                                      </p:cBhvr>
                                      <p:to>
                                        <p:strVal val="visible"/>
                                      </p:to>
                                    </p:set>
                                    <p:anim calcmode="lin" valueType="num">
                                      <p:cBhvr>
                                        <p:cTn id="52" dur="500" fill="hold"/>
                                        <p:tgtEl>
                                          <p:spTgt spid="3123"/>
                                        </p:tgtEl>
                                        <p:attrNameLst>
                                          <p:attrName>ppt_w</p:attrName>
                                        </p:attrNameLst>
                                      </p:cBhvr>
                                      <p:tavLst>
                                        <p:tav tm="0">
                                          <p:val>
                                            <p:fltVal val="0"/>
                                          </p:val>
                                        </p:tav>
                                        <p:tav tm="100000">
                                          <p:val>
                                            <p:strVal val="#ppt_w"/>
                                          </p:val>
                                        </p:tav>
                                      </p:tavLst>
                                    </p:anim>
                                    <p:anim calcmode="lin" valueType="num">
                                      <p:cBhvr>
                                        <p:cTn id="53" dur="500" fill="hold"/>
                                        <p:tgtEl>
                                          <p:spTgt spid="3123"/>
                                        </p:tgtEl>
                                        <p:attrNameLst>
                                          <p:attrName>ppt_h</p:attrName>
                                        </p:attrNameLst>
                                      </p:cBhvr>
                                      <p:tavLst>
                                        <p:tav tm="0">
                                          <p:val>
                                            <p:fltVal val="0"/>
                                          </p:val>
                                        </p:tav>
                                        <p:tav tm="100000">
                                          <p:val>
                                            <p:strVal val="#ppt_h"/>
                                          </p:val>
                                        </p:tav>
                                      </p:tavLst>
                                    </p:anim>
                                    <p:anim calcmode="lin" valueType="num">
                                      <p:cBhvr>
                                        <p:cTn id="54" dur="500" fill="hold"/>
                                        <p:tgtEl>
                                          <p:spTgt spid="3123"/>
                                        </p:tgtEl>
                                        <p:attrNameLst>
                                          <p:attrName>style.rotation</p:attrName>
                                        </p:attrNameLst>
                                      </p:cBhvr>
                                      <p:tavLst>
                                        <p:tav tm="0">
                                          <p:val>
                                            <p:fltVal val="360"/>
                                          </p:val>
                                        </p:tav>
                                        <p:tav tm="100000">
                                          <p:val>
                                            <p:fltVal val="0"/>
                                          </p:val>
                                        </p:tav>
                                      </p:tavLst>
                                    </p:anim>
                                    <p:animEffect transition="in" filter="fade">
                                      <p:cBhvr>
                                        <p:cTn id="55" dur="500"/>
                                        <p:tgtEl>
                                          <p:spTgt spid="3123"/>
                                        </p:tgtEl>
                                      </p:cBhvr>
                                    </p:animEffect>
                                  </p:childTnLst>
                                </p:cTn>
                              </p:par>
                              <p:par>
                                <p:cTn id="56" presetID="49" presetClass="entr" presetSubtype="0" decel="100000" fill="hold" grpId="0" nodeType="withEffect">
                                  <p:stCondLst>
                                    <p:cond delay="0"/>
                                  </p:stCondLst>
                                  <p:childTnLst>
                                    <p:set>
                                      <p:cBhvr>
                                        <p:cTn id="57" dur="1" fill="hold">
                                          <p:stCondLst>
                                            <p:cond delay="0"/>
                                          </p:stCondLst>
                                        </p:cTn>
                                        <p:tgtEl>
                                          <p:spTgt spid="3122"/>
                                        </p:tgtEl>
                                        <p:attrNameLst>
                                          <p:attrName>style.visibility</p:attrName>
                                        </p:attrNameLst>
                                      </p:cBhvr>
                                      <p:to>
                                        <p:strVal val="visible"/>
                                      </p:to>
                                    </p:set>
                                    <p:anim calcmode="lin" valueType="num">
                                      <p:cBhvr>
                                        <p:cTn id="58" dur="500" fill="hold"/>
                                        <p:tgtEl>
                                          <p:spTgt spid="3122"/>
                                        </p:tgtEl>
                                        <p:attrNameLst>
                                          <p:attrName>ppt_w</p:attrName>
                                        </p:attrNameLst>
                                      </p:cBhvr>
                                      <p:tavLst>
                                        <p:tav tm="0">
                                          <p:val>
                                            <p:fltVal val="0"/>
                                          </p:val>
                                        </p:tav>
                                        <p:tav tm="100000">
                                          <p:val>
                                            <p:strVal val="#ppt_w"/>
                                          </p:val>
                                        </p:tav>
                                      </p:tavLst>
                                    </p:anim>
                                    <p:anim calcmode="lin" valueType="num">
                                      <p:cBhvr>
                                        <p:cTn id="59" dur="500" fill="hold"/>
                                        <p:tgtEl>
                                          <p:spTgt spid="3122"/>
                                        </p:tgtEl>
                                        <p:attrNameLst>
                                          <p:attrName>ppt_h</p:attrName>
                                        </p:attrNameLst>
                                      </p:cBhvr>
                                      <p:tavLst>
                                        <p:tav tm="0">
                                          <p:val>
                                            <p:fltVal val="0"/>
                                          </p:val>
                                        </p:tav>
                                        <p:tav tm="100000">
                                          <p:val>
                                            <p:strVal val="#ppt_h"/>
                                          </p:val>
                                        </p:tav>
                                      </p:tavLst>
                                    </p:anim>
                                    <p:anim calcmode="lin" valueType="num">
                                      <p:cBhvr>
                                        <p:cTn id="60" dur="500" fill="hold"/>
                                        <p:tgtEl>
                                          <p:spTgt spid="3122"/>
                                        </p:tgtEl>
                                        <p:attrNameLst>
                                          <p:attrName>style.rotation</p:attrName>
                                        </p:attrNameLst>
                                      </p:cBhvr>
                                      <p:tavLst>
                                        <p:tav tm="0">
                                          <p:val>
                                            <p:fltVal val="360"/>
                                          </p:val>
                                        </p:tav>
                                        <p:tav tm="100000">
                                          <p:val>
                                            <p:fltVal val="0"/>
                                          </p:val>
                                        </p:tav>
                                      </p:tavLst>
                                    </p:anim>
                                    <p:animEffect transition="in" filter="fade">
                                      <p:cBhvr>
                                        <p:cTn id="61" dur="500"/>
                                        <p:tgtEl>
                                          <p:spTgt spid="3122"/>
                                        </p:tgtEl>
                                      </p:cBhvr>
                                    </p:animEffect>
                                  </p:childTnLst>
                                </p:cTn>
                              </p:par>
                              <p:par>
                                <p:cTn id="62" presetID="49" presetClass="entr" presetSubtype="0" decel="100000" fill="hold" grpId="0" nodeType="withEffect">
                                  <p:stCondLst>
                                    <p:cond delay="0"/>
                                  </p:stCondLst>
                                  <p:childTnLst>
                                    <p:set>
                                      <p:cBhvr>
                                        <p:cTn id="63" dur="1" fill="hold">
                                          <p:stCondLst>
                                            <p:cond delay="0"/>
                                          </p:stCondLst>
                                        </p:cTn>
                                        <p:tgtEl>
                                          <p:spTgt spid="3121"/>
                                        </p:tgtEl>
                                        <p:attrNameLst>
                                          <p:attrName>style.visibility</p:attrName>
                                        </p:attrNameLst>
                                      </p:cBhvr>
                                      <p:to>
                                        <p:strVal val="visible"/>
                                      </p:to>
                                    </p:set>
                                    <p:anim calcmode="lin" valueType="num">
                                      <p:cBhvr>
                                        <p:cTn id="64" dur="500" fill="hold"/>
                                        <p:tgtEl>
                                          <p:spTgt spid="3121"/>
                                        </p:tgtEl>
                                        <p:attrNameLst>
                                          <p:attrName>ppt_w</p:attrName>
                                        </p:attrNameLst>
                                      </p:cBhvr>
                                      <p:tavLst>
                                        <p:tav tm="0">
                                          <p:val>
                                            <p:fltVal val="0"/>
                                          </p:val>
                                        </p:tav>
                                        <p:tav tm="100000">
                                          <p:val>
                                            <p:strVal val="#ppt_w"/>
                                          </p:val>
                                        </p:tav>
                                      </p:tavLst>
                                    </p:anim>
                                    <p:anim calcmode="lin" valueType="num">
                                      <p:cBhvr>
                                        <p:cTn id="65" dur="500" fill="hold"/>
                                        <p:tgtEl>
                                          <p:spTgt spid="3121"/>
                                        </p:tgtEl>
                                        <p:attrNameLst>
                                          <p:attrName>ppt_h</p:attrName>
                                        </p:attrNameLst>
                                      </p:cBhvr>
                                      <p:tavLst>
                                        <p:tav tm="0">
                                          <p:val>
                                            <p:fltVal val="0"/>
                                          </p:val>
                                        </p:tav>
                                        <p:tav tm="100000">
                                          <p:val>
                                            <p:strVal val="#ppt_h"/>
                                          </p:val>
                                        </p:tav>
                                      </p:tavLst>
                                    </p:anim>
                                    <p:anim calcmode="lin" valueType="num">
                                      <p:cBhvr>
                                        <p:cTn id="66" dur="500" fill="hold"/>
                                        <p:tgtEl>
                                          <p:spTgt spid="3121"/>
                                        </p:tgtEl>
                                        <p:attrNameLst>
                                          <p:attrName>style.rotation</p:attrName>
                                        </p:attrNameLst>
                                      </p:cBhvr>
                                      <p:tavLst>
                                        <p:tav tm="0">
                                          <p:val>
                                            <p:fltVal val="360"/>
                                          </p:val>
                                        </p:tav>
                                        <p:tav tm="100000">
                                          <p:val>
                                            <p:fltVal val="0"/>
                                          </p:val>
                                        </p:tav>
                                      </p:tavLst>
                                    </p:anim>
                                    <p:animEffect transition="in" filter="fade">
                                      <p:cBhvr>
                                        <p:cTn id="67" dur="500"/>
                                        <p:tgtEl>
                                          <p:spTgt spid="3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0" grpId="0"/>
      <p:bldP spid="3120" grpId="0" animBg="1"/>
      <p:bldP spid="3121" grpId="0"/>
      <p:bldP spid="3122" grpId="0"/>
      <p:bldP spid="3123" grpId="0"/>
      <p:bldP spid="3124" grpId="0"/>
      <p:bldP spid="3125" grpId="0" animBg="1"/>
      <p:bldP spid="3126" grpId="0"/>
      <p:bldP spid="3127" grpId="0"/>
      <p:bldP spid="3128" grpId="0"/>
      <p:bldP spid="31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A_图片 3"/>
          <p:cNvPicPr>
            <a:picLocks noChangeAspect="1"/>
          </p:cNvPicPr>
          <p:nvPr>
            <p:custDataLst>
              <p:tags r:id="rId1"/>
            </p:custDataLst>
          </p:nvPr>
        </p:nvPicPr>
        <p:blipFill>
          <a:blip r:embed="rId3" cstate="screen">
            <a:extLst>
              <a:ext uri="{28A0092B-C50C-407E-A947-70E740481C1C}">
                <a14:useLocalDpi xmlns:a14="http://schemas.microsoft.com/office/drawing/2010/main"/>
              </a:ext>
            </a:extLst>
          </a:blip>
          <a:stretch>
            <a:fillRect/>
          </a:stretch>
        </p:blipFill>
        <p:spPr>
          <a:xfrm>
            <a:off x="3496733" y="2649405"/>
            <a:ext cx="5425173" cy="4299364"/>
          </a:xfrm>
          <a:prstGeom prst="rect">
            <a:avLst/>
          </a:prstGeom>
        </p:spPr>
      </p:pic>
      <p:sp>
        <p:nvSpPr>
          <p:cNvPr id="17416" name="Rectangle 8"/>
          <p:cNvSpPr>
            <a:spLocks noChangeArrowheads="1"/>
          </p:cNvSpPr>
          <p:nvPr/>
        </p:nvSpPr>
        <p:spPr bwMode="auto">
          <a:xfrm>
            <a:off x="4876800" y="3742266"/>
            <a:ext cx="2209800" cy="1143000"/>
          </a:xfrm>
          <a:prstGeom prst="rect">
            <a:avLst/>
          </a:prstGeom>
          <a:no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sp>
        <p:nvSpPr>
          <p:cNvPr id="17422" name="Text Box 14"/>
          <p:cNvSpPr txBox="1">
            <a:spLocks noChangeArrowheads="1"/>
          </p:cNvSpPr>
          <p:nvPr/>
        </p:nvSpPr>
        <p:spPr bwMode="auto">
          <a:xfrm>
            <a:off x="4038600" y="5077354"/>
            <a:ext cx="6096000" cy="1092607"/>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600" dirty="0">
                <a:solidFill>
                  <a:srgbClr val="2D2D8A">
                    <a:lumMod val="75000"/>
                  </a:srgbClr>
                </a:solidFill>
                <a:latin typeface="UTM Androgyne" panose="02040603050506020204" pitchFamily="18" charset="0"/>
                <a:cs typeface="Times New Roman" pitchFamily="18" charset="0"/>
              </a:rPr>
              <a:t>- </a:t>
            </a:r>
            <a:r>
              <a:rPr lang="en-US" sz="2600" b="1" dirty="0" err="1">
                <a:solidFill>
                  <a:srgbClr val="2D2D8A">
                    <a:lumMod val="75000"/>
                  </a:srgbClr>
                </a:solidFill>
                <a:latin typeface="UTM Androgyne" panose="02040603050506020204" pitchFamily="18" charset="0"/>
                <a:cs typeface="Times New Roman" pitchFamily="18" charset="0"/>
              </a:rPr>
              <a:t>Cạnh</a:t>
            </a:r>
            <a:r>
              <a:rPr lang="en-US" sz="2600" b="1" dirty="0">
                <a:solidFill>
                  <a:srgbClr val="2D2D8A">
                    <a:lumMod val="75000"/>
                  </a:srgbClr>
                </a:solidFill>
                <a:latin typeface="UTM Androgyne" panose="02040603050506020204" pitchFamily="18" charset="0"/>
                <a:cs typeface="Times New Roman" pitchFamily="18" charset="0"/>
              </a:rPr>
              <a:t> AB </a:t>
            </a:r>
            <a:r>
              <a:rPr lang="en-US" sz="2600" b="1" dirty="0" err="1">
                <a:solidFill>
                  <a:srgbClr val="2D2D8A">
                    <a:lumMod val="75000"/>
                  </a:srgbClr>
                </a:solidFill>
                <a:latin typeface="UTM Androgyne" panose="02040603050506020204" pitchFamily="18" charset="0"/>
                <a:cs typeface="Times New Roman" pitchFamily="18" charset="0"/>
              </a:rPr>
              <a:t>đối</a:t>
            </a:r>
            <a:r>
              <a:rPr lang="en-US" sz="2600" b="1" dirty="0">
                <a:solidFill>
                  <a:srgbClr val="2D2D8A">
                    <a:lumMod val="75000"/>
                  </a:srgbClr>
                </a:solidFill>
                <a:latin typeface="UTM Androgyne" panose="02040603050506020204" pitchFamily="18" charset="0"/>
                <a:cs typeface="Times New Roman" pitchFamily="18" charset="0"/>
              </a:rPr>
              <a:t> </a:t>
            </a:r>
            <a:r>
              <a:rPr lang="en-US" sz="2600" b="1" dirty="0" err="1">
                <a:solidFill>
                  <a:srgbClr val="2D2D8A">
                    <a:lumMod val="75000"/>
                  </a:srgbClr>
                </a:solidFill>
                <a:latin typeface="UTM Androgyne" panose="02040603050506020204" pitchFamily="18" charset="0"/>
                <a:cs typeface="Times New Roman" pitchFamily="18" charset="0"/>
              </a:rPr>
              <a:t>diện</a:t>
            </a:r>
            <a:r>
              <a:rPr lang="en-US" sz="2600" b="1" dirty="0">
                <a:solidFill>
                  <a:srgbClr val="2D2D8A">
                    <a:lumMod val="75000"/>
                  </a:srgbClr>
                </a:solidFill>
                <a:latin typeface="UTM Androgyne" panose="02040603050506020204" pitchFamily="18" charset="0"/>
                <a:cs typeface="Times New Roman" pitchFamily="18" charset="0"/>
              </a:rPr>
              <a:t> </a:t>
            </a:r>
            <a:r>
              <a:rPr lang="en-US" sz="2600" b="1" dirty="0" err="1">
                <a:solidFill>
                  <a:srgbClr val="2D2D8A">
                    <a:lumMod val="75000"/>
                  </a:srgbClr>
                </a:solidFill>
                <a:latin typeface="UTM Androgyne" panose="02040603050506020204" pitchFamily="18" charset="0"/>
                <a:cs typeface="Times New Roman" pitchFamily="18" charset="0"/>
              </a:rPr>
              <a:t>cạnh</a:t>
            </a:r>
            <a:r>
              <a:rPr lang="en-US" sz="2600" b="1" dirty="0">
                <a:solidFill>
                  <a:srgbClr val="2D2D8A">
                    <a:lumMod val="75000"/>
                  </a:srgbClr>
                </a:solidFill>
                <a:latin typeface="UTM Androgyne" panose="02040603050506020204" pitchFamily="18" charset="0"/>
                <a:cs typeface="Times New Roman" pitchFamily="18" charset="0"/>
              </a:rPr>
              <a:t>  DC</a:t>
            </a:r>
          </a:p>
          <a:p>
            <a:pPr fontAlgn="base">
              <a:spcBef>
                <a:spcPct val="50000"/>
              </a:spcBef>
              <a:spcAft>
                <a:spcPct val="0"/>
              </a:spcAft>
              <a:defRPr/>
            </a:pPr>
            <a:r>
              <a:rPr lang="en-US" sz="2600" b="1" dirty="0">
                <a:solidFill>
                  <a:srgbClr val="2D2D8A">
                    <a:lumMod val="75000"/>
                  </a:srgbClr>
                </a:solidFill>
                <a:latin typeface="UTM Androgyne" panose="02040603050506020204" pitchFamily="18" charset="0"/>
                <a:cs typeface="Times New Roman" pitchFamily="18" charset="0"/>
              </a:rPr>
              <a:t>- </a:t>
            </a:r>
            <a:r>
              <a:rPr lang="en-US" sz="2600" b="1" dirty="0" err="1">
                <a:solidFill>
                  <a:srgbClr val="2D2D8A">
                    <a:lumMod val="75000"/>
                  </a:srgbClr>
                </a:solidFill>
                <a:latin typeface="UTM Androgyne" panose="02040603050506020204" pitchFamily="18" charset="0"/>
                <a:cs typeface="Times New Roman" pitchFamily="18" charset="0"/>
              </a:rPr>
              <a:t>Cạnh</a:t>
            </a:r>
            <a:r>
              <a:rPr lang="en-US" sz="2600" b="1" dirty="0">
                <a:solidFill>
                  <a:srgbClr val="2D2D8A">
                    <a:lumMod val="75000"/>
                  </a:srgbClr>
                </a:solidFill>
                <a:latin typeface="UTM Androgyne" panose="02040603050506020204" pitchFamily="18" charset="0"/>
                <a:cs typeface="Times New Roman" pitchFamily="18" charset="0"/>
              </a:rPr>
              <a:t> AD </a:t>
            </a:r>
            <a:r>
              <a:rPr lang="en-US" sz="2600" b="1" dirty="0" err="1">
                <a:solidFill>
                  <a:srgbClr val="2D2D8A">
                    <a:lumMod val="75000"/>
                  </a:srgbClr>
                </a:solidFill>
                <a:latin typeface="UTM Androgyne" panose="02040603050506020204" pitchFamily="18" charset="0"/>
                <a:cs typeface="Times New Roman" pitchFamily="18" charset="0"/>
              </a:rPr>
              <a:t>đối</a:t>
            </a:r>
            <a:r>
              <a:rPr lang="en-US" sz="2600" b="1" dirty="0">
                <a:solidFill>
                  <a:srgbClr val="2D2D8A">
                    <a:lumMod val="75000"/>
                  </a:srgbClr>
                </a:solidFill>
                <a:latin typeface="UTM Androgyne" panose="02040603050506020204" pitchFamily="18" charset="0"/>
                <a:cs typeface="Times New Roman" pitchFamily="18" charset="0"/>
              </a:rPr>
              <a:t> </a:t>
            </a:r>
            <a:r>
              <a:rPr lang="en-US" sz="2600" b="1" dirty="0" err="1">
                <a:solidFill>
                  <a:srgbClr val="2D2D8A">
                    <a:lumMod val="75000"/>
                  </a:srgbClr>
                </a:solidFill>
                <a:latin typeface="UTM Androgyne" panose="02040603050506020204" pitchFamily="18" charset="0"/>
                <a:cs typeface="Times New Roman" pitchFamily="18" charset="0"/>
              </a:rPr>
              <a:t>diện</a:t>
            </a:r>
            <a:r>
              <a:rPr lang="en-US" sz="2600" b="1" dirty="0">
                <a:solidFill>
                  <a:srgbClr val="2D2D8A">
                    <a:lumMod val="75000"/>
                  </a:srgbClr>
                </a:solidFill>
                <a:latin typeface="UTM Androgyne" panose="02040603050506020204" pitchFamily="18" charset="0"/>
                <a:cs typeface="Times New Roman" pitchFamily="18" charset="0"/>
              </a:rPr>
              <a:t> </a:t>
            </a:r>
            <a:r>
              <a:rPr lang="en-US" sz="2600" b="1" dirty="0" err="1">
                <a:solidFill>
                  <a:srgbClr val="2D2D8A">
                    <a:lumMod val="75000"/>
                  </a:srgbClr>
                </a:solidFill>
                <a:latin typeface="UTM Androgyne" panose="02040603050506020204" pitchFamily="18" charset="0"/>
                <a:cs typeface="Times New Roman" pitchFamily="18" charset="0"/>
              </a:rPr>
              <a:t>cạnh</a:t>
            </a:r>
            <a:r>
              <a:rPr lang="en-US" sz="2600" b="1" dirty="0">
                <a:solidFill>
                  <a:srgbClr val="2D2D8A">
                    <a:lumMod val="75000"/>
                  </a:srgbClr>
                </a:solidFill>
                <a:latin typeface="UTM Androgyne" panose="02040603050506020204" pitchFamily="18" charset="0"/>
                <a:cs typeface="Times New Roman" pitchFamily="18" charset="0"/>
              </a:rPr>
              <a:t> BC.</a:t>
            </a:r>
          </a:p>
        </p:txBody>
      </p:sp>
      <p:sp>
        <p:nvSpPr>
          <p:cNvPr id="17428" name="Text Box 20"/>
          <p:cNvSpPr txBox="1">
            <a:spLocks noChangeArrowheads="1"/>
          </p:cNvSpPr>
          <p:nvPr/>
        </p:nvSpPr>
        <p:spPr bwMode="auto">
          <a:xfrm>
            <a:off x="4495800" y="3437467"/>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a:solidFill>
                  <a:srgbClr val="0000FF"/>
                </a:solidFill>
              </a:rPr>
              <a:t>A</a:t>
            </a:r>
          </a:p>
        </p:txBody>
      </p:sp>
      <p:sp>
        <p:nvSpPr>
          <p:cNvPr id="17429" name="Text Box 21"/>
          <p:cNvSpPr txBox="1">
            <a:spLocks noChangeArrowheads="1"/>
          </p:cNvSpPr>
          <p:nvPr/>
        </p:nvSpPr>
        <p:spPr bwMode="auto">
          <a:xfrm>
            <a:off x="7086600" y="3527954"/>
            <a:ext cx="457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a:solidFill>
                  <a:srgbClr val="0000FF"/>
                </a:solidFill>
              </a:rPr>
              <a:t>B</a:t>
            </a:r>
          </a:p>
        </p:txBody>
      </p:sp>
      <p:sp>
        <p:nvSpPr>
          <p:cNvPr id="17430" name="Text Box 22"/>
          <p:cNvSpPr txBox="1">
            <a:spLocks noChangeArrowheads="1"/>
          </p:cNvSpPr>
          <p:nvPr/>
        </p:nvSpPr>
        <p:spPr bwMode="auto">
          <a:xfrm>
            <a:off x="4495800" y="4594754"/>
            <a:ext cx="457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a:solidFill>
                  <a:srgbClr val="0000FF"/>
                </a:solidFill>
              </a:rPr>
              <a:t>D</a:t>
            </a:r>
          </a:p>
        </p:txBody>
      </p:sp>
      <p:sp>
        <p:nvSpPr>
          <p:cNvPr id="17431" name="Text Box 23"/>
          <p:cNvSpPr txBox="1">
            <a:spLocks noChangeArrowheads="1"/>
          </p:cNvSpPr>
          <p:nvPr/>
        </p:nvSpPr>
        <p:spPr bwMode="auto">
          <a:xfrm>
            <a:off x="7086600" y="4594754"/>
            <a:ext cx="457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a:solidFill>
                  <a:srgbClr val="0000FF"/>
                </a:solidFill>
              </a:rPr>
              <a:t>C</a:t>
            </a:r>
          </a:p>
        </p:txBody>
      </p:sp>
      <p:sp>
        <p:nvSpPr>
          <p:cNvPr id="17434" name="Line 26"/>
          <p:cNvSpPr>
            <a:spLocks noChangeShapeType="1"/>
          </p:cNvSpPr>
          <p:nvPr/>
        </p:nvSpPr>
        <p:spPr bwMode="auto">
          <a:xfrm>
            <a:off x="7086600" y="3742266"/>
            <a:ext cx="0" cy="114300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17435" name="Line 27"/>
          <p:cNvSpPr>
            <a:spLocks noChangeShapeType="1"/>
          </p:cNvSpPr>
          <p:nvPr/>
        </p:nvSpPr>
        <p:spPr bwMode="auto">
          <a:xfrm>
            <a:off x="4876800" y="3742266"/>
            <a:ext cx="0" cy="114300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17436" name="Line 28"/>
          <p:cNvSpPr>
            <a:spLocks noChangeShapeType="1"/>
          </p:cNvSpPr>
          <p:nvPr/>
        </p:nvSpPr>
        <p:spPr bwMode="auto">
          <a:xfrm>
            <a:off x="4876800" y="4885266"/>
            <a:ext cx="22098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17437" name="Line 29"/>
          <p:cNvSpPr>
            <a:spLocks noChangeShapeType="1"/>
          </p:cNvSpPr>
          <p:nvPr/>
        </p:nvSpPr>
        <p:spPr bwMode="auto">
          <a:xfrm>
            <a:off x="4876800" y="3742266"/>
            <a:ext cx="22098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18" name="圆角矩形 21"/>
          <p:cNvSpPr/>
          <p:nvPr/>
        </p:nvSpPr>
        <p:spPr>
          <a:xfrm>
            <a:off x="1304027" y="367845"/>
            <a:ext cx="10462678" cy="2219647"/>
          </a:xfrm>
          <a:prstGeom prst="roundRect">
            <a:avLst>
              <a:gd name="adj" fmla="val 12230"/>
            </a:avLst>
          </a:prstGeom>
          <a:solidFill>
            <a:sysClr val="window" lastClr="FFFFFF"/>
          </a:solidFill>
          <a:ln w="76200" cap="flat" cmpd="sng" algn="ctr">
            <a:solidFill>
              <a:srgbClr val="89FFD8"/>
            </a:solidFill>
            <a:prstDash val="dash"/>
          </a:ln>
          <a:effectLst>
            <a:outerShdw blurRad="50800" dist="38100" dir="2700000" algn="tl" rotWithShape="0">
              <a:prstClr val="black">
                <a:alpha val="40000"/>
              </a:prstClr>
            </a:outerShdw>
          </a:effectLst>
        </p:spPr>
        <p:txBody>
          <a:bodyPr rtlCol="0" anchor="ctr"/>
          <a:lstStyle/>
          <a:p>
            <a:endParaRPr lang="en-US" altLang="en-US" sz="2600" dirty="0">
              <a:solidFill>
                <a:srgbClr val="002060"/>
              </a:solidFill>
              <a:latin typeface="UTM Azuki" panose="02040603050506020204" pitchFamily="18" charset="0"/>
              <a:cs typeface="Times New Roman" panose="02020603050405020304" pitchFamily="18" charset="0"/>
            </a:endParaRPr>
          </a:p>
        </p:txBody>
      </p:sp>
      <p:sp>
        <p:nvSpPr>
          <p:cNvPr id="19" name="Text Box 8"/>
          <p:cNvSpPr txBox="1">
            <a:spLocks noChangeArrowheads="1"/>
          </p:cNvSpPr>
          <p:nvPr/>
        </p:nvSpPr>
        <p:spPr bwMode="auto">
          <a:xfrm>
            <a:off x="1304027" y="510239"/>
            <a:ext cx="10462678" cy="1938992"/>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US" sz="4000" b="1" dirty="0" err="1">
                <a:solidFill>
                  <a:srgbClr val="FF0000"/>
                </a:solidFill>
                <a:latin typeface="UTM Azuki" panose="02040603050506020204" pitchFamily="18" charset="0"/>
              </a:rPr>
              <a:t>Bài</a:t>
            </a:r>
            <a:r>
              <a:rPr lang="en-US" sz="4000" b="1" dirty="0">
                <a:solidFill>
                  <a:srgbClr val="FF0000"/>
                </a:solidFill>
                <a:latin typeface="UTM Azuki" panose="02040603050506020204" pitchFamily="18" charset="0"/>
              </a:rPr>
              <a:t> 1:  </a:t>
            </a:r>
            <a:r>
              <a:rPr lang="en-US" sz="4000" b="1" dirty="0" err="1">
                <a:solidFill>
                  <a:srgbClr val="2D2D8A">
                    <a:lumMod val="50000"/>
                  </a:srgbClr>
                </a:solidFill>
                <a:latin typeface="UTM Azuki" panose="02040603050506020204" pitchFamily="18" charset="0"/>
              </a:rPr>
              <a:t>Hãy</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nêu</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tên</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các</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cặp</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cạnh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đối</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diện</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trong</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hình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chữ</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nhật</a:t>
            </a:r>
            <a:r>
              <a:rPr lang="en-US" sz="4000" b="1" dirty="0">
                <a:solidFill>
                  <a:srgbClr val="2D2D8A">
                    <a:lumMod val="50000"/>
                  </a:srgbClr>
                </a:solidFill>
                <a:latin typeface="UTM Azuki" panose="02040603050506020204" pitchFamily="18" charset="0"/>
              </a:rPr>
              <a:t> ABCD, </a:t>
            </a:r>
            <a:r>
              <a:rPr lang="en-US" sz="4000" b="1" dirty="0" err="1">
                <a:solidFill>
                  <a:srgbClr val="2D2D8A">
                    <a:lumMod val="50000"/>
                  </a:srgbClr>
                </a:solidFill>
                <a:latin typeface="UTM Azuki" panose="02040603050506020204" pitchFamily="18" charset="0"/>
              </a:rPr>
              <a:t>hình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bình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hành</a:t>
            </a:r>
            <a:r>
              <a:rPr lang="en-US" sz="4000" b="1" dirty="0">
                <a:solidFill>
                  <a:srgbClr val="2D2D8A">
                    <a:lumMod val="50000"/>
                  </a:srgbClr>
                </a:solidFill>
                <a:latin typeface="UTM Azuki" panose="02040603050506020204" pitchFamily="18" charset="0"/>
              </a:rPr>
              <a:t> EGHK, </a:t>
            </a:r>
            <a:r>
              <a:rPr lang="en-US" sz="4000" b="1" dirty="0" err="1">
                <a:solidFill>
                  <a:srgbClr val="2D2D8A">
                    <a:lumMod val="50000"/>
                  </a:srgbClr>
                </a:solidFill>
                <a:latin typeface="UTM Azuki" panose="02040603050506020204" pitchFamily="18" charset="0"/>
              </a:rPr>
              <a:t>hình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tứ</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giác</a:t>
            </a:r>
            <a:r>
              <a:rPr lang="en-US" sz="4000" b="1" dirty="0">
                <a:solidFill>
                  <a:srgbClr val="2D2D8A">
                    <a:lumMod val="50000"/>
                  </a:srgbClr>
                </a:solidFill>
                <a:latin typeface="UTM Azuki" panose="02040603050506020204" pitchFamily="18" charset="0"/>
              </a:rPr>
              <a:t> MNPQ.</a:t>
            </a:r>
          </a:p>
        </p:txBody>
      </p:sp>
      <p:pic>
        <p:nvPicPr>
          <p:cNvPr id="20" name="CẤM BUÔN BÁN, CẤM REUP" descr="Top Rabbit Petting Stickers for Android &amp; iOS | Gfycat"/>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05263" y="1856936"/>
            <a:ext cx="5001063" cy="5001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9432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17416"/>
                                        </p:tgtEl>
                                        <p:attrNameLst>
                                          <p:attrName>style.visibility</p:attrName>
                                        </p:attrNameLst>
                                      </p:cBhvr>
                                      <p:to>
                                        <p:strVal val="visible"/>
                                      </p:to>
                                    </p:set>
                                    <p:animEffect transition="in" filter="box(in)">
                                      <p:cBhvr>
                                        <p:cTn id="14" dur="500"/>
                                        <p:tgtEl>
                                          <p:spTgt spid="1741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428"/>
                                        </p:tgtEl>
                                        <p:attrNameLst>
                                          <p:attrName>style.visibility</p:attrName>
                                        </p:attrNameLst>
                                      </p:cBhvr>
                                      <p:to>
                                        <p:strVal val="visible"/>
                                      </p:to>
                                    </p:set>
                                    <p:anim calcmode="lin" valueType="num">
                                      <p:cBhvr additive="base">
                                        <p:cTn id="19" dur="500" fill="hold"/>
                                        <p:tgtEl>
                                          <p:spTgt spid="17428"/>
                                        </p:tgtEl>
                                        <p:attrNameLst>
                                          <p:attrName>ppt_x</p:attrName>
                                        </p:attrNameLst>
                                      </p:cBhvr>
                                      <p:tavLst>
                                        <p:tav tm="0">
                                          <p:val>
                                            <p:strVal val="#ppt_x"/>
                                          </p:val>
                                        </p:tav>
                                        <p:tav tm="100000">
                                          <p:val>
                                            <p:strVal val="#ppt_x"/>
                                          </p:val>
                                        </p:tav>
                                      </p:tavLst>
                                    </p:anim>
                                    <p:anim calcmode="lin" valueType="num">
                                      <p:cBhvr additive="base">
                                        <p:cTn id="20" dur="500" fill="hold"/>
                                        <p:tgtEl>
                                          <p:spTgt spid="1742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429"/>
                                        </p:tgtEl>
                                        <p:attrNameLst>
                                          <p:attrName>style.visibility</p:attrName>
                                        </p:attrNameLst>
                                      </p:cBhvr>
                                      <p:to>
                                        <p:strVal val="visible"/>
                                      </p:to>
                                    </p:set>
                                    <p:anim calcmode="lin" valueType="num">
                                      <p:cBhvr additive="base">
                                        <p:cTn id="25" dur="500" fill="hold"/>
                                        <p:tgtEl>
                                          <p:spTgt spid="17429"/>
                                        </p:tgtEl>
                                        <p:attrNameLst>
                                          <p:attrName>ppt_x</p:attrName>
                                        </p:attrNameLst>
                                      </p:cBhvr>
                                      <p:tavLst>
                                        <p:tav tm="0">
                                          <p:val>
                                            <p:strVal val="#ppt_x"/>
                                          </p:val>
                                        </p:tav>
                                        <p:tav tm="100000">
                                          <p:val>
                                            <p:strVal val="#ppt_x"/>
                                          </p:val>
                                        </p:tav>
                                      </p:tavLst>
                                    </p:anim>
                                    <p:anim calcmode="lin" valueType="num">
                                      <p:cBhvr additive="base">
                                        <p:cTn id="26" dur="500" fill="hold"/>
                                        <p:tgtEl>
                                          <p:spTgt spid="17429"/>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431"/>
                                        </p:tgtEl>
                                        <p:attrNameLst>
                                          <p:attrName>style.visibility</p:attrName>
                                        </p:attrNameLst>
                                      </p:cBhvr>
                                      <p:to>
                                        <p:strVal val="visible"/>
                                      </p:to>
                                    </p:set>
                                    <p:anim calcmode="lin" valueType="num">
                                      <p:cBhvr additive="base">
                                        <p:cTn id="31" dur="500" fill="hold"/>
                                        <p:tgtEl>
                                          <p:spTgt spid="17431"/>
                                        </p:tgtEl>
                                        <p:attrNameLst>
                                          <p:attrName>ppt_x</p:attrName>
                                        </p:attrNameLst>
                                      </p:cBhvr>
                                      <p:tavLst>
                                        <p:tav tm="0">
                                          <p:val>
                                            <p:strVal val="#ppt_x"/>
                                          </p:val>
                                        </p:tav>
                                        <p:tav tm="100000">
                                          <p:val>
                                            <p:strVal val="#ppt_x"/>
                                          </p:val>
                                        </p:tav>
                                      </p:tavLst>
                                    </p:anim>
                                    <p:anim calcmode="lin" valueType="num">
                                      <p:cBhvr additive="base">
                                        <p:cTn id="32" dur="500" fill="hold"/>
                                        <p:tgtEl>
                                          <p:spTgt spid="174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430"/>
                                        </p:tgtEl>
                                        <p:attrNameLst>
                                          <p:attrName>style.visibility</p:attrName>
                                        </p:attrNameLst>
                                      </p:cBhvr>
                                      <p:to>
                                        <p:strVal val="visible"/>
                                      </p:to>
                                    </p:set>
                                    <p:anim calcmode="lin" valueType="num">
                                      <p:cBhvr additive="base">
                                        <p:cTn id="37" dur="500" fill="hold"/>
                                        <p:tgtEl>
                                          <p:spTgt spid="17430"/>
                                        </p:tgtEl>
                                        <p:attrNameLst>
                                          <p:attrName>ppt_x</p:attrName>
                                        </p:attrNameLst>
                                      </p:cBhvr>
                                      <p:tavLst>
                                        <p:tav tm="0">
                                          <p:val>
                                            <p:strVal val="#ppt_x"/>
                                          </p:val>
                                        </p:tav>
                                        <p:tav tm="100000">
                                          <p:val>
                                            <p:strVal val="#ppt_x"/>
                                          </p:val>
                                        </p:tav>
                                      </p:tavLst>
                                    </p:anim>
                                    <p:anim calcmode="lin" valueType="num">
                                      <p:cBhvr additive="base">
                                        <p:cTn id="38" dur="500" fill="hold"/>
                                        <p:tgtEl>
                                          <p:spTgt spid="17430"/>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5" presetClass="entr" presetSubtype="10" fill="hold" nodeType="clickEffect">
                                  <p:stCondLst>
                                    <p:cond delay="0"/>
                                  </p:stCondLst>
                                  <p:childTnLst>
                                    <p:set>
                                      <p:cBhvr>
                                        <p:cTn id="42" dur="1" fill="hold">
                                          <p:stCondLst>
                                            <p:cond delay="0"/>
                                          </p:stCondLst>
                                        </p:cTn>
                                        <p:tgtEl>
                                          <p:spTgt spid="17435"/>
                                        </p:tgtEl>
                                        <p:attrNameLst>
                                          <p:attrName>style.visibility</p:attrName>
                                        </p:attrNameLst>
                                      </p:cBhvr>
                                      <p:to>
                                        <p:strVal val="visible"/>
                                      </p:to>
                                    </p:set>
                                    <p:animEffect transition="in" filter="checkerboard(across)">
                                      <p:cBhvr>
                                        <p:cTn id="43" dur="500"/>
                                        <p:tgtEl>
                                          <p:spTgt spid="17435"/>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 presetClass="entr" presetSubtype="10" fill="hold" nodeType="clickEffect">
                                  <p:stCondLst>
                                    <p:cond delay="0"/>
                                  </p:stCondLst>
                                  <p:childTnLst>
                                    <p:set>
                                      <p:cBhvr>
                                        <p:cTn id="47" dur="1" fill="hold">
                                          <p:stCondLst>
                                            <p:cond delay="0"/>
                                          </p:stCondLst>
                                        </p:cTn>
                                        <p:tgtEl>
                                          <p:spTgt spid="17434"/>
                                        </p:tgtEl>
                                        <p:attrNameLst>
                                          <p:attrName>style.visibility</p:attrName>
                                        </p:attrNameLst>
                                      </p:cBhvr>
                                      <p:to>
                                        <p:strVal val="visible"/>
                                      </p:to>
                                    </p:set>
                                    <p:animEffect transition="in" filter="checkerboard(across)">
                                      <p:cBhvr>
                                        <p:cTn id="48" dur="500"/>
                                        <p:tgtEl>
                                          <p:spTgt spid="17434"/>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nodeType="clickEffect">
                                  <p:stCondLst>
                                    <p:cond delay="0"/>
                                  </p:stCondLst>
                                  <p:childTnLst>
                                    <p:set>
                                      <p:cBhvr>
                                        <p:cTn id="52" dur="1" fill="hold">
                                          <p:stCondLst>
                                            <p:cond delay="0"/>
                                          </p:stCondLst>
                                        </p:cTn>
                                        <p:tgtEl>
                                          <p:spTgt spid="17437"/>
                                        </p:tgtEl>
                                        <p:attrNameLst>
                                          <p:attrName>style.visibility</p:attrName>
                                        </p:attrNameLst>
                                      </p:cBhvr>
                                      <p:to>
                                        <p:strVal val="visible"/>
                                      </p:to>
                                    </p:set>
                                    <p:anim calcmode="lin" valueType="num">
                                      <p:cBhvr additive="base">
                                        <p:cTn id="53" dur="500" fill="hold"/>
                                        <p:tgtEl>
                                          <p:spTgt spid="17437"/>
                                        </p:tgtEl>
                                        <p:attrNameLst>
                                          <p:attrName>ppt_x</p:attrName>
                                        </p:attrNameLst>
                                      </p:cBhvr>
                                      <p:tavLst>
                                        <p:tav tm="0">
                                          <p:val>
                                            <p:strVal val="#ppt_x"/>
                                          </p:val>
                                        </p:tav>
                                        <p:tav tm="100000">
                                          <p:val>
                                            <p:strVal val="#ppt_x"/>
                                          </p:val>
                                        </p:tav>
                                      </p:tavLst>
                                    </p:anim>
                                    <p:anim calcmode="lin" valueType="num">
                                      <p:cBhvr additive="base">
                                        <p:cTn id="54" dur="500" fill="hold"/>
                                        <p:tgtEl>
                                          <p:spTgt spid="17437"/>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nodeType="clickEffect">
                                  <p:stCondLst>
                                    <p:cond delay="0"/>
                                  </p:stCondLst>
                                  <p:childTnLst>
                                    <p:set>
                                      <p:cBhvr>
                                        <p:cTn id="58" dur="1" fill="hold">
                                          <p:stCondLst>
                                            <p:cond delay="0"/>
                                          </p:stCondLst>
                                        </p:cTn>
                                        <p:tgtEl>
                                          <p:spTgt spid="17436"/>
                                        </p:tgtEl>
                                        <p:attrNameLst>
                                          <p:attrName>style.visibility</p:attrName>
                                        </p:attrNameLst>
                                      </p:cBhvr>
                                      <p:to>
                                        <p:strVal val="visible"/>
                                      </p:to>
                                    </p:set>
                                    <p:anim calcmode="lin" valueType="num">
                                      <p:cBhvr additive="base">
                                        <p:cTn id="59" dur="500" fill="hold"/>
                                        <p:tgtEl>
                                          <p:spTgt spid="17436"/>
                                        </p:tgtEl>
                                        <p:attrNameLst>
                                          <p:attrName>ppt_x</p:attrName>
                                        </p:attrNameLst>
                                      </p:cBhvr>
                                      <p:tavLst>
                                        <p:tav tm="0">
                                          <p:val>
                                            <p:strVal val="#ppt_x"/>
                                          </p:val>
                                        </p:tav>
                                        <p:tav tm="100000">
                                          <p:val>
                                            <p:strVal val="#ppt_x"/>
                                          </p:val>
                                        </p:tav>
                                      </p:tavLst>
                                    </p:anim>
                                    <p:anim calcmode="lin" valueType="num">
                                      <p:cBhvr additive="base">
                                        <p:cTn id="60" dur="500" fill="hold"/>
                                        <p:tgtEl>
                                          <p:spTgt spid="17436"/>
                                        </p:tgtEl>
                                        <p:attrNameLst>
                                          <p:attrName>ppt_y</p:attrName>
                                        </p:attrNameLst>
                                      </p:cBhvr>
                                      <p:tavLst>
                                        <p:tav tm="0">
                                          <p:val>
                                            <p:strVal val="1+#ppt_h/2"/>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37" presetClass="entr" presetSubtype="0" fill="hold" grpId="0" nodeType="clickEffect">
                                  <p:stCondLst>
                                    <p:cond delay="0"/>
                                  </p:stCondLst>
                                  <p:childTnLst>
                                    <p:set>
                                      <p:cBhvr>
                                        <p:cTn id="64" dur="1" fill="hold">
                                          <p:stCondLst>
                                            <p:cond delay="0"/>
                                          </p:stCondLst>
                                        </p:cTn>
                                        <p:tgtEl>
                                          <p:spTgt spid="17422"/>
                                        </p:tgtEl>
                                        <p:attrNameLst>
                                          <p:attrName>style.visibility</p:attrName>
                                        </p:attrNameLst>
                                      </p:cBhvr>
                                      <p:to>
                                        <p:strVal val="visible"/>
                                      </p:to>
                                    </p:set>
                                    <p:animEffect transition="in" filter="fade">
                                      <p:cBhvr>
                                        <p:cTn id="65" dur="1000"/>
                                        <p:tgtEl>
                                          <p:spTgt spid="17422"/>
                                        </p:tgtEl>
                                      </p:cBhvr>
                                    </p:animEffect>
                                    <p:anim calcmode="lin" valueType="num">
                                      <p:cBhvr>
                                        <p:cTn id="66" dur="1000" fill="hold"/>
                                        <p:tgtEl>
                                          <p:spTgt spid="17422"/>
                                        </p:tgtEl>
                                        <p:attrNameLst>
                                          <p:attrName>ppt_x</p:attrName>
                                        </p:attrNameLst>
                                      </p:cBhvr>
                                      <p:tavLst>
                                        <p:tav tm="0">
                                          <p:val>
                                            <p:strVal val="#ppt_x"/>
                                          </p:val>
                                        </p:tav>
                                        <p:tav tm="100000">
                                          <p:val>
                                            <p:strVal val="#ppt_x"/>
                                          </p:val>
                                        </p:tav>
                                      </p:tavLst>
                                    </p:anim>
                                    <p:anim calcmode="lin" valueType="num">
                                      <p:cBhvr>
                                        <p:cTn id="67" dur="900" decel="100000" fill="hold"/>
                                        <p:tgtEl>
                                          <p:spTgt spid="17422"/>
                                        </p:tgtEl>
                                        <p:attrNameLst>
                                          <p:attrName>ppt_y</p:attrName>
                                        </p:attrNameLst>
                                      </p:cBhvr>
                                      <p:tavLst>
                                        <p:tav tm="0">
                                          <p:val>
                                            <p:strVal val="#ppt_y+1"/>
                                          </p:val>
                                        </p:tav>
                                        <p:tav tm="100000">
                                          <p:val>
                                            <p:strVal val="#ppt_y-.03"/>
                                          </p:val>
                                        </p:tav>
                                      </p:tavLst>
                                    </p:anim>
                                    <p:anim calcmode="lin" valueType="num">
                                      <p:cBhvr>
                                        <p:cTn id="68" dur="100" accel="100000" fill="hold">
                                          <p:stCondLst>
                                            <p:cond delay="900"/>
                                          </p:stCondLst>
                                        </p:cTn>
                                        <p:tgtEl>
                                          <p:spTgt spid="1742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6" grpId="0" animBg="1"/>
      <p:bldP spid="17422" grpId="0"/>
      <p:bldP spid="17428" grpId="0"/>
      <p:bldP spid="17429" grpId="0"/>
      <p:bldP spid="17430" grpId="0"/>
      <p:bldP spid="174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7"/>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72847" y="2380746"/>
            <a:ext cx="3248575" cy="4089692"/>
          </a:xfrm>
          <a:prstGeom prst="rect">
            <a:avLst/>
          </a:prstGeom>
          <a:noFill/>
          <a:extLst>
            <a:ext uri="{909E8E84-426E-40DD-AFC4-6F175D3DCCD1}">
              <a14:hiddenFill xmlns:a14="http://schemas.microsoft.com/office/drawing/2010/main">
                <a:solidFill>
                  <a:srgbClr val="FFFFFF"/>
                </a:solidFill>
              </a14:hiddenFill>
            </a:ext>
          </a:extLst>
        </p:spPr>
      </p:pic>
      <p:sp>
        <p:nvSpPr>
          <p:cNvPr id="18441" name="AutoShape 9"/>
          <p:cNvSpPr>
            <a:spLocks noChangeArrowheads="1"/>
          </p:cNvSpPr>
          <p:nvPr/>
        </p:nvSpPr>
        <p:spPr bwMode="auto">
          <a:xfrm rot="4212658">
            <a:off x="2585115" y="3083789"/>
            <a:ext cx="1752600" cy="1284287"/>
          </a:xfrm>
          <a:prstGeom prst="parallelogram">
            <a:avLst>
              <a:gd name="adj" fmla="val 38867"/>
            </a:avLst>
          </a:prstGeom>
          <a:no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sp>
        <p:nvSpPr>
          <p:cNvPr id="18447" name="Text Box 15"/>
          <p:cNvSpPr txBox="1">
            <a:spLocks noChangeArrowheads="1"/>
          </p:cNvSpPr>
          <p:nvPr/>
        </p:nvSpPr>
        <p:spPr bwMode="auto">
          <a:xfrm>
            <a:off x="14807817" y="4895920"/>
            <a:ext cx="7097949" cy="1631216"/>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4000" dirty="0">
                <a:solidFill>
                  <a:srgbClr val="2D2D8A">
                    <a:lumMod val="50000"/>
                  </a:srgbClr>
                </a:solidFill>
                <a:latin typeface="UTM Androgyne" panose="02040603050506020204" pitchFamily="18" charset="0"/>
                <a:cs typeface="Times New Roman" pitchFamily="18" charset="0"/>
              </a:rPr>
              <a:t>- </a:t>
            </a:r>
            <a:r>
              <a:rPr lang="en-US" sz="4000" b="1" dirty="0" err="1">
                <a:solidFill>
                  <a:srgbClr val="2D2D8A">
                    <a:lumMod val="50000"/>
                  </a:srgbClr>
                </a:solidFill>
                <a:latin typeface="UTM Androgyne" panose="02040603050506020204" pitchFamily="18" charset="0"/>
                <a:cs typeface="Times New Roman" pitchFamily="18" charset="0"/>
              </a:rPr>
              <a:t>Cạnh</a:t>
            </a:r>
            <a:r>
              <a:rPr lang="en-US" sz="4000" b="1" dirty="0">
                <a:solidFill>
                  <a:srgbClr val="2D2D8A">
                    <a:lumMod val="50000"/>
                  </a:srgbClr>
                </a:solidFill>
                <a:latin typeface="UTM Androgyne" panose="02040603050506020204" pitchFamily="18" charset="0"/>
                <a:cs typeface="Times New Roman" pitchFamily="18" charset="0"/>
              </a:rPr>
              <a:t> EG </a:t>
            </a:r>
            <a:r>
              <a:rPr lang="en-US" sz="4000" b="1" dirty="0" err="1">
                <a:solidFill>
                  <a:srgbClr val="2D2D8A">
                    <a:lumMod val="50000"/>
                  </a:srgbClr>
                </a:solidFill>
                <a:latin typeface="UTM Androgyne" panose="02040603050506020204" pitchFamily="18" charset="0"/>
                <a:cs typeface="Times New Roman" pitchFamily="18" charset="0"/>
              </a:rPr>
              <a:t>đối</a:t>
            </a:r>
            <a:r>
              <a:rPr lang="en-US" sz="4000" b="1" dirty="0">
                <a:solidFill>
                  <a:srgbClr val="2D2D8A">
                    <a:lumMod val="50000"/>
                  </a:srgbClr>
                </a:solidFill>
                <a:latin typeface="UTM Androgyne" panose="02040603050506020204" pitchFamily="18" charset="0"/>
                <a:cs typeface="Times New Roman" pitchFamily="18" charset="0"/>
              </a:rPr>
              <a:t> </a:t>
            </a:r>
            <a:r>
              <a:rPr lang="en-US" sz="4000" b="1" dirty="0" err="1">
                <a:solidFill>
                  <a:srgbClr val="2D2D8A">
                    <a:lumMod val="50000"/>
                  </a:srgbClr>
                </a:solidFill>
                <a:latin typeface="UTM Androgyne" panose="02040603050506020204" pitchFamily="18" charset="0"/>
                <a:cs typeface="Times New Roman" pitchFamily="18" charset="0"/>
              </a:rPr>
              <a:t>diện</a:t>
            </a:r>
            <a:r>
              <a:rPr lang="en-US" sz="4000" b="1" dirty="0">
                <a:solidFill>
                  <a:srgbClr val="2D2D8A">
                    <a:lumMod val="50000"/>
                  </a:srgbClr>
                </a:solidFill>
                <a:latin typeface="UTM Androgyne" panose="02040603050506020204" pitchFamily="18" charset="0"/>
                <a:cs typeface="Times New Roman" pitchFamily="18" charset="0"/>
              </a:rPr>
              <a:t> </a:t>
            </a:r>
            <a:r>
              <a:rPr lang="en-US" sz="4000" b="1" dirty="0" err="1">
                <a:solidFill>
                  <a:srgbClr val="2D2D8A">
                    <a:lumMod val="50000"/>
                  </a:srgbClr>
                </a:solidFill>
                <a:latin typeface="UTM Androgyne" panose="02040603050506020204" pitchFamily="18" charset="0"/>
                <a:cs typeface="Times New Roman" pitchFamily="18" charset="0"/>
              </a:rPr>
              <a:t>cạnh</a:t>
            </a:r>
            <a:r>
              <a:rPr lang="en-US" sz="4000" b="1" dirty="0">
                <a:solidFill>
                  <a:srgbClr val="2D2D8A">
                    <a:lumMod val="50000"/>
                  </a:srgbClr>
                </a:solidFill>
                <a:latin typeface="UTM Androgyne" panose="02040603050506020204" pitchFamily="18" charset="0"/>
                <a:cs typeface="Times New Roman" pitchFamily="18" charset="0"/>
              </a:rPr>
              <a:t> KH</a:t>
            </a:r>
          </a:p>
          <a:p>
            <a:pPr fontAlgn="base">
              <a:spcBef>
                <a:spcPct val="50000"/>
              </a:spcBef>
              <a:spcAft>
                <a:spcPct val="0"/>
              </a:spcAft>
              <a:defRPr/>
            </a:pPr>
            <a:r>
              <a:rPr lang="en-US" sz="4000" b="1" dirty="0">
                <a:solidFill>
                  <a:srgbClr val="2D2D8A">
                    <a:lumMod val="50000"/>
                  </a:srgbClr>
                </a:solidFill>
                <a:latin typeface="UTM Androgyne" panose="02040603050506020204" pitchFamily="18" charset="0"/>
                <a:cs typeface="Times New Roman" pitchFamily="18" charset="0"/>
              </a:rPr>
              <a:t>- </a:t>
            </a:r>
            <a:r>
              <a:rPr lang="en-US" sz="4000" b="1" dirty="0" err="1">
                <a:solidFill>
                  <a:srgbClr val="2D2D8A">
                    <a:lumMod val="50000"/>
                  </a:srgbClr>
                </a:solidFill>
                <a:latin typeface="UTM Androgyne" panose="02040603050506020204" pitchFamily="18" charset="0"/>
                <a:cs typeface="Times New Roman" pitchFamily="18" charset="0"/>
              </a:rPr>
              <a:t>Cạnh</a:t>
            </a:r>
            <a:r>
              <a:rPr lang="en-US" sz="4000" b="1" dirty="0">
                <a:solidFill>
                  <a:srgbClr val="2D2D8A">
                    <a:lumMod val="50000"/>
                  </a:srgbClr>
                </a:solidFill>
                <a:latin typeface="UTM Androgyne" panose="02040603050506020204" pitchFamily="18" charset="0"/>
                <a:cs typeface="Times New Roman" pitchFamily="18" charset="0"/>
              </a:rPr>
              <a:t> EK </a:t>
            </a:r>
            <a:r>
              <a:rPr lang="en-US" sz="4000" b="1" dirty="0" err="1">
                <a:solidFill>
                  <a:srgbClr val="2D2D8A">
                    <a:lumMod val="50000"/>
                  </a:srgbClr>
                </a:solidFill>
                <a:latin typeface="UTM Androgyne" panose="02040603050506020204" pitchFamily="18" charset="0"/>
                <a:cs typeface="Times New Roman" pitchFamily="18" charset="0"/>
              </a:rPr>
              <a:t>đối</a:t>
            </a:r>
            <a:r>
              <a:rPr lang="en-US" sz="4000" b="1" dirty="0">
                <a:solidFill>
                  <a:srgbClr val="2D2D8A">
                    <a:lumMod val="50000"/>
                  </a:srgbClr>
                </a:solidFill>
                <a:latin typeface="UTM Androgyne" panose="02040603050506020204" pitchFamily="18" charset="0"/>
                <a:cs typeface="Times New Roman" pitchFamily="18" charset="0"/>
              </a:rPr>
              <a:t> </a:t>
            </a:r>
            <a:r>
              <a:rPr lang="en-US" sz="4000" b="1" dirty="0" err="1">
                <a:solidFill>
                  <a:srgbClr val="2D2D8A">
                    <a:lumMod val="50000"/>
                  </a:srgbClr>
                </a:solidFill>
                <a:latin typeface="UTM Androgyne" panose="02040603050506020204" pitchFamily="18" charset="0"/>
                <a:cs typeface="Times New Roman" pitchFamily="18" charset="0"/>
              </a:rPr>
              <a:t>diện</a:t>
            </a:r>
            <a:r>
              <a:rPr lang="en-US" sz="4000" b="1" dirty="0">
                <a:solidFill>
                  <a:srgbClr val="2D2D8A">
                    <a:lumMod val="50000"/>
                  </a:srgbClr>
                </a:solidFill>
                <a:latin typeface="UTM Androgyne" panose="02040603050506020204" pitchFamily="18" charset="0"/>
                <a:cs typeface="Times New Roman" pitchFamily="18" charset="0"/>
              </a:rPr>
              <a:t> </a:t>
            </a:r>
            <a:r>
              <a:rPr lang="en-US" sz="4000" b="1" dirty="0" err="1">
                <a:solidFill>
                  <a:srgbClr val="2D2D8A">
                    <a:lumMod val="50000"/>
                  </a:srgbClr>
                </a:solidFill>
                <a:latin typeface="UTM Androgyne" panose="02040603050506020204" pitchFamily="18" charset="0"/>
                <a:cs typeface="Times New Roman" pitchFamily="18" charset="0"/>
              </a:rPr>
              <a:t>cạnh</a:t>
            </a:r>
            <a:r>
              <a:rPr lang="en-US" sz="4000" b="1" dirty="0">
                <a:solidFill>
                  <a:srgbClr val="2D2D8A">
                    <a:lumMod val="50000"/>
                  </a:srgbClr>
                </a:solidFill>
                <a:latin typeface="UTM Androgyne" panose="02040603050506020204" pitchFamily="18" charset="0"/>
                <a:cs typeface="Times New Roman" pitchFamily="18" charset="0"/>
              </a:rPr>
              <a:t> GH</a:t>
            </a:r>
          </a:p>
        </p:txBody>
      </p:sp>
      <p:sp>
        <p:nvSpPr>
          <p:cNvPr id="18452" name="Text Box 20"/>
          <p:cNvSpPr txBox="1">
            <a:spLocks noChangeArrowheads="1"/>
          </p:cNvSpPr>
          <p:nvPr/>
        </p:nvSpPr>
        <p:spPr bwMode="auto">
          <a:xfrm>
            <a:off x="2228714" y="2838092"/>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009900"/>
                </a:solidFill>
              </a:rPr>
              <a:t>E</a:t>
            </a:r>
          </a:p>
        </p:txBody>
      </p:sp>
      <p:sp>
        <p:nvSpPr>
          <p:cNvPr id="18453" name="Text Box 21"/>
          <p:cNvSpPr txBox="1">
            <a:spLocks noChangeArrowheads="1"/>
          </p:cNvSpPr>
          <p:nvPr/>
        </p:nvSpPr>
        <p:spPr bwMode="auto">
          <a:xfrm>
            <a:off x="2533514" y="4057292"/>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009900"/>
                </a:solidFill>
              </a:rPr>
              <a:t>K</a:t>
            </a:r>
          </a:p>
        </p:txBody>
      </p:sp>
      <p:sp>
        <p:nvSpPr>
          <p:cNvPr id="18454" name="Text Box 22"/>
          <p:cNvSpPr txBox="1">
            <a:spLocks noChangeArrowheads="1"/>
          </p:cNvSpPr>
          <p:nvPr/>
        </p:nvSpPr>
        <p:spPr bwMode="auto">
          <a:xfrm>
            <a:off x="4438514" y="4133492"/>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009900"/>
                </a:solidFill>
              </a:rPr>
              <a:t>H</a:t>
            </a:r>
          </a:p>
        </p:txBody>
      </p:sp>
      <p:sp>
        <p:nvSpPr>
          <p:cNvPr id="18455" name="Text Box 23"/>
          <p:cNvSpPr txBox="1">
            <a:spLocks noChangeArrowheads="1"/>
          </p:cNvSpPr>
          <p:nvPr/>
        </p:nvSpPr>
        <p:spPr bwMode="auto">
          <a:xfrm>
            <a:off x="4057514" y="2914292"/>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009900"/>
                </a:solidFill>
              </a:rPr>
              <a:t>G</a:t>
            </a:r>
          </a:p>
        </p:txBody>
      </p:sp>
      <p:pic>
        <p:nvPicPr>
          <p:cNvPr id="18456" name="Picture 24" descr="j02129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9584" y="5321088"/>
            <a:ext cx="1830388"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圆角矩形 21"/>
          <p:cNvSpPr/>
          <p:nvPr/>
        </p:nvSpPr>
        <p:spPr>
          <a:xfrm>
            <a:off x="1055161" y="75384"/>
            <a:ext cx="10462678" cy="2219647"/>
          </a:xfrm>
          <a:prstGeom prst="roundRect">
            <a:avLst>
              <a:gd name="adj" fmla="val 12230"/>
            </a:avLst>
          </a:prstGeom>
          <a:solidFill>
            <a:sysClr val="window" lastClr="FFFFFF"/>
          </a:solidFill>
          <a:ln w="76200" cap="flat" cmpd="sng" algn="ctr">
            <a:solidFill>
              <a:srgbClr val="89FFD8"/>
            </a:solidFill>
            <a:prstDash val="dash"/>
          </a:ln>
          <a:effectLst>
            <a:outerShdw blurRad="50800" dist="38100" dir="2700000" algn="tl" rotWithShape="0">
              <a:prstClr val="black">
                <a:alpha val="40000"/>
              </a:prstClr>
            </a:outerShdw>
          </a:effectLst>
        </p:spPr>
        <p:txBody>
          <a:bodyPr rtlCol="0" anchor="ctr"/>
          <a:lstStyle/>
          <a:p>
            <a:endParaRPr lang="en-US" altLang="en-US" sz="2600" dirty="0">
              <a:solidFill>
                <a:srgbClr val="002060"/>
              </a:solidFill>
              <a:latin typeface="UTM Azuki" panose="02040603050506020204" pitchFamily="18" charset="0"/>
              <a:cs typeface="Times New Roman" panose="02020603050405020304" pitchFamily="18" charset="0"/>
            </a:endParaRPr>
          </a:p>
        </p:txBody>
      </p:sp>
      <p:sp>
        <p:nvSpPr>
          <p:cNvPr id="18" name="Text Box 8"/>
          <p:cNvSpPr txBox="1">
            <a:spLocks noChangeArrowheads="1"/>
          </p:cNvSpPr>
          <p:nvPr/>
        </p:nvSpPr>
        <p:spPr bwMode="auto">
          <a:xfrm>
            <a:off x="1055161" y="223750"/>
            <a:ext cx="10462678" cy="1938992"/>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US" sz="4000" b="1" dirty="0" err="1">
                <a:solidFill>
                  <a:srgbClr val="FF0000"/>
                </a:solidFill>
                <a:latin typeface="UTM Azuki" panose="02040603050506020204" pitchFamily="18" charset="0"/>
              </a:rPr>
              <a:t>Bài</a:t>
            </a:r>
            <a:r>
              <a:rPr lang="en-US" sz="4000" b="1" dirty="0">
                <a:solidFill>
                  <a:srgbClr val="FF0000"/>
                </a:solidFill>
                <a:latin typeface="UTM Azuki" panose="02040603050506020204" pitchFamily="18" charset="0"/>
              </a:rPr>
              <a:t> 1:  </a:t>
            </a:r>
            <a:r>
              <a:rPr lang="en-US" sz="4000" b="1" dirty="0" err="1">
                <a:solidFill>
                  <a:srgbClr val="2D2D8A">
                    <a:lumMod val="50000"/>
                  </a:srgbClr>
                </a:solidFill>
                <a:latin typeface="UTM Azuki" panose="02040603050506020204" pitchFamily="18" charset="0"/>
              </a:rPr>
              <a:t>Hãy</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nêu</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tên</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các</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cặp</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cạnh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đối</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diện</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trong</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hình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chữ</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nhật</a:t>
            </a:r>
            <a:r>
              <a:rPr lang="en-US" sz="4000" b="1" dirty="0">
                <a:solidFill>
                  <a:srgbClr val="2D2D8A">
                    <a:lumMod val="50000"/>
                  </a:srgbClr>
                </a:solidFill>
                <a:latin typeface="UTM Azuki" panose="02040603050506020204" pitchFamily="18" charset="0"/>
              </a:rPr>
              <a:t> ABCD, </a:t>
            </a:r>
            <a:r>
              <a:rPr lang="en-US" sz="4000" b="1" dirty="0" err="1">
                <a:solidFill>
                  <a:srgbClr val="2D2D8A">
                    <a:lumMod val="50000"/>
                  </a:srgbClr>
                </a:solidFill>
                <a:latin typeface="UTM Azuki" panose="02040603050506020204" pitchFamily="18" charset="0"/>
              </a:rPr>
              <a:t>hình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bình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hành</a:t>
            </a:r>
            <a:r>
              <a:rPr lang="en-US" sz="4000" b="1" dirty="0">
                <a:solidFill>
                  <a:srgbClr val="2D2D8A">
                    <a:lumMod val="50000"/>
                  </a:srgbClr>
                </a:solidFill>
                <a:latin typeface="UTM Azuki" panose="02040603050506020204" pitchFamily="18" charset="0"/>
              </a:rPr>
              <a:t> EGHK, </a:t>
            </a:r>
            <a:r>
              <a:rPr lang="en-US" sz="4000" b="1" dirty="0" err="1">
                <a:solidFill>
                  <a:srgbClr val="2D2D8A">
                    <a:lumMod val="50000"/>
                  </a:srgbClr>
                </a:solidFill>
                <a:latin typeface="UTM Azuki" panose="02040603050506020204" pitchFamily="18" charset="0"/>
              </a:rPr>
              <a:t>hình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tứ</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giác</a:t>
            </a:r>
            <a:r>
              <a:rPr lang="en-US" sz="4000" b="1" dirty="0">
                <a:solidFill>
                  <a:srgbClr val="2D2D8A">
                    <a:lumMod val="50000"/>
                  </a:srgbClr>
                </a:solidFill>
                <a:latin typeface="UTM Azuki" panose="02040603050506020204" pitchFamily="18" charset="0"/>
              </a:rPr>
              <a:t> MNPQ.</a:t>
            </a:r>
          </a:p>
        </p:txBody>
      </p:sp>
      <p:pic>
        <p:nvPicPr>
          <p:cNvPr id="22" name="ĐC SHARE MIỄN PHÍ BỞI NK POWERSKILL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1107" y="1487276"/>
            <a:ext cx="3590632" cy="3590632"/>
          </a:xfrm>
          <a:prstGeom prst="rect">
            <a:avLst/>
          </a:prstGeom>
        </p:spPr>
      </p:pic>
      <p:pic>
        <p:nvPicPr>
          <p:cNvPr id="23" name="CẤM BUÔN BÁN, CẤM REUP"/>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5616" y="2285303"/>
            <a:ext cx="2651849" cy="2990808"/>
          </a:xfrm>
          <a:prstGeom prst="rect">
            <a:avLst/>
          </a:prstGeom>
        </p:spPr>
      </p:pic>
    </p:spTree>
    <p:extLst>
      <p:ext uri="{BB962C8B-B14F-4D97-AF65-F5344CB8AC3E}">
        <p14:creationId xmlns:p14="http://schemas.microsoft.com/office/powerpoint/2010/main" val="2280144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grpId="0" nodeType="clickEffect">
                                  <p:stCondLst>
                                    <p:cond delay="0"/>
                                  </p:stCondLst>
                                  <p:childTnLst>
                                    <p:set>
                                      <p:cBhvr>
                                        <p:cTn id="13" dur="1" fill="hold">
                                          <p:stCondLst>
                                            <p:cond delay="0"/>
                                          </p:stCondLst>
                                        </p:cTn>
                                        <p:tgtEl>
                                          <p:spTgt spid="18452"/>
                                        </p:tgtEl>
                                        <p:attrNameLst>
                                          <p:attrName>style.visibility</p:attrName>
                                        </p:attrNameLst>
                                      </p:cBhvr>
                                      <p:to>
                                        <p:strVal val="visible"/>
                                      </p:to>
                                    </p:set>
                                    <p:anim calcmode="lin" valueType="num">
                                      <p:cBhvr>
                                        <p:cTn id="14" dur="500" fill="hold"/>
                                        <p:tgtEl>
                                          <p:spTgt spid="18452"/>
                                        </p:tgtEl>
                                        <p:attrNameLst>
                                          <p:attrName>ppt_w</p:attrName>
                                        </p:attrNameLst>
                                      </p:cBhvr>
                                      <p:tavLst>
                                        <p:tav tm="0">
                                          <p:val>
                                            <p:fltVal val="0"/>
                                          </p:val>
                                        </p:tav>
                                        <p:tav tm="100000">
                                          <p:val>
                                            <p:strVal val="#ppt_w"/>
                                          </p:val>
                                        </p:tav>
                                      </p:tavLst>
                                    </p:anim>
                                    <p:anim calcmode="lin" valueType="num">
                                      <p:cBhvr>
                                        <p:cTn id="15" dur="500" fill="hold"/>
                                        <p:tgtEl>
                                          <p:spTgt spid="18452"/>
                                        </p:tgtEl>
                                        <p:attrNameLst>
                                          <p:attrName>ppt_h</p:attrName>
                                        </p:attrNameLst>
                                      </p:cBhvr>
                                      <p:tavLst>
                                        <p:tav tm="0">
                                          <p:val>
                                            <p:fltVal val="0"/>
                                          </p:val>
                                        </p:tav>
                                        <p:tav tm="100000">
                                          <p:val>
                                            <p:strVal val="#ppt_h"/>
                                          </p:val>
                                        </p:tav>
                                      </p:tavLst>
                                    </p:anim>
                                    <p:anim calcmode="lin" valueType="num">
                                      <p:cBhvr>
                                        <p:cTn id="16" dur="500" fill="hold"/>
                                        <p:tgtEl>
                                          <p:spTgt spid="18452"/>
                                        </p:tgtEl>
                                        <p:attrNameLst>
                                          <p:attrName>style.rotation</p:attrName>
                                        </p:attrNameLst>
                                      </p:cBhvr>
                                      <p:tavLst>
                                        <p:tav tm="0">
                                          <p:val>
                                            <p:fltVal val="360"/>
                                          </p:val>
                                        </p:tav>
                                        <p:tav tm="100000">
                                          <p:val>
                                            <p:fltVal val="0"/>
                                          </p:val>
                                        </p:tav>
                                      </p:tavLst>
                                    </p:anim>
                                    <p:animEffect transition="in" filter="fade">
                                      <p:cBhvr>
                                        <p:cTn id="17" dur="500"/>
                                        <p:tgtEl>
                                          <p:spTgt spid="18452"/>
                                        </p:tgtEl>
                                      </p:cBhvr>
                                    </p:animEffect>
                                  </p:childTnLst>
                                </p:cTn>
                              </p:par>
                              <p:par>
                                <p:cTn id="18" presetID="49" presetClass="entr" presetSubtype="0" decel="100000" fill="hold" grpId="0" nodeType="withEffect">
                                  <p:stCondLst>
                                    <p:cond delay="0"/>
                                  </p:stCondLst>
                                  <p:childTnLst>
                                    <p:set>
                                      <p:cBhvr>
                                        <p:cTn id="19" dur="1" fill="hold">
                                          <p:stCondLst>
                                            <p:cond delay="0"/>
                                          </p:stCondLst>
                                        </p:cTn>
                                        <p:tgtEl>
                                          <p:spTgt spid="18455"/>
                                        </p:tgtEl>
                                        <p:attrNameLst>
                                          <p:attrName>style.visibility</p:attrName>
                                        </p:attrNameLst>
                                      </p:cBhvr>
                                      <p:to>
                                        <p:strVal val="visible"/>
                                      </p:to>
                                    </p:set>
                                    <p:anim calcmode="lin" valueType="num">
                                      <p:cBhvr>
                                        <p:cTn id="20" dur="500" fill="hold"/>
                                        <p:tgtEl>
                                          <p:spTgt spid="18455"/>
                                        </p:tgtEl>
                                        <p:attrNameLst>
                                          <p:attrName>ppt_w</p:attrName>
                                        </p:attrNameLst>
                                      </p:cBhvr>
                                      <p:tavLst>
                                        <p:tav tm="0">
                                          <p:val>
                                            <p:fltVal val="0"/>
                                          </p:val>
                                        </p:tav>
                                        <p:tav tm="100000">
                                          <p:val>
                                            <p:strVal val="#ppt_w"/>
                                          </p:val>
                                        </p:tav>
                                      </p:tavLst>
                                    </p:anim>
                                    <p:anim calcmode="lin" valueType="num">
                                      <p:cBhvr>
                                        <p:cTn id="21" dur="500" fill="hold"/>
                                        <p:tgtEl>
                                          <p:spTgt spid="18455"/>
                                        </p:tgtEl>
                                        <p:attrNameLst>
                                          <p:attrName>ppt_h</p:attrName>
                                        </p:attrNameLst>
                                      </p:cBhvr>
                                      <p:tavLst>
                                        <p:tav tm="0">
                                          <p:val>
                                            <p:fltVal val="0"/>
                                          </p:val>
                                        </p:tav>
                                        <p:tav tm="100000">
                                          <p:val>
                                            <p:strVal val="#ppt_h"/>
                                          </p:val>
                                        </p:tav>
                                      </p:tavLst>
                                    </p:anim>
                                    <p:anim calcmode="lin" valueType="num">
                                      <p:cBhvr>
                                        <p:cTn id="22" dur="500" fill="hold"/>
                                        <p:tgtEl>
                                          <p:spTgt spid="18455"/>
                                        </p:tgtEl>
                                        <p:attrNameLst>
                                          <p:attrName>style.rotation</p:attrName>
                                        </p:attrNameLst>
                                      </p:cBhvr>
                                      <p:tavLst>
                                        <p:tav tm="0">
                                          <p:val>
                                            <p:fltVal val="360"/>
                                          </p:val>
                                        </p:tav>
                                        <p:tav tm="100000">
                                          <p:val>
                                            <p:fltVal val="0"/>
                                          </p:val>
                                        </p:tav>
                                      </p:tavLst>
                                    </p:anim>
                                    <p:animEffect transition="in" filter="fade">
                                      <p:cBhvr>
                                        <p:cTn id="23" dur="500"/>
                                        <p:tgtEl>
                                          <p:spTgt spid="18455"/>
                                        </p:tgtEl>
                                      </p:cBhvr>
                                    </p:animEffect>
                                  </p:childTnLst>
                                </p:cTn>
                              </p:par>
                              <p:par>
                                <p:cTn id="24" presetID="49" presetClass="entr" presetSubtype="0" decel="100000" fill="hold" grpId="0" nodeType="withEffect">
                                  <p:stCondLst>
                                    <p:cond delay="0"/>
                                  </p:stCondLst>
                                  <p:childTnLst>
                                    <p:set>
                                      <p:cBhvr>
                                        <p:cTn id="25" dur="1" fill="hold">
                                          <p:stCondLst>
                                            <p:cond delay="0"/>
                                          </p:stCondLst>
                                        </p:cTn>
                                        <p:tgtEl>
                                          <p:spTgt spid="18441"/>
                                        </p:tgtEl>
                                        <p:attrNameLst>
                                          <p:attrName>style.visibility</p:attrName>
                                        </p:attrNameLst>
                                      </p:cBhvr>
                                      <p:to>
                                        <p:strVal val="visible"/>
                                      </p:to>
                                    </p:set>
                                    <p:anim calcmode="lin" valueType="num">
                                      <p:cBhvr>
                                        <p:cTn id="26" dur="500" fill="hold"/>
                                        <p:tgtEl>
                                          <p:spTgt spid="18441"/>
                                        </p:tgtEl>
                                        <p:attrNameLst>
                                          <p:attrName>ppt_w</p:attrName>
                                        </p:attrNameLst>
                                      </p:cBhvr>
                                      <p:tavLst>
                                        <p:tav tm="0">
                                          <p:val>
                                            <p:fltVal val="0"/>
                                          </p:val>
                                        </p:tav>
                                        <p:tav tm="100000">
                                          <p:val>
                                            <p:strVal val="#ppt_w"/>
                                          </p:val>
                                        </p:tav>
                                      </p:tavLst>
                                    </p:anim>
                                    <p:anim calcmode="lin" valueType="num">
                                      <p:cBhvr>
                                        <p:cTn id="27" dur="500" fill="hold"/>
                                        <p:tgtEl>
                                          <p:spTgt spid="18441"/>
                                        </p:tgtEl>
                                        <p:attrNameLst>
                                          <p:attrName>ppt_h</p:attrName>
                                        </p:attrNameLst>
                                      </p:cBhvr>
                                      <p:tavLst>
                                        <p:tav tm="0">
                                          <p:val>
                                            <p:fltVal val="0"/>
                                          </p:val>
                                        </p:tav>
                                        <p:tav tm="100000">
                                          <p:val>
                                            <p:strVal val="#ppt_h"/>
                                          </p:val>
                                        </p:tav>
                                      </p:tavLst>
                                    </p:anim>
                                    <p:anim calcmode="lin" valueType="num">
                                      <p:cBhvr>
                                        <p:cTn id="28" dur="500" fill="hold"/>
                                        <p:tgtEl>
                                          <p:spTgt spid="18441"/>
                                        </p:tgtEl>
                                        <p:attrNameLst>
                                          <p:attrName>style.rotation</p:attrName>
                                        </p:attrNameLst>
                                      </p:cBhvr>
                                      <p:tavLst>
                                        <p:tav tm="0">
                                          <p:val>
                                            <p:fltVal val="360"/>
                                          </p:val>
                                        </p:tav>
                                        <p:tav tm="100000">
                                          <p:val>
                                            <p:fltVal val="0"/>
                                          </p:val>
                                        </p:tav>
                                      </p:tavLst>
                                    </p:anim>
                                    <p:animEffect transition="in" filter="fade">
                                      <p:cBhvr>
                                        <p:cTn id="29" dur="500"/>
                                        <p:tgtEl>
                                          <p:spTgt spid="18441"/>
                                        </p:tgtEl>
                                      </p:cBhvr>
                                    </p:animEffect>
                                  </p:childTnLst>
                                </p:cTn>
                              </p:par>
                              <p:par>
                                <p:cTn id="30" presetID="49" presetClass="entr" presetSubtype="0" decel="100000" fill="hold" grpId="0" nodeType="withEffect">
                                  <p:stCondLst>
                                    <p:cond delay="0"/>
                                  </p:stCondLst>
                                  <p:childTnLst>
                                    <p:set>
                                      <p:cBhvr>
                                        <p:cTn id="31" dur="1" fill="hold">
                                          <p:stCondLst>
                                            <p:cond delay="0"/>
                                          </p:stCondLst>
                                        </p:cTn>
                                        <p:tgtEl>
                                          <p:spTgt spid="18453"/>
                                        </p:tgtEl>
                                        <p:attrNameLst>
                                          <p:attrName>style.visibility</p:attrName>
                                        </p:attrNameLst>
                                      </p:cBhvr>
                                      <p:to>
                                        <p:strVal val="visible"/>
                                      </p:to>
                                    </p:set>
                                    <p:anim calcmode="lin" valueType="num">
                                      <p:cBhvr>
                                        <p:cTn id="32" dur="500" fill="hold"/>
                                        <p:tgtEl>
                                          <p:spTgt spid="18453"/>
                                        </p:tgtEl>
                                        <p:attrNameLst>
                                          <p:attrName>ppt_w</p:attrName>
                                        </p:attrNameLst>
                                      </p:cBhvr>
                                      <p:tavLst>
                                        <p:tav tm="0">
                                          <p:val>
                                            <p:fltVal val="0"/>
                                          </p:val>
                                        </p:tav>
                                        <p:tav tm="100000">
                                          <p:val>
                                            <p:strVal val="#ppt_w"/>
                                          </p:val>
                                        </p:tav>
                                      </p:tavLst>
                                    </p:anim>
                                    <p:anim calcmode="lin" valueType="num">
                                      <p:cBhvr>
                                        <p:cTn id="33" dur="500" fill="hold"/>
                                        <p:tgtEl>
                                          <p:spTgt spid="18453"/>
                                        </p:tgtEl>
                                        <p:attrNameLst>
                                          <p:attrName>ppt_h</p:attrName>
                                        </p:attrNameLst>
                                      </p:cBhvr>
                                      <p:tavLst>
                                        <p:tav tm="0">
                                          <p:val>
                                            <p:fltVal val="0"/>
                                          </p:val>
                                        </p:tav>
                                        <p:tav tm="100000">
                                          <p:val>
                                            <p:strVal val="#ppt_h"/>
                                          </p:val>
                                        </p:tav>
                                      </p:tavLst>
                                    </p:anim>
                                    <p:anim calcmode="lin" valueType="num">
                                      <p:cBhvr>
                                        <p:cTn id="34" dur="500" fill="hold"/>
                                        <p:tgtEl>
                                          <p:spTgt spid="18453"/>
                                        </p:tgtEl>
                                        <p:attrNameLst>
                                          <p:attrName>style.rotation</p:attrName>
                                        </p:attrNameLst>
                                      </p:cBhvr>
                                      <p:tavLst>
                                        <p:tav tm="0">
                                          <p:val>
                                            <p:fltVal val="360"/>
                                          </p:val>
                                        </p:tav>
                                        <p:tav tm="100000">
                                          <p:val>
                                            <p:fltVal val="0"/>
                                          </p:val>
                                        </p:tav>
                                      </p:tavLst>
                                    </p:anim>
                                    <p:animEffect transition="in" filter="fade">
                                      <p:cBhvr>
                                        <p:cTn id="35" dur="500"/>
                                        <p:tgtEl>
                                          <p:spTgt spid="18453"/>
                                        </p:tgtEl>
                                      </p:cBhvr>
                                    </p:animEffect>
                                  </p:childTnLst>
                                </p:cTn>
                              </p:par>
                              <p:par>
                                <p:cTn id="36" presetID="49" presetClass="entr" presetSubtype="0" decel="100000" fill="hold" grpId="0" nodeType="withEffect">
                                  <p:stCondLst>
                                    <p:cond delay="0"/>
                                  </p:stCondLst>
                                  <p:childTnLst>
                                    <p:set>
                                      <p:cBhvr>
                                        <p:cTn id="37" dur="1" fill="hold">
                                          <p:stCondLst>
                                            <p:cond delay="0"/>
                                          </p:stCondLst>
                                        </p:cTn>
                                        <p:tgtEl>
                                          <p:spTgt spid="18454"/>
                                        </p:tgtEl>
                                        <p:attrNameLst>
                                          <p:attrName>style.visibility</p:attrName>
                                        </p:attrNameLst>
                                      </p:cBhvr>
                                      <p:to>
                                        <p:strVal val="visible"/>
                                      </p:to>
                                    </p:set>
                                    <p:anim calcmode="lin" valueType="num">
                                      <p:cBhvr>
                                        <p:cTn id="38" dur="500" fill="hold"/>
                                        <p:tgtEl>
                                          <p:spTgt spid="18454"/>
                                        </p:tgtEl>
                                        <p:attrNameLst>
                                          <p:attrName>ppt_w</p:attrName>
                                        </p:attrNameLst>
                                      </p:cBhvr>
                                      <p:tavLst>
                                        <p:tav tm="0">
                                          <p:val>
                                            <p:fltVal val="0"/>
                                          </p:val>
                                        </p:tav>
                                        <p:tav tm="100000">
                                          <p:val>
                                            <p:strVal val="#ppt_w"/>
                                          </p:val>
                                        </p:tav>
                                      </p:tavLst>
                                    </p:anim>
                                    <p:anim calcmode="lin" valueType="num">
                                      <p:cBhvr>
                                        <p:cTn id="39" dur="500" fill="hold"/>
                                        <p:tgtEl>
                                          <p:spTgt spid="18454"/>
                                        </p:tgtEl>
                                        <p:attrNameLst>
                                          <p:attrName>ppt_h</p:attrName>
                                        </p:attrNameLst>
                                      </p:cBhvr>
                                      <p:tavLst>
                                        <p:tav tm="0">
                                          <p:val>
                                            <p:fltVal val="0"/>
                                          </p:val>
                                        </p:tav>
                                        <p:tav tm="100000">
                                          <p:val>
                                            <p:strVal val="#ppt_h"/>
                                          </p:val>
                                        </p:tav>
                                      </p:tavLst>
                                    </p:anim>
                                    <p:anim calcmode="lin" valueType="num">
                                      <p:cBhvr>
                                        <p:cTn id="40" dur="500" fill="hold"/>
                                        <p:tgtEl>
                                          <p:spTgt spid="18454"/>
                                        </p:tgtEl>
                                        <p:attrNameLst>
                                          <p:attrName>style.rotation</p:attrName>
                                        </p:attrNameLst>
                                      </p:cBhvr>
                                      <p:tavLst>
                                        <p:tav tm="0">
                                          <p:val>
                                            <p:fltVal val="360"/>
                                          </p:val>
                                        </p:tav>
                                        <p:tav tm="100000">
                                          <p:val>
                                            <p:fltVal val="0"/>
                                          </p:val>
                                        </p:tav>
                                      </p:tavLst>
                                    </p:anim>
                                    <p:animEffect transition="in" filter="fade">
                                      <p:cBhvr>
                                        <p:cTn id="41" dur="500"/>
                                        <p:tgtEl>
                                          <p:spTgt spid="18454"/>
                                        </p:tgtEl>
                                      </p:cBhvr>
                                    </p:animEffect>
                                  </p:childTnLst>
                                </p:cTn>
                              </p:par>
                            </p:childTnLst>
                          </p:cTn>
                        </p:par>
                      </p:childTnLst>
                    </p:cTn>
                  </p:par>
                  <p:par>
                    <p:cTn id="42" fill="hold">
                      <p:stCondLst>
                        <p:cond delay="indefinite"/>
                      </p:stCondLst>
                      <p:childTnLst>
                        <p:par>
                          <p:cTn id="43" fill="hold">
                            <p:stCondLst>
                              <p:cond delay="0"/>
                            </p:stCondLst>
                            <p:childTnLst>
                              <p:par>
                                <p:cTn id="44" presetID="35" presetClass="path" presetSubtype="0" accel="50000" decel="50000" fill="hold" nodeType="clickEffect">
                                  <p:stCondLst>
                                    <p:cond delay="0"/>
                                  </p:stCondLst>
                                  <p:childTnLst>
                                    <p:animMotion origin="layout" path="M -4.79167E-6 -2.22222E-6 L -0.83802 0.0125 " pathEditMode="relative" rAng="0" ptsTypes="AA">
                                      <p:cBhvr>
                                        <p:cTn id="45" dur="2000" fill="hold"/>
                                        <p:tgtEl>
                                          <p:spTgt spid="18456"/>
                                        </p:tgtEl>
                                        <p:attrNameLst>
                                          <p:attrName>ppt_x</p:attrName>
                                          <p:attrName>ppt_y</p:attrName>
                                        </p:attrNameLst>
                                      </p:cBhvr>
                                      <p:rCtr x="-41901" y="625"/>
                                    </p:animMotion>
                                  </p:childTnLst>
                                </p:cTn>
                              </p:par>
                              <p:par>
                                <p:cTn id="46" presetID="35" presetClass="path" presetSubtype="0" accel="50000" decel="50000" fill="hold" grpId="0" nodeType="withEffect">
                                  <p:stCondLst>
                                    <p:cond delay="0"/>
                                  </p:stCondLst>
                                  <p:childTnLst>
                                    <p:animMotion origin="layout" path="M -0.24636 0.04861 L -0.78438 0.01829 " pathEditMode="relative" rAng="0" ptsTypes="AA">
                                      <p:cBhvr>
                                        <p:cTn id="47" dur="2000" fill="hold"/>
                                        <p:tgtEl>
                                          <p:spTgt spid="18447"/>
                                        </p:tgtEl>
                                        <p:attrNameLst>
                                          <p:attrName>ppt_x</p:attrName>
                                          <p:attrName>ppt_y</p:attrName>
                                        </p:attrNameLst>
                                      </p:cBhvr>
                                      <p:rCtr x="-26901" y="-15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1" grpId="0" animBg="1"/>
      <p:bldP spid="18447" grpId="0"/>
      <p:bldP spid="18452" grpId="0"/>
      <p:bldP spid="18453" grpId="0"/>
      <p:bldP spid="18454" grpId="0"/>
      <p:bldP spid="184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phic 13">
            <a:extLst>
              <a:ext uri="{FF2B5EF4-FFF2-40B4-BE49-F238E27FC236}">
                <a16:creationId xmlns:a16="http://schemas.microsoft.com/office/drawing/2014/main" id="{696D389C-1AD9-4B34-B86F-71DD2151EB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28519" y="4832491"/>
            <a:ext cx="7818180" cy="1678217"/>
          </a:xfrm>
          <a:prstGeom prst="rect">
            <a:avLst/>
          </a:prstGeom>
          <a:effectLst>
            <a:outerShdw blurRad="50800" dist="38100" dir="2700000" algn="tl" rotWithShape="0">
              <a:prstClr val="black">
                <a:alpha val="40000"/>
              </a:prstClr>
            </a:outerShdw>
          </a:effectLst>
        </p:spPr>
      </p:pic>
      <p:pic>
        <p:nvPicPr>
          <p:cNvPr id="20" name="Graphic 13">
            <a:extLst>
              <a:ext uri="{FF2B5EF4-FFF2-40B4-BE49-F238E27FC236}">
                <a16:creationId xmlns:a16="http://schemas.microsoft.com/office/drawing/2014/main" id="{696D389C-1AD9-4B34-B86F-71DD2151EB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82519" y="3026076"/>
            <a:ext cx="7509481" cy="1540277"/>
          </a:xfrm>
          <a:prstGeom prst="rect">
            <a:avLst/>
          </a:prstGeom>
          <a:effectLst>
            <a:outerShdw blurRad="50800" dist="38100" dir="2700000" algn="tl" rotWithShape="0">
              <a:prstClr val="black">
                <a:alpha val="40000"/>
              </a:prstClr>
            </a:outerShdw>
          </a:effectLst>
        </p:spPr>
      </p:pic>
      <p:sp>
        <p:nvSpPr>
          <p:cNvPr id="19" name="矩形: 圆角 11"/>
          <p:cNvSpPr/>
          <p:nvPr/>
        </p:nvSpPr>
        <p:spPr>
          <a:xfrm>
            <a:off x="891438" y="2697957"/>
            <a:ext cx="3451962" cy="3138639"/>
          </a:xfrm>
          <a:prstGeom prst="roundRect">
            <a:avLst>
              <a:gd name="adj" fmla="val 12988"/>
            </a:avLst>
          </a:prstGeom>
          <a:solidFill>
            <a:schemeClr val="bg1"/>
          </a:solidFill>
          <a:ln>
            <a:solidFill>
              <a:srgbClr val="31B2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19466" name="Line 10"/>
          <p:cNvSpPr>
            <a:spLocks noChangeShapeType="1"/>
          </p:cNvSpPr>
          <p:nvPr/>
        </p:nvSpPr>
        <p:spPr bwMode="auto">
          <a:xfrm flipV="1">
            <a:off x="1993294" y="3300923"/>
            <a:ext cx="949325" cy="53340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19467" name="Line 11"/>
          <p:cNvSpPr>
            <a:spLocks noChangeShapeType="1"/>
          </p:cNvSpPr>
          <p:nvPr/>
        </p:nvSpPr>
        <p:spPr bwMode="auto">
          <a:xfrm flipH="1">
            <a:off x="1799619" y="3834323"/>
            <a:ext cx="219075" cy="137160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19468" name="Line 12"/>
          <p:cNvSpPr>
            <a:spLocks noChangeShapeType="1"/>
          </p:cNvSpPr>
          <p:nvPr/>
        </p:nvSpPr>
        <p:spPr bwMode="auto">
          <a:xfrm>
            <a:off x="2942619" y="3300923"/>
            <a:ext cx="511175" cy="190500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19469" name="Line 13"/>
          <p:cNvSpPr>
            <a:spLocks noChangeShapeType="1"/>
          </p:cNvSpPr>
          <p:nvPr/>
        </p:nvSpPr>
        <p:spPr bwMode="auto">
          <a:xfrm flipH="1">
            <a:off x="1799619" y="5205923"/>
            <a:ext cx="1679575" cy="1588"/>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19472" name="Text Box 16"/>
          <p:cNvSpPr txBox="1">
            <a:spLocks noChangeArrowheads="1"/>
          </p:cNvSpPr>
          <p:nvPr/>
        </p:nvSpPr>
        <p:spPr bwMode="auto">
          <a:xfrm>
            <a:off x="4428519" y="5282123"/>
            <a:ext cx="10227014" cy="78483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4500" b="1" dirty="0">
                <a:solidFill>
                  <a:srgbClr val="2D2D8A">
                    <a:lumMod val="50000"/>
                  </a:srgbClr>
                </a:solidFill>
                <a:latin typeface="UTM Androgyne" panose="02040603050506020204" pitchFamily="18" charset="0"/>
                <a:cs typeface="Times New Roman" pitchFamily="18" charset="0"/>
              </a:rPr>
              <a:t> </a:t>
            </a:r>
            <a:r>
              <a:rPr lang="en-US" sz="4500" b="1" dirty="0" err="1">
                <a:solidFill>
                  <a:srgbClr val="FF0000"/>
                </a:solidFill>
                <a:latin typeface="UTM Androgyne" panose="02040603050506020204" pitchFamily="18" charset="0"/>
                <a:cs typeface="Times New Roman" pitchFamily="18" charset="0"/>
              </a:rPr>
              <a:t>Cạnh</a:t>
            </a:r>
            <a:r>
              <a:rPr lang="en-US" sz="4500" b="1" dirty="0">
                <a:solidFill>
                  <a:srgbClr val="FF0000"/>
                </a:solidFill>
                <a:latin typeface="UTM Androgyne" panose="02040603050506020204" pitchFamily="18" charset="0"/>
                <a:cs typeface="Times New Roman" pitchFamily="18" charset="0"/>
              </a:rPr>
              <a:t> MQ </a:t>
            </a:r>
            <a:r>
              <a:rPr lang="en-US" sz="4500" b="1" dirty="0" err="1">
                <a:solidFill>
                  <a:srgbClr val="FF0000"/>
                </a:solidFill>
                <a:latin typeface="UTM Androgyne" panose="02040603050506020204" pitchFamily="18" charset="0"/>
                <a:cs typeface="Times New Roman" pitchFamily="18" charset="0"/>
              </a:rPr>
              <a:t>đối</a:t>
            </a:r>
            <a:r>
              <a:rPr lang="en-US" sz="4500" b="1" dirty="0">
                <a:solidFill>
                  <a:srgbClr val="FF0000"/>
                </a:solidFill>
                <a:latin typeface="UTM Androgyne" panose="02040603050506020204" pitchFamily="18" charset="0"/>
                <a:cs typeface="Times New Roman" pitchFamily="18" charset="0"/>
              </a:rPr>
              <a:t> </a:t>
            </a:r>
            <a:r>
              <a:rPr lang="en-US" sz="4500" b="1" dirty="0" err="1">
                <a:solidFill>
                  <a:srgbClr val="FF0000"/>
                </a:solidFill>
                <a:latin typeface="UTM Androgyne" panose="02040603050506020204" pitchFamily="18" charset="0"/>
                <a:cs typeface="Times New Roman" pitchFamily="18" charset="0"/>
              </a:rPr>
              <a:t>diện</a:t>
            </a:r>
            <a:r>
              <a:rPr lang="en-US" sz="4500" b="1" dirty="0">
                <a:solidFill>
                  <a:srgbClr val="FF0000"/>
                </a:solidFill>
                <a:latin typeface="UTM Androgyne" panose="02040603050506020204" pitchFamily="18" charset="0"/>
                <a:cs typeface="Times New Roman" pitchFamily="18" charset="0"/>
              </a:rPr>
              <a:t> </a:t>
            </a:r>
            <a:r>
              <a:rPr lang="en-US" sz="4500" b="1" dirty="0" err="1">
                <a:solidFill>
                  <a:srgbClr val="FF0000"/>
                </a:solidFill>
                <a:latin typeface="UTM Androgyne" panose="02040603050506020204" pitchFamily="18" charset="0"/>
                <a:cs typeface="Times New Roman" pitchFamily="18" charset="0"/>
              </a:rPr>
              <a:t>cạnh</a:t>
            </a:r>
            <a:r>
              <a:rPr lang="en-US" sz="4500" b="1" dirty="0">
                <a:solidFill>
                  <a:srgbClr val="FF0000"/>
                </a:solidFill>
                <a:latin typeface="UTM Androgyne" panose="02040603050506020204" pitchFamily="18" charset="0"/>
                <a:cs typeface="Times New Roman" pitchFamily="18" charset="0"/>
              </a:rPr>
              <a:t> NP</a:t>
            </a:r>
            <a:r>
              <a:rPr lang="en-US" sz="4500" b="1" dirty="0">
                <a:solidFill>
                  <a:srgbClr val="FF0000"/>
                </a:solidFill>
                <a:latin typeface="Times New Roman" pitchFamily="18" charset="0"/>
                <a:cs typeface="Times New Roman" pitchFamily="18" charset="0"/>
              </a:rPr>
              <a:t>.</a:t>
            </a:r>
          </a:p>
        </p:txBody>
      </p:sp>
      <p:sp>
        <p:nvSpPr>
          <p:cNvPr id="7176" name="Text Box 23"/>
          <p:cNvSpPr txBox="1">
            <a:spLocks noChangeArrowheads="1"/>
          </p:cNvSpPr>
          <p:nvPr/>
        </p:nvSpPr>
        <p:spPr bwMode="auto">
          <a:xfrm>
            <a:off x="3886200" y="2514601"/>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endParaRPr lang="en-US" altLang="en-US">
              <a:solidFill>
                <a:srgbClr val="000000"/>
              </a:solidFill>
            </a:endParaRPr>
          </a:p>
        </p:txBody>
      </p:sp>
      <p:sp>
        <p:nvSpPr>
          <p:cNvPr id="19480" name="Text Box 24"/>
          <p:cNvSpPr txBox="1">
            <a:spLocks noChangeArrowheads="1"/>
          </p:cNvSpPr>
          <p:nvPr/>
        </p:nvSpPr>
        <p:spPr bwMode="auto">
          <a:xfrm>
            <a:off x="1571018" y="3453323"/>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M</a:t>
            </a:r>
          </a:p>
        </p:txBody>
      </p:sp>
      <p:sp>
        <p:nvSpPr>
          <p:cNvPr id="19481" name="Text Box 25"/>
          <p:cNvSpPr txBox="1">
            <a:spLocks noChangeArrowheads="1"/>
          </p:cNvSpPr>
          <p:nvPr/>
        </p:nvSpPr>
        <p:spPr bwMode="auto">
          <a:xfrm>
            <a:off x="1342418" y="4824923"/>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Q</a:t>
            </a:r>
          </a:p>
        </p:txBody>
      </p:sp>
      <p:sp>
        <p:nvSpPr>
          <p:cNvPr id="19482" name="Text Box 26"/>
          <p:cNvSpPr txBox="1">
            <a:spLocks noChangeArrowheads="1"/>
          </p:cNvSpPr>
          <p:nvPr/>
        </p:nvSpPr>
        <p:spPr bwMode="auto">
          <a:xfrm>
            <a:off x="3476018" y="4824923"/>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P</a:t>
            </a:r>
          </a:p>
        </p:txBody>
      </p:sp>
      <p:sp>
        <p:nvSpPr>
          <p:cNvPr id="19483" name="Text Box 27"/>
          <p:cNvSpPr txBox="1">
            <a:spLocks noChangeArrowheads="1"/>
          </p:cNvSpPr>
          <p:nvPr/>
        </p:nvSpPr>
        <p:spPr bwMode="auto">
          <a:xfrm>
            <a:off x="3153385" y="3026076"/>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N</a:t>
            </a:r>
          </a:p>
        </p:txBody>
      </p:sp>
      <p:sp>
        <p:nvSpPr>
          <p:cNvPr id="17" name="圆角矩形 21"/>
          <p:cNvSpPr/>
          <p:nvPr/>
        </p:nvSpPr>
        <p:spPr>
          <a:xfrm>
            <a:off x="1055161" y="75384"/>
            <a:ext cx="10462678" cy="2219647"/>
          </a:xfrm>
          <a:prstGeom prst="roundRect">
            <a:avLst>
              <a:gd name="adj" fmla="val 12230"/>
            </a:avLst>
          </a:prstGeom>
          <a:solidFill>
            <a:sysClr val="window" lastClr="FFFFFF"/>
          </a:solidFill>
          <a:ln w="76200" cap="flat" cmpd="sng" algn="ctr">
            <a:solidFill>
              <a:srgbClr val="89FFD8"/>
            </a:solidFill>
            <a:prstDash val="dash"/>
          </a:ln>
          <a:effectLst>
            <a:outerShdw blurRad="50800" dist="38100" dir="2700000" algn="tl" rotWithShape="0">
              <a:prstClr val="black">
                <a:alpha val="40000"/>
              </a:prstClr>
            </a:outerShdw>
          </a:effectLst>
        </p:spPr>
        <p:txBody>
          <a:bodyPr rtlCol="0" anchor="ctr"/>
          <a:lstStyle/>
          <a:p>
            <a:endParaRPr lang="en-US" altLang="en-US" sz="2600" dirty="0">
              <a:solidFill>
                <a:srgbClr val="002060"/>
              </a:solidFill>
              <a:latin typeface="UTM Azuki" panose="02040603050506020204" pitchFamily="18" charset="0"/>
              <a:cs typeface="Times New Roman" panose="02020603050405020304" pitchFamily="18" charset="0"/>
            </a:endParaRPr>
          </a:p>
        </p:txBody>
      </p:sp>
      <p:sp>
        <p:nvSpPr>
          <p:cNvPr id="18" name="Text Box 8"/>
          <p:cNvSpPr txBox="1">
            <a:spLocks noChangeArrowheads="1"/>
          </p:cNvSpPr>
          <p:nvPr/>
        </p:nvSpPr>
        <p:spPr bwMode="auto">
          <a:xfrm>
            <a:off x="1055161" y="223750"/>
            <a:ext cx="10462678" cy="1938992"/>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US" sz="4000" b="1" dirty="0" err="1">
                <a:solidFill>
                  <a:srgbClr val="FF0000"/>
                </a:solidFill>
                <a:latin typeface="UTM Azuki" panose="02040603050506020204" pitchFamily="18" charset="0"/>
              </a:rPr>
              <a:t>Bài</a:t>
            </a:r>
            <a:r>
              <a:rPr lang="en-US" sz="4000" b="1" dirty="0">
                <a:solidFill>
                  <a:srgbClr val="FF0000"/>
                </a:solidFill>
                <a:latin typeface="UTM Azuki" panose="02040603050506020204" pitchFamily="18" charset="0"/>
              </a:rPr>
              <a:t> 1:  </a:t>
            </a:r>
            <a:r>
              <a:rPr lang="en-US" sz="4000" b="1" dirty="0" err="1">
                <a:solidFill>
                  <a:srgbClr val="2D2D8A">
                    <a:lumMod val="50000"/>
                  </a:srgbClr>
                </a:solidFill>
                <a:latin typeface="UTM Azuki" panose="02040603050506020204" pitchFamily="18" charset="0"/>
              </a:rPr>
              <a:t>Hãy</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nêu</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tên</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các</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cặp</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cạnh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đối</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diện</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trong</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hình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chữ</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nhật</a:t>
            </a:r>
            <a:r>
              <a:rPr lang="en-US" sz="4000" b="1" dirty="0">
                <a:solidFill>
                  <a:srgbClr val="2D2D8A">
                    <a:lumMod val="50000"/>
                  </a:srgbClr>
                </a:solidFill>
                <a:latin typeface="UTM Azuki" panose="02040603050506020204" pitchFamily="18" charset="0"/>
              </a:rPr>
              <a:t> ABCD, </a:t>
            </a:r>
            <a:r>
              <a:rPr lang="en-US" sz="4000" b="1" dirty="0" err="1">
                <a:solidFill>
                  <a:srgbClr val="2D2D8A">
                    <a:lumMod val="50000"/>
                  </a:srgbClr>
                </a:solidFill>
                <a:latin typeface="UTM Azuki" panose="02040603050506020204" pitchFamily="18" charset="0"/>
              </a:rPr>
              <a:t>hình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bình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hành</a:t>
            </a:r>
            <a:r>
              <a:rPr lang="en-US" sz="4000" b="1" dirty="0">
                <a:solidFill>
                  <a:srgbClr val="2D2D8A">
                    <a:lumMod val="50000"/>
                  </a:srgbClr>
                </a:solidFill>
                <a:latin typeface="UTM Azuki" panose="02040603050506020204" pitchFamily="18" charset="0"/>
              </a:rPr>
              <a:t> EGHK, </a:t>
            </a:r>
            <a:r>
              <a:rPr lang="en-US" sz="4000" b="1" dirty="0" err="1">
                <a:solidFill>
                  <a:srgbClr val="2D2D8A">
                    <a:lumMod val="50000"/>
                  </a:srgbClr>
                </a:solidFill>
                <a:latin typeface="UTM Azuki" panose="02040603050506020204" pitchFamily="18" charset="0"/>
              </a:rPr>
              <a:t>hình</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tứ</a:t>
            </a:r>
            <a:r>
              <a:rPr lang="en-US" sz="4000" b="1" dirty="0">
                <a:solidFill>
                  <a:srgbClr val="2D2D8A">
                    <a:lumMod val="50000"/>
                  </a:srgbClr>
                </a:solidFill>
                <a:latin typeface="UTM Azuki" panose="02040603050506020204" pitchFamily="18" charset="0"/>
              </a:rPr>
              <a:t> </a:t>
            </a:r>
            <a:r>
              <a:rPr lang="en-US" sz="4000" b="1" dirty="0" err="1">
                <a:solidFill>
                  <a:srgbClr val="2D2D8A">
                    <a:lumMod val="50000"/>
                  </a:srgbClr>
                </a:solidFill>
                <a:latin typeface="UTM Azuki" panose="02040603050506020204" pitchFamily="18" charset="0"/>
              </a:rPr>
              <a:t>giác</a:t>
            </a:r>
            <a:r>
              <a:rPr lang="en-US" sz="4000" b="1" dirty="0">
                <a:solidFill>
                  <a:srgbClr val="2D2D8A">
                    <a:lumMod val="50000"/>
                  </a:srgbClr>
                </a:solidFill>
                <a:latin typeface="UTM Azuki" panose="02040603050506020204" pitchFamily="18" charset="0"/>
              </a:rPr>
              <a:t> MNPQ.</a:t>
            </a:r>
          </a:p>
        </p:txBody>
      </p:sp>
      <p:pic>
        <p:nvPicPr>
          <p:cNvPr id="19484" name="Picture 28" descr="j03049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8383" y="-4107785"/>
            <a:ext cx="3390293" cy="3109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710894" y="3379608"/>
            <a:ext cx="7788341" cy="1061829"/>
          </a:xfrm>
          <a:prstGeom prst="rect">
            <a:avLst/>
          </a:prstGeom>
          <a:noFill/>
        </p:spPr>
        <p:txBody>
          <a:bodyPr wrap="square" rtlCol="0">
            <a:spAutoFit/>
          </a:bodyPr>
          <a:lstStyle/>
          <a:p>
            <a:r>
              <a:rPr lang="en-US" sz="4500" b="1" dirty="0" err="1">
                <a:solidFill>
                  <a:srgbClr val="FF0000"/>
                </a:solidFill>
                <a:latin typeface="UTM Androgyne" panose="02040603050506020204" pitchFamily="18" charset="0"/>
                <a:cs typeface="Times New Roman" pitchFamily="18" charset="0"/>
              </a:rPr>
              <a:t>Cạnh</a:t>
            </a:r>
            <a:r>
              <a:rPr lang="en-US" sz="4500" b="1" dirty="0">
                <a:solidFill>
                  <a:srgbClr val="FF0000"/>
                </a:solidFill>
                <a:latin typeface="UTM Androgyne" panose="02040603050506020204" pitchFamily="18" charset="0"/>
                <a:cs typeface="Times New Roman" pitchFamily="18" charset="0"/>
              </a:rPr>
              <a:t> MN </a:t>
            </a:r>
            <a:r>
              <a:rPr lang="en-US" sz="4500" b="1" dirty="0" err="1">
                <a:solidFill>
                  <a:srgbClr val="FF0000"/>
                </a:solidFill>
                <a:latin typeface="UTM Androgyne" panose="02040603050506020204" pitchFamily="18" charset="0"/>
                <a:cs typeface="Times New Roman" pitchFamily="18" charset="0"/>
              </a:rPr>
              <a:t>đối</a:t>
            </a:r>
            <a:r>
              <a:rPr lang="en-US" sz="4500" b="1" dirty="0">
                <a:solidFill>
                  <a:srgbClr val="FF0000"/>
                </a:solidFill>
                <a:latin typeface="UTM Androgyne" panose="02040603050506020204" pitchFamily="18" charset="0"/>
                <a:cs typeface="Times New Roman" pitchFamily="18" charset="0"/>
              </a:rPr>
              <a:t> </a:t>
            </a:r>
            <a:r>
              <a:rPr lang="en-US" sz="4500" b="1" dirty="0" err="1">
                <a:solidFill>
                  <a:srgbClr val="FF0000"/>
                </a:solidFill>
                <a:latin typeface="UTM Androgyne" panose="02040603050506020204" pitchFamily="18" charset="0"/>
                <a:cs typeface="Times New Roman" pitchFamily="18" charset="0"/>
              </a:rPr>
              <a:t>diện</a:t>
            </a:r>
            <a:r>
              <a:rPr lang="en-US" sz="4500" b="1" dirty="0">
                <a:solidFill>
                  <a:srgbClr val="FF0000"/>
                </a:solidFill>
                <a:latin typeface="UTM Androgyne" panose="02040603050506020204" pitchFamily="18" charset="0"/>
                <a:cs typeface="Times New Roman" pitchFamily="18" charset="0"/>
              </a:rPr>
              <a:t> </a:t>
            </a:r>
            <a:r>
              <a:rPr lang="en-US" sz="4500" b="1" dirty="0" err="1">
                <a:solidFill>
                  <a:srgbClr val="FF0000"/>
                </a:solidFill>
                <a:latin typeface="UTM Androgyne" panose="02040603050506020204" pitchFamily="18" charset="0"/>
                <a:cs typeface="Times New Roman" pitchFamily="18" charset="0"/>
              </a:rPr>
              <a:t>cạnh</a:t>
            </a:r>
            <a:r>
              <a:rPr lang="en-US" sz="4500" b="1" dirty="0">
                <a:solidFill>
                  <a:srgbClr val="FF0000"/>
                </a:solidFill>
                <a:latin typeface="UTM Androgyne" panose="02040603050506020204" pitchFamily="18" charset="0"/>
                <a:cs typeface="Times New Roman" pitchFamily="18" charset="0"/>
              </a:rPr>
              <a:t> PQ</a:t>
            </a:r>
            <a:r>
              <a:rPr lang="en-US" b="1" dirty="0">
                <a:solidFill>
                  <a:srgbClr val="FF0000"/>
                </a:solidFill>
                <a:latin typeface="UTM Androgyne" panose="02040603050506020204" pitchFamily="18" charset="0"/>
                <a:cs typeface="Times New Roman" pitchFamily="18" charset="0"/>
              </a:rPr>
              <a:t>.</a:t>
            </a:r>
          </a:p>
          <a:p>
            <a:endParaRPr lang="en-US" dirty="0">
              <a:solidFill>
                <a:srgbClr val="FF0000"/>
              </a:solidFill>
            </a:endParaRPr>
          </a:p>
        </p:txBody>
      </p:sp>
    </p:spTree>
    <p:extLst>
      <p:ext uri="{BB962C8B-B14F-4D97-AF65-F5344CB8AC3E}">
        <p14:creationId xmlns:p14="http://schemas.microsoft.com/office/powerpoint/2010/main" val="1420663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9468"/>
                                            </p:tgtEl>
                                            <p:attrNameLst>
                                              <p:attrName>style.visibility</p:attrName>
                                            </p:attrNameLst>
                                          </p:cBhvr>
                                          <p:to>
                                            <p:strVal val="visible"/>
                                          </p:to>
                                        </p:set>
                                        <p:anim calcmode="lin" valueType="num">
                                          <p:cBhvr>
                                            <p:cTn id="7" dur="500" fill="hold"/>
                                            <p:tgtEl>
                                              <p:spTgt spid="19468"/>
                                            </p:tgtEl>
                                            <p:attrNameLst>
                                              <p:attrName>ppt_w</p:attrName>
                                            </p:attrNameLst>
                                          </p:cBhvr>
                                          <p:tavLst>
                                            <p:tav tm="0">
                                              <p:val>
                                                <p:fltVal val="0"/>
                                              </p:val>
                                            </p:tav>
                                            <p:tav tm="100000">
                                              <p:val>
                                                <p:strVal val="#ppt_w"/>
                                              </p:val>
                                            </p:tav>
                                          </p:tavLst>
                                        </p:anim>
                                        <p:anim calcmode="lin" valueType="num">
                                          <p:cBhvr>
                                            <p:cTn id="8" dur="500" fill="hold"/>
                                            <p:tgtEl>
                                              <p:spTgt spid="19468"/>
                                            </p:tgtEl>
                                            <p:attrNameLst>
                                              <p:attrName>ppt_h</p:attrName>
                                            </p:attrNameLst>
                                          </p:cBhvr>
                                          <p:tavLst>
                                            <p:tav tm="0">
                                              <p:val>
                                                <p:fltVal val="0"/>
                                              </p:val>
                                            </p:tav>
                                            <p:tav tm="100000">
                                              <p:val>
                                                <p:strVal val="#ppt_h"/>
                                              </p:val>
                                            </p:tav>
                                          </p:tavLst>
                                        </p:anim>
                                        <p:anim calcmode="lin" valueType="num">
                                          <p:cBhvr>
                                            <p:cTn id="9" dur="500" fill="hold"/>
                                            <p:tgtEl>
                                              <p:spTgt spid="19468"/>
                                            </p:tgtEl>
                                            <p:attrNameLst>
                                              <p:attrName>style.rotation</p:attrName>
                                            </p:attrNameLst>
                                          </p:cBhvr>
                                          <p:tavLst>
                                            <p:tav tm="0">
                                              <p:val>
                                                <p:fltVal val="360"/>
                                              </p:val>
                                            </p:tav>
                                            <p:tav tm="100000">
                                              <p:val>
                                                <p:fltVal val="0"/>
                                              </p:val>
                                            </p:tav>
                                          </p:tavLst>
                                        </p:anim>
                                        <p:animEffect transition="in" filter="fade">
                                          <p:cBhvr>
                                            <p:cTn id="10" dur="500"/>
                                            <p:tgtEl>
                                              <p:spTgt spid="19468"/>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19466"/>
                                            </p:tgtEl>
                                            <p:attrNameLst>
                                              <p:attrName>style.visibility</p:attrName>
                                            </p:attrNameLst>
                                          </p:cBhvr>
                                          <p:to>
                                            <p:strVal val="visible"/>
                                          </p:to>
                                        </p:set>
                                        <p:anim calcmode="lin" valueType="num">
                                          <p:cBhvr>
                                            <p:cTn id="13" dur="500" fill="hold"/>
                                            <p:tgtEl>
                                              <p:spTgt spid="19466"/>
                                            </p:tgtEl>
                                            <p:attrNameLst>
                                              <p:attrName>ppt_w</p:attrName>
                                            </p:attrNameLst>
                                          </p:cBhvr>
                                          <p:tavLst>
                                            <p:tav tm="0">
                                              <p:val>
                                                <p:fltVal val="0"/>
                                              </p:val>
                                            </p:tav>
                                            <p:tav tm="100000">
                                              <p:val>
                                                <p:strVal val="#ppt_w"/>
                                              </p:val>
                                            </p:tav>
                                          </p:tavLst>
                                        </p:anim>
                                        <p:anim calcmode="lin" valueType="num">
                                          <p:cBhvr>
                                            <p:cTn id="14" dur="500" fill="hold"/>
                                            <p:tgtEl>
                                              <p:spTgt spid="19466"/>
                                            </p:tgtEl>
                                            <p:attrNameLst>
                                              <p:attrName>ppt_h</p:attrName>
                                            </p:attrNameLst>
                                          </p:cBhvr>
                                          <p:tavLst>
                                            <p:tav tm="0">
                                              <p:val>
                                                <p:fltVal val="0"/>
                                              </p:val>
                                            </p:tav>
                                            <p:tav tm="100000">
                                              <p:val>
                                                <p:strVal val="#ppt_h"/>
                                              </p:val>
                                            </p:tav>
                                          </p:tavLst>
                                        </p:anim>
                                        <p:anim calcmode="lin" valueType="num">
                                          <p:cBhvr>
                                            <p:cTn id="15" dur="500" fill="hold"/>
                                            <p:tgtEl>
                                              <p:spTgt spid="19466"/>
                                            </p:tgtEl>
                                            <p:attrNameLst>
                                              <p:attrName>style.rotation</p:attrName>
                                            </p:attrNameLst>
                                          </p:cBhvr>
                                          <p:tavLst>
                                            <p:tav tm="0">
                                              <p:val>
                                                <p:fltVal val="360"/>
                                              </p:val>
                                            </p:tav>
                                            <p:tav tm="100000">
                                              <p:val>
                                                <p:fltVal val="0"/>
                                              </p:val>
                                            </p:tav>
                                          </p:tavLst>
                                        </p:anim>
                                        <p:animEffect transition="in" filter="fade">
                                          <p:cBhvr>
                                            <p:cTn id="16" dur="500"/>
                                            <p:tgtEl>
                                              <p:spTgt spid="19466"/>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19467"/>
                                            </p:tgtEl>
                                            <p:attrNameLst>
                                              <p:attrName>style.visibility</p:attrName>
                                            </p:attrNameLst>
                                          </p:cBhvr>
                                          <p:to>
                                            <p:strVal val="visible"/>
                                          </p:to>
                                        </p:set>
                                        <p:anim calcmode="lin" valueType="num">
                                          <p:cBhvr>
                                            <p:cTn id="19" dur="500" fill="hold"/>
                                            <p:tgtEl>
                                              <p:spTgt spid="19467"/>
                                            </p:tgtEl>
                                            <p:attrNameLst>
                                              <p:attrName>ppt_w</p:attrName>
                                            </p:attrNameLst>
                                          </p:cBhvr>
                                          <p:tavLst>
                                            <p:tav tm="0">
                                              <p:val>
                                                <p:fltVal val="0"/>
                                              </p:val>
                                            </p:tav>
                                            <p:tav tm="100000">
                                              <p:val>
                                                <p:strVal val="#ppt_w"/>
                                              </p:val>
                                            </p:tav>
                                          </p:tavLst>
                                        </p:anim>
                                        <p:anim calcmode="lin" valueType="num">
                                          <p:cBhvr>
                                            <p:cTn id="20" dur="500" fill="hold"/>
                                            <p:tgtEl>
                                              <p:spTgt spid="19467"/>
                                            </p:tgtEl>
                                            <p:attrNameLst>
                                              <p:attrName>ppt_h</p:attrName>
                                            </p:attrNameLst>
                                          </p:cBhvr>
                                          <p:tavLst>
                                            <p:tav tm="0">
                                              <p:val>
                                                <p:fltVal val="0"/>
                                              </p:val>
                                            </p:tav>
                                            <p:tav tm="100000">
                                              <p:val>
                                                <p:strVal val="#ppt_h"/>
                                              </p:val>
                                            </p:tav>
                                          </p:tavLst>
                                        </p:anim>
                                        <p:anim calcmode="lin" valueType="num">
                                          <p:cBhvr>
                                            <p:cTn id="21" dur="500" fill="hold"/>
                                            <p:tgtEl>
                                              <p:spTgt spid="19467"/>
                                            </p:tgtEl>
                                            <p:attrNameLst>
                                              <p:attrName>style.rotation</p:attrName>
                                            </p:attrNameLst>
                                          </p:cBhvr>
                                          <p:tavLst>
                                            <p:tav tm="0">
                                              <p:val>
                                                <p:fltVal val="360"/>
                                              </p:val>
                                            </p:tav>
                                            <p:tav tm="100000">
                                              <p:val>
                                                <p:fltVal val="0"/>
                                              </p:val>
                                            </p:tav>
                                          </p:tavLst>
                                        </p:anim>
                                        <p:animEffect transition="in" filter="fade">
                                          <p:cBhvr>
                                            <p:cTn id="22" dur="500"/>
                                            <p:tgtEl>
                                              <p:spTgt spid="19467"/>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19469"/>
                                            </p:tgtEl>
                                            <p:attrNameLst>
                                              <p:attrName>style.visibility</p:attrName>
                                            </p:attrNameLst>
                                          </p:cBhvr>
                                          <p:to>
                                            <p:strVal val="visible"/>
                                          </p:to>
                                        </p:set>
                                        <p:anim calcmode="lin" valueType="num">
                                          <p:cBhvr>
                                            <p:cTn id="25" dur="500" fill="hold"/>
                                            <p:tgtEl>
                                              <p:spTgt spid="19469"/>
                                            </p:tgtEl>
                                            <p:attrNameLst>
                                              <p:attrName>ppt_w</p:attrName>
                                            </p:attrNameLst>
                                          </p:cBhvr>
                                          <p:tavLst>
                                            <p:tav tm="0">
                                              <p:val>
                                                <p:fltVal val="0"/>
                                              </p:val>
                                            </p:tav>
                                            <p:tav tm="100000">
                                              <p:val>
                                                <p:strVal val="#ppt_w"/>
                                              </p:val>
                                            </p:tav>
                                          </p:tavLst>
                                        </p:anim>
                                        <p:anim calcmode="lin" valueType="num">
                                          <p:cBhvr>
                                            <p:cTn id="26" dur="500" fill="hold"/>
                                            <p:tgtEl>
                                              <p:spTgt spid="19469"/>
                                            </p:tgtEl>
                                            <p:attrNameLst>
                                              <p:attrName>ppt_h</p:attrName>
                                            </p:attrNameLst>
                                          </p:cBhvr>
                                          <p:tavLst>
                                            <p:tav tm="0">
                                              <p:val>
                                                <p:fltVal val="0"/>
                                              </p:val>
                                            </p:tav>
                                            <p:tav tm="100000">
                                              <p:val>
                                                <p:strVal val="#ppt_h"/>
                                              </p:val>
                                            </p:tav>
                                          </p:tavLst>
                                        </p:anim>
                                        <p:anim calcmode="lin" valueType="num">
                                          <p:cBhvr>
                                            <p:cTn id="27" dur="500" fill="hold"/>
                                            <p:tgtEl>
                                              <p:spTgt spid="19469"/>
                                            </p:tgtEl>
                                            <p:attrNameLst>
                                              <p:attrName>style.rotation</p:attrName>
                                            </p:attrNameLst>
                                          </p:cBhvr>
                                          <p:tavLst>
                                            <p:tav tm="0">
                                              <p:val>
                                                <p:fltVal val="360"/>
                                              </p:val>
                                            </p:tav>
                                            <p:tav tm="100000">
                                              <p:val>
                                                <p:fltVal val="0"/>
                                              </p:val>
                                            </p:tav>
                                          </p:tavLst>
                                        </p:anim>
                                        <p:animEffect transition="in" filter="fade">
                                          <p:cBhvr>
                                            <p:cTn id="28" dur="500"/>
                                            <p:tgtEl>
                                              <p:spTgt spid="19469"/>
                                            </p:tgtEl>
                                          </p:cBhvr>
                                        </p:animEffect>
                                      </p:childTnLst>
                                    </p:cTn>
                                  </p:par>
                                </p:childTnLst>
                              </p:cTn>
                            </p:par>
                            <p:par>
                              <p:cTn id="29" fill="hold">
                                <p:stCondLst>
                                  <p:cond delay="500"/>
                                </p:stCondLst>
                                <p:childTnLst>
                                  <p:par>
                                    <p:cTn id="30" presetID="55" presetClass="entr" presetSubtype="0"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1000" fill="hold"/>
                                            <p:tgtEl>
                                              <p:spTgt spid="19"/>
                                            </p:tgtEl>
                                            <p:attrNameLst>
                                              <p:attrName>ppt_w</p:attrName>
                                            </p:attrNameLst>
                                          </p:cBhvr>
                                          <p:tavLst>
                                            <p:tav tm="0">
                                              <p:val>
                                                <p:strVal val="#ppt_w*0.70"/>
                                              </p:val>
                                            </p:tav>
                                            <p:tav tm="100000">
                                              <p:val>
                                                <p:strVal val="#ppt_w"/>
                                              </p:val>
                                            </p:tav>
                                          </p:tavLst>
                                        </p:anim>
                                        <p:anim calcmode="lin" valueType="num">
                                          <p:cBhvr>
                                            <p:cTn id="33" dur="1000" fill="hold"/>
                                            <p:tgtEl>
                                              <p:spTgt spid="19"/>
                                            </p:tgtEl>
                                            <p:attrNameLst>
                                              <p:attrName>ppt_h</p:attrName>
                                            </p:attrNameLst>
                                          </p:cBhvr>
                                          <p:tavLst>
                                            <p:tav tm="0">
                                              <p:val>
                                                <p:strVal val="#ppt_h"/>
                                              </p:val>
                                            </p:tav>
                                            <p:tav tm="100000">
                                              <p:val>
                                                <p:strVal val="#ppt_h"/>
                                              </p:val>
                                            </p:tav>
                                          </p:tavLst>
                                        </p:anim>
                                        <p:animEffect transition="in" filter="fade">
                                          <p:cBhvr>
                                            <p:cTn id="34" dur="1000"/>
                                            <p:tgtEl>
                                              <p:spTgt spid="19"/>
                                            </p:tgtEl>
                                          </p:cBhvr>
                                        </p:animEffect>
                                      </p:childTnLst>
                                    </p:cTn>
                                  </p:par>
                                  <p:par>
                                    <p:cTn id="35" presetID="35" presetClass="entr" presetSubtype="0" fill="hold" grpId="0" nodeType="withEffect">
                                      <p:stCondLst>
                                        <p:cond delay="0"/>
                                      </p:stCondLst>
                                      <p:childTnLst>
                                        <p:set>
                                          <p:cBhvr>
                                            <p:cTn id="36" dur="1" fill="hold">
                                              <p:stCondLst>
                                                <p:cond delay="0"/>
                                              </p:stCondLst>
                                            </p:cTn>
                                            <p:tgtEl>
                                              <p:spTgt spid="19481"/>
                                            </p:tgtEl>
                                            <p:attrNameLst>
                                              <p:attrName>style.visibility</p:attrName>
                                            </p:attrNameLst>
                                          </p:cBhvr>
                                          <p:to>
                                            <p:strVal val="visible"/>
                                          </p:to>
                                        </p:set>
                                        <p:animEffect transition="in" filter="fade">
                                          <p:cBhvr>
                                            <p:cTn id="37" dur="2000"/>
                                            <p:tgtEl>
                                              <p:spTgt spid="19481"/>
                                            </p:tgtEl>
                                          </p:cBhvr>
                                        </p:animEffect>
                                        <p:anim calcmode="lin" valueType="num">
                                          <p:cBhvr>
                                            <p:cTn id="38" dur="2000" fill="hold"/>
                                            <p:tgtEl>
                                              <p:spTgt spid="19481"/>
                                            </p:tgtEl>
                                            <p:attrNameLst>
                                              <p:attrName>style.rotation</p:attrName>
                                            </p:attrNameLst>
                                          </p:cBhvr>
                                          <p:tavLst>
                                            <p:tav tm="0">
                                              <p:val>
                                                <p:fltVal val="720"/>
                                              </p:val>
                                            </p:tav>
                                            <p:tav tm="100000">
                                              <p:val>
                                                <p:fltVal val="0"/>
                                              </p:val>
                                            </p:tav>
                                          </p:tavLst>
                                        </p:anim>
                                        <p:anim calcmode="lin" valueType="num">
                                          <p:cBhvr>
                                            <p:cTn id="39" dur="2000" fill="hold"/>
                                            <p:tgtEl>
                                              <p:spTgt spid="19481"/>
                                            </p:tgtEl>
                                            <p:attrNameLst>
                                              <p:attrName>ppt_h</p:attrName>
                                            </p:attrNameLst>
                                          </p:cBhvr>
                                          <p:tavLst>
                                            <p:tav tm="0">
                                              <p:val>
                                                <p:fltVal val="0"/>
                                              </p:val>
                                            </p:tav>
                                            <p:tav tm="100000">
                                              <p:val>
                                                <p:strVal val="#ppt_h"/>
                                              </p:val>
                                            </p:tav>
                                          </p:tavLst>
                                        </p:anim>
                                        <p:anim calcmode="lin" valueType="num">
                                          <p:cBhvr>
                                            <p:cTn id="40" dur="2000" fill="hold"/>
                                            <p:tgtEl>
                                              <p:spTgt spid="19481"/>
                                            </p:tgtEl>
                                            <p:attrNameLst>
                                              <p:attrName>ppt_w</p:attrName>
                                            </p:attrNameLst>
                                          </p:cBhvr>
                                          <p:tavLst>
                                            <p:tav tm="0">
                                              <p:val>
                                                <p:fltVal val="0"/>
                                              </p:val>
                                            </p:tav>
                                            <p:tav tm="100000">
                                              <p:val>
                                                <p:strVal val="#ppt_w"/>
                                              </p:val>
                                            </p:tav>
                                          </p:tavLst>
                                        </p:anim>
                                      </p:childTnLst>
                                    </p:cTn>
                                  </p:par>
                                  <p:par>
                                    <p:cTn id="41" presetID="35" presetClass="entr" presetSubtype="0" fill="hold" grpId="0" nodeType="withEffect">
                                      <p:stCondLst>
                                        <p:cond delay="0"/>
                                      </p:stCondLst>
                                      <p:childTnLst>
                                        <p:set>
                                          <p:cBhvr>
                                            <p:cTn id="42" dur="1" fill="hold">
                                              <p:stCondLst>
                                                <p:cond delay="0"/>
                                              </p:stCondLst>
                                            </p:cTn>
                                            <p:tgtEl>
                                              <p:spTgt spid="19480"/>
                                            </p:tgtEl>
                                            <p:attrNameLst>
                                              <p:attrName>style.visibility</p:attrName>
                                            </p:attrNameLst>
                                          </p:cBhvr>
                                          <p:to>
                                            <p:strVal val="visible"/>
                                          </p:to>
                                        </p:set>
                                        <p:animEffect transition="in" filter="fade">
                                          <p:cBhvr>
                                            <p:cTn id="43" dur="2000"/>
                                            <p:tgtEl>
                                              <p:spTgt spid="19480"/>
                                            </p:tgtEl>
                                          </p:cBhvr>
                                        </p:animEffect>
                                        <p:anim calcmode="lin" valueType="num">
                                          <p:cBhvr>
                                            <p:cTn id="44" dur="2000" fill="hold"/>
                                            <p:tgtEl>
                                              <p:spTgt spid="19480"/>
                                            </p:tgtEl>
                                            <p:attrNameLst>
                                              <p:attrName>style.rotation</p:attrName>
                                            </p:attrNameLst>
                                          </p:cBhvr>
                                          <p:tavLst>
                                            <p:tav tm="0">
                                              <p:val>
                                                <p:fltVal val="720"/>
                                              </p:val>
                                            </p:tav>
                                            <p:tav tm="100000">
                                              <p:val>
                                                <p:fltVal val="0"/>
                                              </p:val>
                                            </p:tav>
                                          </p:tavLst>
                                        </p:anim>
                                        <p:anim calcmode="lin" valueType="num">
                                          <p:cBhvr>
                                            <p:cTn id="45" dur="2000" fill="hold"/>
                                            <p:tgtEl>
                                              <p:spTgt spid="19480"/>
                                            </p:tgtEl>
                                            <p:attrNameLst>
                                              <p:attrName>ppt_h</p:attrName>
                                            </p:attrNameLst>
                                          </p:cBhvr>
                                          <p:tavLst>
                                            <p:tav tm="0">
                                              <p:val>
                                                <p:fltVal val="0"/>
                                              </p:val>
                                            </p:tav>
                                            <p:tav tm="100000">
                                              <p:val>
                                                <p:strVal val="#ppt_h"/>
                                              </p:val>
                                            </p:tav>
                                          </p:tavLst>
                                        </p:anim>
                                        <p:anim calcmode="lin" valueType="num">
                                          <p:cBhvr>
                                            <p:cTn id="46" dur="2000" fill="hold"/>
                                            <p:tgtEl>
                                              <p:spTgt spid="19480"/>
                                            </p:tgtEl>
                                            <p:attrNameLst>
                                              <p:attrName>ppt_w</p:attrName>
                                            </p:attrNameLst>
                                          </p:cBhvr>
                                          <p:tavLst>
                                            <p:tav tm="0">
                                              <p:val>
                                                <p:fltVal val="0"/>
                                              </p:val>
                                            </p:tav>
                                            <p:tav tm="100000">
                                              <p:val>
                                                <p:strVal val="#ppt_w"/>
                                              </p:val>
                                            </p:tav>
                                          </p:tavLst>
                                        </p:anim>
                                      </p:childTnLst>
                                    </p:cTn>
                                  </p:par>
                                  <p:par>
                                    <p:cTn id="47" presetID="35" presetClass="entr" presetSubtype="0" fill="hold" grpId="0" nodeType="withEffect">
                                      <p:stCondLst>
                                        <p:cond delay="0"/>
                                      </p:stCondLst>
                                      <p:childTnLst>
                                        <p:set>
                                          <p:cBhvr>
                                            <p:cTn id="48" dur="1" fill="hold">
                                              <p:stCondLst>
                                                <p:cond delay="0"/>
                                              </p:stCondLst>
                                            </p:cTn>
                                            <p:tgtEl>
                                              <p:spTgt spid="19483"/>
                                            </p:tgtEl>
                                            <p:attrNameLst>
                                              <p:attrName>style.visibility</p:attrName>
                                            </p:attrNameLst>
                                          </p:cBhvr>
                                          <p:to>
                                            <p:strVal val="visible"/>
                                          </p:to>
                                        </p:set>
                                        <p:animEffect transition="in" filter="fade">
                                          <p:cBhvr>
                                            <p:cTn id="49" dur="2000"/>
                                            <p:tgtEl>
                                              <p:spTgt spid="19483"/>
                                            </p:tgtEl>
                                          </p:cBhvr>
                                        </p:animEffect>
                                        <p:anim calcmode="lin" valueType="num">
                                          <p:cBhvr>
                                            <p:cTn id="50" dur="2000" fill="hold"/>
                                            <p:tgtEl>
                                              <p:spTgt spid="19483"/>
                                            </p:tgtEl>
                                            <p:attrNameLst>
                                              <p:attrName>style.rotation</p:attrName>
                                            </p:attrNameLst>
                                          </p:cBhvr>
                                          <p:tavLst>
                                            <p:tav tm="0">
                                              <p:val>
                                                <p:fltVal val="720"/>
                                              </p:val>
                                            </p:tav>
                                            <p:tav tm="100000">
                                              <p:val>
                                                <p:fltVal val="0"/>
                                              </p:val>
                                            </p:tav>
                                          </p:tavLst>
                                        </p:anim>
                                        <p:anim calcmode="lin" valueType="num">
                                          <p:cBhvr>
                                            <p:cTn id="51" dur="2000" fill="hold"/>
                                            <p:tgtEl>
                                              <p:spTgt spid="19483"/>
                                            </p:tgtEl>
                                            <p:attrNameLst>
                                              <p:attrName>ppt_h</p:attrName>
                                            </p:attrNameLst>
                                          </p:cBhvr>
                                          <p:tavLst>
                                            <p:tav tm="0">
                                              <p:val>
                                                <p:fltVal val="0"/>
                                              </p:val>
                                            </p:tav>
                                            <p:tav tm="100000">
                                              <p:val>
                                                <p:strVal val="#ppt_h"/>
                                              </p:val>
                                            </p:tav>
                                          </p:tavLst>
                                        </p:anim>
                                        <p:anim calcmode="lin" valueType="num">
                                          <p:cBhvr>
                                            <p:cTn id="52" dur="2000" fill="hold"/>
                                            <p:tgtEl>
                                              <p:spTgt spid="19483"/>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19482"/>
                                            </p:tgtEl>
                                            <p:attrNameLst>
                                              <p:attrName>style.visibility</p:attrName>
                                            </p:attrNameLst>
                                          </p:cBhvr>
                                          <p:to>
                                            <p:strVal val="visible"/>
                                          </p:to>
                                        </p:set>
                                        <p:animEffect transition="in" filter="fade">
                                          <p:cBhvr>
                                            <p:cTn id="55" dur="2000"/>
                                            <p:tgtEl>
                                              <p:spTgt spid="19482"/>
                                            </p:tgtEl>
                                          </p:cBhvr>
                                        </p:animEffect>
                                        <p:anim calcmode="lin" valueType="num">
                                          <p:cBhvr>
                                            <p:cTn id="56" dur="2000" fill="hold"/>
                                            <p:tgtEl>
                                              <p:spTgt spid="19482"/>
                                            </p:tgtEl>
                                            <p:attrNameLst>
                                              <p:attrName>style.rotation</p:attrName>
                                            </p:attrNameLst>
                                          </p:cBhvr>
                                          <p:tavLst>
                                            <p:tav tm="0">
                                              <p:val>
                                                <p:fltVal val="720"/>
                                              </p:val>
                                            </p:tav>
                                            <p:tav tm="100000">
                                              <p:val>
                                                <p:fltVal val="0"/>
                                              </p:val>
                                            </p:tav>
                                          </p:tavLst>
                                        </p:anim>
                                        <p:anim calcmode="lin" valueType="num">
                                          <p:cBhvr>
                                            <p:cTn id="57" dur="2000" fill="hold"/>
                                            <p:tgtEl>
                                              <p:spTgt spid="19482"/>
                                            </p:tgtEl>
                                            <p:attrNameLst>
                                              <p:attrName>ppt_h</p:attrName>
                                            </p:attrNameLst>
                                          </p:cBhvr>
                                          <p:tavLst>
                                            <p:tav tm="0">
                                              <p:val>
                                                <p:fltVal val="0"/>
                                              </p:val>
                                            </p:tav>
                                            <p:tav tm="100000">
                                              <p:val>
                                                <p:strVal val="#ppt_h"/>
                                              </p:val>
                                            </p:tav>
                                          </p:tavLst>
                                        </p:anim>
                                        <p:anim calcmode="lin" valueType="num">
                                          <p:cBhvr>
                                            <p:cTn id="58" dur="2000" fill="hold"/>
                                            <p:tgtEl>
                                              <p:spTgt spid="19482"/>
                                            </p:tgtEl>
                                            <p:attrNameLst>
                                              <p:attrName>ppt_w</p:attrName>
                                            </p:attrNameLst>
                                          </p:cBhvr>
                                          <p:tavLst>
                                            <p:tav tm="0">
                                              <p:val>
                                                <p:fltVal val="0"/>
                                              </p:val>
                                            </p:tav>
                                            <p:tav tm="100000">
                                              <p:val>
                                                <p:strVal val="#ppt_w"/>
                                              </p:val>
                                            </p:tav>
                                          </p:tavLst>
                                        </p:anim>
                                      </p:childTnLst>
                                    </p:cTn>
                                  </p:par>
                                  <p:par>
                                    <p:cTn id="59" presetID="2" presetClass="entr" presetSubtype="1" fill="hold" nodeType="withEffect" p14:presetBounceEnd="78000">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14:bounceEnd="78000">
                                          <p:cBhvr additive="base">
                                            <p:cTn id="61" dur="1500" fill="hold"/>
                                            <p:tgtEl>
                                              <p:spTgt spid="20"/>
                                            </p:tgtEl>
                                            <p:attrNameLst>
                                              <p:attrName>ppt_x</p:attrName>
                                            </p:attrNameLst>
                                          </p:cBhvr>
                                          <p:tavLst>
                                            <p:tav tm="0">
                                              <p:val>
                                                <p:strVal val="#ppt_x"/>
                                              </p:val>
                                            </p:tav>
                                            <p:tav tm="100000">
                                              <p:val>
                                                <p:strVal val="#ppt_x"/>
                                              </p:val>
                                            </p:tav>
                                          </p:tavLst>
                                        </p:anim>
                                        <p:anim calcmode="lin" valueType="num" p14:bounceEnd="78000">
                                          <p:cBhvr additive="base">
                                            <p:cTn id="62" dur="1500" fill="hold"/>
                                            <p:tgtEl>
                                              <p:spTgt spid="20"/>
                                            </p:tgtEl>
                                            <p:attrNameLst>
                                              <p:attrName>ppt_y</p:attrName>
                                            </p:attrNameLst>
                                          </p:cBhvr>
                                          <p:tavLst>
                                            <p:tav tm="0">
                                              <p:val>
                                                <p:strVal val="0-#ppt_h/2"/>
                                              </p:val>
                                            </p:tav>
                                            <p:tav tm="100000">
                                              <p:val>
                                                <p:strVal val="#ppt_y"/>
                                              </p:val>
                                            </p:tav>
                                          </p:tavLst>
                                        </p:anim>
                                      </p:childTnLst>
                                    </p:cTn>
                                  </p:par>
                                  <p:par>
                                    <p:cTn id="63" presetID="2" presetClass="entr" presetSubtype="1" fill="hold" nodeType="withEffect" p14:presetBounceEnd="78000">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14:bounceEnd="78000">
                                          <p:cBhvr additive="base">
                                            <p:cTn id="65" dur="1500" fill="hold"/>
                                            <p:tgtEl>
                                              <p:spTgt spid="21"/>
                                            </p:tgtEl>
                                            <p:attrNameLst>
                                              <p:attrName>ppt_x</p:attrName>
                                            </p:attrNameLst>
                                          </p:cBhvr>
                                          <p:tavLst>
                                            <p:tav tm="0">
                                              <p:val>
                                                <p:strVal val="#ppt_x"/>
                                              </p:val>
                                            </p:tav>
                                            <p:tav tm="100000">
                                              <p:val>
                                                <p:strVal val="#ppt_x"/>
                                              </p:val>
                                            </p:tav>
                                          </p:tavLst>
                                        </p:anim>
                                        <p:anim calcmode="lin" valueType="num" p14:bounceEnd="78000">
                                          <p:cBhvr additive="base">
                                            <p:cTn id="66" dur="1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2"/>
                                            </p:tgtEl>
                                            <p:attrNameLst>
                                              <p:attrName>style.visibility</p:attrName>
                                            </p:attrNameLst>
                                          </p:cBhvr>
                                          <p:to>
                                            <p:strVal val="visible"/>
                                          </p:to>
                                        </p:set>
                                        <p:animEffect transition="in" filter="wipe(down)">
                                          <p:cBhvr>
                                            <p:cTn id="71" dur="500"/>
                                            <p:tgtEl>
                                              <p:spTgt spid="2"/>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grpId="0" nodeType="clickEffect">
                                      <p:stCondLst>
                                        <p:cond delay="0"/>
                                      </p:stCondLst>
                                      <p:childTnLst>
                                        <p:set>
                                          <p:cBhvr>
                                            <p:cTn id="75" dur="1" fill="hold">
                                              <p:stCondLst>
                                                <p:cond delay="0"/>
                                              </p:stCondLst>
                                            </p:cTn>
                                            <p:tgtEl>
                                              <p:spTgt spid="19472"/>
                                            </p:tgtEl>
                                            <p:attrNameLst>
                                              <p:attrName>style.visibility</p:attrName>
                                            </p:attrNameLst>
                                          </p:cBhvr>
                                          <p:to>
                                            <p:strVal val="visible"/>
                                          </p:to>
                                        </p:set>
                                        <p:animEffect transition="in" filter="circle(in)">
                                          <p:cBhvr>
                                            <p:cTn id="76" dur="2000"/>
                                            <p:tgtEl>
                                              <p:spTgt spid="19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472" grpId="0"/>
          <p:bldP spid="19480" grpId="0"/>
          <p:bldP spid="19481" grpId="0"/>
          <p:bldP spid="19482" grpId="0"/>
          <p:bldP spid="19483" grpId="0"/>
          <p:bldP spid="2" grpId="0"/>
        </p:bldLst>
      </p:timing>
    </mc:Choice>
    <mc:Fallback xmlns="">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9468"/>
                                            </p:tgtEl>
                                            <p:attrNameLst>
                                              <p:attrName>style.visibility</p:attrName>
                                            </p:attrNameLst>
                                          </p:cBhvr>
                                          <p:to>
                                            <p:strVal val="visible"/>
                                          </p:to>
                                        </p:set>
                                        <p:anim calcmode="lin" valueType="num">
                                          <p:cBhvr>
                                            <p:cTn id="7" dur="500" fill="hold"/>
                                            <p:tgtEl>
                                              <p:spTgt spid="19468"/>
                                            </p:tgtEl>
                                            <p:attrNameLst>
                                              <p:attrName>ppt_w</p:attrName>
                                            </p:attrNameLst>
                                          </p:cBhvr>
                                          <p:tavLst>
                                            <p:tav tm="0">
                                              <p:val>
                                                <p:fltVal val="0"/>
                                              </p:val>
                                            </p:tav>
                                            <p:tav tm="100000">
                                              <p:val>
                                                <p:strVal val="#ppt_w"/>
                                              </p:val>
                                            </p:tav>
                                          </p:tavLst>
                                        </p:anim>
                                        <p:anim calcmode="lin" valueType="num">
                                          <p:cBhvr>
                                            <p:cTn id="8" dur="500" fill="hold"/>
                                            <p:tgtEl>
                                              <p:spTgt spid="19468"/>
                                            </p:tgtEl>
                                            <p:attrNameLst>
                                              <p:attrName>ppt_h</p:attrName>
                                            </p:attrNameLst>
                                          </p:cBhvr>
                                          <p:tavLst>
                                            <p:tav tm="0">
                                              <p:val>
                                                <p:fltVal val="0"/>
                                              </p:val>
                                            </p:tav>
                                            <p:tav tm="100000">
                                              <p:val>
                                                <p:strVal val="#ppt_h"/>
                                              </p:val>
                                            </p:tav>
                                          </p:tavLst>
                                        </p:anim>
                                        <p:anim calcmode="lin" valueType="num">
                                          <p:cBhvr>
                                            <p:cTn id="9" dur="500" fill="hold"/>
                                            <p:tgtEl>
                                              <p:spTgt spid="19468"/>
                                            </p:tgtEl>
                                            <p:attrNameLst>
                                              <p:attrName>style.rotation</p:attrName>
                                            </p:attrNameLst>
                                          </p:cBhvr>
                                          <p:tavLst>
                                            <p:tav tm="0">
                                              <p:val>
                                                <p:fltVal val="360"/>
                                              </p:val>
                                            </p:tav>
                                            <p:tav tm="100000">
                                              <p:val>
                                                <p:fltVal val="0"/>
                                              </p:val>
                                            </p:tav>
                                          </p:tavLst>
                                        </p:anim>
                                        <p:animEffect transition="in" filter="fade">
                                          <p:cBhvr>
                                            <p:cTn id="10" dur="500"/>
                                            <p:tgtEl>
                                              <p:spTgt spid="19468"/>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19466"/>
                                            </p:tgtEl>
                                            <p:attrNameLst>
                                              <p:attrName>style.visibility</p:attrName>
                                            </p:attrNameLst>
                                          </p:cBhvr>
                                          <p:to>
                                            <p:strVal val="visible"/>
                                          </p:to>
                                        </p:set>
                                        <p:anim calcmode="lin" valueType="num">
                                          <p:cBhvr>
                                            <p:cTn id="13" dur="500" fill="hold"/>
                                            <p:tgtEl>
                                              <p:spTgt spid="19466"/>
                                            </p:tgtEl>
                                            <p:attrNameLst>
                                              <p:attrName>ppt_w</p:attrName>
                                            </p:attrNameLst>
                                          </p:cBhvr>
                                          <p:tavLst>
                                            <p:tav tm="0">
                                              <p:val>
                                                <p:fltVal val="0"/>
                                              </p:val>
                                            </p:tav>
                                            <p:tav tm="100000">
                                              <p:val>
                                                <p:strVal val="#ppt_w"/>
                                              </p:val>
                                            </p:tav>
                                          </p:tavLst>
                                        </p:anim>
                                        <p:anim calcmode="lin" valueType="num">
                                          <p:cBhvr>
                                            <p:cTn id="14" dur="500" fill="hold"/>
                                            <p:tgtEl>
                                              <p:spTgt spid="19466"/>
                                            </p:tgtEl>
                                            <p:attrNameLst>
                                              <p:attrName>ppt_h</p:attrName>
                                            </p:attrNameLst>
                                          </p:cBhvr>
                                          <p:tavLst>
                                            <p:tav tm="0">
                                              <p:val>
                                                <p:fltVal val="0"/>
                                              </p:val>
                                            </p:tav>
                                            <p:tav tm="100000">
                                              <p:val>
                                                <p:strVal val="#ppt_h"/>
                                              </p:val>
                                            </p:tav>
                                          </p:tavLst>
                                        </p:anim>
                                        <p:anim calcmode="lin" valueType="num">
                                          <p:cBhvr>
                                            <p:cTn id="15" dur="500" fill="hold"/>
                                            <p:tgtEl>
                                              <p:spTgt spid="19466"/>
                                            </p:tgtEl>
                                            <p:attrNameLst>
                                              <p:attrName>style.rotation</p:attrName>
                                            </p:attrNameLst>
                                          </p:cBhvr>
                                          <p:tavLst>
                                            <p:tav tm="0">
                                              <p:val>
                                                <p:fltVal val="360"/>
                                              </p:val>
                                            </p:tav>
                                            <p:tav tm="100000">
                                              <p:val>
                                                <p:fltVal val="0"/>
                                              </p:val>
                                            </p:tav>
                                          </p:tavLst>
                                        </p:anim>
                                        <p:animEffect transition="in" filter="fade">
                                          <p:cBhvr>
                                            <p:cTn id="16" dur="500"/>
                                            <p:tgtEl>
                                              <p:spTgt spid="19466"/>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19467"/>
                                            </p:tgtEl>
                                            <p:attrNameLst>
                                              <p:attrName>style.visibility</p:attrName>
                                            </p:attrNameLst>
                                          </p:cBhvr>
                                          <p:to>
                                            <p:strVal val="visible"/>
                                          </p:to>
                                        </p:set>
                                        <p:anim calcmode="lin" valueType="num">
                                          <p:cBhvr>
                                            <p:cTn id="19" dur="500" fill="hold"/>
                                            <p:tgtEl>
                                              <p:spTgt spid="19467"/>
                                            </p:tgtEl>
                                            <p:attrNameLst>
                                              <p:attrName>ppt_w</p:attrName>
                                            </p:attrNameLst>
                                          </p:cBhvr>
                                          <p:tavLst>
                                            <p:tav tm="0">
                                              <p:val>
                                                <p:fltVal val="0"/>
                                              </p:val>
                                            </p:tav>
                                            <p:tav tm="100000">
                                              <p:val>
                                                <p:strVal val="#ppt_w"/>
                                              </p:val>
                                            </p:tav>
                                          </p:tavLst>
                                        </p:anim>
                                        <p:anim calcmode="lin" valueType="num">
                                          <p:cBhvr>
                                            <p:cTn id="20" dur="500" fill="hold"/>
                                            <p:tgtEl>
                                              <p:spTgt spid="19467"/>
                                            </p:tgtEl>
                                            <p:attrNameLst>
                                              <p:attrName>ppt_h</p:attrName>
                                            </p:attrNameLst>
                                          </p:cBhvr>
                                          <p:tavLst>
                                            <p:tav tm="0">
                                              <p:val>
                                                <p:fltVal val="0"/>
                                              </p:val>
                                            </p:tav>
                                            <p:tav tm="100000">
                                              <p:val>
                                                <p:strVal val="#ppt_h"/>
                                              </p:val>
                                            </p:tav>
                                          </p:tavLst>
                                        </p:anim>
                                        <p:anim calcmode="lin" valueType="num">
                                          <p:cBhvr>
                                            <p:cTn id="21" dur="500" fill="hold"/>
                                            <p:tgtEl>
                                              <p:spTgt spid="19467"/>
                                            </p:tgtEl>
                                            <p:attrNameLst>
                                              <p:attrName>style.rotation</p:attrName>
                                            </p:attrNameLst>
                                          </p:cBhvr>
                                          <p:tavLst>
                                            <p:tav tm="0">
                                              <p:val>
                                                <p:fltVal val="360"/>
                                              </p:val>
                                            </p:tav>
                                            <p:tav tm="100000">
                                              <p:val>
                                                <p:fltVal val="0"/>
                                              </p:val>
                                            </p:tav>
                                          </p:tavLst>
                                        </p:anim>
                                        <p:animEffect transition="in" filter="fade">
                                          <p:cBhvr>
                                            <p:cTn id="22" dur="500"/>
                                            <p:tgtEl>
                                              <p:spTgt spid="19467"/>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19469"/>
                                            </p:tgtEl>
                                            <p:attrNameLst>
                                              <p:attrName>style.visibility</p:attrName>
                                            </p:attrNameLst>
                                          </p:cBhvr>
                                          <p:to>
                                            <p:strVal val="visible"/>
                                          </p:to>
                                        </p:set>
                                        <p:anim calcmode="lin" valueType="num">
                                          <p:cBhvr>
                                            <p:cTn id="25" dur="500" fill="hold"/>
                                            <p:tgtEl>
                                              <p:spTgt spid="19469"/>
                                            </p:tgtEl>
                                            <p:attrNameLst>
                                              <p:attrName>ppt_w</p:attrName>
                                            </p:attrNameLst>
                                          </p:cBhvr>
                                          <p:tavLst>
                                            <p:tav tm="0">
                                              <p:val>
                                                <p:fltVal val="0"/>
                                              </p:val>
                                            </p:tav>
                                            <p:tav tm="100000">
                                              <p:val>
                                                <p:strVal val="#ppt_w"/>
                                              </p:val>
                                            </p:tav>
                                          </p:tavLst>
                                        </p:anim>
                                        <p:anim calcmode="lin" valueType="num">
                                          <p:cBhvr>
                                            <p:cTn id="26" dur="500" fill="hold"/>
                                            <p:tgtEl>
                                              <p:spTgt spid="19469"/>
                                            </p:tgtEl>
                                            <p:attrNameLst>
                                              <p:attrName>ppt_h</p:attrName>
                                            </p:attrNameLst>
                                          </p:cBhvr>
                                          <p:tavLst>
                                            <p:tav tm="0">
                                              <p:val>
                                                <p:fltVal val="0"/>
                                              </p:val>
                                            </p:tav>
                                            <p:tav tm="100000">
                                              <p:val>
                                                <p:strVal val="#ppt_h"/>
                                              </p:val>
                                            </p:tav>
                                          </p:tavLst>
                                        </p:anim>
                                        <p:anim calcmode="lin" valueType="num">
                                          <p:cBhvr>
                                            <p:cTn id="27" dur="500" fill="hold"/>
                                            <p:tgtEl>
                                              <p:spTgt spid="19469"/>
                                            </p:tgtEl>
                                            <p:attrNameLst>
                                              <p:attrName>style.rotation</p:attrName>
                                            </p:attrNameLst>
                                          </p:cBhvr>
                                          <p:tavLst>
                                            <p:tav tm="0">
                                              <p:val>
                                                <p:fltVal val="360"/>
                                              </p:val>
                                            </p:tav>
                                            <p:tav tm="100000">
                                              <p:val>
                                                <p:fltVal val="0"/>
                                              </p:val>
                                            </p:tav>
                                          </p:tavLst>
                                        </p:anim>
                                        <p:animEffect transition="in" filter="fade">
                                          <p:cBhvr>
                                            <p:cTn id="28" dur="500"/>
                                            <p:tgtEl>
                                              <p:spTgt spid="19469"/>
                                            </p:tgtEl>
                                          </p:cBhvr>
                                        </p:animEffect>
                                      </p:childTnLst>
                                    </p:cTn>
                                  </p:par>
                                </p:childTnLst>
                              </p:cTn>
                            </p:par>
                            <p:par>
                              <p:cTn id="29" fill="hold">
                                <p:stCondLst>
                                  <p:cond delay="500"/>
                                </p:stCondLst>
                                <p:childTnLst>
                                  <p:par>
                                    <p:cTn id="30" presetID="55" presetClass="entr" presetSubtype="0"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1000" fill="hold"/>
                                            <p:tgtEl>
                                              <p:spTgt spid="19"/>
                                            </p:tgtEl>
                                            <p:attrNameLst>
                                              <p:attrName>ppt_w</p:attrName>
                                            </p:attrNameLst>
                                          </p:cBhvr>
                                          <p:tavLst>
                                            <p:tav tm="0">
                                              <p:val>
                                                <p:strVal val="#ppt_w*0.70"/>
                                              </p:val>
                                            </p:tav>
                                            <p:tav tm="100000">
                                              <p:val>
                                                <p:strVal val="#ppt_w"/>
                                              </p:val>
                                            </p:tav>
                                          </p:tavLst>
                                        </p:anim>
                                        <p:anim calcmode="lin" valueType="num">
                                          <p:cBhvr>
                                            <p:cTn id="33" dur="1000" fill="hold"/>
                                            <p:tgtEl>
                                              <p:spTgt spid="19"/>
                                            </p:tgtEl>
                                            <p:attrNameLst>
                                              <p:attrName>ppt_h</p:attrName>
                                            </p:attrNameLst>
                                          </p:cBhvr>
                                          <p:tavLst>
                                            <p:tav tm="0">
                                              <p:val>
                                                <p:strVal val="#ppt_h"/>
                                              </p:val>
                                            </p:tav>
                                            <p:tav tm="100000">
                                              <p:val>
                                                <p:strVal val="#ppt_h"/>
                                              </p:val>
                                            </p:tav>
                                          </p:tavLst>
                                        </p:anim>
                                        <p:animEffect transition="in" filter="fade">
                                          <p:cBhvr>
                                            <p:cTn id="34" dur="1000"/>
                                            <p:tgtEl>
                                              <p:spTgt spid="19"/>
                                            </p:tgtEl>
                                          </p:cBhvr>
                                        </p:animEffect>
                                      </p:childTnLst>
                                    </p:cTn>
                                  </p:par>
                                  <p:par>
                                    <p:cTn id="35" presetID="35" presetClass="entr" presetSubtype="0" fill="hold" grpId="0" nodeType="withEffect">
                                      <p:stCondLst>
                                        <p:cond delay="0"/>
                                      </p:stCondLst>
                                      <p:childTnLst>
                                        <p:set>
                                          <p:cBhvr>
                                            <p:cTn id="36" dur="1" fill="hold">
                                              <p:stCondLst>
                                                <p:cond delay="0"/>
                                              </p:stCondLst>
                                            </p:cTn>
                                            <p:tgtEl>
                                              <p:spTgt spid="19481"/>
                                            </p:tgtEl>
                                            <p:attrNameLst>
                                              <p:attrName>style.visibility</p:attrName>
                                            </p:attrNameLst>
                                          </p:cBhvr>
                                          <p:to>
                                            <p:strVal val="visible"/>
                                          </p:to>
                                        </p:set>
                                        <p:animEffect transition="in" filter="fade">
                                          <p:cBhvr>
                                            <p:cTn id="37" dur="2000"/>
                                            <p:tgtEl>
                                              <p:spTgt spid="19481"/>
                                            </p:tgtEl>
                                          </p:cBhvr>
                                        </p:animEffect>
                                        <p:anim calcmode="lin" valueType="num">
                                          <p:cBhvr>
                                            <p:cTn id="38" dur="2000" fill="hold"/>
                                            <p:tgtEl>
                                              <p:spTgt spid="19481"/>
                                            </p:tgtEl>
                                            <p:attrNameLst>
                                              <p:attrName>style.rotation</p:attrName>
                                            </p:attrNameLst>
                                          </p:cBhvr>
                                          <p:tavLst>
                                            <p:tav tm="0">
                                              <p:val>
                                                <p:fltVal val="720"/>
                                              </p:val>
                                            </p:tav>
                                            <p:tav tm="100000">
                                              <p:val>
                                                <p:fltVal val="0"/>
                                              </p:val>
                                            </p:tav>
                                          </p:tavLst>
                                        </p:anim>
                                        <p:anim calcmode="lin" valueType="num">
                                          <p:cBhvr>
                                            <p:cTn id="39" dur="2000" fill="hold"/>
                                            <p:tgtEl>
                                              <p:spTgt spid="19481"/>
                                            </p:tgtEl>
                                            <p:attrNameLst>
                                              <p:attrName>ppt_h</p:attrName>
                                            </p:attrNameLst>
                                          </p:cBhvr>
                                          <p:tavLst>
                                            <p:tav tm="0">
                                              <p:val>
                                                <p:fltVal val="0"/>
                                              </p:val>
                                            </p:tav>
                                            <p:tav tm="100000">
                                              <p:val>
                                                <p:strVal val="#ppt_h"/>
                                              </p:val>
                                            </p:tav>
                                          </p:tavLst>
                                        </p:anim>
                                        <p:anim calcmode="lin" valueType="num">
                                          <p:cBhvr>
                                            <p:cTn id="40" dur="2000" fill="hold"/>
                                            <p:tgtEl>
                                              <p:spTgt spid="19481"/>
                                            </p:tgtEl>
                                            <p:attrNameLst>
                                              <p:attrName>ppt_w</p:attrName>
                                            </p:attrNameLst>
                                          </p:cBhvr>
                                          <p:tavLst>
                                            <p:tav tm="0">
                                              <p:val>
                                                <p:fltVal val="0"/>
                                              </p:val>
                                            </p:tav>
                                            <p:tav tm="100000">
                                              <p:val>
                                                <p:strVal val="#ppt_w"/>
                                              </p:val>
                                            </p:tav>
                                          </p:tavLst>
                                        </p:anim>
                                      </p:childTnLst>
                                    </p:cTn>
                                  </p:par>
                                  <p:par>
                                    <p:cTn id="41" presetID="35" presetClass="entr" presetSubtype="0" fill="hold" grpId="0" nodeType="withEffect">
                                      <p:stCondLst>
                                        <p:cond delay="0"/>
                                      </p:stCondLst>
                                      <p:childTnLst>
                                        <p:set>
                                          <p:cBhvr>
                                            <p:cTn id="42" dur="1" fill="hold">
                                              <p:stCondLst>
                                                <p:cond delay="0"/>
                                              </p:stCondLst>
                                            </p:cTn>
                                            <p:tgtEl>
                                              <p:spTgt spid="19480"/>
                                            </p:tgtEl>
                                            <p:attrNameLst>
                                              <p:attrName>style.visibility</p:attrName>
                                            </p:attrNameLst>
                                          </p:cBhvr>
                                          <p:to>
                                            <p:strVal val="visible"/>
                                          </p:to>
                                        </p:set>
                                        <p:animEffect transition="in" filter="fade">
                                          <p:cBhvr>
                                            <p:cTn id="43" dur="2000"/>
                                            <p:tgtEl>
                                              <p:spTgt spid="19480"/>
                                            </p:tgtEl>
                                          </p:cBhvr>
                                        </p:animEffect>
                                        <p:anim calcmode="lin" valueType="num">
                                          <p:cBhvr>
                                            <p:cTn id="44" dur="2000" fill="hold"/>
                                            <p:tgtEl>
                                              <p:spTgt spid="19480"/>
                                            </p:tgtEl>
                                            <p:attrNameLst>
                                              <p:attrName>style.rotation</p:attrName>
                                            </p:attrNameLst>
                                          </p:cBhvr>
                                          <p:tavLst>
                                            <p:tav tm="0">
                                              <p:val>
                                                <p:fltVal val="720"/>
                                              </p:val>
                                            </p:tav>
                                            <p:tav tm="100000">
                                              <p:val>
                                                <p:fltVal val="0"/>
                                              </p:val>
                                            </p:tav>
                                          </p:tavLst>
                                        </p:anim>
                                        <p:anim calcmode="lin" valueType="num">
                                          <p:cBhvr>
                                            <p:cTn id="45" dur="2000" fill="hold"/>
                                            <p:tgtEl>
                                              <p:spTgt spid="19480"/>
                                            </p:tgtEl>
                                            <p:attrNameLst>
                                              <p:attrName>ppt_h</p:attrName>
                                            </p:attrNameLst>
                                          </p:cBhvr>
                                          <p:tavLst>
                                            <p:tav tm="0">
                                              <p:val>
                                                <p:fltVal val="0"/>
                                              </p:val>
                                            </p:tav>
                                            <p:tav tm="100000">
                                              <p:val>
                                                <p:strVal val="#ppt_h"/>
                                              </p:val>
                                            </p:tav>
                                          </p:tavLst>
                                        </p:anim>
                                        <p:anim calcmode="lin" valueType="num">
                                          <p:cBhvr>
                                            <p:cTn id="46" dur="2000" fill="hold"/>
                                            <p:tgtEl>
                                              <p:spTgt spid="19480"/>
                                            </p:tgtEl>
                                            <p:attrNameLst>
                                              <p:attrName>ppt_w</p:attrName>
                                            </p:attrNameLst>
                                          </p:cBhvr>
                                          <p:tavLst>
                                            <p:tav tm="0">
                                              <p:val>
                                                <p:fltVal val="0"/>
                                              </p:val>
                                            </p:tav>
                                            <p:tav tm="100000">
                                              <p:val>
                                                <p:strVal val="#ppt_w"/>
                                              </p:val>
                                            </p:tav>
                                          </p:tavLst>
                                        </p:anim>
                                      </p:childTnLst>
                                    </p:cTn>
                                  </p:par>
                                  <p:par>
                                    <p:cTn id="47" presetID="35" presetClass="entr" presetSubtype="0" fill="hold" grpId="0" nodeType="withEffect">
                                      <p:stCondLst>
                                        <p:cond delay="0"/>
                                      </p:stCondLst>
                                      <p:childTnLst>
                                        <p:set>
                                          <p:cBhvr>
                                            <p:cTn id="48" dur="1" fill="hold">
                                              <p:stCondLst>
                                                <p:cond delay="0"/>
                                              </p:stCondLst>
                                            </p:cTn>
                                            <p:tgtEl>
                                              <p:spTgt spid="19483"/>
                                            </p:tgtEl>
                                            <p:attrNameLst>
                                              <p:attrName>style.visibility</p:attrName>
                                            </p:attrNameLst>
                                          </p:cBhvr>
                                          <p:to>
                                            <p:strVal val="visible"/>
                                          </p:to>
                                        </p:set>
                                        <p:animEffect transition="in" filter="fade">
                                          <p:cBhvr>
                                            <p:cTn id="49" dur="2000"/>
                                            <p:tgtEl>
                                              <p:spTgt spid="19483"/>
                                            </p:tgtEl>
                                          </p:cBhvr>
                                        </p:animEffect>
                                        <p:anim calcmode="lin" valueType="num">
                                          <p:cBhvr>
                                            <p:cTn id="50" dur="2000" fill="hold"/>
                                            <p:tgtEl>
                                              <p:spTgt spid="19483"/>
                                            </p:tgtEl>
                                            <p:attrNameLst>
                                              <p:attrName>style.rotation</p:attrName>
                                            </p:attrNameLst>
                                          </p:cBhvr>
                                          <p:tavLst>
                                            <p:tav tm="0">
                                              <p:val>
                                                <p:fltVal val="720"/>
                                              </p:val>
                                            </p:tav>
                                            <p:tav tm="100000">
                                              <p:val>
                                                <p:fltVal val="0"/>
                                              </p:val>
                                            </p:tav>
                                          </p:tavLst>
                                        </p:anim>
                                        <p:anim calcmode="lin" valueType="num">
                                          <p:cBhvr>
                                            <p:cTn id="51" dur="2000" fill="hold"/>
                                            <p:tgtEl>
                                              <p:spTgt spid="19483"/>
                                            </p:tgtEl>
                                            <p:attrNameLst>
                                              <p:attrName>ppt_h</p:attrName>
                                            </p:attrNameLst>
                                          </p:cBhvr>
                                          <p:tavLst>
                                            <p:tav tm="0">
                                              <p:val>
                                                <p:fltVal val="0"/>
                                              </p:val>
                                            </p:tav>
                                            <p:tav tm="100000">
                                              <p:val>
                                                <p:strVal val="#ppt_h"/>
                                              </p:val>
                                            </p:tav>
                                          </p:tavLst>
                                        </p:anim>
                                        <p:anim calcmode="lin" valueType="num">
                                          <p:cBhvr>
                                            <p:cTn id="52" dur="2000" fill="hold"/>
                                            <p:tgtEl>
                                              <p:spTgt spid="19483"/>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19482"/>
                                            </p:tgtEl>
                                            <p:attrNameLst>
                                              <p:attrName>style.visibility</p:attrName>
                                            </p:attrNameLst>
                                          </p:cBhvr>
                                          <p:to>
                                            <p:strVal val="visible"/>
                                          </p:to>
                                        </p:set>
                                        <p:animEffect transition="in" filter="fade">
                                          <p:cBhvr>
                                            <p:cTn id="55" dur="2000"/>
                                            <p:tgtEl>
                                              <p:spTgt spid="19482"/>
                                            </p:tgtEl>
                                          </p:cBhvr>
                                        </p:animEffect>
                                        <p:anim calcmode="lin" valueType="num">
                                          <p:cBhvr>
                                            <p:cTn id="56" dur="2000" fill="hold"/>
                                            <p:tgtEl>
                                              <p:spTgt spid="19482"/>
                                            </p:tgtEl>
                                            <p:attrNameLst>
                                              <p:attrName>style.rotation</p:attrName>
                                            </p:attrNameLst>
                                          </p:cBhvr>
                                          <p:tavLst>
                                            <p:tav tm="0">
                                              <p:val>
                                                <p:fltVal val="720"/>
                                              </p:val>
                                            </p:tav>
                                            <p:tav tm="100000">
                                              <p:val>
                                                <p:fltVal val="0"/>
                                              </p:val>
                                            </p:tav>
                                          </p:tavLst>
                                        </p:anim>
                                        <p:anim calcmode="lin" valueType="num">
                                          <p:cBhvr>
                                            <p:cTn id="57" dur="2000" fill="hold"/>
                                            <p:tgtEl>
                                              <p:spTgt spid="19482"/>
                                            </p:tgtEl>
                                            <p:attrNameLst>
                                              <p:attrName>ppt_h</p:attrName>
                                            </p:attrNameLst>
                                          </p:cBhvr>
                                          <p:tavLst>
                                            <p:tav tm="0">
                                              <p:val>
                                                <p:fltVal val="0"/>
                                              </p:val>
                                            </p:tav>
                                            <p:tav tm="100000">
                                              <p:val>
                                                <p:strVal val="#ppt_h"/>
                                              </p:val>
                                            </p:tav>
                                          </p:tavLst>
                                        </p:anim>
                                        <p:anim calcmode="lin" valueType="num">
                                          <p:cBhvr>
                                            <p:cTn id="58" dur="2000" fill="hold"/>
                                            <p:tgtEl>
                                              <p:spTgt spid="19482"/>
                                            </p:tgtEl>
                                            <p:attrNameLst>
                                              <p:attrName>ppt_w</p:attrName>
                                            </p:attrNameLst>
                                          </p:cBhvr>
                                          <p:tavLst>
                                            <p:tav tm="0">
                                              <p:val>
                                                <p:fltVal val="0"/>
                                              </p:val>
                                            </p:tav>
                                            <p:tav tm="100000">
                                              <p:val>
                                                <p:strVal val="#ppt_w"/>
                                              </p:val>
                                            </p:tav>
                                          </p:tavLst>
                                        </p:anim>
                                      </p:childTnLst>
                                    </p:cTn>
                                  </p:par>
                                  <p:par>
                                    <p:cTn id="59" presetID="2" presetClass="entr" presetSubtype="1" fill="hold" nodeType="with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1500" fill="hold"/>
                                            <p:tgtEl>
                                              <p:spTgt spid="20"/>
                                            </p:tgtEl>
                                            <p:attrNameLst>
                                              <p:attrName>ppt_x</p:attrName>
                                            </p:attrNameLst>
                                          </p:cBhvr>
                                          <p:tavLst>
                                            <p:tav tm="0">
                                              <p:val>
                                                <p:strVal val="#ppt_x"/>
                                              </p:val>
                                            </p:tav>
                                            <p:tav tm="100000">
                                              <p:val>
                                                <p:strVal val="#ppt_x"/>
                                              </p:val>
                                            </p:tav>
                                          </p:tavLst>
                                        </p:anim>
                                        <p:anim calcmode="lin" valueType="num">
                                          <p:cBhvr additive="base">
                                            <p:cTn id="62" dur="1500" fill="hold"/>
                                            <p:tgtEl>
                                              <p:spTgt spid="20"/>
                                            </p:tgtEl>
                                            <p:attrNameLst>
                                              <p:attrName>ppt_y</p:attrName>
                                            </p:attrNameLst>
                                          </p:cBhvr>
                                          <p:tavLst>
                                            <p:tav tm="0">
                                              <p:val>
                                                <p:strVal val="0-#ppt_h/2"/>
                                              </p:val>
                                            </p:tav>
                                            <p:tav tm="100000">
                                              <p:val>
                                                <p:strVal val="#ppt_y"/>
                                              </p:val>
                                            </p:tav>
                                          </p:tavLst>
                                        </p:anim>
                                      </p:childTnLst>
                                    </p:cTn>
                                  </p:par>
                                  <p:par>
                                    <p:cTn id="63" presetID="2" presetClass="entr" presetSubtype="1" fill="hold" nodeType="with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1500" fill="hold"/>
                                            <p:tgtEl>
                                              <p:spTgt spid="21"/>
                                            </p:tgtEl>
                                            <p:attrNameLst>
                                              <p:attrName>ppt_x</p:attrName>
                                            </p:attrNameLst>
                                          </p:cBhvr>
                                          <p:tavLst>
                                            <p:tav tm="0">
                                              <p:val>
                                                <p:strVal val="#ppt_x"/>
                                              </p:val>
                                            </p:tav>
                                            <p:tav tm="100000">
                                              <p:val>
                                                <p:strVal val="#ppt_x"/>
                                              </p:val>
                                            </p:tav>
                                          </p:tavLst>
                                        </p:anim>
                                        <p:anim calcmode="lin" valueType="num">
                                          <p:cBhvr additive="base">
                                            <p:cTn id="66" dur="1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2"/>
                                            </p:tgtEl>
                                            <p:attrNameLst>
                                              <p:attrName>style.visibility</p:attrName>
                                            </p:attrNameLst>
                                          </p:cBhvr>
                                          <p:to>
                                            <p:strVal val="visible"/>
                                          </p:to>
                                        </p:set>
                                        <p:animEffect transition="in" filter="wipe(down)">
                                          <p:cBhvr>
                                            <p:cTn id="71" dur="500"/>
                                            <p:tgtEl>
                                              <p:spTgt spid="2"/>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grpId="0" nodeType="clickEffect">
                                      <p:stCondLst>
                                        <p:cond delay="0"/>
                                      </p:stCondLst>
                                      <p:childTnLst>
                                        <p:set>
                                          <p:cBhvr>
                                            <p:cTn id="75" dur="1" fill="hold">
                                              <p:stCondLst>
                                                <p:cond delay="0"/>
                                              </p:stCondLst>
                                            </p:cTn>
                                            <p:tgtEl>
                                              <p:spTgt spid="19472"/>
                                            </p:tgtEl>
                                            <p:attrNameLst>
                                              <p:attrName>style.visibility</p:attrName>
                                            </p:attrNameLst>
                                          </p:cBhvr>
                                          <p:to>
                                            <p:strVal val="visible"/>
                                          </p:to>
                                        </p:set>
                                        <p:animEffect transition="in" filter="circle(in)">
                                          <p:cBhvr>
                                            <p:cTn id="76" dur="2000"/>
                                            <p:tgtEl>
                                              <p:spTgt spid="19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472" grpId="0"/>
          <p:bldP spid="19480" grpId="0"/>
          <p:bldP spid="19481" grpId="0"/>
          <p:bldP spid="19482" grpId="0"/>
          <p:bldP spid="19483" grpId="0"/>
          <p:bldP spid="2"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图片 14">
            <a:extLst>
              <a:ext uri="{FF2B5EF4-FFF2-40B4-BE49-F238E27FC236}">
                <a16:creationId xmlns:a16="http://schemas.microsoft.com/office/drawing/2014/main" id="{8FA27776-8560-4924-9E68-38C994DD156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452" t="6007" r="2902" b="20767"/>
          <a:stretch/>
        </p:blipFill>
        <p:spPr>
          <a:xfrm>
            <a:off x="1023620" y="125569"/>
            <a:ext cx="9590306" cy="3311333"/>
          </a:xfrm>
          <a:prstGeom prst="rect">
            <a:avLst/>
          </a:prstGeom>
        </p:spPr>
      </p:pic>
      <p:sp>
        <p:nvSpPr>
          <p:cNvPr id="55" name="矩形: 圆角 11"/>
          <p:cNvSpPr/>
          <p:nvPr/>
        </p:nvSpPr>
        <p:spPr>
          <a:xfrm>
            <a:off x="8712200" y="4140607"/>
            <a:ext cx="3175000" cy="2341057"/>
          </a:xfrm>
          <a:prstGeom prst="roundRect">
            <a:avLst>
              <a:gd name="adj" fmla="val 12988"/>
            </a:avLst>
          </a:prstGeom>
          <a:solidFill>
            <a:schemeClr val="bg1"/>
          </a:solidFill>
          <a:ln>
            <a:solidFill>
              <a:srgbClr val="31B2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54" name="矩形: 圆角 11"/>
          <p:cNvSpPr/>
          <p:nvPr/>
        </p:nvSpPr>
        <p:spPr>
          <a:xfrm>
            <a:off x="4644927" y="4388896"/>
            <a:ext cx="3067025" cy="2264857"/>
          </a:xfrm>
          <a:prstGeom prst="roundRect">
            <a:avLst>
              <a:gd name="adj" fmla="val 12988"/>
            </a:avLst>
          </a:prstGeom>
          <a:solidFill>
            <a:schemeClr val="bg1"/>
          </a:solidFill>
          <a:ln>
            <a:solidFill>
              <a:srgbClr val="31B2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53" name="矩形: 圆角 11"/>
          <p:cNvSpPr/>
          <p:nvPr/>
        </p:nvSpPr>
        <p:spPr>
          <a:xfrm>
            <a:off x="1334565" y="3511550"/>
            <a:ext cx="2844801" cy="2120900"/>
          </a:xfrm>
          <a:prstGeom prst="roundRect">
            <a:avLst>
              <a:gd name="adj" fmla="val 12988"/>
            </a:avLst>
          </a:prstGeom>
          <a:solidFill>
            <a:schemeClr val="bg1"/>
          </a:solidFill>
          <a:ln>
            <a:solidFill>
              <a:srgbClr val="31B2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22537" name="AutoShape 9"/>
          <p:cNvSpPr>
            <a:spLocks noChangeArrowheads="1"/>
          </p:cNvSpPr>
          <p:nvPr/>
        </p:nvSpPr>
        <p:spPr bwMode="auto">
          <a:xfrm rot="4202339">
            <a:off x="5049838" y="4903788"/>
            <a:ext cx="1828800" cy="1235075"/>
          </a:xfrm>
          <a:prstGeom prst="parallelogram">
            <a:avLst>
              <a:gd name="adj" fmla="val 37018"/>
            </a:avLst>
          </a:prstGeom>
          <a:noFill/>
          <a:ln w="2857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sp>
        <p:nvSpPr>
          <p:cNvPr id="8197" name="Line 10"/>
          <p:cNvSpPr>
            <a:spLocks noChangeShapeType="1"/>
          </p:cNvSpPr>
          <p:nvPr/>
        </p:nvSpPr>
        <p:spPr bwMode="auto">
          <a:xfrm flipV="1">
            <a:off x="9623327" y="4305300"/>
            <a:ext cx="949325" cy="533400"/>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8198" name="Line 11"/>
          <p:cNvSpPr>
            <a:spLocks noChangeShapeType="1"/>
          </p:cNvSpPr>
          <p:nvPr/>
        </p:nvSpPr>
        <p:spPr bwMode="auto">
          <a:xfrm flipH="1">
            <a:off x="9404252" y="4838700"/>
            <a:ext cx="219075" cy="1371600"/>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8199" name="Line 12"/>
          <p:cNvSpPr>
            <a:spLocks noChangeShapeType="1"/>
          </p:cNvSpPr>
          <p:nvPr/>
        </p:nvSpPr>
        <p:spPr bwMode="auto">
          <a:xfrm>
            <a:off x="10559952" y="4305300"/>
            <a:ext cx="511175" cy="1905000"/>
          </a:xfrm>
          <a:prstGeom prst="line">
            <a:avLst/>
          </a:prstGeom>
          <a:noFill/>
          <a:ln w="28575">
            <a:solidFill>
              <a:srgbClr val="FF0066"/>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8200" name="Line 13"/>
          <p:cNvSpPr>
            <a:spLocks noChangeShapeType="1"/>
          </p:cNvSpPr>
          <p:nvPr/>
        </p:nvSpPr>
        <p:spPr bwMode="auto">
          <a:xfrm flipH="1">
            <a:off x="9391552" y="6210300"/>
            <a:ext cx="1679575" cy="1588"/>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22543" name="Text Box 15"/>
          <p:cNvSpPr txBox="1">
            <a:spLocks noChangeArrowheads="1"/>
          </p:cNvSpPr>
          <p:nvPr/>
        </p:nvSpPr>
        <p:spPr bwMode="auto">
          <a:xfrm>
            <a:off x="2823992" y="809877"/>
            <a:ext cx="6280491" cy="2169825"/>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US" sz="4500" b="1" dirty="0" err="1">
                <a:solidFill>
                  <a:srgbClr val="FFC000"/>
                </a:solidFill>
                <a:latin typeface="UTM Androgyne" panose="02040603050506020204" pitchFamily="18" charset="0"/>
              </a:rPr>
              <a:t>Những</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hình</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nào</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có</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các</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cặp</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cạnh</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đối</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diện</a:t>
            </a:r>
            <a:r>
              <a:rPr lang="en-US" sz="4500" b="1" dirty="0">
                <a:solidFill>
                  <a:srgbClr val="FFC000"/>
                </a:solidFill>
                <a:latin typeface="UTM Androgyne" panose="02040603050506020204" pitchFamily="18" charset="0"/>
              </a:rPr>
              <a:t> song </a:t>
            </a:r>
            <a:r>
              <a:rPr lang="en-US" sz="4500" b="1" dirty="0" err="1">
                <a:solidFill>
                  <a:srgbClr val="FFC000"/>
                </a:solidFill>
                <a:latin typeface="UTM Androgyne" panose="02040603050506020204" pitchFamily="18" charset="0"/>
              </a:rPr>
              <a:t>song</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và</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bằng</a:t>
            </a:r>
            <a:r>
              <a:rPr lang="en-US" sz="4500" b="1" dirty="0">
                <a:solidFill>
                  <a:srgbClr val="FFC000"/>
                </a:solidFill>
                <a:latin typeface="UTM Androgyne" panose="02040603050506020204" pitchFamily="18" charset="0"/>
              </a:rPr>
              <a:t> </a:t>
            </a:r>
            <a:r>
              <a:rPr lang="en-US" sz="4500" b="1" dirty="0" err="1">
                <a:solidFill>
                  <a:srgbClr val="FFC000"/>
                </a:solidFill>
                <a:latin typeface="UTM Androgyne" panose="02040603050506020204" pitchFamily="18" charset="0"/>
              </a:rPr>
              <a:t>nhau</a:t>
            </a:r>
            <a:r>
              <a:rPr lang="en-US" sz="4500" b="1" dirty="0">
                <a:solidFill>
                  <a:srgbClr val="FFC000"/>
                </a:solidFill>
                <a:latin typeface="UTM Androgyne" panose="02040603050506020204" pitchFamily="18" charset="0"/>
              </a:rPr>
              <a:t>?</a:t>
            </a:r>
          </a:p>
        </p:txBody>
      </p:sp>
      <p:sp>
        <p:nvSpPr>
          <p:cNvPr id="22544" name="Text Box 16"/>
          <p:cNvSpPr txBox="1">
            <a:spLocks noChangeArrowheads="1"/>
          </p:cNvSpPr>
          <p:nvPr/>
        </p:nvSpPr>
        <p:spPr bwMode="auto">
          <a:xfrm>
            <a:off x="2010696" y="1260475"/>
            <a:ext cx="7772400" cy="1631216"/>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5000" b="1" dirty="0" err="1">
                <a:solidFill>
                  <a:srgbClr val="7030A0"/>
                </a:solidFill>
                <a:latin typeface="UTM Azuki" panose="02040603050506020204" pitchFamily="18" charset="0"/>
              </a:rPr>
              <a:t>Hình</a:t>
            </a:r>
            <a:r>
              <a:rPr lang="en-US" sz="5000" b="1" dirty="0">
                <a:solidFill>
                  <a:srgbClr val="7030A0"/>
                </a:solidFill>
                <a:latin typeface="UTM Azuki" panose="02040603050506020204" pitchFamily="18" charset="0"/>
              </a:rPr>
              <a:t> </a:t>
            </a:r>
            <a:r>
              <a:rPr lang="en-US" sz="5000" b="1" dirty="0" err="1">
                <a:solidFill>
                  <a:srgbClr val="7030A0"/>
                </a:solidFill>
                <a:latin typeface="UTM Azuki" panose="02040603050506020204" pitchFamily="18" charset="0"/>
              </a:rPr>
              <a:t>chữ</a:t>
            </a:r>
            <a:r>
              <a:rPr lang="en-US" sz="5000" b="1" dirty="0">
                <a:solidFill>
                  <a:srgbClr val="7030A0"/>
                </a:solidFill>
                <a:latin typeface="UTM Azuki" panose="02040603050506020204" pitchFamily="18" charset="0"/>
              </a:rPr>
              <a:t> </a:t>
            </a:r>
            <a:r>
              <a:rPr lang="en-US" sz="5000" b="1" dirty="0" err="1">
                <a:solidFill>
                  <a:srgbClr val="7030A0"/>
                </a:solidFill>
                <a:latin typeface="UTM Azuki" panose="02040603050506020204" pitchFamily="18" charset="0"/>
              </a:rPr>
              <a:t>nhật</a:t>
            </a:r>
            <a:r>
              <a:rPr lang="en-US" sz="5000" b="1" dirty="0">
                <a:solidFill>
                  <a:srgbClr val="7030A0"/>
                </a:solidFill>
                <a:latin typeface="UTM Azuki" panose="02040603050506020204" pitchFamily="18" charset="0"/>
              </a:rPr>
              <a:t> ABCD </a:t>
            </a:r>
            <a:r>
              <a:rPr lang="en-US" sz="5000" b="1" dirty="0" err="1">
                <a:solidFill>
                  <a:srgbClr val="7030A0"/>
                </a:solidFill>
                <a:latin typeface="UTM Azuki" panose="02040603050506020204" pitchFamily="18" charset="0"/>
              </a:rPr>
              <a:t>và</a:t>
            </a:r>
            <a:r>
              <a:rPr lang="en-US" sz="5000" b="1" dirty="0">
                <a:solidFill>
                  <a:srgbClr val="7030A0"/>
                </a:solidFill>
                <a:latin typeface="UTM Azuki" panose="02040603050506020204" pitchFamily="18" charset="0"/>
              </a:rPr>
              <a:t> </a:t>
            </a:r>
            <a:r>
              <a:rPr lang="en-US" sz="5000" b="1" dirty="0" err="1">
                <a:solidFill>
                  <a:srgbClr val="7030A0"/>
                </a:solidFill>
                <a:latin typeface="UTM Azuki" panose="02040603050506020204" pitchFamily="18" charset="0"/>
              </a:rPr>
              <a:t>hình</a:t>
            </a:r>
            <a:r>
              <a:rPr lang="en-US" sz="5000" b="1" dirty="0">
                <a:solidFill>
                  <a:srgbClr val="7030A0"/>
                </a:solidFill>
                <a:latin typeface="UTM Azuki" panose="02040603050506020204" pitchFamily="18" charset="0"/>
              </a:rPr>
              <a:t> </a:t>
            </a:r>
            <a:r>
              <a:rPr lang="en-US" sz="5000" b="1" dirty="0" err="1">
                <a:solidFill>
                  <a:srgbClr val="7030A0"/>
                </a:solidFill>
                <a:latin typeface="UTM Azuki" panose="02040603050506020204" pitchFamily="18" charset="0"/>
              </a:rPr>
              <a:t>bình</a:t>
            </a:r>
            <a:r>
              <a:rPr lang="en-US" sz="5000" b="1" dirty="0">
                <a:solidFill>
                  <a:srgbClr val="7030A0"/>
                </a:solidFill>
                <a:latin typeface="UTM Azuki" panose="02040603050506020204" pitchFamily="18" charset="0"/>
              </a:rPr>
              <a:t> </a:t>
            </a:r>
            <a:r>
              <a:rPr lang="en-US" sz="5000" b="1" dirty="0" err="1">
                <a:solidFill>
                  <a:srgbClr val="7030A0"/>
                </a:solidFill>
                <a:latin typeface="UTM Azuki" panose="02040603050506020204" pitchFamily="18" charset="0"/>
              </a:rPr>
              <a:t>hành</a:t>
            </a:r>
            <a:r>
              <a:rPr lang="en-US" sz="5000" b="1" dirty="0">
                <a:solidFill>
                  <a:srgbClr val="7030A0"/>
                </a:solidFill>
                <a:latin typeface="UTM Azuki" panose="02040603050506020204" pitchFamily="18" charset="0"/>
              </a:rPr>
              <a:t> EGHK</a:t>
            </a:r>
          </a:p>
        </p:txBody>
      </p:sp>
      <p:sp>
        <p:nvSpPr>
          <p:cNvPr id="8207" name="Text Box 21"/>
          <p:cNvSpPr txBox="1">
            <a:spLocks noChangeArrowheads="1"/>
          </p:cNvSpPr>
          <p:nvPr/>
        </p:nvSpPr>
        <p:spPr bwMode="auto">
          <a:xfrm>
            <a:off x="6870700" y="58293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H</a:t>
            </a:r>
          </a:p>
        </p:txBody>
      </p:sp>
      <p:sp>
        <p:nvSpPr>
          <p:cNvPr id="8208" name="Text Box 22"/>
          <p:cNvSpPr txBox="1">
            <a:spLocks noChangeArrowheads="1"/>
          </p:cNvSpPr>
          <p:nvPr/>
        </p:nvSpPr>
        <p:spPr bwMode="auto">
          <a:xfrm>
            <a:off x="6337300" y="45339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G</a:t>
            </a:r>
          </a:p>
        </p:txBody>
      </p:sp>
      <p:sp>
        <p:nvSpPr>
          <p:cNvPr id="8209" name="Text Box 23"/>
          <p:cNvSpPr txBox="1">
            <a:spLocks noChangeArrowheads="1"/>
          </p:cNvSpPr>
          <p:nvPr/>
        </p:nvSpPr>
        <p:spPr bwMode="auto">
          <a:xfrm>
            <a:off x="5118100" y="58293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K</a:t>
            </a:r>
          </a:p>
        </p:txBody>
      </p:sp>
      <p:sp>
        <p:nvSpPr>
          <p:cNvPr id="8210" name="Text Box 24"/>
          <p:cNvSpPr txBox="1">
            <a:spLocks noChangeArrowheads="1"/>
          </p:cNvSpPr>
          <p:nvPr/>
        </p:nvSpPr>
        <p:spPr bwMode="auto">
          <a:xfrm>
            <a:off x="4737100" y="45339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E</a:t>
            </a:r>
          </a:p>
        </p:txBody>
      </p:sp>
      <p:sp>
        <p:nvSpPr>
          <p:cNvPr id="8211" name="Text Box 25"/>
          <p:cNvSpPr txBox="1">
            <a:spLocks noChangeArrowheads="1"/>
          </p:cNvSpPr>
          <p:nvPr/>
        </p:nvSpPr>
        <p:spPr bwMode="auto">
          <a:xfrm>
            <a:off x="10613926" y="41529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N</a:t>
            </a:r>
          </a:p>
        </p:txBody>
      </p:sp>
      <p:sp>
        <p:nvSpPr>
          <p:cNvPr id="8212" name="Text Box 26"/>
          <p:cNvSpPr txBox="1">
            <a:spLocks noChangeArrowheads="1"/>
          </p:cNvSpPr>
          <p:nvPr/>
        </p:nvSpPr>
        <p:spPr bwMode="auto">
          <a:xfrm>
            <a:off x="11071126" y="58293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P</a:t>
            </a:r>
          </a:p>
        </p:txBody>
      </p:sp>
      <p:sp>
        <p:nvSpPr>
          <p:cNvPr id="8213" name="Text Box 27"/>
          <p:cNvSpPr txBox="1">
            <a:spLocks noChangeArrowheads="1"/>
          </p:cNvSpPr>
          <p:nvPr/>
        </p:nvSpPr>
        <p:spPr bwMode="auto">
          <a:xfrm>
            <a:off x="9013726" y="58293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Q</a:t>
            </a:r>
          </a:p>
        </p:txBody>
      </p:sp>
      <p:sp>
        <p:nvSpPr>
          <p:cNvPr id="8214" name="Text Box 28"/>
          <p:cNvSpPr txBox="1">
            <a:spLocks noChangeArrowheads="1"/>
          </p:cNvSpPr>
          <p:nvPr/>
        </p:nvSpPr>
        <p:spPr bwMode="auto">
          <a:xfrm>
            <a:off x="9242326" y="45339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M</a:t>
            </a:r>
          </a:p>
        </p:txBody>
      </p:sp>
      <p:sp>
        <p:nvSpPr>
          <p:cNvPr id="28" name="Rectangle 8"/>
          <p:cNvSpPr>
            <a:spLocks noChangeArrowheads="1"/>
          </p:cNvSpPr>
          <p:nvPr/>
        </p:nvSpPr>
        <p:spPr bwMode="auto">
          <a:xfrm>
            <a:off x="2010696" y="4140608"/>
            <a:ext cx="1524000" cy="990600"/>
          </a:xfrm>
          <a:prstGeom prst="rect">
            <a:avLst/>
          </a:prstGeom>
          <a:noFill/>
          <a:ln w="28575">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sp>
        <p:nvSpPr>
          <p:cNvPr id="29" name="Text Box 17"/>
          <p:cNvSpPr txBox="1">
            <a:spLocks noChangeArrowheads="1"/>
          </p:cNvSpPr>
          <p:nvPr/>
        </p:nvSpPr>
        <p:spPr bwMode="auto">
          <a:xfrm>
            <a:off x="1629696" y="3759608"/>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A</a:t>
            </a:r>
          </a:p>
        </p:txBody>
      </p:sp>
      <p:sp>
        <p:nvSpPr>
          <p:cNvPr id="30" name="Text Box 18"/>
          <p:cNvSpPr txBox="1">
            <a:spLocks noChangeArrowheads="1"/>
          </p:cNvSpPr>
          <p:nvPr/>
        </p:nvSpPr>
        <p:spPr bwMode="auto">
          <a:xfrm>
            <a:off x="1629696" y="4826408"/>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D</a:t>
            </a:r>
          </a:p>
        </p:txBody>
      </p:sp>
      <p:sp>
        <p:nvSpPr>
          <p:cNvPr id="31" name="Text Box 19"/>
          <p:cNvSpPr txBox="1">
            <a:spLocks noChangeArrowheads="1"/>
          </p:cNvSpPr>
          <p:nvPr/>
        </p:nvSpPr>
        <p:spPr bwMode="auto">
          <a:xfrm>
            <a:off x="3534696" y="4826408"/>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C</a:t>
            </a:r>
          </a:p>
        </p:txBody>
      </p:sp>
      <p:sp>
        <p:nvSpPr>
          <p:cNvPr id="32" name="Text Box 20"/>
          <p:cNvSpPr txBox="1">
            <a:spLocks noChangeArrowheads="1"/>
          </p:cNvSpPr>
          <p:nvPr/>
        </p:nvSpPr>
        <p:spPr bwMode="auto">
          <a:xfrm>
            <a:off x="3534696" y="3759608"/>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FF0000"/>
                </a:solidFill>
              </a:rPr>
              <a:t>B</a:t>
            </a:r>
          </a:p>
        </p:txBody>
      </p:sp>
      <p:pic>
        <p:nvPicPr>
          <p:cNvPr id="26" name="CẤM BUÔN BÁN, CẤM REUP"/>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3935" y="1246545"/>
            <a:ext cx="2510812" cy="2831743"/>
          </a:xfrm>
          <a:prstGeom prst="rect">
            <a:avLst/>
          </a:prstGeom>
        </p:spPr>
      </p:pic>
      <p:pic>
        <p:nvPicPr>
          <p:cNvPr id="33" name="Picture 32">
            <a:hlinkClick r:id="rId4" action="ppaction://hlinksldjump"/>
          </p:cNvPr>
          <p:cNvPicPr>
            <a:picLocks noChangeAspect="1"/>
          </p:cNvPicPr>
          <p:nvPr/>
        </p:nvPicPr>
        <p:blipFill rotWithShape="1">
          <a:blip r:embed="rId5">
            <a:extLst>
              <a:ext uri="{28A0092B-C50C-407E-A947-70E740481C1C}">
                <a14:useLocalDpi xmlns:a14="http://schemas.microsoft.com/office/drawing/2010/main" val="0"/>
              </a:ext>
            </a:extLst>
          </a:blip>
          <a:srcRect l="65737" t="34029" r="2313" b="36232"/>
          <a:stretch/>
        </p:blipFill>
        <p:spPr>
          <a:xfrm>
            <a:off x="0" y="5954678"/>
            <a:ext cx="1049415" cy="1053972"/>
          </a:xfrm>
          <a:prstGeom prst="rect">
            <a:avLst/>
          </a:prstGeom>
        </p:spPr>
      </p:pic>
    </p:spTree>
    <p:extLst>
      <p:ext uri="{BB962C8B-B14F-4D97-AF65-F5344CB8AC3E}">
        <p14:creationId xmlns:p14="http://schemas.microsoft.com/office/powerpoint/2010/main" val="427549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2543"/>
                                        </p:tgtEl>
                                        <p:attrNameLst>
                                          <p:attrName>style.visibility</p:attrName>
                                        </p:attrNameLst>
                                      </p:cBhvr>
                                      <p:to>
                                        <p:strVal val="visible"/>
                                      </p:to>
                                    </p:set>
                                    <p:anim calcmode="discrete" valueType="clr">
                                      <p:cBhvr override="childStyle">
                                        <p:cTn id="7" dur="80"/>
                                        <p:tgtEl>
                                          <p:spTgt spid="2254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2543"/>
                                        </p:tgtEl>
                                        <p:attrNameLst>
                                          <p:attrName>fillcolor</p:attrName>
                                        </p:attrNameLst>
                                      </p:cBhvr>
                                      <p:tavLst>
                                        <p:tav tm="0">
                                          <p:val>
                                            <p:clrVal>
                                              <a:schemeClr val="accent2"/>
                                            </p:clrVal>
                                          </p:val>
                                        </p:tav>
                                        <p:tav tm="50000">
                                          <p:val>
                                            <p:clrVal>
                                              <a:schemeClr val="hlink"/>
                                            </p:clrVal>
                                          </p:val>
                                        </p:tav>
                                      </p:tavLst>
                                    </p:anim>
                                    <p:set>
                                      <p:cBhvr>
                                        <p:cTn id="9" dur="80"/>
                                        <p:tgtEl>
                                          <p:spTgt spid="22543"/>
                                        </p:tgtEl>
                                        <p:attrNameLst>
                                          <p:attrName>fill.type</p:attrName>
                                        </p:attrNameLst>
                                      </p:cBhvr>
                                      <p:to>
                                        <p:strVal val="solid"/>
                                      </p:to>
                                    </p:set>
                                  </p:childTnLst>
                                </p:cTn>
                              </p:par>
                              <p:par>
                                <p:cTn id="10" presetID="1" presetClass="emph" presetSubtype="2" repeatCount="3000" fill="hold" nodeType="withEffect">
                                  <p:stCondLst>
                                    <p:cond delay="0"/>
                                  </p:stCondLst>
                                  <p:childTnLst>
                                    <p:animClr clrSpc="rgb" dir="cw">
                                      <p:cBhvr>
                                        <p:cTn id="11" dur="1000" fill="hold"/>
                                        <p:tgtEl>
                                          <p:spTgt spid="22537"/>
                                        </p:tgtEl>
                                        <p:attrNameLst>
                                          <p:attrName>fillcolor</p:attrName>
                                        </p:attrNameLst>
                                      </p:cBhvr>
                                      <p:to>
                                        <a:srgbClr val="FF0000"/>
                                      </p:to>
                                    </p:animClr>
                                    <p:set>
                                      <p:cBhvr>
                                        <p:cTn id="12" dur="1000" fill="hold"/>
                                        <p:tgtEl>
                                          <p:spTgt spid="22537"/>
                                        </p:tgtEl>
                                        <p:attrNameLst>
                                          <p:attrName>fill.type</p:attrName>
                                        </p:attrNameLst>
                                      </p:cBhvr>
                                      <p:to>
                                        <p:strVal val="solid"/>
                                      </p:to>
                                    </p:set>
                                    <p:set>
                                      <p:cBhvr>
                                        <p:cTn id="13" dur="1000" fill="hold"/>
                                        <p:tgtEl>
                                          <p:spTgt spid="22537"/>
                                        </p:tgtEl>
                                        <p:attrNameLst>
                                          <p:attrName>fill.on</p:attrName>
                                        </p:attrNameLst>
                                      </p:cBhvr>
                                      <p:to>
                                        <p:strVal val="true"/>
                                      </p:to>
                                    </p:set>
                                  </p:childTnLst>
                                </p:cTn>
                              </p:par>
                              <p:par>
                                <p:cTn id="14" presetID="1" presetClass="emph" presetSubtype="2" repeatCount="3000" fill="hold" nodeType="withEffect">
                                  <p:stCondLst>
                                    <p:cond delay="0"/>
                                  </p:stCondLst>
                                  <p:childTnLst>
                                    <p:animClr clrSpc="rgb" dir="cw">
                                      <p:cBhvr>
                                        <p:cTn id="15" dur="1000" fill="hold"/>
                                        <p:tgtEl>
                                          <p:spTgt spid="28"/>
                                        </p:tgtEl>
                                        <p:attrNameLst>
                                          <p:attrName>fillcolor</p:attrName>
                                        </p:attrNameLst>
                                      </p:cBhvr>
                                      <p:to>
                                        <a:srgbClr val="FF0000"/>
                                      </p:to>
                                    </p:animClr>
                                    <p:set>
                                      <p:cBhvr>
                                        <p:cTn id="16" dur="1000" fill="hold"/>
                                        <p:tgtEl>
                                          <p:spTgt spid="28"/>
                                        </p:tgtEl>
                                        <p:attrNameLst>
                                          <p:attrName>fill.type</p:attrName>
                                        </p:attrNameLst>
                                      </p:cBhvr>
                                      <p:to>
                                        <p:strVal val="solid"/>
                                      </p:to>
                                    </p:set>
                                    <p:set>
                                      <p:cBhvr>
                                        <p:cTn id="17" dur="1000" fill="hold"/>
                                        <p:tgtEl>
                                          <p:spTgt spid="28"/>
                                        </p:tgtEl>
                                        <p:attrNameLst>
                                          <p:attrName>fill.on</p:attrName>
                                        </p:attrNameLst>
                                      </p:cBhvr>
                                      <p:to>
                                        <p:strVal val="true"/>
                                      </p:to>
                                    </p:se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nodeType="clickEffect">
                                  <p:stCondLst>
                                    <p:cond delay="0"/>
                                  </p:stCondLst>
                                  <p:childTnLst>
                                    <p:animEffect transition="out" filter="dissolve">
                                      <p:cBhvr>
                                        <p:cTn id="21" dur="500"/>
                                        <p:tgtEl>
                                          <p:spTgt spid="22543">
                                            <p:txEl>
                                              <p:pRg st="0" end="0"/>
                                            </p:txEl>
                                          </p:spTgt>
                                        </p:tgtEl>
                                      </p:cBhvr>
                                    </p:animEffect>
                                    <p:set>
                                      <p:cBhvr>
                                        <p:cTn id="22" dur="1" fill="hold">
                                          <p:stCondLst>
                                            <p:cond delay="499"/>
                                          </p:stCondLst>
                                        </p:cTn>
                                        <p:tgtEl>
                                          <p:spTgt spid="22543">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2544"/>
                                        </p:tgtEl>
                                        <p:attrNameLst>
                                          <p:attrName>style.visibility</p:attrName>
                                        </p:attrNameLst>
                                      </p:cBhvr>
                                      <p:to>
                                        <p:strVal val="visible"/>
                                      </p:to>
                                    </p:set>
                                    <p:animEffect transition="in" filter="circle(in)">
                                      <p:cBhvr>
                                        <p:cTn id="27" dur="2000"/>
                                        <p:tgtEl>
                                          <p:spTgt spid="2254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33"/>
                    </p:tgtEl>
                  </p:cond>
                </p:stCondLst>
                <p:endSync evt="end" delay="0">
                  <p:rtn val="all"/>
                </p:endSync>
                <p:childTnLst>
                  <p:par>
                    <p:cTn id="29" fill="hold">
                      <p:stCondLst>
                        <p:cond delay="0"/>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1.25E-6 1.11111E-6 L -0.37096 0.53935 " pathEditMode="relative" rAng="0" ptsTypes="AA">
                                      <p:cBhvr>
                                        <p:cTn id="32" dur="2000" fill="hold"/>
                                        <p:tgtEl>
                                          <p:spTgt spid="33"/>
                                        </p:tgtEl>
                                        <p:attrNameLst>
                                          <p:attrName>ppt_x</p:attrName>
                                          <p:attrName>ppt_y</p:attrName>
                                        </p:attrNameLst>
                                      </p:cBhvr>
                                      <p:rCtr x="-18542" y="26968"/>
                                    </p:animMotion>
                                  </p:childTnLst>
                                </p:cTn>
                              </p:par>
                            </p:childTnLst>
                          </p:cTn>
                        </p:par>
                      </p:childTnLst>
                    </p:cTn>
                  </p:par>
                </p:childTnLst>
              </p:cTn>
              <p:nextCondLst>
                <p:cond evt="onClick" delay="0">
                  <p:tgtEl>
                    <p:spTgt spid="33"/>
                  </p:tgtEl>
                </p:cond>
              </p:nextCondLst>
            </p:seq>
          </p:childTnLst>
        </p:cTn>
      </p:par>
    </p:tnLst>
    <p:bldLst>
      <p:bldP spid="22543" grpId="0"/>
      <p:bldP spid="2254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5" name="图片 14">
            <a:extLst>
              <a:ext uri="{FF2B5EF4-FFF2-40B4-BE49-F238E27FC236}">
                <a16:creationId xmlns:a16="http://schemas.microsoft.com/office/drawing/2014/main" id="{8FA27776-8560-4924-9E68-38C994DD156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452" t="6007" r="2902" b="20767"/>
          <a:stretch/>
        </p:blipFill>
        <p:spPr>
          <a:xfrm>
            <a:off x="1237474" y="-25458"/>
            <a:ext cx="6839726" cy="1927027"/>
          </a:xfrm>
          <a:prstGeom prst="rect">
            <a:avLst/>
          </a:prstGeom>
        </p:spPr>
      </p:pic>
      <p:sp>
        <p:nvSpPr>
          <p:cNvPr id="24" name="矩形: 圆角 11"/>
          <p:cNvSpPr/>
          <p:nvPr/>
        </p:nvSpPr>
        <p:spPr>
          <a:xfrm>
            <a:off x="1606063" y="1999403"/>
            <a:ext cx="9321865" cy="2838080"/>
          </a:xfrm>
          <a:prstGeom prst="roundRect">
            <a:avLst>
              <a:gd name="adj" fmla="val 12988"/>
            </a:avLst>
          </a:prstGeom>
          <a:solidFill>
            <a:schemeClr val="bg1"/>
          </a:solidFill>
          <a:ln>
            <a:solidFill>
              <a:srgbClr val="31B2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graphicFrame>
        <p:nvGraphicFramePr>
          <p:cNvPr id="4195" name="Group 99"/>
          <p:cNvGraphicFramePr>
            <a:graphicFrameLocks noGrp="1"/>
          </p:cNvGraphicFramePr>
          <p:nvPr>
            <p:ph sz="half" idx="2"/>
            <p:extLst>
              <p:ext uri="{D42A27DB-BD31-4B8C-83A1-F6EECF244321}">
                <p14:modId xmlns:p14="http://schemas.microsoft.com/office/powerpoint/2010/main" val="3382049489"/>
              </p:ext>
            </p:extLst>
          </p:nvPr>
        </p:nvGraphicFramePr>
        <p:xfrm>
          <a:off x="1876425" y="2072646"/>
          <a:ext cx="8791575" cy="2712720"/>
        </p:xfrm>
        <a:graphic>
          <a:graphicData uri="http://schemas.openxmlformats.org/drawingml/2006/table">
            <a:tbl>
              <a:tblPr/>
              <a:tblGrid>
                <a:gridCol w="2057400">
                  <a:extLst>
                    <a:ext uri="{9D8B030D-6E8A-4147-A177-3AD203B41FA5}">
                      <a16:colId xmlns:a16="http://schemas.microsoft.com/office/drawing/2014/main" val="20000"/>
                    </a:ext>
                  </a:extLst>
                </a:gridCol>
                <a:gridCol w="2166938">
                  <a:extLst>
                    <a:ext uri="{9D8B030D-6E8A-4147-A177-3AD203B41FA5}">
                      <a16:colId xmlns:a16="http://schemas.microsoft.com/office/drawing/2014/main" val="20001"/>
                    </a:ext>
                  </a:extLst>
                </a:gridCol>
                <a:gridCol w="2336800">
                  <a:extLst>
                    <a:ext uri="{9D8B030D-6E8A-4147-A177-3AD203B41FA5}">
                      <a16:colId xmlns:a16="http://schemas.microsoft.com/office/drawing/2014/main" val="20002"/>
                    </a:ext>
                  </a:extLst>
                </a:gridCol>
                <a:gridCol w="2230437">
                  <a:extLst>
                    <a:ext uri="{9D8B030D-6E8A-4147-A177-3AD203B41FA5}">
                      <a16:colId xmlns:a16="http://schemas.microsoft.com/office/drawing/2014/main" val="20003"/>
                    </a:ext>
                  </a:extLst>
                </a:gridCol>
              </a:tblGrid>
              <a:tr h="762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00B050"/>
                          </a:solidFill>
                          <a:effectLst/>
                          <a:latin typeface="UTM Sharnay" panose="02040603050506020204" pitchFamily="18" charset="0"/>
                        </a:rPr>
                        <a:t>Độ</a:t>
                      </a:r>
                      <a:r>
                        <a:rPr kumimoji="0" lang="en-US" sz="2400" b="1" i="0" u="none" strike="noStrike" cap="none" normalizeH="0" baseline="0" dirty="0">
                          <a:ln>
                            <a:noFill/>
                          </a:ln>
                          <a:solidFill>
                            <a:srgbClr val="00B050"/>
                          </a:solidFill>
                          <a:effectLst/>
                          <a:latin typeface="UTM Sharnay" panose="02040603050506020204" pitchFamily="18" charset="0"/>
                        </a:rPr>
                        <a:t> </a:t>
                      </a:r>
                      <a:r>
                        <a:rPr kumimoji="0" lang="en-US" sz="2400" b="1" i="0" u="none" strike="noStrike" cap="none" normalizeH="0" baseline="0" dirty="0" err="1">
                          <a:ln>
                            <a:noFill/>
                          </a:ln>
                          <a:solidFill>
                            <a:srgbClr val="00B050"/>
                          </a:solidFill>
                          <a:effectLst/>
                          <a:latin typeface="UTM Sharnay" panose="02040603050506020204" pitchFamily="18" charset="0"/>
                        </a:rPr>
                        <a:t>dài</a:t>
                      </a:r>
                      <a:r>
                        <a:rPr kumimoji="0" lang="en-US" sz="2400" b="1" i="0" u="none" strike="noStrike" cap="none" normalizeH="0" baseline="0" dirty="0">
                          <a:ln>
                            <a:noFill/>
                          </a:ln>
                          <a:solidFill>
                            <a:srgbClr val="00B050"/>
                          </a:solidFill>
                          <a:effectLst/>
                          <a:latin typeface="UTM Sharnay" panose="02040603050506020204" pitchFamily="18" charset="0"/>
                        </a:rPr>
                        <a:t> </a:t>
                      </a:r>
                      <a:r>
                        <a:rPr kumimoji="0" lang="en-US" sz="2400" b="1" i="0" u="none" strike="noStrike" cap="none" normalizeH="0" baseline="0" dirty="0" err="1">
                          <a:ln>
                            <a:noFill/>
                          </a:ln>
                          <a:solidFill>
                            <a:srgbClr val="00B050"/>
                          </a:solidFill>
                          <a:effectLst/>
                          <a:latin typeface="UTM Sharnay" panose="02040603050506020204" pitchFamily="18" charset="0"/>
                        </a:rPr>
                        <a:t>đáy</a:t>
                      </a:r>
                      <a:endParaRPr kumimoji="0" lang="en-US" sz="2400" b="1" i="0" u="none" strike="noStrike" cap="none" normalizeH="0" baseline="0" dirty="0">
                        <a:ln>
                          <a:noFill/>
                        </a:ln>
                        <a:solidFill>
                          <a:srgbClr val="00B050"/>
                        </a:solidFill>
                        <a:effectLst/>
                        <a:latin typeface="UTM Sharnay" panose="020406030505060202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62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00B050"/>
                          </a:solidFill>
                          <a:effectLst/>
                          <a:latin typeface="UTM Sharnay" panose="02040603050506020204" pitchFamily="18" charset="0"/>
                        </a:rPr>
                        <a:t>Chiều</a:t>
                      </a:r>
                      <a:r>
                        <a:rPr kumimoji="0" lang="en-US" sz="2400" b="1" i="0" u="none" strike="noStrike" cap="none" normalizeH="0" baseline="0" dirty="0">
                          <a:ln>
                            <a:noFill/>
                          </a:ln>
                          <a:solidFill>
                            <a:srgbClr val="00B050"/>
                          </a:solidFill>
                          <a:effectLst/>
                          <a:latin typeface="UTM Sharnay" panose="02040603050506020204" pitchFamily="18" charset="0"/>
                        </a:rPr>
                        <a:t> </a:t>
                      </a:r>
                      <a:r>
                        <a:rPr kumimoji="0" lang="en-US" sz="2400" b="1" i="0" u="none" strike="noStrike" cap="none" normalizeH="0" baseline="0" dirty="0" err="1">
                          <a:ln>
                            <a:noFill/>
                          </a:ln>
                          <a:solidFill>
                            <a:srgbClr val="00B050"/>
                          </a:solidFill>
                          <a:effectLst/>
                          <a:latin typeface="UTM Sharnay" panose="02040603050506020204" pitchFamily="18" charset="0"/>
                        </a:rPr>
                        <a:t>cao</a:t>
                      </a:r>
                      <a:endParaRPr kumimoji="0" lang="en-US" sz="2400" b="1" i="0" u="none" strike="noStrike" cap="none" normalizeH="0" baseline="0" dirty="0">
                        <a:ln>
                          <a:noFill/>
                        </a:ln>
                        <a:solidFill>
                          <a:srgbClr val="00B050"/>
                        </a:solidFill>
                        <a:effectLst/>
                        <a:latin typeface="UTM Sharnay" panose="020406030505060202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47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00B050"/>
                          </a:solidFill>
                          <a:effectLst/>
                          <a:latin typeface="UTM Sharnay" panose="02040603050506020204" pitchFamily="18" charset="0"/>
                        </a:rPr>
                        <a:t>Diện</a:t>
                      </a:r>
                      <a:r>
                        <a:rPr kumimoji="0" lang="en-US" sz="2400" b="1" i="0" u="none" strike="noStrike" cap="none" normalizeH="0" baseline="0" dirty="0">
                          <a:ln>
                            <a:noFill/>
                          </a:ln>
                          <a:solidFill>
                            <a:srgbClr val="00B050"/>
                          </a:solidFill>
                          <a:effectLst/>
                          <a:latin typeface="UTM Sharnay" panose="02040603050506020204" pitchFamily="18" charset="0"/>
                        </a:rPr>
                        <a:t> </a:t>
                      </a:r>
                      <a:r>
                        <a:rPr kumimoji="0" lang="en-US" sz="2400" b="1" i="0" u="none" strike="noStrike" cap="none" normalizeH="0" baseline="0" dirty="0" err="1">
                          <a:ln>
                            <a:noFill/>
                          </a:ln>
                          <a:solidFill>
                            <a:srgbClr val="00B050"/>
                          </a:solidFill>
                          <a:effectLst/>
                          <a:latin typeface="UTM Sharnay" panose="02040603050506020204" pitchFamily="18" charset="0"/>
                        </a:rPr>
                        <a:t>tích</a:t>
                      </a:r>
                      <a:r>
                        <a:rPr kumimoji="0" lang="en-US" sz="2400" b="1" i="0" u="none" strike="noStrike" cap="none" normalizeH="0" baseline="0" dirty="0">
                          <a:ln>
                            <a:noFill/>
                          </a:ln>
                          <a:solidFill>
                            <a:srgbClr val="00B050"/>
                          </a:solidFill>
                          <a:effectLst/>
                          <a:latin typeface="UTM Sharnay" panose="02040603050506020204" pitchFamily="18" charset="0"/>
                        </a:rPr>
                        <a:t> </a:t>
                      </a:r>
                      <a:r>
                        <a:rPr kumimoji="0" lang="en-US" sz="2400" b="1" i="0" u="none" strike="noStrike" cap="none" normalizeH="0" baseline="0" dirty="0" err="1">
                          <a:ln>
                            <a:noFill/>
                          </a:ln>
                          <a:solidFill>
                            <a:srgbClr val="00B050"/>
                          </a:solidFill>
                          <a:effectLst/>
                          <a:latin typeface="UTM Sharnay" panose="02040603050506020204" pitchFamily="18" charset="0"/>
                        </a:rPr>
                        <a:t>hình</a:t>
                      </a:r>
                      <a:r>
                        <a:rPr kumimoji="0" lang="en-US" sz="2400" b="1" i="0" u="none" strike="noStrike" cap="none" normalizeH="0" baseline="0" dirty="0">
                          <a:ln>
                            <a:noFill/>
                          </a:ln>
                          <a:solidFill>
                            <a:srgbClr val="00B050"/>
                          </a:solidFill>
                          <a:effectLst/>
                          <a:latin typeface="UTM Sharnay" panose="02040603050506020204" pitchFamily="18" charset="0"/>
                        </a:rPr>
                        <a:t> </a:t>
                      </a:r>
                      <a:r>
                        <a:rPr kumimoji="0" lang="en-US" sz="2400" b="1" i="0" u="none" strike="noStrike" cap="none" normalizeH="0" baseline="0" dirty="0" err="1">
                          <a:ln>
                            <a:noFill/>
                          </a:ln>
                          <a:solidFill>
                            <a:srgbClr val="00B050"/>
                          </a:solidFill>
                          <a:effectLst/>
                          <a:latin typeface="UTM Sharnay" panose="02040603050506020204" pitchFamily="18" charset="0"/>
                        </a:rPr>
                        <a:t>bình</a:t>
                      </a:r>
                      <a:r>
                        <a:rPr kumimoji="0" lang="en-US" sz="2400" b="1" i="0" u="none" strike="noStrike" cap="none" normalizeH="0" baseline="0" dirty="0">
                          <a:ln>
                            <a:noFill/>
                          </a:ln>
                          <a:solidFill>
                            <a:srgbClr val="00B050"/>
                          </a:solidFill>
                          <a:effectLst/>
                          <a:latin typeface="UTM Sharnay" panose="02040603050506020204" pitchFamily="18" charset="0"/>
                        </a:rPr>
                        <a:t> </a:t>
                      </a:r>
                      <a:r>
                        <a:rPr kumimoji="0" lang="en-US" sz="2400" b="1" i="0" u="none" strike="noStrike" cap="none" normalizeH="0" baseline="0" dirty="0" err="1">
                          <a:ln>
                            <a:noFill/>
                          </a:ln>
                          <a:solidFill>
                            <a:srgbClr val="00B050"/>
                          </a:solidFill>
                          <a:effectLst/>
                          <a:latin typeface="UTM Sharnay" panose="02040603050506020204" pitchFamily="18" charset="0"/>
                        </a:rPr>
                        <a:t>hành</a:t>
                      </a:r>
                      <a:endParaRPr kumimoji="0" lang="en-US" sz="2400" b="1" i="0" u="none" strike="noStrike" cap="none" normalizeH="0" baseline="0" dirty="0">
                        <a:ln>
                          <a:noFill/>
                        </a:ln>
                        <a:solidFill>
                          <a:srgbClr val="00B050"/>
                        </a:solidFill>
                        <a:effectLst/>
                        <a:latin typeface="UTM Sharnay" panose="020406030505060202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9240" name="Text Box 100"/>
          <p:cNvSpPr txBox="1">
            <a:spLocks noChangeArrowheads="1"/>
          </p:cNvSpPr>
          <p:nvPr/>
        </p:nvSpPr>
        <p:spPr bwMode="auto">
          <a:xfrm>
            <a:off x="6477000" y="2514601"/>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endParaRPr lang="en-US" altLang="en-US">
              <a:solidFill>
                <a:srgbClr val="000000"/>
              </a:solidFill>
            </a:endParaRPr>
          </a:p>
        </p:txBody>
      </p:sp>
      <p:sp>
        <p:nvSpPr>
          <p:cNvPr id="4202" name="Text Box 106"/>
          <p:cNvSpPr txBox="1">
            <a:spLocks noChangeArrowheads="1"/>
          </p:cNvSpPr>
          <p:nvPr/>
        </p:nvSpPr>
        <p:spPr bwMode="auto">
          <a:xfrm>
            <a:off x="3733800" y="3962401"/>
            <a:ext cx="259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en-US" altLang="en-US" sz="2400" b="1" dirty="0">
                <a:solidFill>
                  <a:srgbClr val="C00000"/>
                </a:solidFill>
                <a:latin typeface="Times New Roman" panose="02020603050405020304" pitchFamily="18" charset="0"/>
              </a:rPr>
              <a:t>7x16=112(cm</a:t>
            </a:r>
            <a:r>
              <a:rPr lang="en-US" altLang="en-US" sz="2400" b="1" baseline="30000" dirty="0">
                <a:solidFill>
                  <a:srgbClr val="C00000"/>
                </a:solidFill>
                <a:latin typeface="Times New Roman" panose="02020603050405020304" pitchFamily="18" charset="0"/>
              </a:rPr>
              <a:t>2</a:t>
            </a:r>
            <a:r>
              <a:rPr lang="en-US" altLang="en-US" sz="2400" dirty="0">
                <a:solidFill>
                  <a:srgbClr val="C00000"/>
                </a:solidFill>
                <a:latin typeface="Times New Roman" panose="02020603050405020304" pitchFamily="18" charset="0"/>
              </a:rPr>
              <a:t>)</a:t>
            </a:r>
          </a:p>
        </p:txBody>
      </p:sp>
      <p:sp>
        <p:nvSpPr>
          <p:cNvPr id="4203" name="Text Box 107"/>
          <p:cNvSpPr txBox="1">
            <a:spLocks noChangeArrowheads="1"/>
          </p:cNvSpPr>
          <p:nvPr/>
        </p:nvSpPr>
        <p:spPr bwMode="auto">
          <a:xfrm>
            <a:off x="5943600" y="39624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en-US" altLang="en-US" sz="2400" b="1" dirty="0">
                <a:solidFill>
                  <a:srgbClr val="C00000"/>
                </a:solidFill>
                <a:latin typeface="Times New Roman" panose="02020603050405020304" pitchFamily="18" charset="0"/>
              </a:rPr>
              <a:t>14x13=182(dm</a:t>
            </a:r>
            <a:r>
              <a:rPr lang="en-US" altLang="en-US" sz="2400" b="1" baseline="30000" dirty="0">
                <a:solidFill>
                  <a:srgbClr val="C00000"/>
                </a:solidFill>
                <a:latin typeface="Times New Roman" panose="02020603050405020304" pitchFamily="18" charset="0"/>
              </a:rPr>
              <a:t>2</a:t>
            </a:r>
            <a:r>
              <a:rPr lang="en-US" altLang="en-US" sz="2400" b="1" dirty="0">
                <a:solidFill>
                  <a:srgbClr val="C00000"/>
                </a:solidFill>
                <a:latin typeface="Times New Roman" panose="02020603050405020304" pitchFamily="18" charset="0"/>
              </a:rPr>
              <a:t>)</a:t>
            </a:r>
          </a:p>
        </p:txBody>
      </p:sp>
      <p:sp>
        <p:nvSpPr>
          <p:cNvPr id="4204" name="Text Box 108"/>
          <p:cNvSpPr txBox="1">
            <a:spLocks noChangeArrowheads="1"/>
          </p:cNvSpPr>
          <p:nvPr/>
        </p:nvSpPr>
        <p:spPr bwMode="auto">
          <a:xfrm>
            <a:off x="8305800" y="39624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en-US" altLang="en-US" sz="2400" b="1" dirty="0">
                <a:solidFill>
                  <a:srgbClr val="C00000"/>
                </a:solidFill>
                <a:latin typeface="Times New Roman" panose="02020603050405020304" pitchFamily="18" charset="0"/>
              </a:rPr>
              <a:t>23x16=368(m</a:t>
            </a:r>
            <a:r>
              <a:rPr lang="en-US" altLang="en-US" sz="2400" b="1" baseline="30000" dirty="0">
                <a:solidFill>
                  <a:srgbClr val="C00000"/>
                </a:solidFill>
                <a:latin typeface="Times New Roman" panose="02020603050405020304" pitchFamily="18" charset="0"/>
              </a:rPr>
              <a:t>2</a:t>
            </a:r>
            <a:r>
              <a:rPr lang="en-US" altLang="en-US" sz="2400" b="1" dirty="0">
                <a:solidFill>
                  <a:srgbClr val="C00000"/>
                </a:solidFill>
                <a:latin typeface="Times New Roman" panose="02020603050405020304" pitchFamily="18" charset="0"/>
              </a:rPr>
              <a:t>)</a:t>
            </a:r>
          </a:p>
        </p:txBody>
      </p:sp>
      <p:sp>
        <p:nvSpPr>
          <p:cNvPr id="4205" name="Text Box 109"/>
          <p:cNvSpPr txBox="1">
            <a:spLocks noChangeArrowheads="1"/>
          </p:cNvSpPr>
          <p:nvPr/>
        </p:nvSpPr>
        <p:spPr bwMode="auto">
          <a:xfrm>
            <a:off x="8458200" y="2362200"/>
            <a:ext cx="175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en-US" altLang="en-US" sz="2800" b="1">
                <a:solidFill>
                  <a:srgbClr val="002060"/>
                </a:solidFill>
                <a:latin typeface="UTM Androgyne" panose="02040603050506020204" pitchFamily="18" charset="0"/>
              </a:rPr>
              <a:t>23m</a:t>
            </a:r>
          </a:p>
        </p:txBody>
      </p:sp>
      <p:sp>
        <p:nvSpPr>
          <p:cNvPr id="4206" name="Text Box 110"/>
          <p:cNvSpPr txBox="1">
            <a:spLocks noChangeArrowheads="1"/>
          </p:cNvSpPr>
          <p:nvPr/>
        </p:nvSpPr>
        <p:spPr bwMode="auto">
          <a:xfrm>
            <a:off x="6172200" y="2362200"/>
            <a:ext cx="175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en-US" altLang="en-US" sz="2800" b="1" dirty="0">
                <a:solidFill>
                  <a:srgbClr val="002060"/>
                </a:solidFill>
                <a:latin typeface="UTM Androgyne" panose="02040603050506020204" pitchFamily="18" charset="0"/>
              </a:rPr>
              <a:t>14dm</a:t>
            </a:r>
          </a:p>
        </p:txBody>
      </p:sp>
      <p:sp>
        <p:nvSpPr>
          <p:cNvPr id="4207" name="Text Box 111"/>
          <p:cNvSpPr txBox="1">
            <a:spLocks noChangeArrowheads="1"/>
          </p:cNvSpPr>
          <p:nvPr/>
        </p:nvSpPr>
        <p:spPr bwMode="auto">
          <a:xfrm>
            <a:off x="6324600" y="3124200"/>
            <a:ext cx="175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en-US" altLang="en-US" sz="2800" b="1">
                <a:solidFill>
                  <a:srgbClr val="002060"/>
                </a:solidFill>
                <a:latin typeface="UTM Androgyne" panose="02040603050506020204" pitchFamily="18" charset="0"/>
              </a:rPr>
              <a:t>13dm</a:t>
            </a:r>
          </a:p>
        </p:txBody>
      </p:sp>
      <p:sp>
        <p:nvSpPr>
          <p:cNvPr id="4208" name="Text Box 112"/>
          <p:cNvSpPr txBox="1">
            <a:spLocks noChangeArrowheads="1"/>
          </p:cNvSpPr>
          <p:nvPr/>
        </p:nvSpPr>
        <p:spPr bwMode="auto">
          <a:xfrm>
            <a:off x="8534400" y="3124200"/>
            <a:ext cx="175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en-US" altLang="en-US" sz="2800" b="1">
                <a:solidFill>
                  <a:srgbClr val="002060"/>
                </a:solidFill>
                <a:latin typeface="UTM Androgyne" panose="02040603050506020204" pitchFamily="18" charset="0"/>
              </a:rPr>
              <a:t>16m</a:t>
            </a:r>
          </a:p>
        </p:txBody>
      </p:sp>
      <p:sp>
        <p:nvSpPr>
          <p:cNvPr id="4209" name="Text Box 113"/>
          <p:cNvSpPr txBox="1">
            <a:spLocks noChangeArrowheads="1"/>
          </p:cNvSpPr>
          <p:nvPr/>
        </p:nvSpPr>
        <p:spPr bwMode="auto">
          <a:xfrm>
            <a:off x="4238237" y="2362200"/>
            <a:ext cx="838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en-US" altLang="en-US" sz="2800" b="1" dirty="0">
                <a:solidFill>
                  <a:srgbClr val="002060"/>
                </a:solidFill>
                <a:latin typeface="UTM Androgyne" panose="02040603050506020204" pitchFamily="18" charset="0"/>
              </a:rPr>
              <a:t>7cm</a:t>
            </a:r>
          </a:p>
        </p:txBody>
      </p:sp>
      <p:sp>
        <p:nvSpPr>
          <p:cNvPr id="4210" name="Text Box 114"/>
          <p:cNvSpPr txBox="1">
            <a:spLocks noChangeArrowheads="1"/>
          </p:cNvSpPr>
          <p:nvPr/>
        </p:nvSpPr>
        <p:spPr bwMode="auto">
          <a:xfrm>
            <a:off x="4038600" y="3124200"/>
            <a:ext cx="175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20000"/>
              </a:spcBef>
              <a:spcAft>
                <a:spcPct val="0"/>
              </a:spcAft>
            </a:pPr>
            <a:r>
              <a:rPr lang="en-US" altLang="en-US" sz="2800" b="1">
                <a:solidFill>
                  <a:srgbClr val="002060"/>
                </a:solidFill>
                <a:latin typeface="UTM Androgyne" panose="02040603050506020204" pitchFamily="18" charset="0"/>
              </a:rPr>
              <a:t>16cm</a:t>
            </a:r>
          </a:p>
        </p:txBody>
      </p:sp>
      <p:sp>
        <p:nvSpPr>
          <p:cNvPr id="56" name="Text Box 7"/>
          <p:cNvSpPr txBox="1">
            <a:spLocks noChangeArrowheads="1"/>
          </p:cNvSpPr>
          <p:nvPr/>
        </p:nvSpPr>
        <p:spPr bwMode="auto">
          <a:xfrm>
            <a:off x="1828800" y="586406"/>
            <a:ext cx="8686800" cy="46196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sz="2400" b="1" dirty="0" err="1">
                <a:solidFill>
                  <a:srgbClr val="FF0000"/>
                </a:solidFill>
                <a:latin typeface="UTM Sharnay" panose="02040603050506020204" pitchFamily="18" charset="0"/>
              </a:rPr>
              <a:t>Bài</a:t>
            </a:r>
            <a:r>
              <a:rPr lang="en-US" sz="2400" b="1" dirty="0">
                <a:solidFill>
                  <a:srgbClr val="FF0000"/>
                </a:solidFill>
                <a:latin typeface="UTM Sharnay" panose="02040603050506020204" pitchFamily="18" charset="0"/>
              </a:rPr>
              <a:t> 2:  </a:t>
            </a:r>
            <a:r>
              <a:rPr lang="en-US" sz="2400" b="1" dirty="0" err="1">
                <a:solidFill>
                  <a:srgbClr val="FF0000"/>
                </a:solidFill>
                <a:latin typeface="UTM Sharnay" panose="02040603050506020204" pitchFamily="18" charset="0"/>
              </a:rPr>
              <a:t>Viết</a:t>
            </a:r>
            <a:r>
              <a:rPr lang="en-US" sz="2400" b="1" dirty="0">
                <a:solidFill>
                  <a:srgbClr val="FF0000"/>
                </a:solidFill>
                <a:latin typeface="UTM Sharnay" panose="02040603050506020204" pitchFamily="18" charset="0"/>
              </a:rPr>
              <a:t> </a:t>
            </a:r>
            <a:r>
              <a:rPr lang="en-US" sz="2400" b="1" dirty="0" err="1">
                <a:solidFill>
                  <a:srgbClr val="FF0000"/>
                </a:solidFill>
                <a:latin typeface="UTM Sharnay" panose="02040603050506020204" pitchFamily="18" charset="0"/>
              </a:rPr>
              <a:t>vào</a:t>
            </a:r>
            <a:r>
              <a:rPr lang="en-US" sz="2400" b="1" dirty="0">
                <a:solidFill>
                  <a:srgbClr val="FF0000"/>
                </a:solidFill>
                <a:latin typeface="UTM Sharnay" panose="02040603050506020204" pitchFamily="18" charset="0"/>
              </a:rPr>
              <a:t> ô </a:t>
            </a:r>
            <a:r>
              <a:rPr lang="en-US" sz="2400" b="1" dirty="0" err="1">
                <a:solidFill>
                  <a:srgbClr val="FF0000"/>
                </a:solidFill>
                <a:latin typeface="UTM Sharnay" panose="02040603050506020204" pitchFamily="18" charset="0"/>
              </a:rPr>
              <a:t>trống</a:t>
            </a:r>
            <a:r>
              <a:rPr lang="en-US" sz="2400" b="1" dirty="0">
                <a:solidFill>
                  <a:srgbClr val="FF0000"/>
                </a:solidFill>
                <a:latin typeface="UTM Sharnay" panose="02040603050506020204" pitchFamily="18" charset="0"/>
              </a:rPr>
              <a:t> ( </a:t>
            </a:r>
            <a:r>
              <a:rPr lang="en-US" sz="2400" b="1" dirty="0" err="1">
                <a:solidFill>
                  <a:srgbClr val="FF0000"/>
                </a:solidFill>
                <a:latin typeface="UTM Sharnay" panose="02040603050506020204" pitchFamily="18" charset="0"/>
              </a:rPr>
              <a:t>theo</a:t>
            </a:r>
            <a:r>
              <a:rPr lang="en-US" sz="2400" b="1" dirty="0">
                <a:solidFill>
                  <a:srgbClr val="FF0000"/>
                </a:solidFill>
                <a:latin typeface="UTM Sharnay" panose="02040603050506020204" pitchFamily="18" charset="0"/>
              </a:rPr>
              <a:t> </a:t>
            </a:r>
            <a:r>
              <a:rPr lang="en-US" sz="2400" b="1" dirty="0" err="1">
                <a:solidFill>
                  <a:srgbClr val="FF0000"/>
                </a:solidFill>
                <a:latin typeface="UTM Sharnay" panose="02040603050506020204" pitchFamily="18" charset="0"/>
              </a:rPr>
              <a:t>mẫu</a:t>
            </a:r>
            <a:r>
              <a:rPr lang="en-US" sz="2400" b="1" dirty="0">
                <a:solidFill>
                  <a:srgbClr val="FF0000"/>
                </a:solidFill>
                <a:latin typeface="UTM Sharnay" panose="02040603050506020204" pitchFamily="18" charset="0"/>
              </a:rPr>
              <a:t>)</a:t>
            </a:r>
          </a:p>
        </p:txBody>
      </p:sp>
      <p:sp>
        <p:nvSpPr>
          <p:cNvPr id="57" name="Flowchart: Terminator 56"/>
          <p:cNvSpPr/>
          <p:nvPr/>
        </p:nvSpPr>
        <p:spPr>
          <a:xfrm>
            <a:off x="304800" y="5052066"/>
            <a:ext cx="9144000" cy="609600"/>
          </a:xfrm>
          <a:prstGeom prst="flowChartTerminator">
            <a:avLst/>
          </a:prstGeom>
          <a:solidFill>
            <a:srgbClr val="FF99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2800" b="1" dirty="0" err="1">
                <a:solidFill>
                  <a:srgbClr val="2D2D8A">
                    <a:lumMod val="50000"/>
                  </a:srgbClr>
                </a:solidFill>
                <a:latin typeface="Times New Roman" pitchFamily="18" charset="0"/>
                <a:cs typeface="Times New Roman" pitchFamily="18" charset="0"/>
              </a:rPr>
              <a:t>Muốn</a:t>
            </a:r>
            <a:r>
              <a:rPr lang="en-US" sz="2800" b="1" dirty="0">
                <a:solidFill>
                  <a:srgbClr val="2D2D8A">
                    <a:lumMod val="50000"/>
                  </a:srgbClr>
                </a:solidFill>
                <a:latin typeface="Times New Roman" pitchFamily="18" charset="0"/>
                <a:cs typeface="Times New Roman" pitchFamily="18" charset="0"/>
              </a:rPr>
              <a:t> </a:t>
            </a:r>
            <a:r>
              <a:rPr lang="en-US" sz="2800" b="1" dirty="0" err="1">
                <a:solidFill>
                  <a:srgbClr val="2D2D8A">
                    <a:lumMod val="50000"/>
                  </a:srgbClr>
                </a:solidFill>
                <a:latin typeface="Times New Roman" pitchFamily="18" charset="0"/>
                <a:cs typeface="Times New Roman" pitchFamily="18" charset="0"/>
              </a:rPr>
              <a:t>tính</a:t>
            </a:r>
            <a:r>
              <a:rPr lang="en-US" sz="2800" b="1" dirty="0">
                <a:solidFill>
                  <a:srgbClr val="2D2D8A">
                    <a:lumMod val="50000"/>
                  </a:srgbClr>
                </a:solidFill>
                <a:latin typeface="Times New Roman" pitchFamily="18" charset="0"/>
                <a:cs typeface="Times New Roman" pitchFamily="18" charset="0"/>
              </a:rPr>
              <a:t> </a:t>
            </a:r>
            <a:r>
              <a:rPr lang="en-US" sz="2800" b="1" dirty="0" err="1">
                <a:solidFill>
                  <a:srgbClr val="2D2D8A">
                    <a:lumMod val="50000"/>
                  </a:srgbClr>
                </a:solidFill>
                <a:latin typeface="Times New Roman" pitchFamily="18" charset="0"/>
                <a:cs typeface="Times New Roman" pitchFamily="18" charset="0"/>
              </a:rPr>
              <a:t>diện</a:t>
            </a:r>
            <a:r>
              <a:rPr lang="en-US" sz="2800" b="1" dirty="0">
                <a:solidFill>
                  <a:srgbClr val="2D2D8A">
                    <a:lumMod val="50000"/>
                  </a:srgbClr>
                </a:solidFill>
                <a:latin typeface="Times New Roman" pitchFamily="18" charset="0"/>
                <a:cs typeface="Times New Roman" pitchFamily="18" charset="0"/>
              </a:rPr>
              <a:t> </a:t>
            </a:r>
            <a:r>
              <a:rPr lang="en-US" sz="2800" b="1" dirty="0" err="1">
                <a:solidFill>
                  <a:srgbClr val="2D2D8A">
                    <a:lumMod val="50000"/>
                  </a:srgbClr>
                </a:solidFill>
                <a:latin typeface="Times New Roman" pitchFamily="18" charset="0"/>
                <a:cs typeface="Times New Roman" pitchFamily="18" charset="0"/>
              </a:rPr>
              <a:t>tích</a:t>
            </a:r>
            <a:r>
              <a:rPr lang="en-US" sz="2800" b="1" dirty="0">
                <a:solidFill>
                  <a:srgbClr val="2D2D8A">
                    <a:lumMod val="50000"/>
                  </a:srgbClr>
                </a:solidFill>
                <a:latin typeface="Times New Roman" pitchFamily="18" charset="0"/>
                <a:cs typeface="Times New Roman" pitchFamily="18" charset="0"/>
              </a:rPr>
              <a:t> </a:t>
            </a:r>
            <a:r>
              <a:rPr lang="en-US" sz="2800" b="1" dirty="0" err="1">
                <a:solidFill>
                  <a:srgbClr val="2D2D8A">
                    <a:lumMod val="50000"/>
                  </a:srgbClr>
                </a:solidFill>
                <a:latin typeface="Times New Roman" pitchFamily="18" charset="0"/>
                <a:cs typeface="Times New Roman" pitchFamily="18" charset="0"/>
              </a:rPr>
              <a:t>hình</a:t>
            </a:r>
            <a:r>
              <a:rPr lang="en-US" sz="2800" b="1" dirty="0">
                <a:solidFill>
                  <a:srgbClr val="2D2D8A">
                    <a:lumMod val="50000"/>
                  </a:srgbClr>
                </a:solidFill>
                <a:latin typeface="Times New Roman" pitchFamily="18" charset="0"/>
                <a:cs typeface="Times New Roman" pitchFamily="18" charset="0"/>
              </a:rPr>
              <a:t> </a:t>
            </a:r>
            <a:r>
              <a:rPr lang="en-US" sz="2800" b="1" dirty="0" err="1">
                <a:solidFill>
                  <a:srgbClr val="2D2D8A">
                    <a:lumMod val="50000"/>
                  </a:srgbClr>
                </a:solidFill>
                <a:latin typeface="Times New Roman" pitchFamily="18" charset="0"/>
                <a:cs typeface="Times New Roman" pitchFamily="18" charset="0"/>
              </a:rPr>
              <a:t>bình</a:t>
            </a:r>
            <a:r>
              <a:rPr lang="en-US" sz="2800" b="1" dirty="0">
                <a:solidFill>
                  <a:srgbClr val="2D2D8A">
                    <a:lumMod val="50000"/>
                  </a:srgbClr>
                </a:solidFill>
                <a:latin typeface="Times New Roman" pitchFamily="18" charset="0"/>
                <a:cs typeface="Times New Roman" pitchFamily="18" charset="0"/>
              </a:rPr>
              <a:t> </a:t>
            </a:r>
            <a:r>
              <a:rPr lang="en-US" sz="2800" b="1" dirty="0" err="1">
                <a:solidFill>
                  <a:srgbClr val="2D2D8A">
                    <a:lumMod val="50000"/>
                  </a:srgbClr>
                </a:solidFill>
                <a:latin typeface="Times New Roman" pitchFamily="18" charset="0"/>
                <a:cs typeface="Times New Roman" pitchFamily="18" charset="0"/>
              </a:rPr>
              <a:t>hành</a:t>
            </a:r>
            <a:r>
              <a:rPr lang="en-US" sz="2800" b="1" dirty="0">
                <a:solidFill>
                  <a:srgbClr val="2D2D8A">
                    <a:lumMod val="50000"/>
                  </a:srgbClr>
                </a:solidFill>
                <a:latin typeface="Times New Roman" pitchFamily="18" charset="0"/>
                <a:cs typeface="Times New Roman" pitchFamily="18" charset="0"/>
              </a:rPr>
              <a:t> </a:t>
            </a:r>
            <a:r>
              <a:rPr lang="en-US" sz="2800" b="1" dirty="0" err="1">
                <a:solidFill>
                  <a:srgbClr val="2D2D8A">
                    <a:lumMod val="50000"/>
                  </a:srgbClr>
                </a:solidFill>
                <a:latin typeface="Times New Roman" pitchFamily="18" charset="0"/>
                <a:cs typeface="Times New Roman" pitchFamily="18" charset="0"/>
              </a:rPr>
              <a:t>ta</a:t>
            </a:r>
            <a:r>
              <a:rPr lang="en-US" sz="2800" b="1" dirty="0">
                <a:solidFill>
                  <a:srgbClr val="2D2D8A">
                    <a:lumMod val="50000"/>
                  </a:srgbClr>
                </a:solidFill>
                <a:latin typeface="Times New Roman" pitchFamily="18" charset="0"/>
                <a:cs typeface="Times New Roman" pitchFamily="18" charset="0"/>
              </a:rPr>
              <a:t> </a:t>
            </a:r>
            <a:r>
              <a:rPr lang="en-US" sz="2800" b="1" dirty="0" err="1">
                <a:solidFill>
                  <a:srgbClr val="2D2D8A">
                    <a:lumMod val="50000"/>
                  </a:srgbClr>
                </a:solidFill>
                <a:latin typeface="Times New Roman" pitchFamily="18" charset="0"/>
                <a:cs typeface="Times New Roman" pitchFamily="18" charset="0"/>
              </a:rPr>
              <a:t>làm</a:t>
            </a:r>
            <a:r>
              <a:rPr lang="en-US" sz="2800" b="1" dirty="0">
                <a:solidFill>
                  <a:srgbClr val="2D2D8A">
                    <a:lumMod val="50000"/>
                  </a:srgbClr>
                </a:solidFill>
                <a:latin typeface="Times New Roman" pitchFamily="18" charset="0"/>
                <a:cs typeface="Times New Roman" pitchFamily="18" charset="0"/>
              </a:rPr>
              <a:t> </a:t>
            </a:r>
            <a:r>
              <a:rPr lang="en-US" sz="2800" b="1" dirty="0" err="1">
                <a:solidFill>
                  <a:srgbClr val="2D2D8A">
                    <a:lumMod val="50000"/>
                  </a:srgbClr>
                </a:solidFill>
                <a:latin typeface="Times New Roman" pitchFamily="18" charset="0"/>
                <a:cs typeface="Times New Roman" pitchFamily="18" charset="0"/>
              </a:rPr>
              <a:t>thế</a:t>
            </a:r>
            <a:r>
              <a:rPr lang="en-US" sz="2800" b="1" dirty="0">
                <a:solidFill>
                  <a:srgbClr val="2D2D8A">
                    <a:lumMod val="50000"/>
                  </a:srgbClr>
                </a:solidFill>
                <a:latin typeface="Times New Roman" pitchFamily="18" charset="0"/>
                <a:cs typeface="Times New Roman" pitchFamily="18" charset="0"/>
              </a:rPr>
              <a:t> </a:t>
            </a:r>
            <a:r>
              <a:rPr lang="en-US" sz="2800" b="1" dirty="0" err="1">
                <a:solidFill>
                  <a:srgbClr val="2D2D8A">
                    <a:lumMod val="50000"/>
                  </a:srgbClr>
                </a:solidFill>
                <a:latin typeface="Times New Roman" pitchFamily="18" charset="0"/>
                <a:cs typeface="Times New Roman" pitchFamily="18" charset="0"/>
              </a:rPr>
              <a:t>nào</a:t>
            </a:r>
            <a:r>
              <a:rPr lang="en-US" sz="2800" b="1" dirty="0">
                <a:solidFill>
                  <a:srgbClr val="2D2D8A">
                    <a:lumMod val="50000"/>
                  </a:srgbClr>
                </a:solidFill>
                <a:latin typeface="Times New Roman" pitchFamily="18" charset="0"/>
                <a:cs typeface="Times New Roman" pitchFamily="18" charset="0"/>
              </a:rPr>
              <a:t>?</a:t>
            </a:r>
          </a:p>
        </p:txBody>
      </p:sp>
      <p:sp>
        <p:nvSpPr>
          <p:cNvPr id="58" name="Round Diagonal Corner Rectangle 57"/>
          <p:cNvSpPr/>
          <p:nvPr/>
        </p:nvSpPr>
        <p:spPr>
          <a:xfrm>
            <a:off x="2996381" y="5889037"/>
            <a:ext cx="7671619" cy="762000"/>
          </a:xfrm>
          <a:prstGeom prst="round2DiagRect">
            <a:avLst/>
          </a:prstGeom>
          <a:solidFill>
            <a:srgbClr val="92D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5000" b="1" dirty="0">
                <a:solidFill>
                  <a:schemeClr val="tx1"/>
                </a:solidFill>
                <a:latin typeface="UTM Wedding K&amp;T" panose="02040603050506020204" pitchFamily="18" charset="0"/>
                <a:cs typeface="Times New Roman" pitchFamily="18" charset="0"/>
              </a:rPr>
              <a:t>Ta </a:t>
            </a:r>
            <a:r>
              <a:rPr lang="en-US" sz="5000" b="1" dirty="0" err="1">
                <a:solidFill>
                  <a:schemeClr val="tx1"/>
                </a:solidFill>
                <a:latin typeface="UTM Wedding K&amp;T" panose="02040603050506020204" pitchFamily="18" charset="0"/>
                <a:cs typeface="Times New Roman" pitchFamily="18" charset="0"/>
              </a:rPr>
              <a:t>lấy</a:t>
            </a:r>
            <a:r>
              <a:rPr lang="en-US" sz="5000" b="1" dirty="0">
                <a:solidFill>
                  <a:schemeClr val="tx1"/>
                </a:solidFill>
                <a:latin typeface="UTM Wedding K&amp;T" panose="02040603050506020204" pitchFamily="18" charset="0"/>
                <a:cs typeface="Times New Roman" pitchFamily="18" charset="0"/>
              </a:rPr>
              <a:t> </a:t>
            </a:r>
            <a:r>
              <a:rPr lang="en-US" sz="5000" b="1" dirty="0" err="1">
                <a:solidFill>
                  <a:schemeClr val="tx1"/>
                </a:solidFill>
                <a:latin typeface="UTM Wedding K&amp;T" panose="02040603050506020204" pitchFamily="18" charset="0"/>
                <a:cs typeface="Times New Roman" pitchFamily="18" charset="0"/>
              </a:rPr>
              <a:t>độ</a:t>
            </a:r>
            <a:r>
              <a:rPr lang="en-US" sz="5000" b="1" dirty="0">
                <a:solidFill>
                  <a:schemeClr val="tx1"/>
                </a:solidFill>
                <a:latin typeface="UTM Wedding K&amp;T" panose="02040603050506020204" pitchFamily="18" charset="0"/>
                <a:cs typeface="Times New Roman" pitchFamily="18" charset="0"/>
              </a:rPr>
              <a:t> </a:t>
            </a:r>
            <a:r>
              <a:rPr lang="en-US" sz="5000" b="1" dirty="0" err="1">
                <a:solidFill>
                  <a:schemeClr val="tx1"/>
                </a:solidFill>
                <a:latin typeface="UTM Wedding K&amp;T" panose="02040603050506020204" pitchFamily="18" charset="0"/>
                <a:cs typeface="Times New Roman" pitchFamily="18" charset="0"/>
              </a:rPr>
              <a:t>dài</a:t>
            </a:r>
            <a:r>
              <a:rPr lang="en-US" sz="5000" b="1" dirty="0">
                <a:solidFill>
                  <a:schemeClr val="tx1"/>
                </a:solidFill>
                <a:latin typeface="UTM Wedding K&amp;T" panose="02040603050506020204" pitchFamily="18" charset="0"/>
                <a:cs typeface="Times New Roman" pitchFamily="18" charset="0"/>
              </a:rPr>
              <a:t> </a:t>
            </a:r>
            <a:r>
              <a:rPr lang="en-US" sz="5000" b="1" dirty="0" err="1">
                <a:solidFill>
                  <a:schemeClr val="tx1"/>
                </a:solidFill>
                <a:latin typeface="UTM Wedding K&amp;T" panose="02040603050506020204" pitchFamily="18" charset="0"/>
                <a:cs typeface="Times New Roman" pitchFamily="18" charset="0"/>
              </a:rPr>
              <a:t>đáy</a:t>
            </a:r>
            <a:r>
              <a:rPr lang="en-US" sz="5000" b="1" dirty="0">
                <a:solidFill>
                  <a:schemeClr val="tx1"/>
                </a:solidFill>
                <a:latin typeface="UTM Wedding K&amp;T" panose="02040603050506020204" pitchFamily="18" charset="0"/>
                <a:cs typeface="Times New Roman" pitchFamily="18" charset="0"/>
              </a:rPr>
              <a:t> </a:t>
            </a:r>
            <a:r>
              <a:rPr lang="en-US" sz="5000" b="1" dirty="0" err="1">
                <a:solidFill>
                  <a:schemeClr val="tx1"/>
                </a:solidFill>
                <a:latin typeface="UTM Wedding K&amp;T" panose="02040603050506020204" pitchFamily="18" charset="0"/>
                <a:cs typeface="Times New Roman" pitchFamily="18" charset="0"/>
              </a:rPr>
              <a:t>nhân</a:t>
            </a:r>
            <a:r>
              <a:rPr lang="en-US" sz="5000" b="1" dirty="0">
                <a:solidFill>
                  <a:schemeClr val="tx1"/>
                </a:solidFill>
                <a:latin typeface="UTM Wedding K&amp;T" panose="02040603050506020204" pitchFamily="18" charset="0"/>
                <a:cs typeface="Times New Roman" pitchFamily="18" charset="0"/>
              </a:rPr>
              <a:t> </a:t>
            </a:r>
            <a:r>
              <a:rPr lang="en-US" sz="5000" b="1" dirty="0" err="1">
                <a:solidFill>
                  <a:schemeClr val="tx1"/>
                </a:solidFill>
                <a:latin typeface="UTM Wedding K&amp;T" panose="02040603050506020204" pitchFamily="18" charset="0"/>
                <a:cs typeface="Times New Roman" pitchFamily="18" charset="0"/>
              </a:rPr>
              <a:t>với</a:t>
            </a:r>
            <a:r>
              <a:rPr lang="en-US" sz="5000" b="1" dirty="0">
                <a:solidFill>
                  <a:schemeClr val="tx1"/>
                </a:solidFill>
                <a:latin typeface="UTM Wedding K&amp;T" panose="02040603050506020204" pitchFamily="18" charset="0"/>
                <a:cs typeface="Times New Roman" pitchFamily="18" charset="0"/>
              </a:rPr>
              <a:t> </a:t>
            </a:r>
            <a:r>
              <a:rPr lang="en-US" sz="5000" b="1" dirty="0" err="1">
                <a:solidFill>
                  <a:schemeClr val="tx1"/>
                </a:solidFill>
                <a:latin typeface="UTM Wedding K&amp;T" panose="02040603050506020204" pitchFamily="18" charset="0"/>
                <a:cs typeface="Times New Roman" pitchFamily="18" charset="0"/>
              </a:rPr>
              <a:t>chiều</a:t>
            </a:r>
            <a:r>
              <a:rPr lang="en-US" sz="5000" b="1" dirty="0">
                <a:solidFill>
                  <a:schemeClr val="tx1"/>
                </a:solidFill>
                <a:latin typeface="UTM Wedding K&amp;T" panose="02040603050506020204" pitchFamily="18" charset="0"/>
                <a:cs typeface="Times New Roman" pitchFamily="18" charset="0"/>
              </a:rPr>
              <a:t> </a:t>
            </a:r>
            <a:r>
              <a:rPr lang="en-US" sz="5000" b="1" dirty="0" err="1">
                <a:solidFill>
                  <a:schemeClr val="tx1"/>
                </a:solidFill>
                <a:latin typeface="UTM Wedding K&amp;T" panose="02040603050506020204" pitchFamily="18" charset="0"/>
                <a:cs typeface="Times New Roman" pitchFamily="18" charset="0"/>
              </a:rPr>
              <a:t>cao</a:t>
            </a:r>
            <a:endParaRPr lang="en-US" sz="5000" b="1" dirty="0">
              <a:solidFill>
                <a:schemeClr val="tx1"/>
              </a:solidFill>
              <a:latin typeface="UTM Wedding K&amp;T" panose="02040603050506020204" pitchFamily="18" charset="0"/>
              <a:cs typeface="Times New Roman" pitchFamily="18" charset="0"/>
            </a:endParaRPr>
          </a:p>
        </p:txBody>
      </p:sp>
      <p:sp>
        <p:nvSpPr>
          <p:cNvPr id="9255" name="Rectangle 40"/>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pic>
        <p:nvPicPr>
          <p:cNvPr id="9256" name="Picture 39"/>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1" y="457201"/>
            <a:ext cx="1238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57" name="Rectangle 41"/>
          <p:cNvSpPr>
            <a:spLocks noChangeArrowheads="1"/>
          </p:cNvSpPr>
          <p:nvPr/>
        </p:nvSpPr>
        <p:spPr bwMode="auto">
          <a:xfrm>
            <a:off x="1524001" y="51065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en-US" altLang="en-US">
              <a:solidFill>
                <a:srgbClr val="000000"/>
              </a:solidFill>
            </a:endParaRPr>
          </a:p>
        </p:txBody>
      </p:sp>
      <p:sp>
        <p:nvSpPr>
          <p:cNvPr id="9258" name="Rectangle 43"/>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pic>
        <p:nvPicPr>
          <p:cNvPr id="9259" name="Picture 4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1" y="457201"/>
            <a:ext cx="1238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60" name="Rectangle 44"/>
          <p:cNvSpPr>
            <a:spLocks noChangeArrowheads="1"/>
          </p:cNvSpPr>
          <p:nvPr/>
        </p:nvSpPr>
        <p:spPr bwMode="auto">
          <a:xfrm>
            <a:off x="1524001" y="510659"/>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en-US" altLang="en-US">
              <a:solidFill>
                <a:srgbClr val="000000"/>
              </a:solidFill>
            </a:endParaRPr>
          </a:p>
        </p:txBody>
      </p:sp>
      <p:pic>
        <p:nvPicPr>
          <p:cNvPr id="27" name="Picture 26">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984" b="26857" l="38487" r="64779"/>
                    </a14:imgEffect>
                  </a14:imgLayer>
                </a14:imgProps>
              </a:ext>
              <a:ext uri="{28A0092B-C50C-407E-A947-70E740481C1C}">
                <a14:useLocalDpi xmlns:a14="http://schemas.microsoft.com/office/drawing/2010/main" val="0"/>
              </a:ext>
            </a:extLst>
          </a:blip>
          <a:srcRect l="35200" r="31934" b="70159"/>
          <a:stretch/>
        </p:blipFill>
        <p:spPr>
          <a:xfrm>
            <a:off x="10882078" y="5573486"/>
            <a:ext cx="1309922" cy="1284514"/>
          </a:xfrm>
          <a:prstGeom prst="rect">
            <a:avLst/>
          </a:prstGeom>
        </p:spPr>
      </p:pic>
    </p:spTree>
    <p:extLst>
      <p:ext uri="{BB962C8B-B14F-4D97-AF65-F5344CB8AC3E}">
        <p14:creationId xmlns:p14="http://schemas.microsoft.com/office/powerpoint/2010/main" val="266991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arn(inVertical)">
                                      <p:cBhvr>
                                        <p:cTn id="7" dur="500"/>
                                        <p:tgtEl>
                                          <p:spTgt spid="56"/>
                                        </p:tgtEl>
                                      </p:cBhvr>
                                    </p:animEffect>
                                  </p:childTnLst>
                                </p:cTn>
                              </p:par>
                              <p:par>
                                <p:cTn id="8" presetID="16" presetClass="entr" presetSubtype="21"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195"/>
                                        </p:tgtEl>
                                        <p:attrNameLst>
                                          <p:attrName>style.visibility</p:attrName>
                                        </p:attrNameLst>
                                      </p:cBhvr>
                                      <p:to>
                                        <p:strVal val="visible"/>
                                      </p:to>
                                    </p:set>
                                    <p:anim calcmode="lin" valueType="num">
                                      <p:cBhvr additive="base">
                                        <p:cTn id="19" dur="500" fill="hold"/>
                                        <p:tgtEl>
                                          <p:spTgt spid="4195"/>
                                        </p:tgtEl>
                                        <p:attrNameLst>
                                          <p:attrName>ppt_x</p:attrName>
                                        </p:attrNameLst>
                                      </p:cBhvr>
                                      <p:tavLst>
                                        <p:tav tm="0">
                                          <p:val>
                                            <p:strVal val="#ppt_x"/>
                                          </p:val>
                                        </p:tav>
                                        <p:tav tm="100000">
                                          <p:val>
                                            <p:strVal val="#ppt_x"/>
                                          </p:val>
                                        </p:tav>
                                      </p:tavLst>
                                    </p:anim>
                                    <p:anim calcmode="lin" valueType="num">
                                      <p:cBhvr additive="base">
                                        <p:cTn id="20" dur="500" fill="hold"/>
                                        <p:tgtEl>
                                          <p:spTgt spid="419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209"/>
                                        </p:tgtEl>
                                        <p:attrNameLst>
                                          <p:attrName>style.visibility</p:attrName>
                                        </p:attrNameLst>
                                      </p:cBhvr>
                                      <p:to>
                                        <p:strVal val="visible"/>
                                      </p:to>
                                    </p:set>
                                    <p:animEffect transition="in" filter="barn(inVertical)">
                                      <p:cBhvr>
                                        <p:cTn id="25" dur="500"/>
                                        <p:tgtEl>
                                          <p:spTgt spid="420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4210"/>
                                        </p:tgtEl>
                                        <p:attrNameLst>
                                          <p:attrName>style.visibility</p:attrName>
                                        </p:attrNameLst>
                                      </p:cBhvr>
                                      <p:to>
                                        <p:strVal val="visible"/>
                                      </p:to>
                                    </p:set>
                                    <p:animEffect transition="in" filter="barn(inVertical)">
                                      <p:cBhvr>
                                        <p:cTn id="28" dur="500"/>
                                        <p:tgtEl>
                                          <p:spTgt spid="4210"/>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4206"/>
                                        </p:tgtEl>
                                        <p:attrNameLst>
                                          <p:attrName>style.visibility</p:attrName>
                                        </p:attrNameLst>
                                      </p:cBhvr>
                                      <p:to>
                                        <p:strVal val="visible"/>
                                      </p:to>
                                    </p:set>
                                    <p:animEffect transition="in" filter="barn(inVertical)">
                                      <p:cBhvr>
                                        <p:cTn id="31" dur="500"/>
                                        <p:tgtEl>
                                          <p:spTgt spid="4206"/>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4207"/>
                                        </p:tgtEl>
                                        <p:attrNameLst>
                                          <p:attrName>style.visibility</p:attrName>
                                        </p:attrNameLst>
                                      </p:cBhvr>
                                      <p:to>
                                        <p:strVal val="visible"/>
                                      </p:to>
                                    </p:set>
                                    <p:animEffect transition="in" filter="barn(inVertical)">
                                      <p:cBhvr>
                                        <p:cTn id="34" dur="500"/>
                                        <p:tgtEl>
                                          <p:spTgt spid="4207"/>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4205"/>
                                        </p:tgtEl>
                                        <p:attrNameLst>
                                          <p:attrName>style.visibility</p:attrName>
                                        </p:attrNameLst>
                                      </p:cBhvr>
                                      <p:to>
                                        <p:strVal val="visible"/>
                                      </p:to>
                                    </p:set>
                                    <p:animEffect transition="in" filter="barn(inVertical)">
                                      <p:cBhvr>
                                        <p:cTn id="37" dur="500"/>
                                        <p:tgtEl>
                                          <p:spTgt spid="420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4208"/>
                                        </p:tgtEl>
                                        <p:attrNameLst>
                                          <p:attrName>style.visibility</p:attrName>
                                        </p:attrNameLst>
                                      </p:cBhvr>
                                      <p:to>
                                        <p:strVal val="visible"/>
                                      </p:to>
                                    </p:set>
                                    <p:animEffect transition="in" filter="barn(inVertical)">
                                      <p:cBhvr>
                                        <p:cTn id="40" dur="500"/>
                                        <p:tgtEl>
                                          <p:spTgt spid="4208"/>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barn(inVertical)">
                                      <p:cBhvr>
                                        <p:cTn id="45" dur="500"/>
                                        <p:tgtEl>
                                          <p:spTgt spid="5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58"/>
                                        </p:tgtEl>
                                        <p:attrNameLst>
                                          <p:attrName>style.visibility</p:attrName>
                                        </p:attrNameLst>
                                      </p:cBhvr>
                                      <p:to>
                                        <p:strVal val="visible"/>
                                      </p:to>
                                    </p:set>
                                    <p:animEffect transition="in" filter="wipe(down)">
                                      <p:cBhvr>
                                        <p:cTn id="50" dur="500"/>
                                        <p:tgtEl>
                                          <p:spTgt spid="58"/>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xit" presetSubtype="32" fill="hold" grpId="1" nodeType="clickEffect">
                                  <p:stCondLst>
                                    <p:cond delay="0"/>
                                  </p:stCondLst>
                                  <p:childTnLst>
                                    <p:anim calcmode="lin" valueType="num">
                                      <p:cBhvr>
                                        <p:cTn id="54" dur="500"/>
                                        <p:tgtEl>
                                          <p:spTgt spid="57"/>
                                        </p:tgtEl>
                                        <p:attrNameLst>
                                          <p:attrName>ppt_w</p:attrName>
                                        </p:attrNameLst>
                                      </p:cBhvr>
                                      <p:tavLst>
                                        <p:tav tm="0">
                                          <p:val>
                                            <p:strVal val="ppt_w"/>
                                          </p:val>
                                        </p:tav>
                                        <p:tav tm="100000">
                                          <p:val>
                                            <p:fltVal val="0"/>
                                          </p:val>
                                        </p:tav>
                                      </p:tavLst>
                                    </p:anim>
                                    <p:anim calcmode="lin" valueType="num">
                                      <p:cBhvr>
                                        <p:cTn id="55" dur="500"/>
                                        <p:tgtEl>
                                          <p:spTgt spid="57"/>
                                        </p:tgtEl>
                                        <p:attrNameLst>
                                          <p:attrName>ppt_h</p:attrName>
                                        </p:attrNameLst>
                                      </p:cBhvr>
                                      <p:tavLst>
                                        <p:tav tm="0">
                                          <p:val>
                                            <p:strVal val="ppt_h"/>
                                          </p:val>
                                        </p:tav>
                                        <p:tav tm="100000">
                                          <p:val>
                                            <p:fltVal val="0"/>
                                          </p:val>
                                        </p:tav>
                                      </p:tavLst>
                                    </p:anim>
                                    <p:animEffect transition="out" filter="fade">
                                      <p:cBhvr>
                                        <p:cTn id="56" dur="500"/>
                                        <p:tgtEl>
                                          <p:spTgt spid="57"/>
                                        </p:tgtEl>
                                      </p:cBhvr>
                                    </p:animEffect>
                                    <p:set>
                                      <p:cBhvr>
                                        <p:cTn id="57" dur="1" fill="hold">
                                          <p:stCondLst>
                                            <p:cond delay="499"/>
                                          </p:stCondLst>
                                        </p:cTn>
                                        <p:tgtEl>
                                          <p:spTgt spid="57"/>
                                        </p:tgtEl>
                                        <p:attrNameLst>
                                          <p:attrName>style.visibility</p:attrName>
                                        </p:attrNameLst>
                                      </p:cBhvr>
                                      <p:to>
                                        <p:strVal val="hidden"/>
                                      </p:to>
                                    </p:set>
                                  </p:childTnLst>
                                </p:cTn>
                              </p:par>
                              <p:par>
                                <p:cTn id="58" presetID="53" presetClass="exit" presetSubtype="32" fill="hold" grpId="1" nodeType="withEffect">
                                  <p:stCondLst>
                                    <p:cond delay="0"/>
                                  </p:stCondLst>
                                  <p:childTnLst>
                                    <p:anim calcmode="lin" valueType="num">
                                      <p:cBhvr>
                                        <p:cTn id="59" dur="500"/>
                                        <p:tgtEl>
                                          <p:spTgt spid="58"/>
                                        </p:tgtEl>
                                        <p:attrNameLst>
                                          <p:attrName>ppt_w</p:attrName>
                                        </p:attrNameLst>
                                      </p:cBhvr>
                                      <p:tavLst>
                                        <p:tav tm="0">
                                          <p:val>
                                            <p:strVal val="ppt_w"/>
                                          </p:val>
                                        </p:tav>
                                        <p:tav tm="100000">
                                          <p:val>
                                            <p:fltVal val="0"/>
                                          </p:val>
                                        </p:tav>
                                      </p:tavLst>
                                    </p:anim>
                                    <p:anim calcmode="lin" valueType="num">
                                      <p:cBhvr>
                                        <p:cTn id="60" dur="500"/>
                                        <p:tgtEl>
                                          <p:spTgt spid="58"/>
                                        </p:tgtEl>
                                        <p:attrNameLst>
                                          <p:attrName>ppt_h</p:attrName>
                                        </p:attrNameLst>
                                      </p:cBhvr>
                                      <p:tavLst>
                                        <p:tav tm="0">
                                          <p:val>
                                            <p:strVal val="ppt_h"/>
                                          </p:val>
                                        </p:tav>
                                        <p:tav tm="100000">
                                          <p:val>
                                            <p:fltVal val="0"/>
                                          </p:val>
                                        </p:tav>
                                      </p:tavLst>
                                    </p:anim>
                                    <p:animEffect transition="out" filter="fade">
                                      <p:cBhvr>
                                        <p:cTn id="61" dur="500"/>
                                        <p:tgtEl>
                                          <p:spTgt spid="58"/>
                                        </p:tgtEl>
                                      </p:cBhvr>
                                    </p:animEffect>
                                    <p:set>
                                      <p:cBhvr>
                                        <p:cTn id="62" dur="1" fill="hold">
                                          <p:stCondLst>
                                            <p:cond delay="499"/>
                                          </p:stCondLst>
                                        </p:cTn>
                                        <p:tgtEl>
                                          <p:spTgt spid="58"/>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4202"/>
                                        </p:tgtEl>
                                        <p:attrNameLst>
                                          <p:attrName>style.visibility</p:attrName>
                                        </p:attrNameLst>
                                      </p:cBhvr>
                                      <p:to>
                                        <p:strVal val="visible"/>
                                      </p:to>
                                    </p:set>
                                    <p:animEffect transition="in" filter="fade">
                                      <p:cBhvr>
                                        <p:cTn id="67" dur="1000"/>
                                        <p:tgtEl>
                                          <p:spTgt spid="4202"/>
                                        </p:tgtEl>
                                      </p:cBhvr>
                                    </p:animEffect>
                                    <p:anim calcmode="lin" valueType="num">
                                      <p:cBhvr>
                                        <p:cTn id="68" dur="1000" fill="hold"/>
                                        <p:tgtEl>
                                          <p:spTgt spid="4202"/>
                                        </p:tgtEl>
                                        <p:attrNameLst>
                                          <p:attrName>ppt_x</p:attrName>
                                        </p:attrNameLst>
                                      </p:cBhvr>
                                      <p:tavLst>
                                        <p:tav tm="0">
                                          <p:val>
                                            <p:strVal val="#ppt_x"/>
                                          </p:val>
                                        </p:tav>
                                        <p:tav tm="100000">
                                          <p:val>
                                            <p:strVal val="#ppt_x"/>
                                          </p:val>
                                        </p:tav>
                                      </p:tavLst>
                                    </p:anim>
                                    <p:anim calcmode="lin" valueType="num">
                                      <p:cBhvr>
                                        <p:cTn id="69" dur="1000" fill="hold"/>
                                        <p:tgtEl>
                                          <p:spTgt spid="4202"/>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4203"/>
                                        </p:tgtEl>
                                        <p:attrNameLst>
                                          <p:attrName>style.visibility</p:attrName>
                                        </p:attrNameLst>
                                      </p:cBhvr>
                                      <p:to>
                                        <p:strVal val="visible"/>
                                      </p:to>
                                    </p:set>
                                    <p:animEffect transition="in" filter="wipe(down)">
                                      <p:cBhvr>
                                        <p:cTn id="74" dur="500"/>
                                        <p:tgtEl>
                                          <p:spTgt spid="4203"/>
                                        </p:tgtEl>
                                      </p:cBhvr>
                                    </p:animEffect>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nodeType="clickEffect">
                                  <p:stCondLst>
                                    <p:cond delay="0"/>
                                  </p:stCondLst>
                                  <p:childTnLst>
                                    <p:set>
                                      <p:cBhvr>
                                        <p:cTn id="78" dur="1" fill="hold">
                                          <p:stCondLst>
                                            <p:cond delay="0"/>
                                          </p:stCondLst>
                                        </p:cTn>
                                        <p:tgtEl>
                                          <p:spTgt spid="4204">
                                            <p:txEl>
                                              <p:pRg st="0" end="0"/>
                                            </p:txEl>
                                          </p:spTgt>
                                        </p:tgtEl>
                                        <p:attrNameLst>
                                          <p:attrName>style.visibility</p:attrName>
                                        </p:attrNameLst>
                                      </p:cBhvr>
                                      <p:to>
                                        <p:strVal val="visible"/>
                                      </p:to>
                                    </p:set>
                                    <p:animEffect transition="in" filter="circle(in)">
                                      <p:cBhvr>
                                        <p:cTn id="79" dur="2000"/>
                                        <p:tgtEl>
                                          <p:spTgt spid="420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4202" grpId="0"/>
      <p:bldP spid="4203" grpId="0"/>
      <p:bldP spid="4205" grpId="0"/>
      <p:bldP spid="4206" grpId="0"/>
      <p:bldP spid="4207" grpId="0"/>
      <p:bldP spid="4208" grpId="0"/>
      <p:bldP spid="4209" grpId="0"/>
      <p:bldP spid="4210" grpId="0"/>
      <p:bldP spid="56" grpId="0"/>
      <p:bldP spid="57" grpId="0" animBg="1"/>
      <p:bldP spid="57" grpId="1" animBg="1"/>
      <p:bldP spid="58" grpId="0" animBg="1"/>
      <p:bldP spid="5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1" name="Picture 3" descr="C:\Users\Administrator\Desktop\58pic_5388033792e0c [转换]-0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089" y="0"/>
            <a:ext cx="10002427" cy="2159287"/>
          </a:xfrm>
          <a:prstGeom prst="rect">
            <a:avLst/>
          </a:prstGeom>
          <a:noFill/>
          <a:extLst>
            <a:ext uri="{909E8E84-426E-40DD-AFC4-6F175D3DCCD1}">
              <a14:hiddenFill xmlns:a14="http://schemas.microsoft.com/office/drawing/2010/main">
                <a:solidFill>
                  <a:srgbClr val="FFFFFF"/>
                </a:solidFill>
              </a14:hiddenFill>
            </a:ext>
          </a:extLst>
        </p:spPr>
      </p:pic>
      <p:sp>
        <p:nvSpPr>
          <p:cNvPr id="19" name="矩形: 圆角 11"/>
          <p:cNvSpPr/>
          <p:nvPr/>
        </p:nvSpPr>
        <p:spPr>
          <a:xfrm>
            <a:off x="8445500" y="2216150"/>
            <a:ext cx="2844801" cy="2120900"/>
          </a:xfrm>
          <a:prstGeom prst="roundRect">
            <a:avLst>
              <a:gd name="adj" fmla="val 12988"/>
            </a:avLst>
          </a:prstGeom>
          <a:solidFill>
            <a:schemeClr val="bg1"/>
          </a:solidFill>
          <a:ln>
            <a:solidFill>
              <a:srgbClr val="31B2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pic>
        <p:nvPicPr>
          <p:cNvPr id="18" name="图片 14">
            <a:extLst>
              <a:ext uri="{FF2B5EF4-FFF2-40B4-BE49-F238E27FC236}">
                <a16:creationId xmlns:a16="http://schemas.microsoft.com/office/drawing/2014/main" id="{8FA27776-8560-4924-9E68-38C994DD15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452" t="6007" r="2902" b="20767"/>
          <a:stretch/>
        </p:blipFill>
        <p:spPr>
          <a:xfrm>
            <a:off x="782870" y="2184138"/>
            <a:ext cx="7342407" cy="2769125"/>
          </a:xfrm>
          <a:prstGeom prst="rect">
            <a:avLst/>
          </a:prstGeom>
        </p:spPr>
      </p:pic>
      <p:sp>
        <p:nvSpPr>
          <p:cNvPr id="13382" name="Text Box 70"/>
          <p:cNvSpPr txBox="1">
            <a:spLocks noChangeArrowheads="1"/>
          </p:cNvSpPr>
          <p:nvPr/>
        </p:nvSpPr>
        <p:spPr bwMode="auto">
          <a:xfrm>
            <a:off x="10934701" y="2773364"/>
            <a:ext cx="457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dirty="0">
                <a:solidFill>
                  <a:srgbClr val="000000"/>
                </a:solidFill>
              </a:rPr>
              <a:t>B</a:t>
            </a:r>
          </a:p>
        </p:txBody>
      </p:sp>
      <p:sp>
        <p:nvSpPr>
          <p:cNvPr id="13383" name="Text Box 71"/>
          <p:cNvSpPr txBox="1">
            <a:spLocks noChangeArrowheads="1"/>
          </p:cNvSpPr>
          <p:nvPr/>
        </p:nvSpPr>
        <p:spPr bwMode="auto">
          <a:xfrm>
            <a:off x="9207500" y="2773364"/>
            <a:ext cx="457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dirty="0">
                <a:solidFill>
                  <a:srgbClr val="000000"/>
                </a:solidFill>
              </a:rPr>
              <a:t>A</a:t>
            </a:r>
          </a:p>
        </p:txBody>
      </p:sp>
      <p:sp>
        <p:nvSpPr>
          <p:cNvPr id="13384" name="AutoShape 72"/>
          <p:cNvSpPr>
            <a:spLocks noChangeArrowheads="1"/>
          </p:cNvSpPr>
          <p:nvPr/>
        </p:nvSpPr>
        <p:spPr bwMode="auto">
          <a:xfrm>
            <a:off x="8750300" y="3111500"/>
            <a:ext cx="2438400" cy="762000"/>
          </a:xfrm>
          <a:prstGeom prst="parallelogram">
            <a:avLst>
              <a:gd name="adj" fmla="val 80000"/>
            </a:avLst>
          </a:prstGeom>
          <a:no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en-US" altLang="en-US">
              <a:solidFill>
                <a:srgbClr val="000000"/>
              </a:solidFill>
            </a:endParaRPr>
          </a:p>
        </p:txBody>
      </p:sp>
      <p:sp>
        <p:nvSpPr>
          <p:cNvPr id="13385" name="Text Box 73"/>
          <p:cNvSpPr txBox="1">
            <a:spLocks noChangeArrowheads="1"/>
          </p:cNvSpPr>
          <p:nvPr/>
        </p:nvSpPr>
        <p:spPr bwMode="auto">
          <a:xfrm>
            <a:off x="8445500" y="3568701"/>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a:solidFill>
                  <a:srgbClr val="000000"/>
                </a:solidFill>
              </a:rPr>
              <a:t>D</a:t>
            </a:r>
          </a:p>
        </p:txBody>
      </p:sp>
      <p:sp>
        <p:nvSpPr>
          <p:cNvPr id="13386" name="Text Box 74"/>
          <p:cNvSpPr txBox="1">
            <a:spLocks noChangeArrowheads="1"/>
          </p:cNvSpPr>
          <p:nvPr/>
        </p:nvSpPr>
        <p:spPr bwMode="auto">
          <a:xfrm>
            <a:off x="10655300" y="3644901"/>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b="1" dirty="0">
                <a:solidFill>
                  <a:srgbClr val="000000"/>
                </a:solidFill>
              </a:rPr>
              <a:t>C</a:t>
            </a:r>
          </a:p>
        </p:txBody>
      </p:sp>
      <p:sp>
        <p:nvSpPr>
          <p:cNvPr id="13387" name="Text Box 75"/>
          <p:cNvSpPr txBox="1">
            <a:spLocks noChangeArrowheads="1"/>
          </p:cNvSpPr>
          <p:nvPr/>
        </p:nvSpPr>
        <p:spPr bwMode="auto">
          <a:xfrm>
            <a:off x="10208078" y="2699546"/>
            <a:ext cx="457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DB0303"/>
                </a:solidFill>
                <a:latin typeface="Times New Roman" panose="02020603050405020304" pitchFamily="18" charset="0"/>
              </a:rPr>
              <a:t>a</a:t>
            </a:r>
          </a:p>
        </p:txBody>
      </p:sp>
      <p:sp>
        <p:nvSpPr>
          <p:cNvPr id="13388" name="Text Box 76"/>
          <p:cNvSpPr txBox="1">
            <a:spLocks noChangeArrowheads="1"/>
          </p:cNvSpPr>
          <p:nvPr/>
        </p:nvSpPr>
        <p:spPr bwMode="auto">
          <a:xfrm>
            <a:off x="10960100" y="32639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2400" b="1">
                <a:solidFill>
                  <a:srgbClr val="DB0303"/>
                </a:solidFill>
                <a:latin typeface="Times New Roman" panose="02020603050405020304" pitchFamily="18" charset="0"/>
              </a:rPr>
              <a:t>b</a:t>
            </a:r>
          </a:p>
        </p:txBody>
      </p:sp>
      <p:sp>
        <p:nvSpPr>
          <p:cNvPr id="13393" name="Text Box 81"/>
          <p:cNvSpPr txBox="1">
            <a:spLocks noChangeArrowheads="1"/>
          </p:cNvSpPr>
          <p:nvPr/>
        </p:nvSpPr>
        <p:spPr bwMode="auto">
          <a:xfrm>
            <a:off x="401871" y="3161508"/>
            <a:ext cx="68072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5000" dirty="0">
                <a:solidFill>
                  <a:srgbClr val="000000"/>
                </a:solidFill>
                <a:latin typeface="UTM Androgyne" panose="02040603050506020204" pitchFamily="18" charset="0"/>
              </a:rPr>
              <a:t>         </a:t>
            </a:r>
            <a:r>
              <a:rPr lang="en-US" altLang="en-US" sz="5000" b="1" dirty="0">
                <a:solidFill>
                  <a:srgbClr val="FF0000"/>
                </a:solidFill>
                <a:latin typeface="UTM Androgyne" panose="02040603050506020204" pitchFamily="18" charset="0"/>
              </a:rPr>
              <a:t>P = ( a + b ) X 2</a:t>
            </a:r>
          </a:p>
        </p:txBody>
      </p:sp>
      <p:sp>
        <p:nvSpPr>
          <p:cNvPr id="13396" name="Text Box 84"/>
          <p:cNvSpPr txBox="1">
            <a:spLocks noChangeArrowheads="1"/>
          </p:cNvSpPr>
          <p:nvPr/>
        </p:nvSpPr>
        <p:spPr bwMode="auto">
          <a:xfrm>
            <a:off x="401871" y="4816746"/>
            <a:ext cx="113411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50000"/>
              </a:spcBef>
              <a:spcAft>
                <a:spcPct val="0"/>
              </a:spcAft>
            </a:pPr>
            <a:r>
              <a:rPr lang="en-US" altLang="en-US" sz="4000" dirty="0">
                <a:solidFill>
                  <a:schemeClr val="bg1"/>
                </a:solidFill>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Muốn</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tính</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chu</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vi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của</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hình</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bình</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hành</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ta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có</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thể</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tính</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tổng</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của</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hai</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cạnh</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rồi</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nhân</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với</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2 </a:t>
            </a:r>
            <a:r>
              <a:rPr lang="en-US" sz="4000" b="1" dirty="0">
                <a:solidFill>
                  <a:schemeClr val="bg1"/>
                </a:solidFill>
                <a:effectLst>
                  <a:glow rad="63500">
                    <a:schemeClr val="accent4">
                      <a:satMod val="175000"/>
                      <a:alpha val="40000"/>
                    </a:schemeClr>
                  </a:glow>
                </a:effectLst>
              </a:rPr>
              <a:t>(</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a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và</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b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cùng</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một</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đơn</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vị</a:t>
            </a:r>
            <a:r>
              <a:rPr lang="en-US" altLang="en-US" sz="4000" dirty="0">
                <a:solidFill>
                  <a:schemeClr val="bg1"/>
                </a:solidFill>
                <a:effectLst>
                  <a:glow rad="63500">
                    <a:schemeClr val="accent4">
                      <a:satMod val="175000"/>
                      <a:alpha val="40000"/>
                    </a:schemeClr>
                  </a:glow>
                </a:effectLst>
                <a:latin typeface="UTM Cookies" panose="02040603050506020204" pitchFamily="18" charset="0"/>
              </a:rPr>
              <a:t> </a:t>
            </a:r>
            <a:r>
              <a:rPr lang="en-US" altLang="en-US" sz="4000" dirty="0" err="1">
                <a:solidFill>
                  <a:schemeClr val="bg1"/>
                </a:solidFill>
                <a:effectLst>
                  <a:glow rad="63500">
                    <a:schemeClr val="accent4">
                      <a:satMod val="175000"/>
                      <a:alpha val="40000"/>
                    </a:schemeClr>
                  </a:glow>
                </a:effectLst>
                <a:latin typeface="UTM Cookies" panose="02040603050506020204" pitchFamily="18" charset="0"/>
              </a:rPr>
              <a:t>đo</a:t>
            </a:r>
            <a:r>
              <a:rPr lang="en-US" sz="4000" b="1" dirty="0">
                <a:solidFill>
                  <a:schemeClr val="bg1"/>
                </a:solidFill>
                <a:effectLst>
                  <a:glow rad="63500">
                    <a:schemeClr val="accent4">
                      <a:satMod val="175000"/>
                      <a:alpha val="40000"/>
                    </a:schemeClr>
                  </a:glow>
                </a:effectLst>
              </a:rPr>
              <a:t>)</a:t>
            </a:r>
          </a:p>
          <a:p>
            <a:pPr algn="ctr" eaLnBrk="1" fontAlgn="base" hangingPunct="1">
              <a:spcBef>
                <a:spcPct val="50000"/>
              </a:spcBef>
              <a:spcAft>
                <a:spcPct val="0"/>
              </a:spcAft>
            </a:pPr>
            <a:endParaRPr lang="en-US" altLang="en-US" sz="4000" dirty="0">
              <a:solidFill>
                <a:schemeClr val="bg1"/>
              </a:solidFill>
              <a:latin typeface="UTM Cookies" panose="02040603050506020204" pitchFamily="18" charset="0"/>
            </a:endParaRPr>
          </a:p>
        </p:txBody>
      </p:sp>
      <p:sp>
        <p:nvSpPr>
          <p:cNvPr id="39" name="Text Box 7"/>
          <p:cNvSpPr txBox="1">
            <a:spLocks noChangeArrowheads="1"/>
          </p:cNvSpPr>
          <p:nvPr/>
        </p:nvSpPr>
        <p:spPr bwMode="auto">
          <a:xfrm>
            <a:off x="952500" y="796827"/>
            <a:ext cx="8712200" cy="1077218"/>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en-US" sz="3200" b="1" dirty="0" err="1">
                <a:solidFill>
                  <a:srgbClr val="7030A0"/>
                </a:solidFill>
                <a:latin typeface="UTM Cookies" panose="02040603050506020204" pitchFamily="18" charset="0"/>
              </a:rPr>
              <a:t>Bài</a:t>
            </a:r>
            <a:r>
              <a:rPr lang="en-US" sz="3200" b="1" dirty="0">
                <a:solidFill>
                  <a:srgbClr val="7030A0"/>
                </a:solidFill>
                <a:latin typeface="UTM Cookies" panose="02040603050506020204" pitchFamily="18" charset="0"/>
              </a:rPr>
              <a:t> 3: </a:t>
            </a:r>
            <a:r>
              <a:rPr lang="en-US" sz="3200" b="1" dirty="0" err="1">
                <a:solidFill>
                  <a:srgbClr val="7030A0"/>
                </a:solidFill>
                <a:latin typeface="UTM Cookies" panose="02040603050506020204" pitchFamily="18" charset="0"/>
              </a:rPr>
              <a:t>Hình</a:t>
            </a:r>
            <a:r>
              <a:rPr lang="en-US" sz="3200" b="1" dirty="0">
                <a:solidFill>
                  <a:srgbClr val="7030A0"/>
                </a:solidFill>
                <a:latin typeface="UTM Cookies" panose="02040603050506020204" pitchFamily="18" charset="0"/>
              </a:rPr>
              <a:t> </a:t>
            </a:r>
            <a:r>
              <a:rPr lang="en-US" sz="3200" b="1" dirty="0" err="1">
                <a:solidFill>
                  <a:srgbClr val="7030A0"/>
                </a:solidFill>
                <a:latin typeface="UTM Cookies" panose="02040603050506020204" pitchFamily="18" charset="0"/>
              </a:rPr>
              <a:t>bình</a:t>
            </a:r>
            <a:r>
              <a:rPr lang="en-US" sz="3200" b="1" dirty="0">
                <a:solidFill>
                  <a:srgbClr val="7030A0"/>
                </a:solidFill>
                <a:latin typeface="UTM Cookies" panose="02040603050506020204" pitchFamily="18" charset="0"/>
              </a:rPr>
              <a:t> </a:t>
            </a:r>
            <a:r>
              <a:rPr lang="en-US" sz="3200" b="1" dirty="0" err="1">
                <a:solidFill>
                  <a:srgbClr val="7030A0"/>
                </a:solidFill>
                <a:latin typeface="UTM Cookies" panose="02040603050506020204" pitchFamily="18" charset="0"/>
              </a:rPr>
              <a:t>hành</a:t>
            </a:r>
            <a:r>
              <a:rPr lang="en-US" sz="3200" b="1" dirty="0">
                <a:solidFill>
                  <a:srgbClr val="7030A0"/>
                </a:solidFill>
                <a:latin typeface="UTM Cookies" panose="02040603050506020204" pitchFamily="18" charset="0"/>
              </a:rPr>
              <a:t> ABCD </a:t>
            </a:r>
            <a:r>
              <a:rPr lang="en-US" sz="3200" b="1" dirty="0" err="1">
                <a:solidFill>
                  <a:srgbClr val="7030A0"/>
                </a:solidFill>
                <a:latin typeface="UTM Cookies" panose="02040603050506020204" pitchFamily="18" charset="0"/>
              </a:rPr>
              <a:t>có</a:t>
            </a:r>
            <a:r>
              <a:rPr lang="en-US" sz="3200" b="1" dirty="0">
                <a:solidFill>
                  <a:srgbClr val="7030A0"/>
                </a:solidFill>
                <a:latin typeface="UTM Cookies" panose="02040603050506020204" pitchFamily="18" charset="0"/>
              </a:rPr>
              <a:t> </a:t>
            </a:r>
            <a:r>
              <a:rPr lang="en-US" sz="3200" b="1" dirty="0" err="1">
                <a:solidFill>
                  <a:srgbClr val="7030A0"/>
                </a:solidFill>
                <a:latin typeface="UTM Cookies" panose="02040603050506020204" pitchFamily="18" charset="0"/>
              </a:rPr>
              <a:t>độ</a:t>
            </a:r>
            <a:r>
              <a:rPr lang="en-US" sz="3200" b="1" dirty="0">
                <a:solidFill>
                  <a:srgbClr val="7030A0"/>
                </a:solidFill>
                <a:latin typeface="UTM Cookies" panose="02040603050506020204" pitchFamily="18" charset="0"/>
              </a:rPr>
              <a:t> </a:t>
            </a:r>
            <a:r>
              <a:rPr lang="en-US" sz="3200" b="1" dirty="0" err="1">
                <a:solidFill>
                  <a:srgbClr val="7030A0"/>
                </a:solidFill>
                <a:latin typeface="UTM Cookies" panose="02040603050506020204" pitchFamily="18" charset="0"/>
              </a:rPr>
              <a:t>dài</a:t>
            </a:r>
            <a:r>
              <a:rPr lang="en-US" sz="3200" b="1" dirty="0">
                <a:solidFill>
                  <a:srgbClr val="7030A0"/>
                </a:solidFill>
                <a:latin typeface="UTM Cookies" panose="02040603050506020204" pitchFamily="18" charset="0"/>
              </a:rPr>
              <a:t> AB </a:t>
            </a:r>
            <a:r>
              <a:rPr lang="en-US" sz="3200" b="1" dirty="0" err="1">
                <a:solidFill>
                  <a:srgbClr val="7030A0"/>
                </a:solidFill>
                <a:latin typeface="UTM Cookies" panose="02040603050506020204" pitchFamily="18" charset="0"/>
              </a:rPr>
              <a:t>là</a:t>
            </a:r>
            <a:r>
              <a:rPr lang="en-US" sz="3200" b="1" dirty="0">
                <a:solidFill>
                  <a:srgbClr val="7030A0"/>
                </a:solidFill>
                <a:latin typeface="UTM Cookies" panose="02040603050506020204" pitchFamily="18" charset="0"/>
              </a:rPr>
              <a:t> a, </a:t>
            </a:r>
            <a:r>
              <a:rPr lang="en-US" sz="3200" b="1" dirty="0" err="1">
                <a:solidFill>
                  <a:srgbClr val="7030A0"/>
                </a:solidFill>
                <a:latin typeface="UTM Cookies" panose="02040603050506020204" pitchFamily="18" charset="0"/>
              </a:rPr>
              <a:t>độ</a:t>
            </a:r>
            <a:r>
              <a:rPr lang="en-US" sz="3200" b="1" dirty="0">
                <a:solidFill>
                  <a:srgbClr val="7030A0"/>
                </a:solidFill>
                <a:latin typeface="UTM Cookies" panose="02040603050506020204" pitchFamily="18" charset="0"/>
              </a:rPr>
              <a:t> </a:t>
            </a:r>
            <a:r>
              <a:rPr lang="en-US" sz="3200" b="1" dirty="0" err="1">
                <a:solidFill>
                  <a:srgbClr val="7030A0"/>
                </a:solidFill>
                <a:latin typeface="UTM Cookies" panose="02040603050506020204" pitchFamily="18" charset="0"/>
              </a:rPr>
              <a:t>dài</a:t>
            </a:r>
            <a:r>
              <a:rPr lang="en-US" sz="3200" b="1" dirty="0">
                <a:solidFill>
                  <a:srgbClr val="7030A0"/>
                </a:solidFill>
                <a:latin typeface="UTM Cookies" panose="02040603050506020204" pitchFamily="18" charset="0"/>
              </a:rPr>
              <a:t> </a:t>
            </a:r>
            <a:r>
              <a:rPr lang="en-US" sz="3200" b="1" dirty="0" err="1">
                <a:solidFill>
                  <a:srgbClr val="7030A0"/>
                </a:solidFill>
                <a:latin typeface="UTM Cookies" panose="02040603050506020204" pitchFamily="18" charset="0"/>
              </a:rPr>
              <a:t>cạnh</a:t>
            </a:r>
            <a:r>
              <a:rPr lang="en-US" sz="3200" b="1" dirty="0">
                <a:solidFill>
                  <a:srgbClr val="7030A0"/>
                </a:solidFill>
                <a:latin typeface="UTM Cookies" panose="02040603050506020204" pitchFamily="18" charset="0"/>
              </a:rPr>
              <a:t> BC </a:t>
            </a:r>
            <a:r>
              <a:rPr lang="en-US" sz="3200" b="1" dirty="0" err="1">
                <a:solidFill>
                  <a:srgbClr val="7030A0"/>
                </a:solidFill>
                <a:latin typeface="UTM Cookies" panose="02040603050506020204" pitchFamily="18" charset="0"/>
              </a:rPr>
              <a:t>là</a:t>
            </a:r>
            <a:r>
              <a:rPr lang="en-US" sz="3200" b="1" dirty="0">
                <a:solidFill>
                  <a:srgbClr val="7030A0"/>
                </a:solidFill>
                <a:latin typeface="UTM Cookies" panose="02040603050506020204" pitchFamily="18" charset="0"/>
              </a:rPr>
              <a:t> b.</a:t>
            </a:r>
          </a:p>
        </p:txBody>
      </p:sp>
      <p:sp>
        <p:nvSpPr>
          <p:cNvPr id="20" name="Text Box 79"/>
          <p:cNvSpPr txBox="1">
            <a:spLocks noChangeArrowheads="1"/>
          </p:cNvSpPr>
          <p:nvPr/>
        </p:nvSpPr>
        <p:spPr bwMode="auto">
          <a:xfrm>
            <a:off x="1397000" y="3060868"/>
            <a:ext cx="5943600" cy="1015663"/>
          </a:xfrm>
          <a:prstGeom prst="rect">
            <a:avLst/>
          </a:prstGeom>
          <a:noFill/>
          <a:ln w="9525">
            <a:noFill/>
            <a:miter lim="800000"/>
            <a:headEnd/>
            <a:tailEnd/>
          </a:ln>
          <a:effectLst/>
        </p:spPr>
        <p:txBody>
          <a:bodyPr wrap="square">
            <a:spAutoFit/>
          </a:bodyPr>
          <a:lstStyle/>
          <a:p>
            <a:pPr algn="ctr">
              <a:spcBef>
                <a:spcPct val="50000"/>
              </a:spcBef>
              <a:defRPr/>
            </a:pPr>
            <a:r>
              <a:rPr lang="en-US" sz="3000" dirty="0" err="1">
                <a:solidFill>
                  <a:schemeClr val="accent6">
                    <a:lumMod val="75000"/>
                  </a:schemeClr>
                </a:solidFill>
                <a:latin typeface="SVN-Whimsy" panose="02040603050506020204" pitchFamily="18" charset="0"/>
              </a:rPr>
              <a:t>Em</a:t>
            </a:r>
            <a:r>
              <a:rPr lang="en-US" sz="3000" dirty="0">
                <a:solidFill>
                  <a:schemeClr val="accent6">
                    <a:lumMod val="75000"/>
                  </a:schemeClr>
                </a:solidFill>
                <a:latin typeface="SVN-Whimsy" panose="02040603050506020204" pitchFamily="18" charset="0"/>
              </a:rPr>
              <a:t> </a:t>
            </a:r>
            <a:r>
              <a:rPr lang="en-US" sz="3000" dirty="0" err="1">
                <a:solidFill>
                  <a:schemeClr val="accent6">
                    <a:lumMod val="75000"/>
                  </a:schemeClr>
                </a:solidFill>
                <a:latin typeface="SVN-Whimsy" panose="02040603050506020204" pitchFamily="18" charset="0"/>
              </a:rPr>
              <a:t>hãy</a:t>
            </a:r>
            <a:r>
              <a:rPr lang="en-US" sz="3000" dirty="0">
                <a:solidFill>
                  <a:schemeClr val="accent6">
                    <a:lumMod val="75000"/>
                  </a:schemeClr>
                </a:solidFill>
                <a:latin typeface="SVN-Whimsy" panose="02040603050506020204" pitchFamily="18" charset="0"/>
              </a:rPr>
              <a:t> </a:t>
            </a:r>
            <a:r>
              <a:rPr lang="en-US" sz="3000" dirty="0" err="1">
                <a:solidFill>
                  <a:schemeClr val="accent6">
                    <a:lumMod val="75000"/>
                  </a:schemeClr>
                </a:solidFill>
                <a:latin typeface="SVN-Whimsy" panose="02040603050506020204" pitchFamily="18" charset="0"/>
              </a:rPr>
              <a:t>nêu</a:t>
            </a:r>
            <a:r>
              <a:rPr lang="en-US" sz="3000" dirty="0">
                <a:solidFill>
                  <a:schemeClr val="accent6">
                    <a:lumMod val="75000"/>
                  </a:schemeClr>
                </a:solidFill>
                <a:latin typeface="SVN-Whimsy" panose="02040603050506020204" pitchFamily="18" charset="0"/>
              </a:rPr>
              <a:t> </a:t>
            </a:r>
            <a:r>
              <a:rPr lang="en-US" sz="3000" dirty="0" err="1">
                <a:solidFill>
                  <a:schemeClr val="accent6">
                    <a:lumMod val="75000"/>
                  </a:schemeClr>
                </a:solidFill>
                <a:latin typeface="SVN-Whimsy" panose="02040603050506020204" pitchFamily="18" charset="0"/>
              </a:rPr>
              <a:t>cách</a:t>
            </a:r>
            <a:r>
              <a:rPr lang="en-US" sz="3000" dirty="0">
                <a:solidFill>
                  <a:schemeClr val="accent6">
                    <a:lumMod val="75000"/>
                  </a:schemeClr>
                </a:solidFill>
                <a:latin typeface="SVN-Whimsy" panose="02040603050506020204" pitchFamily="18" charset="0"/>
              </a:rPr>
              <a:t> </a:t>
            </a:r>
            <a:r>
              <a:rPr lang="en-US" sz="3000" dirty="0" err="1">
                <a:solidFill>
                  <a:schemeClr val="accent6">
                    <a:lumMod val="75000"/>
                  </a:schemeClr>
                </a:solidFill>
                <a:latin typeface="SVN-Whimsy" panose="02040603050506020204" pitchFamily="18" charset="0"/>
              </a:rPr>
              <a:t>tính</a:t>
            </a:r>
            <a:r>
              <a:rPr lang="en-US" sz="3000" dirty="0">
                <a:solidFill>
                  <a:schemeClr val="accent6">
                    <a:lumMod val="75000"/>
                  </a:schemeClr>
                </a:solidFill>
                <a:latin typeface="SVN-Whimsy" panose="02040603050506020204" pitchFamily="18" charset="0"/>
              </a:rPr>
              <a:t> </a:t>
            </a:r>
            <a:r>
              <a:rPr lang="en-US" sz="3000" dirty="0" err="1">
                <a:solidFill>
                  <a:schemeClr val="accent6">
                    <a:lumMod val="75000"/>
                  </a:schemeClr>
                </a:solidFill>
                <a:latin typeface="SVN-Whimsy" panose="02040603050506020204" pitchFamily="18" charset="0"/>
              </a:rPr>
              <a:t>chu</a:t>
            </a:r>
            <a:r>
              <a:rPr lang="en-US" sz="3000" dirty="0">
                <a:solidFill>
                  <a:schemeClr val="accent6">
                    <a:lumMod val="75000"/>
                  </a:schemeClr>
                </a:solidFill>
                <a:latin typeface="SVN-Whimsy" panose="02040603050506020204" pitchFamily="18" charset="0"/>
              </a:rPr>
              <a:t> vi </a:t>
            </a:r>
            <a:r>
              <a:rPr lang="en-US" sz="3000" dirty="0" err="1">
                <a:solidFill>
                  <a:schemeClr val="accent6">
                    <a:lumMod val="75000"/>
                  </a:schemeClr>
                </a:solidFill>
                <a:latin typeface="SVN-Whimsy" panose="02040603050506020204" pitchFamily="18" charset="0"/>
              </a:rPr>
              <a:t>của</a:t>
            </a:r>
            <a:r>
              <a:rPr lang="en-US" sz="3000" dirty="0">
                <a:solidFill>
                  <a:schemeClr val="accent6">
                    <a:lumMod val="75000"/>
                  </a:schemeClr>
                </a:solidFill>
                <a:latin typeface="SVN-Whimsy" panose="02040603050506020204" pitchFamily="18" charset="0"/>
              </a:rPr>
              <a:t> </a:t>
            </a:r>
            <a:r>
              <a:rPr lang="en-US" sz="3000" dirty="0" err="1">
                <a:solidFill>
                  <a:schemeClr val="accent6">
                    <a:lumMod val="75000"/>
                  </a:schemeClr>
                </a:solidFill>
                <a:latin typeface="SVN-Whimsy" panose="02040603050506020204" pitchFamily="18" charset="0"/>
              </a:rPr>
              <a:t>hình</a:t>
            </a:r>
            <a:r>
              <a:rPr lang="en-US" sz="3000" dirty="0">
                <a:solidFill>
                  <a:schemeClr val="accent6">
                    <a:lumMod val="75000"/>
                  </a:schemeClr>
                </a:solidFill>
                <a:latin typeface="SVN-Whimsy" panose="02040603050506020204" pitchFamily="18" charset="0"/>
              </a:rPr>
              <a:t> </a:t>
            </a:r>
            <a:r>
              <a:rPr lang="en-US" sz="3000" dirty="0" err="1">
                <a:solidFill>
                  <a:schemeClr val="accent6">
                    <a:lumMod val="75000"/>
                  </a:schemeClr>
                </a:solidFill>
                <a:latin typeface="SVN-Whimsy" panose="02040603050506020204" pitchFamily="18" charset="0"/>
              </a:rPr>
              <a:t>bình</a:t>
            </a:r>
            <a:r>
              <a:rPr lang="en-US" sz="3000" dirty="0">
                <a:solidFill>
                  <a:schemeClr val="accent6">
                    <a:lumMod val="75000"/>
                  </a:schemeClr>
                </a:solidFill>
                <a:latin typeface="SVN-Whimsy" panose="02040603050506020204" pitchFamily="18" charset="0"/>
              </a:rPr>
              <a:t> </a:t>
            </a:r>
            <a:r>
              <a:rPr lang="en-US" sz="3000" dirty="0" err="1">
                <a:solidFill>
                  <a:schemeClr val="accent6">
                    <a:lumMod val="75000"/>
                  </a:schemeClr>
                </a:solidFill>
                <a:latin typeface="SVN-Whimsy" panose="02040603050506020204" pitchFamily="18" charset="0"/>
              </a:rPr>
              <a:t>hành</a:t>
            </a:r>
            <a:r>
              <a:rPr lang="en-US" sz="3000" dirty="0">
                <a:solidFill>
                  <a:schemeClr val="accent6">
                    <a:lumMod val="75000"/>
                  </a:schemeClr>
                </a:solidFill>
                <a:latin typeface="SVN-Whimsy" panose="02040603050506020204" pitchFamily="18" charset="0"/>
              </a:rPr>
              <a:t> ABCD.</a:t>
            </a:r>
          </a:p>
        </p:txBody>
      </p:sp>
      <p:sp>
        <p:nvSpPr>
          <p:cNvPr id="2" name="TextBox 1"/>
          <p:cNvSpPr txBox="1"/>
          <p:nvPr/>
        </p:nvSpPr>
        <p:spPr>
          <a:xfrm>
            <a:off x="10144577" y="204970"/>
            <a:ext cx="596901" cy="707886"/>
          </a:xfrm>
          <a:prstGeom prst="rect">
            <a:avLst/>
          </a:prstGeom>
          <a:noFill/>
        </p:spPr>
        <p:txBody>
          <a:bodyPr wrap="square" rtlCol="0">
            <a:spAutoFit/>
          </a:bodyPr>
          <a:lstStyle/>
          <a:p>
            <a:endParaRPr lang="en-US" sz="4000" b="1" dirty="0">
              <a:solidFill>
                <a:schemeClr val="bg1"/>
              </a:solidFill>
            </a:endParaRPr>
          </a:p>
        </p:txBody>
      </p:sp>
      <p:pic>
        <p:nvPicPr>
          <p:cNvPr id="17" name="图片 18">
            <a:extLst>
              <a:ext uri="{FF2B5EF4-FFF2-40B4-BE49-F238E27FC236}">
                <a16:creationId xmlns:a16="http://schemas.microsoft.com/office/drawing/2014/main" id="{C2EFE666-ED42-4E2C-A343-3164E53B2E20}"/>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l="5261" t="28401" r="72175" b="58456"/>
          <a:stretch/>
        </p:blipFill>
        <p:spPr>
          <a:xfrm>
            <a:off x="9580550" y="-299082"/>
            <a:ext cx="3249894" cy="2839787"/>
          </a:xfrm>
          <a:prstGeom prst="rect">
            <a:avLst/>
          </a:prstGeom>
        </p:spPr>
      </p:pic>
    </p:spTree>
    <p:extLst>
      <p:ext uri="{BB962C8B-B14F-4D97-AF65-F5344CB8AC3E}">
        <p14:creationId xmlns:p14="http://schemas.microsoft.com/office/powerpoint/2010/main" val="2137259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arn(inVertical)">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3384"/>
                                        </p:tgtEl>
                                        <p:attrNameLst>
                                          <p:attrName>style.visibility</p:attrName>
                                        </p:attrNameLst>
                                      </p:cBhvr>
                                      <p:to>
                                        <p:strVal val="visible"/>
                                      </p:to>
                                    </p:set>
                                    <p:animEffect transition="in" filter="box(in)">
                                      <p:cBhvr>
                                        <p:cTn id="17" dur="500"/>
                                        <p:tgtEl>
                                          <p:spTgt spid="1338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383"/>
                                        </p:tgtEl>
                                        <p:attrNameLst>
                                          <p:attrName>style.visibility</p:attrName>
                                        </p:attrNameLst>
                                      </p:cBhvr>
                                      <p:to>
                                        <p:strVal val="visible"/>
                                      </p:to>
                                    </p:set>
                                    <p:animEffect transition="in" filter="blinds(horizontal)">
                                      <p:cBhvr>
                                        <p:cTn id="22" dur="500"/>
                                        <p:tgtEl>
                                          <p:spTgt spid="1338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3382"/>
                                        </p:tgtEl>
                                        <p:attrNameLst>
                                          <p:attrName>style.visibility</p:attrName>
                                        </p:attrNameLst>
                                      </p:cBhvr>
                                      <p:to>
                                        <p:strVal val="visible"/>
                                      </p:to>
                                    </p:set>
                                    <p:animEffect transition="in" filter="blinds(horizontal)">
                                      <p:cBhvr>
                                        <p:cTn id="27" dur="500"/>
                                        <p:tgtEl>
                                          <p:spTgt spid="1338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386"/>
                                        </p:tgtEl>
                                        <p:attrNameLst>
                                          <p:attrName>style.visibility</p:attrName>
                                        </p:attrNameLst>
                                      </p:cBhvr>
                                      <p:to>
                                        <p:strVal val="visible"/>
                                      </p:to>
                                    </p:set>
                                    <p:animEffect transition="in" filter="blinds(horizontal)">
                                      <p:cBhvr>
                                        <p:cTn id="32" dur="500"/>
                                        <p:tgtEl>
                                          <p:spTgt spid="1338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3385"/>
                                        </p:tgtEl>
                                        <p:attrNameLst>
                                          <p:attrName>style.visibility</p:attrName>
                                        </p:attrNameLst>
                                      </p:cBhvr>
                                      <p:to>
                                        <p:strVal val="visible"/>
                                      </p:to>
                                    </p:set>
                                    <p:animEffect transition="in" filter="blinds(horizontal)">
                                      <p:cBhvr>
                                        <p:cTn id="37" dur="500"/>
                                        <p:tgtEl>
                                          <p:spTgt spid="1338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387"/>
                                        </p:tgtEl>
                                        <p:attrNameLst>
                                          <p:attrName>style.visibility</p:attrName>
                                        </p:attrNameLst>
                                      </p:cBhvr>
                                      <p:to>
                                        <p:strVal val="visible"/>
                                      </p:to>
                                    </p:set>
                                    <p:anim calcmode="lin" valueType="num">
                                      <p:cBhvr additive="base">
                                        <p:cTn id="42" dur="500" fill="hold"/>
                                        <p:tgtEl>
                                          <p:spTgt spid="13387"/>
                                        </p:tgtEl>
                                        <p:attrNameLst>
                                          <p:attrName>ppt_x</p:attrName>
                                        </p:attrNameLst>
                                      </p:cBhvr>
                                      <p:tavLst>
                                        <p:tav tm="0">
                                          <p:val>
                                            <p:strVal val="#ppt_x"/>
                                          </p:val>
                                        </p:tav>
                                        <p:tav tm="100000">
                                          <p:val>
                                            <p:strVal val="#ppt_x"/>
                                          </p:val>
                                        </p:tav>
                                      </p:tavLst>
                                    </p:anim>
                                    <p:anim calcmode="lin" valueType="num">
                                      <p:cBhvr additive="base">
                                        <p:cTn id="43" dur="500" fill="hold"/>
                                        <p:tgtEl>
                                          <p:spTgt spid="13387"/>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3388"/>
                                        </p:tgtEl>
                                        <p:attrNameLst>
                                          <p:attrName>style.visibility</p:attrName>
                                        </p:attrNameLst>
                                      </p:cBhvr>
                                      <p:to>
                                        <p:strVal val="visible"/>
                                      </p:to>
                                    </p:set>
                                    <p:anim calcmode="lin" valueType="num">
                                      <p:cBhvr additive="base">
                                        <p:cTn id="48" dur="500" fill="hold"/>
                                        <p:tgtEl>
                                          <p:spTgt spid="13388"/>
                                        </p:tgtEl>
                                        <p:attrNameLst>
                                          <p:attrName>ppt_x</p:attrName>
                                        </p:attrNameLst>
                                      </p:cBhvr>
                                      <p:tavLst>
                                        <p:tav tm="0">
                                          <p:val>
                                            <p:strVal val="#ppt_x"/>
                                          </p:val>
                                        </p:tav>
                                        <p:tav tm="100000">
                                          <p:val>
                                            <p:strVal val="#ppt_x"/>
                                          </p:val>
                                        </p:tav>
                                      </p:tavLst>
                                    </p:anim>
                                    <p:anim calcmode="lin" valueType="num">
                                      <p:cBhvr additive="base">
                                        <p:cTn id="49" dur="500" fill="hold"/>
                                        <p:tgtEl>
                                          <p:spTgt spid="13388"/>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down)">
                                      <p:cBhvr>
                                        <p:cTn id="54" dur="580">
                                          <p:stCondLst>
                                            <p:cond delay="0"/>
                                          </p:stCondLst>
                                        </p:cTn>
                                        <p:tgtEl>
                                          <p:spTgt spid="18"/>
                                        </p:tgtEl>
                                      </p:cBhvr>
                                    </p:animEffect>
                                    <p:anim calcmode="lin" valueType="num">
                                      <p:cBhvr>
                                        <p:cTn id="55"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60" dur="26">
                                          <p:stCondLst>
                                            <p:cond delay="650"/>
                                          </p:stCondLst>
                                        </p:cTn>
                                        <p:tgtEl>
                                          <p:spTgt spid="18"/>
                                        </p:tgtEl>
                                      </p:cBhvr>
                                      <p:to x="100000" y="60000"/>
                                    </p:animScale>
                                    <p:animScale>
                                      <p:cBhvr>
                                        <p:cTn id="61" dur="166" decel="50000">
                                          <p:stCondLst>
                                            <p:cond delay="676"/>
                                          </p:stCondLst>
                                        </p:cTn>
                                        <p:tgtEl>
                                          <p:spTgt spid="18"/>
                                        </p:tgtEl>
                                      </p:cBhvr>
                                      <p:to x="100000" y="100000"/>
                                    </p:animScale>
                                    <p:animScale>
                                      <p:cBhvr>
                                        <p:cTn id="62" dur="26">
                                          <p:stCondLst>
                                            <p:cond delay="1312"/>
                                          </p:stCondLst>
                                        </p:cTn>
                                        <p:tgtEl>
                                          <p:spTgt spid="18"/>
                                        </p:tgtEl>
                                      </p:cBhvr>
                                      <p:to x="100000" y="80000"/>
                                    </p:animScale>
                                    <p:animScale>
                                      <p:cBhvr>
                                        <p:cTn id="63" dur="166" decel="50000">
                                          <p:stCondLst>
                                            <p:cond delay="1338"/>
                                          </p:stCondLst>
                                        </p:cTn>
                                        <p:tgtEl>
                                          <p:spTgt spid="18"/>
                                        </p:tgtEl>
                                      </p:cBhvr>
                                      <p:to x="100000" y="100000"/>
                                    </p:animScale>
                                    <p:animScale>
                                      <p:cBhvr>
                                        <p:cTn id="64" dur="26">
                                          <p:stCondLst>
                                            <p:cond delay="1642"/>
                                          </p:stCondLst>
                                        </p:cTn>
                                        <p:tgtEl>
                                          <p:spTgt spid="18"/>
                                        </p:tgtEl>
                                      </p:cBhvr>
                                      <p:to x="100000" y="90000"/>
                                    </p:animScale>
                                    <p:animScale>
                                      <p:cBhvr>
                                        <p:cTn id="65" dur="166" decel="50000">
                                          <p:stCondLst>
                                            <p:cond delay="1668"/>
                                          </p:stCondLst>
                                        </p:cTn>
                                        <p:tgtEl>
                                          <p:spTgt spid="18"/>
                                        </p:tgtEl>
                                      </p:cBhvr>
                                      <p:to x="100000" y="100000"/>
                                    </p:animScale>
                                    <p:animScale>
                                      <p:cBhvr>
                                        <p:cTn id="66" dur="26">
                                          <p:stCondLst>
                                            <p:cond delay="1808"/>
                                          </p:stCondLst>
                                        </p:cTn>
                                        <p:tgtEl>
                                          <p:spTgt spid="18"/>
                                        </p:tgtEl>
                                      </p:cBhvr>
                                      <p:to x="100000" y="95000"/>
                                    </p:animScale>
                                    <p:animScale>
                                      <p:cBhvr>
                                        <p:cTn id="67" dur="166" decel="50000">
                                          <p:stCondLst>
                                            <p:cond delay="1834"/>
                                          </p:stCondLst>
                                        </p:cTn>
                                        <p:tgtEl>
                                          <p:spTgt spid="18"/>
                                        </p:tgtEl>
                                      </p:cBhvr>
                                      <p:to x="100000" y="100000"/>
                                    </p:animScale>
                                  </p:childTnLst>
                                </p:cTn>
                              </p:par>
                              <p:par>
                                <p:cTn id="68" presetID="26" presetClass="entr" presetSubtype="0" fill="hold" grpId="0" nodeType="with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wipe(down)">
                                      <p:cBhvr>
                                        <p:cTn id="70" dur="580">
                                          <p:stCondLst>
                                            <p:cond delay="0"/>
                                          </p:stCondLst>
                                        </p:cTn>
                                        <p:tgtEl>
                                          <p:spTgt spid="20"/>
                                        </p:tgtEl>
                                      </p:cBhvr>
                                    </p:animEffect>
                                    <p:anim calcmode="lin" valueType="num">
                                      <p:cBhvr>
                                        <p:cTn id="71"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76" dur="26">
                                          <p:stCondLst>
                                            <p:cond delay="650"/>
                                          </p:stCondLst>
                                        </p:cTn>
                                        <p:tgtEl>
                                          <p:spTgt spid="20"/>
                                        </p:tgtEl>
                                      </p:cBhvr>
                                      <p:to x="100000" y="60000"/>
                                    </p:animScale>
                                    <p:animScale>
                                      <p:cBhvr>
                                        <p:cTn id="77" dur="166" decel="50000">
                                          <p:stCondLst>
                                            <p:cond delay="676"/>
                                          </p:stCondLst>
                                        </p:cTn>
                                        <p:tgtEl>
                                          <p:spTgt spid="20"/>
                                        </p:tgtEl>
                                      </p:cBhvr>
                                      <p:to x="100000" y="100000"/>
                                    </p:animScale>
                                    <p:animScale>
                                      <p:cBhvr>
                                        <p:cTn id="78" dur="26">
                                          <p:stCondLst>
                                            <p:cond delay="1312"/>
                                          </p:stCondLst>
                                        </p:cTn>
                                        <p:tgtEl>
                                          <p:spTgt spid="20"/>
                                        </p:tgtEl>
                                      </p:cBhvr>
                                      <p:to x="100000" y="80000"/>
                                    </p:animScale>
                                    <p:animScale>
                                      <p:cBhvr>
                                        <p:cTn id="79" dur="166" decel="50000">
                                          <p:stCondLst>
                                            <p:cond delay="1338"/>
                                          </p:stCondLst>
                                        </p:cTn>
                                        <p:tgtEl>
                                          <p:spTgt spid="20"/>
                                        </p:tgtEl>
                                      </p:cBhvr>
                                      <p:to x="100000" y="100000"/>
                                    </p:animScale>
                                    <p:animScale>
                                      <p:cBhvr>
                                        <p:cTn id="80" dur="26">
                                          <p:stCondLst>
                                            <p:cond delay="1642"/>
                                          </p:stCondLst>
                                        </p:cTn>
                                        <p:tgtEl>
                                          <p:spTgt spid="20"/>
                                        </p:tgtEl>
                                      </p:cBhvr>
                                      <p:to x="100000" y="90000"/>
                                    </p:animScale>
                                    <p:animScale>
                                      <p:cBhvr>
                                        <p:cTn id="81" dur="166" decel="50000">
                                          <p:stCondLst>
                                            <p:cond delay="1668"/>
                                          </p:stCondLst>
                                        </p:cTn>
                                        <p:tgtEl>
                                          <p:spTgt spid="20"/>
                                        </p:tgtEl>
                                      </p:cBhvr>
                                      <p:to x="100000" y="100000"/>
                                    </p:animScale>
                                    <p:animScale>
                                      <p:cBhvr>
                                        <p:cTn id="82" dur="26">
                                          <p:stCondLst>
                                            <p:cond delay="1808"/>
                                          </p:stCondLst>
                                        </p:cTn>
                                        <p:tgtEl>
                                          <p:spTgt spid="20"/>
                                        </p:tgtEl>
                                      </p:cBhvr>
                                      <p:to x="100000" y="95000"/>
                                    </p:animScale>
                                    <p:animScale>
                                      <p:cBhvr>
                                        <p:cTn id="83" dur="166" decel="50000">
                                          <p:stCondLst>
                                            <p:cond delay="1834"/>
                                          </p:stCondLst>
                                        </p:cTn>
                                        <p:tgtEl>
                                          <p:spTgt spid="20"/>
                                        </p:tgtEl>
                                      </p:cBhvr>
                                      <p:to x="100000" y="100000"/>
                                    </p:animScale>
                                  </p:childTnLst>
                                </p:cTn>
                              </p:par>
                            </p:childTnLst>
                          </p:cTn>
                        </p:par>
                      </p:childTnLst>
                    </p:cTn>
                  </p:par>
                  <p:par>
                    <p:cTn id="84" fill="hold">
                      <p:stCondLst>
                        <p:cond delay="indefinite"/>
                      </p:stCondLst>
                      <p:childTnLst>
                        <p:par>
                          <p:cTn id="85" fill="hold">
                            <p:stCondLst>
                              <p:cond delay="0"/>
                            </p:stCondLst>
                            <p:childTnLst>
                              <p:par>
                                <p:cTn id="86" presetID="10" presetClass="exit" presetSubtype="0" fill="hold" grpId="1" nodeType="clickEffect">
                                  <p:stCondLst>
                                    <p:cond delay="0"/>
                                  </p:stCondLst>
                                  <p:childTnLst>
                                    <p:animEffect transition="out" filter="fade">
                                      <p:cBhvr>
                                        <p:cTn id="87" dur="500"/>
                                        <p:tgtEl>
                                          <p:spTgt spid="20"/>
                                        </p:tgtEl>
                                      </p:cBhvr>
                                    </p:animEffect>
                                    <p:set>
                                      <p:cBhvr>
                                        <p:cTn id="88" dur="1" fill="hold">
                                          <p:stCondLst>
                                            <p:cond delay="499"/>
                                          </p:stCondLst>
                                        </p:cTn>
                                        <p:tgtEl>
                                          <p:spTgt spid="20"/>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6" presetClass="entr" presetSubtype="16" fill="hold" grpId="0" nodeType="clickEffect">
                                  <p:stCondLst>
                                    <p:cond delay="0"/>
                                  </p:stCondLst>
                                  <p:childTnLst>
                                    <p:set>
                                      <p:cBhvr>
                                        <p:cTn id="92" dur="1" fill="hold">
                                          <p:stCondLst>
                                            <p:cond delay="0"/>
                                          </p:stCondLst>
                                        </p:cTn>
                                        <p:tgtEl>
                                          <p:spTgt spid="13393"/>
                                        </p:tgtEl>
                                        <p:attrNameLst>
                                          <p:attrName>style.visibility</p:attrName>
                                        </p:attrNameLst>
                                      </p:cBhvr>
                                      <p:to>
                                        <p:strVal val="visible"/>
                                      </p:to>
                                    </p:set>
                                    <p:animEffect transition="in" filter="circle(in)">
                                      <p:cBhvr>
                                        <p:cTn id="93" dur="2000"/>
                                        <p:tgtEl>
                                          <p:spTgt spid="13393"/>
                                        </p:tgtEl>
                                      </p:cBhvr>
                                    </p:animEffect>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13396"/>
                                        </p:tgtEl>
                                        <p:attrNameLst>
                                          <p:attrName>style.visibility</p:attrName>
                                        </p:attrNameLst>
                                      </p:cBhvr>
                                      <p:to>
                                        <p:strVal val="visible"/>
                                      </p:to>
                                    </p:set>
                                    <p:anim calcmode="lin" valueType="num">
                                      <p:cBhvr additive="base">
                                        <p:cTn id="98" dur="500" fill="hold"/>
                                        <p:tgtEl>
                                          <p:spTgt spid="13396"/>
                                        </p:tgtEl>
                                        <p:attrNameLst>
                                          <p:attrName>ppt_x</p:attrName>
                                        </p:attrNameLst>
                                      </p:cBhvr>
                                      <p:tavLst>
                                        <p:tav tm="0">
                                          <p:val>
                                            <p:strVal val="#ppt_x"/>
                                          </p:val>
                                        </p:tav>
                                        <p:tav tm="100000">
                                          <p:val>
                                            <p:strVal val="#ppt_x"/>
                                          </p:val>
                                        </p:tav>
                                      </p:tavLst>
                                    </p:anim>
                                    <p:anim calcmode="lin" valueType="num">
                                      <p:cBhvr additive="base">
                                        <p:cTn id="99" dur="500" fill="hold"/>
                                        <p:tgtEl>
                                          <p:spTgt spid="13396"/>
                                        </p:tgtEl>
                                        <p:attrNameLst>
                                          <p:attrName>ppt_y</p:attrName>
                                        </p:attrNameLst>
                                      </p:cBhvr>
                                      <p:tavLst>
                                        <p:tav tm="0">
                                          <p:val>
                                            <p:strVal val="1+#ppt_h/2"/>
                                          </p:val>
                                        </p:tav>
                                        <p:tav tm="100000">
                                          <p:val>
                                            <p:strVal val="#ppt_y"/>
                                          </p:val>
                                        </p:tav>
                                      </p:tavLst>
                                    </p:anim>
                                  </p:childTnLst>
                                </p:cTn>
                              </p:par>
                              <p:par>
                                <p:cTn id="100" presetID="53" presetClass="entr" presetSubtype="16" fill="hold" nodeType="with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fltVal val="0"/>
                                          </p:val>
                                        </p:tav>
                                        <p:tav tm="100000">
                                          <p:val>
                                            <p:strVal val="#ppt_w"/>
                                          </p:val>
                                        </p:tav>
                                      </p:tavLst>
                                    </p:anim>
                                    <p:anim calcmode="lin" valueType="num">
                                      <p:cBhvr>
                                        <p:cTn id="103" dur="500" fill="hold"/>
                                        <p:tgtEl>
                                          <p:spTgt spid="17"/>
                                        </p:tgtEl>
                                        <p:attrNameLst>
                                          <p:attrName>ppt_h</p:attrName>
                                        </p:attrNameLst>
                                      </p:cBhvr>
                                      <p:tavLst>
                                        <p:tav tm="0">
                                          <p:val>
                                            <p:fltVal val="0"/>
                                          </p:val>
                                        </p:tav>
                                        <p:tav tm="100000">
                                          <p:val>
                                            <p:strVal val="#ppt_h"/>
                                          </p:val>
                                        </p:tav>
                                      </p:tavLst>
                                    </p:anim>
                                    <p:animEffect transition="in" filter="fade">
                                      <p:cBhvr>
                                        <p:cTn id="10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82" grpId="0"/>
      <p:bldP spid="13383" grpId="0"/>
      <p:bldP spid="13384" grpId="0" animBg="1"/>
      <p:bldP spid="13385" grpId="0"/>
      <p:bldP spid="13386" grpId="0"/>
      <p:bldP spid="13387" grpId="0"/>
      <p:bldP spid="13388" grpId="0"/>
      <p:bldP spid="13393" grpId="0"/>
      <p:bldP spid="13396" grpId="0"/>
      <p:bldP spid="39" grpId="0"/>
      <p:bldP spid="20" grpId="0"/>
      <p:bldP spid="20"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任意多边形 4"/>
          <p:cNvSpPr/>
          <p:nvPr/>
        </p:nvSpPr>
        <p:spPr>
          <a:xfrm>
            <a:off x="5029201" y="3655200"/>
            <a:ext cx="6959599" cy="3202800"/>
          </a:xfrm>
          <a:custGeom>
            <a:avLst/>
            <a:gdLst>
              <a:gd name="connsiteX0" fmla="*/ 250959 w 11001599"/>
              <a:gd name="connsiteY0" fmla="*/ 3648713 h 5735700"/>
              <a:gd name="connsiteX1" fmla="*/ 218875 w 11001599"/>
              <a:gd name="connsiteY1" fmla="*/ 3199534 h 5735700"/>
              <a:gd name="connsiteX2" fmla="*/ 186791 w 11001599"/>
              <a:gd name="connsiteY2" fmla="*/ 1884082 h 5735700"/>
              <a:gd name="connsiteX3" fmla="*/ 154707 w 11001599"/>
              <a:gd name="connsiteY3" fmla="*/ 600713 h 5735700"/>
              <a:gd name="connsiteX4" fmla="*/ 2352475 w 11001599"/>
              <a:gd name="connsiteY4" fmla="*/ 199661 h 5735700"/>
              <a:gd name="connsiteX5" fmla="*/ 5544854 w 11001599"/>
              <a:gd name="connsiteY5" fmla="*/ 584671 h 5735700"/>
              <a:gd name="connsiteX6" fmla="*/ 8432433 w 11001599"/>
              <a:gd name="connsiteY6" fmla="*/ 55282 h 5735700"/>
              <a:gd name="connsiteX7" fmla="*/ 10822707 w 11001599"/>
              <a:gd name="connsiteY7" fmla="*/ 311955 h 5735700"/>
              <a:gd name="connsiteX8" fmla="*/ 10774580 w 11001599"/>
              <a:gd name="connsiteY8" fmla="*/ 2670145 h 5735700"/>
              <a:gd name="connsiteX9" fmla="*/ 10341444 w 11001599"/>
              <a:gd name="connsiteY9" fmla="*/ 4579155 h 5735700"/>
              <a:gd name="connsiteX10" fmla="*/ 9090159 w 11001599"/>
              <a:gd name="connsiteY10" fmla="*/ 5589808 h 5735700"/>
              <a:gd name="connsiteX11" fmla="*/ 7341570 w 11001599"/>
              <a:gd name="connsiteY11" fmla="*/ 4899997 h 5735700"/>
              <a:gd name="connsiteX12" fmla="*/ 6010075 w 11001599"/>
              <a:gd name="connsiteY12" fmla="*/ 5493555 h 5735700"/>
              <a:gd name="connsiteX13" fmla="*/ 3716054 w 11001599"/>
              <a:gd name="connsiteY13" fmla="*/ 4964166 h 5735700"/>
              <a:gd name="connsiteX14" fmla="*/ 1983507 w 11001599"/>
              <a:gd name="connsiteY14" fmla="*/ 5734187 h 5735700"/>
              <a:gd name="connsiteX15" fmla="*/ 1261612 w 11001599"/>
              <a:gd name="connsiteY15" fmla="*/ 4723534 h 5735700"/>
              <a:gd name="connsiteX16" fmla="*/ 315128 w 11001599"/>
              <a:gd name="connsiteY16" fmla="*/ 4065808 h 5735700"/>
              <a:gd name="connsiteX17" fmla="*/ 250959 w 11001599"/>
              <a:gd name="connsiteY17" fmla="*/ 3648713 h 5735700"/>
              <a:gd name="connsiteX0" fmla="*/ 252078 w 11002718"/>
              <a:gd name="connsiteY0" fmla="*/ 3648713 h 5735700"/>
              <a:gd name="connsiteX1" fmla="*/ 187910 w 11002718"/>
              <a:gd name="connsiteY1" fmla="*/ 1884082 h 5735700"/>
              <a:gd name="connsiteX2" fmla="*/ 155826 w 11002718"/>
              <a:gd name="connsiteY2" fmla="*/ 600713 h 5735700"/>
              <a:gd name="connsiteX3" fmla="*/ 2353594 w 11002718"/>
              <a:gd name="connsiteY3" fmla="*/ 199661 h 5735700"/>
              <a:gd name="connsiteX4" fmla="*/ 5545973 w 11002718"/>
              <a:gd name="connsiteY4" fmla="*/ 584671 h 5735700"/>
              <a:gd name="connsiteX5" fmla="*/ 8433552 w 11002718"/>
              <a:gd name="connsiteY5" fmla="*/ 55282 h 5735700"/>
              <a:gd name="connsiteX6" fmla="*/ 10823826 w 11002718"/>
              <a:gd name="connsiteY6" fmla="*/ 311955 h 5735700"/>
              <a:gd name="connsiteX7" fmla="*/ 10775699 w 11002718"/>
              <a:gd name="connsiteY7" fmla="*/ 2670145 h 5735700"/>
              <a:gd name="connsiteX8" fmla="*/ 10342563 w 11002718"/>
              <a:gd name="connsiteY8" fmla="*/ 4579155 h 5735700"/>
              <a:gd name="connsiteX9" fmla="*/ 9091278 w 11002718"/>
              <a:gd name="connsiteY9" fmla="*/ 5589808 h 5735700"/>
              <a:gd name="connsiteX10" fmla="*/ 7342689 w 11002718"/>
              <a:gd name="connsiteY10" fmla="*/ 4899997 h 5735700"/>
              <a:gd name="connsiteX11" fmla="*/ 6011194 w 11002718"/>
              <a:gd name="connsiteY11" fmla="*/ 5493555 h 5735700"/>
              <a:gd name="connsiteX12" fmla="*/ 3717173 w 11002718"/>
              <a:gd name="connsiteY12" fmla="*/ 4964166 h 5735700"/>
              <a:gd name="connsiteX13" fmla="*/ 1984626 w 11002718"/>
              <a:gd name="connsiteY13" fmla="*/ 5734187 h 5735700"/>
              <a:gd name="connsiteX14" fmla="*/ 1262731 w 11002718"/>
              <a:gd name="connsiteY14" fmla="*/ 4723534 h 5735700"/>
              <a:gd name="connsiteX15" fmla="*/ 316247 w 11002718"/>
              <a:gd name="connsiteY15" fmla="*/ 4065808 h 5735700"/>
              <a:gd name="connsiteX16" fmla="*/ 252078 w 11002718"/>
              <a:gd name="connsiteY16" fmla="*/ 3648713 h 5735700"/>
              <a:gd name="connsiteX0" fmla="*/ 318522 w 11004993"/>
              <a:gd name="connsiteY0" fmla="*/ 4065808 h 5735700"/>
              <a:gd name="connsiteX1" fmla="*/ 190185 w 11004993"/>
              <a:gd name="connsiteY1" fmla="*/ 1884082 h 5735700"/>
              <a:gd name="connsiteX2" fmla="*/ 158101 w 11004993"/>
              <a:gd name="connsiteY2" fmla="*/ 600713 h 5735700"/>
              <a:gd name="connsiteX3" fmla="*/ 2355869 w 11004993"/>
              <a:gd name="connsiteY3" fmla="*/ 199661 h 5735700"/>
              <a:gd name="connsiteX4" fmla="*/ 5548248 w 11004993"/>
              <a:gd name="connsiteY4" fmla="*/ 584671 h 5735700"/>
              <a:gd name="connsiteX5" fmla="*/ 8435827 w 11004993"/>
              <a:gd name="connsiteY5" fmla="*/ 55282 h 5735700"/>
              <a:gd name="connsiteX6" fmla="*/ 10826101 w 11004993"/>
              <a:gd name="connsiteY6" fmla="*/ 311955 h 5735700"/>
              <a:gd name="connsiteX7" fmla="*/ 10777974 w 11004993"/>
              <a:gd name="connsiteY7" fmla="*/ 2670145 h 5735700"/>
              <a:gd name="connsiteX8" fmla="*/ 10344838 w 11004993"/>
              <a:gd name="connsiteY8" fmla="*/ 4579155 h 5735700"/>
              <a:gd name="connsiteX9" fmla="*/ 9093553 w 11004993"/>
              <a:gd name="connsiteY9" fmla="*/ 5589808 h 5735700"/>
              <a:gd name="connsiteX10" fmla="*/ 7344964 w 11004993"/>
              <a:gd name="connsiteY10" fmla="*/ 4899997 h 5735700"/>
              <a:gd name="connsiteX11" fmla="*/ 6013469 w 11004993"/>
              <a:gd name="connsiteY11" fmla="*/ 5493555 h 5735700"/>
              <a:gd name="connsiteX12" fmla="*/ 3719448 w 11004993"/>
              <a:gd name="connsiteY12" fmla="*/ 4964166 h 5735700"/>
              <a:gd name="connsiteX13" fmla="*/ 1986901 w 11004993"/>
              <a:gd name="connsiteY13" fmla="*/ 5734187 h 5735700"/>
              <a:gd name="connsiteX14" fmla="*/ 1265006 w 11004993"/>
              <a:gd name="connsiteY14" fmla="*/ 4723534 h 5735700"/>
              <a:gd name="connsiteX15" fmla="*/ 318522 w 11004993"/>
              <a:gd name="connsiteY15" fmla="*/ 4065808 h 5735700"/>
              <a:gd name="connsiteX0" fmla="*/ 310924 w 10997395"/>
              <a:gd name="connsiteY0" fmla="*/ 4065808 h 5735700"/>
              <a:gd name="connsiteX1" fmla="*/ 150503 w 10997395"/>
              <a:gd name="connsiteY1" fmla="*/ 600713 h 5735700"/>
              <a:gd name="connsiteX2" fmla="*/ 2348271 w 10997395"/>
              <a:gd name="connsiteY2" fmla="*/ 199661 h 5735700"/>
              <a:gd name="connsiteX3" fmla="*/ 5540650 w 10997395"/>
              <a:gd name="connsiteY3" fmla="*/ 584671 h 5735700"/>
              <a:gd name="connsiteX4" fmla="*/ 8428229 w 10997395"/>
              <a:gd name="connsiteY4" fmla="*/ 55282 h 5735700"/>
              <a:gd name="connsiteX5" fmla="*/ 10818503 w 10997395"/>
              <a:gd name="connsiteY5" fmla="*/ 311955 h 5735700"/>
              <a:gd name="connsiteX6" fmla="*/ 10770376 w 10997395"/>
              <a:gd name="connsiteY6" fmla="*/ 2670145 h 5735700"/>
              <a:gd name="connsiteX7" fmla="*/ 10337240 w 10997395"/>
              <a:gd name="connsiteY7" fmla="*/ 4579155 h 5735700"/>
              <a:gd name="connsiteX8" fmla="*/ 9085955 w 10997395"/>
              <a:gd name="connsiteY8" fmla="*/ 5589808 h 5735700"/>
              <a:gd name="connsiteX9" fmla="*/ 7337366 w 10997395"/>
              <a:gd name="connsiteY9" fmla="*/ 4899997 h 5735700"/>
              <a:gd name="connsiteX10" fmla="*/ 6005871 w 10997395"/>
              <a:gd name="connsiteY10" fmla="*/ 5493555 h 5735700"/>
              <a:gd name="connsiteX11" fmla="*/ 3711850 w 10997395"/>
              <a:gd name="connsiteY11" fmla="*/ 4964166 h 5735700"/>
              <a:gd name="connsiteX12" fmla="*/ 1979303 w 10997395"/>
              <a:gd name="connsiteY12" fmla="*/ 5734187 h 5735700"/>
              <a:gd name="connsiteX13" fmla="*/ 1257408 w 10997395"/>
              <a:gd name="connsiteY13" fmla="*/ 4723534 h 5735700"/>
              <a:gd name="connsiteX14" fmla="*/ 310924 w 10997395"/>
              <a:gd name="connsiteY14" fmla="*/ 4065808 h 5735700"/>
              <a:gd name="connsiteX0" fmla="*/ 547291 w 11233762"/>
              <a:gd name="connsiteY0" fmla="*/ 4065808 h 5735700"/>
              <a:gd name="connsiteX1" fmla="*/ 386870 w 11233762"/>
              <a:gd name="connsiteY1" fmla="*/ 600713 h 5735700"/>
              <a:gd name="connsiteX2" fmla="*/ 5777017 w 11233762"/>
              <a:gd name="connsiteY2" fmla="*/ 584671 h 5735700"/>
              <a:gd name="connsiteX3" fmla="*/ 8664596 w 11233762"/>
              <a:gd name="connsiteY3" fmla="*/ 55282 h 5735700"/>
              <a:gd name="connsiteX4" fmla="*/ 11054870 w 11233762"/>
              <a:gd name="connsiteY4" fmla="*/ 311955 h 5735700"/>
              <a:gd name="connsiteX5" fmla="*/ 11006743 w 11233762"/>
              <a:gd name="connsiteY5" fmla="*/ 2670145 h 5735700"/>
              <a:gd name="connsiteX6" fmla="*/ 10573607 w 11233762"/>
              <a:gd name="connsiteY6" fmla="*/ 4579155 h 5735700"/>
              <a:gd name="connsiteX7" fmla="*/ 9322322 w 11233762"/>
              <a:gd name="connsiteY7" fmla="*/ 5589808 h 5735700"/>
              <a:gd name="connsiteX8" fmla="*/ 7573733 w 11233762"/>
              <a:gd name="connsiteY8" fmla="*/ 4899997 h 5735700"/>
              <a:gd name="connsiteX9" fmla="*/ 6242238 w 11233762"/>
              <a:gd name="connsiteY9" fmla="*/ 5493555 h 5735700"/>
              <a:gd name="connsiteX10" fmla="*/ 3948217 w 11233762"/>
              <a:gd name="connsiteY10" fmla="*/ 4964166 h 5735700"/>
              <a:gd name="connsiteX11" fmla="*/ 2215670 w 11233762"/>
              <a:gd name="connsiteY11" fmla="*/ 5734187 h 5735700"/>
              <a:gd name="connsiteX12" fmla="*/ 1493775 w 11233762"/>
              <a:gd name="connsiteY12" fmla="*/ 4723534 h 5735700"/>
              <a:gd name="connsiteX13" fmla="*/ 547291 w 11233762"/>
              <a:gd name="connsiteY13" fmla="*/ 4065808 h 5735700"/>
              <a:gd name="connsiteX0" fmla="*/ 550855 w 11237326"/>
              <a:gd name="connsiteY0" fmla="*/ 4044817 h 5714709"/>
              <a:gd name="connsiteX1" fmla="*/ 390434 w 11237326"/>
              <a:gd name="connsiteY1" fmla="*/ 579722 h 5714709"/>
              <a:gd name="connsiteX2" fmla="*/ 5828708 w 11237326"/>
              <a:gd name="connsiteY2" fmla="*/ 258880 h 5714709"/>
              <a:gd name="connsiteX3" fmla="*/ 8668160 w 11237326"/>
              <a:gd name="connsiteY3" fmla="*/ 34291 h 5714709"/>
              <a:gd name="connsiteX4" fmla="*/ 11058434 w 11237326"/>
              <a:gd name="connsiteY4" fmla="*/ 290964 h 5714709"/>
              <a:gd name="connsiteX5" fmla="*/ 11010307 w 11237326"/>
              <a:gd name="connsiteY5" fmla="*/ 2649154 h 5714709"/>
              <a:gd name="connsiteX6" fmla="*/ 10577171 w 11237326"/>
              <a:gd name="connsiteY6" fmla="*/ 4558164 h 5714709"/>
              <a:gd name="connsiteX7" fmla="*/ 9325886 w 11237326"/>
              <a:gd name="connsiteY7" fmla="*/ 5568817 h 5714709"/>
              <a:gd name="connsiteX8" fmla="*/ 7577297 w 11237326"/>
              <a:gd name="connsiteY8" fmla="*/ 4879006 h 5714709"/>
              <a:gd name="connsiteX9" fmla="*/ 6245802 w 11237326"/>
              <a:gd name="connsiteY9" fmla="*/ 5472564 h 5714709"/>
              <a:gd name="connsiteX10" fmla="*/ 3951781 w 11237326"/>
              <a:gd name="connsiteY10" fmla="*/ 4943175 h 5714709"/>
              <a:gd name="connsiteX11" fmla="*/ 2219234 w 11237326"/>
              <a:gd name="connsiteY11" fmla="*/ 5713196 h 5714709"/>
              <a:gd name="connsiteX12" fmla="*/ 1497339 w 11237326"/>
              <a:gd name="connsiteY12" fmla="*/ 4702543 h 5714709"/>
              <a:gd name="connsiteX13" fmla="*/ 550855 w 11237326"/>
              <a:gd name="connsiteY13" fmla="*/ 4044817 h 5714709"/>
              <a:gd name="connsiteX0" fmla="*/ 550855 w 11447627"/>
              <a:gd name="connsiteY0" fmla="*/ 3951764 h 5621656"/>
              <a:gd name="connsiteX1" fmla="*/ 390434 w 11447627"/>
              <a:gd name="connsiteY1" fmla="*/ 486669 h 5621656"/>
              <a:gd name="connsiteX2" fmla="*/ 5828708 w 11447627"/>
              <a:gd name="connsiteY2" fmla="*/ 165827 h 5621656"/>
              <a:gd name="connsiteX3" fmla="*/ 11058434 w 11447627"/>
              <a:gd name="connsiteY3" fmla="*/ 197911 h 5621656"/>
              <a:gd name="connsiteX4" fmla="*/ 11010307 w 11447627"/>
              <a:gd name="connsiteY4" fmla="*/ 2556101 h 5621656"/>
              <a:gd name="connsiteX5" fmla="*/ 10577171 w 11447627"/>
              <a:gd name="connsiteY5" fmla="*/ 4465111 h 5621656"/>
              <a:gd name="connsiteX6" fmla="*/ 9325886 w 11447627"/>
              <a:gd name="connsiteY6" fmla="*/ 5475764 h 5621656"/>
              <a:gd name="connsiteX7" fmla="*/ 7577297 w 11447627"/>
              <a:gd name="connsiteY7" fmla="*/ 4785953 h 5621656"/>
              <a:gd name="connsiteX8" fmla="*/ 6245802 w 11447627"/>
              <a:gd name="connsiteY8" fmla="*/ 5379511 h 5621656"/>
              <a:gd name="connsiteX9" fmla="*/ 3951781 w 11447627"/>
              <a:gd name="connsiteY9" fmla="*/ 4850122 h 5621656"/>
              <a:gd name="connsiteX10" fmla="*/ 2219234 w 11447627"/>
              <a:gd name="connsiteY10" fmla="*/ 5620143 h 5621656"/>
              <a:gd name="connsiteX11" fmla="*/ 1497339 w 11447627"/>
              <a:gd name="connsiteY11" fmla="*/ 4609490 h 5621656"/>
              <a:gd name="connsiteX12" fmla="*/ 550855 w 11447627"/>
              <a:gd name="connsiteY12" fmla="*/ 3951764 h 5621656"/>
              <a:gd name="connsiteX0" fmla="*/ 550855 w 11205416"/>
              <a:gd name="connsiteY0" fmla="*/ 3940182 h 5610074"/>
              <a:gd name="connsiteX1" fmla="*/ 390434 w 11205416"/>
              <a:gd name="connsiteY1" fmla="*/ 475087 h 5610074"/>
              <a:gd name="connsiteX2" fmla="*/ 5828708 w 11205416"/>
              <a:gd name="connsiteY2" fmla="*/ 154245 h 5610074"/>
              <a:gd name="connsiteX3" fmla="*/ 10721549 w 11205416"/>
              <a:gd name="connsiteY3" fmla="*/ 202371 h 5610074"/>
              <a:gd name="connsiteX4" fmla="*/ 11010307 w 11205416"/>
              <a:gd name="connsiteY4" fmla="*/ 2544519 h 5610074"/>
              <a:gd name="connsiteX5" fmla="*/ 10577171 w 11205416"/>
              <a:gd name="connsiteY5" fmla="*/ 4453529 h 5610074"/>
              <a:gd name="connsiteX6" fmla="*/ 9325886 w 11205416"/>
              <a:gd name="connsiteY6" fmla="*/ 5464182 h 5610074"/>
              <a:gd name="connsiteX7" fmla="*/ 7577297 w 11205416"/>
              <a:gd name="connsiteY7" fmla="*/ 4774371 h 5610074"/>
              <a:gd name="connsiteX8" fmla="*/ 6245802 w 11205416"/>
              <a:gd name="connsiteY8" fmla="*/ 5367929 h 5610074"/>
              <a:gd name="connsiteX9" fmla="*/ 3951781 w 11205416"/>
              <a:gd name="connsiteY9" fmla="*/ 4838540 h 5610074"/>
              <a:gd name="connsiteX10" fmla="*/ 2219234 w 11205416"/>
              <a:gd name="connsiteY10" fmla="*/ 5608561 h 5610074"/>
              <a:gd name="connsiteX11" fmla="*/ 1497339 w 11205416"/>
              <a:gd name="connsiteY11" fmla="*/ 4597908 h 5610074"/>
              <a:gd name="connsiteX12" fmla="*/ 550855 w 11205416"/>
              <a:gd name="connsiteY12" fmla="*/ 3940182 h 5610074"/>
              <a:gd name="connsiteX0" fmla="*/ 527576 w 11182137"/>
              <a:gd name="connsiteY0" fmla="*/ 3940182 h 5609197"/>
              <a:gd name="connsiteX1" fmla="*/ 367155 w 11182137"/>
              <a:gd name="connsiteY1" fmla="*/ 475087 h 5609197"/>
              <a:gd name="connsiteX2" fmla="*/ 5805429 w 11182137"/>
              <a:gd name="connsiteY2" fmla="*/ 154245 h 5609197"/>
              <a:gd name="connsiteX3" fmla="*/ 10698270 w 11182137"/>
              <a:gd name="connsiteY3" fmla="*/ 202371 h 5609197"/>
              <a:gd name="connsiteX4" fmla="*/ 10987028 w 11182137"/>
              <a:gd name="connsiteY4" fmla="*/ 2544519 h 5609197"/>
              <a:gd name="connsiteX5" fmla="*/ 10553892 w 11182137"/>
              <a:gd name="connsiteY5" fmla="*/ 4453529 h 5609197"/>
              <a:gd name="connsiteX6" fmla="*/ 9302607 w 11182137"/>
              <a:gd name="connsiteY6" fmla="*/ 5464182 h 5609197"/>
              <a:gd name="connsiteX7" fmla="*/ 7554018 w 11182137"/>
              <a:gd name="connsiteY7" fmla="*/ 4774371 h 5609197"/>
              <a:gd name="connsiteX8" fmla="*/ 6222523 w 11182137"/>
              <a:gd name="connsiteY8" fmla="*/ 5367929 h 5609197"/>
              <a:gd name="connsiteX9" fmla="*/ 3928502 w 11182137"/>
              <a:gd name="connsiteY9" fmla="*/ 4838540 h 5609197"/>
              <a:gd name="connsiteX10" fmla="*/ 2195955 w 11182137"/>
              <a:gd name="connsiteY10" fmla="*/ 5608561 h 5609197"/>
              <a:gd name="connsiteX11" fmla="*/ 800291 w 11182137"/>
              <a:gd name="connsiteY11" fmla="*/ 4950834 h 5609197"/>
              <a:gd name="connsiteX12" fmla="*/ 527576 w 11182137"/>
              <a:gd name="connsiteY12" fmla="*/ 3940182 h 5609197"/>
              <a:gd name="connsiteX0" fmla="*/ 398734 w 11245800"/>
              <a:gd name="connsiteY0" fmla="*/ 3876013 h 5609197"/>
              <a:gd name="connsiteX1" fmla="*/ 430818 w 11245800"/>
              <a:gd name="connsiteY1" fmla="*/ 475087 h 5609197"/>
              <a:gd name="connsiteX2" fmla="*/ 5869092 w 11245800"/>
              <a:gd name="connsiteY2" fmla="*/ 154245 h 5609197"/>
              <a:gd name="connsiteX3" fmla="*/ 10761933 w 11245800"/>
              <a:gd name="connsiteY3" fmla="*/ 202371 h 5609197"/>
              <a:gd name="connsiteX4" fmla="*/ 11050691 w 11245800"/>
              <a:gd name="connsiteY4" fmla="*/ 2544519 h 5609197"/>
              <a:gd name="connsiteX5" fmla="*/ 10617555 w 11245800"/>
              <a:gd name="connsiteY5" fmla="*/ 4453529 h 5609197"/>
              <a:gd name="connsiteX6" fmla="*/ 9366270 w 11245800"/>
              <a:gd name="connsiteY6" fmla="*/ 5464182 h 5609197"/>
              <a:gd name="connsiteX7" fmla="*/ 7617681 w 11245800"/>
              <a:gd name="connsiteY7" fmla="*/ 4774371 h 5609197"/>
              <a:gd name="connsiteX8" fmla="*/ 6286186 w 11245800"/>
              <a:gd name="connsiteY8" fmla="*/ 5367929 h 5609197"/>
              <a:gd name="connsiteX9" fmla="*/ 3992165 w 11245800"/>
              <a:gd name="connsiteY9" fmla="*/ 4838540 h 5609197"/>
              <a:gd name="connsiteX10" fmla="*/ 2259618 w 11245800"/>
              <a:gd name="connsiteY10" fmla="*/ 5608561 h 5609197"/>
              <a:gd name="connsiteX11" fmla="*/ 863954 w 11245800"/>
              <a:gd name="connsiteY11" fmla="*/ 4950834 h 5609197"/>
              <a:gd name="connsiteX12" fmla="*/ 398734 w 11245800"/>
              <a:gd name="connsiteY12" fmla="*/ 3876013 h 5609197"/>
              <a:gd name="connsiteX0" fmla="*/ 398083 w 11245149"/>
              <a:gd name="connsiteY0" fmla="*/ 3876013 h 5616485"/>
              <a:gd name="connsiteX1" fmla="*/ 430167 w 11245149"/>
              <a:gd name="connsiteY1" fmla="*/ 475087 h 5616485"/>
              <a:gd name="connsiteX2" fmla="*/ 5868441 w 11245149"/>
              <a:gd name="connsiteY2" fmla="*/ 154245 h 5616485"/>
              <a:gd name="connsiteX3" fmla="*/ 10761282 w 11245149"/>
              <a:gd name="connsiteY3" fmla="*/ 202371 h 5616485"/>
              <a:gd name="connsiteX4" fmla="*/ 11050040 w 11245149"/>
              <a:gd name="connsiteY4" fmla="*/ 2544519 h 5616485"/>
              <a:gd name="connsiteX5" fmla="*/ 10616904 w 11245149"/>
              <a:gd name="connsiteY5" fmla="*/ 4453529 h 5616485"/>
              <a:gd name="connsiteX6" fmla="*/ 9365619 w 11245149"/>
              <a:gd name="connsiteY6" fmla="*/ 5464182 h 5616485"/>
              <a:gd name="connsiteX7" fmla="*/ 7617030 w 11245149"/>
              <a:gd name="connsiteY7" fmla="*/ 4774371 h 5616485"/>
              <a:gd name="connsiteX8" fmla="*/ 6285535 w 11245149"/>
              <a:gd name="connsiteY8" fmla="*/ 5367929 h 5616485"/>
              <a:gd name="connsiteX9" fmla="*/ 3991514 w 11245149"/>
              <a:gd name="connsiteY9" fmla="*/ 4838540 h 5616485"/>
              <a:gd name="connsiteX10" fmla="*/ 2258967 w 11245149"/>
              <a:gd name="connsiteY10" fmla="*/ 5608561 h 5616485"/>
              <a:gd name="connsiteX11" fmla="*/ 847261 w 11245149"/>
              <a:gd name="connsiteY11" fmla="*/ 5159382 h 5616485"/>
              <a:gd name="connsiteX12" fmla="*/ 398083 w 11245149"/>
              <a:gd name="connsiteY12" fmla="*/ 3876013 h 5616485"/>
              <a:gd name="connsiteX0" fmla="*/ 398083 w 11245149"/>
              <a:gd name="connsiteY0" fmla="*/ 3876013 h 5611423"/>
              <a:gd name="connsiteX1" fmla="*/ 430167 w 11245149"/>
              <a:gd name="connsiteY1" fmla="*/ 475087 h 5611423"/>
              <a:gd name="connsiteX2" fmla="*/ 5868441 w 11245149"/>
              <a:gd name="connsiteY2" fmla="*/ 154245 h 5611423"/>
              <a:gd name="connsiteX3" fmla="*/ 10761282 w 11245149"/>
              <a:gd name="connsiteY3" fmla="*/ 202371 h 5611423"/>
              <a:gd name="connsiteX4" fmla="*/ 11050040 w 11245149"/>
              <a:gd name="connsiteY4" fmla="*/ 2544519 h 5611423"/>
              <a:gd name="connsiteX5" fmla="*/ 10616904 w 11245149"/>
              <a:gd name="connsiteY5" fmla="*/ 4453529 h 5611423"/>
              <a:gd name="connsiteX6" fmla="*/ 9365619 w 11245149"/>
              <a:gd name="connsiteY6" fmla="*/ 5464182 h 5611423"/>
              <a:gd name="connsiteX7" fmla="*/ 7617030 w 11245149"/>
              <a:gd name="connsiteY7" fmla="*/ 4774371 h 5611423"/>
              <a:gd name="connsiteX8" fmla="*/ 6285535 w 11245149"/>
              <a:gd name="connsiteY8" fmla="*/ 5367929 h 5611423"/>
              <a:gd name="connsiteX9" fmla="*/ 4569030 w 11245149"/>
              <a:gd name="connsiteY9" fmla="*/ 4982919 h 5611423"/>
              <a:gd name="connsiteX10" fmla="*/ 2258967 w 11245149"/>
              <a:gd name="connsiteY10" fmla="*/ 5608561 h 5611423"/>
              <a:gd name="connsiteX11" fmla="*/ 847261 w 11245149"/>
              <a:gd name="connsiteY11" fmla="*/ 5159382 h 5611423"/>
              <a:gd name="connsiteX12" fmla="*/ 398083 w 11245149"/>
              <a:gd name="connsiteY12" fmla="*/ 3876013 h 5611423"/>
              <a:gd name="connsiteX0" fmla="*/ 398083 w 11065870"/>
              <a:gd name="connsiteY0" fmla="*/ 3786941 h 5522351"/>
              <a:gd name="connsiteX1" fmla="*/ 430167 w 11065870"/>
              <a:gd name="connsiteY1" fmla="*/ 386015 h 5522351"/>
              <a:gd name="connsiteX2" fmla="*/ 5868441 w 11065870"/>
              <a:gd name="connsiteY2" fmla="*/ 65173 h 5522351"/>
              <a:gd name="connsiteX3" fmla="*/ 10424398 w 11065870"/>
              <a:gd name="connsiteY3" fmla="*/ 273720 h 5522351"/>
              <a:gd name="connsiteX4" fmla="*/ 11050040 w 11065870"/>
              <a:gd name="connsiteY4" fmla="*/ 2455447 h 5522351"/>
              <a:gd name="connsiteX5" fmla="*/ 10616904 w 11065870"/>
              <a:gd name="connsiteY5" fmla="*/ 4364457 h 5522351"/>
              <a:gd name="connsiteX6" fmla="*/ 9365619 w 11065870"/>
              <a:gd name="connsiteY6" fmla="*/ 5375110 h 5522351"/>
              <a:gd name="connsiteX7" fmla="*/ 7617030 w 11065870"/>
              <a:gd name="connsiteY7" fmla="*/ 4685299 h 5522351"/>
              <a:gd name="connsiteX8" fmla="*/ 6285535 w 11065870"/>
              <a:gd name="connsiteY8" fmla="*/ 5278857 h 5522351"/>
              <a:gd name="connsiteX9" fmla="*/ 4569030 w 11065870"/>
              <a:gd name="connsiteY9" fmla="*/ 4893847 h 5522351"/>
              <a:gd name="connsiteX10" fmla="*/ 2258967 w 11065870"/>
              <a:gd name="connsiteY10" fmla="*/ 5519489 h 5522351"/>
              <a:gd name="connsiteX11" fmla="*/ 847261 w 11065870"/>
              <a:gd name="connsiteY11" fmla="*/ 5070310 h 5522351"/>
              <a:gd name="connsiteX12" fmla="*/ 398083 w 11065870"/>
              <a:gd name="connsiteY12" fmla="*/ 3786941 h 5522351"/>
              <a:gd name="connsiteX0" fmla="*/ 398083 w 11065870"/>
              <a:gd name="connsiteY0" fmla="*/ 3701717 h 5437127"/>
              <a:gd name="connsiteX1" fmla="*/ 430167 w 11065870"/>
              <a:gd name="connsiteY1" fmla="*/ 300791 h 5437127"/>
              <a:gd name="connsiteX2" fmla="*/ 5868441 w 11065870"/>
              <a:gd name="connsiteY2" fmla="*/ 156412 h 5437127"/>
              <a:gd name="connsiteX3" fmla="*/ 10424398 w 11065870"/>
              <a:gd name="connsiteY3" fmla="*/ 188496 h 5437127"/>
              <a:gd name="connsiteX4" fmla="*/ 11050040 w 11065870"/>
              <a:gd name="connsiteY4" fmla="*/ 2370223 h 5437127"/>
              <a:gd name="connsiteX5" fmla="*/ 10616904 w 11065870"/>
              <a:gd name="connsiteY5" fmla="*/ 4279233 h 5437127"/>
              <a:gd name="connsiteX6" fmla="*/ 9365619 w 11065870"/>
              <a:gd name="connsiteY6" fmla="*/ 5289886 h 5437127"/>
              <a:gd name="connsiteX7" fmla="*/ 7617030 w 11065870"/>
              <a:gd name="connsiteY7" fmla="*/ 4600075 h 5437127"/>
              <a:gd name="connsiteX8" fmla="*/ 6285535 w 11065870"/>
              <a:gd name="connsiteY8" fmla="*/ 5193633 h 5437127"/>
              <a:gd name="connsiteX9" fmla="*/ 4569030 w 11065870"/>
              <a:gd name="connsiteY9" fmla="*/ 4808623 h 5437127"/>
              <a:gd name="connsiteX10" fmla="*/ 2258967 w 11065870"/>
              <a:gd name="connsiteY10" fmla="*/ 5434265 h 5437127"/>
              <a:gd name="connsiteX11" fmla="*/ 847261 w 11065870"/>
              <a:gd name="connsiteY11" fmla="*/ 4985086 h 5437127"/>
              <a:gd name="connsiteX12" fmla="*/ 398083 w 11065870"/>
              <a:gd name="connsiteY12" fmla="*/ 3701717 h 5437127"/>
              <a:gd name="connsiteX0" fmla="*/ 392906 w 11063634"/>
              <a:gd name="connsiteY0" fmla="*/ 3767176 h 5502586"/>
              <a:gd name="connsiteX1" fmla="*/ 424990 w 11063634"/>
              <a:gd name="connsiteY1" fmla="*/ 366250 h 5502586"/>
              <a:gd name="connsiteX2" fmla="*/ 5793148 w 11063634"/>
              <a:gd name="connsiteY2" fmla="*/ 81637 h 5502586"/>
              <a:gd name="connsiteX3" fmla="*/ 10419221 w 11063634"/>
              <a:gd name="connsiteY3" fmla="*/ 253955 h 5502586"/>
              <a:gd name="connsiteX4" fmla="*/ 11044863 w 11063634"/>
              <a:gd name="connsiteY4" fmla="*/ 2435682 h 5502586"/>
              <a:gd name="connsiteX5" fmla="*/ 10611727 w 11063634"/>
              <a:gd name="connsiteY5" fmla="*/ 4344692 h 5502586"/>
              <a:gd name="connsiteX6" fmla="*/ 9360442 w 11063634"/>
              <a:gd name="connsiteY6" fmla="*/ 5355345 h 5502586"/>
              <a:gd name="connsiteX7" fmla="*/ 7611853 w 11063634"/>
              <a:gd name="connsiteY7" fmla="*/ 4665534 h 5502586"/>
              <a:gd name="connsiteX8" fmla="*/ 6280358 w 11063634"/>
              <a:gd name="connsiteY8" fmla="*/ 5259092 h 5502586"/>
              <a:gd name="connsiteX9" fmla="*/ 4563853 w 11063634"/>
              <a:gd name="connsiteY9" fmla="*/ 4874082 h 5502586"/>
              <a:gd name="connsiteX10" fmla="*/ 2253790 w 11063634"/>
              <a:gd name="connsiteY10" fmla="*/ 5499724 h 5502586"/>
              <a:gd name="connsiteX11" fmla="*/ 842084 w 11063634"/>
              <a:gd name="connsiteY11" fmla="*/ 5050545 h 5502586"/>
              <a:gd name="connsiteX12" fmla="*/ 392906 w 11063634"/>
              <a:gd name="connsiteY12" fmla="*/ 3767176 h 5502586"/>
              <a:gd name="connsiteX0" fmla="*/ 392906 w 11063635"/>
              <a:gd name="connsiteY0" fmla="*/ 3935503 h 5670913"/>
              <a:gd name="connsiteX1" fmla="*/ 424990 w 11063635"/>
              <a:gd name="connsiteY1" fmla="*/ 534577 h 5670913"/>
              <a:gd name="connsiteX2" fmla="*/ 5793148 w 11063635"/>
              <a:gd name="connsiteY2" fmla="*/ 249964 h 5670913"/>
              <a:gd name="connsiteX3" fmla="*/ 10419221 w 11063635"/>
              <a:gd name="connsiteY3" fmla="*/ 422282 h 5670913"/>
              <a:gd name="connsiteX4" fmla="*/ 11044863 w 11063635"/>
              <a:gd name="connsiteY4" fmla="*/ 2604009 h 5670913"/>
              <a:gd name="connsiteX5" fmla="*/ 10611727 w 11063635"/>
              <a:gd name="connsiteY5" fmla="*/ 4513019 h 5670913"/>
              <a:gd name="connsiteX6" fmla="*/ 9360442 w 11063635"/>
              <a:gd name="connsiteY6" fmla="*/ 5523672 h 5670913"/>
              <a:gd name="connsiteX7" fmla="*/ 7611853 w 11063635"/>
              <a:gd name="connsiteY7" fmla="*/ 4833861 h 5670913"/>
              <a:gd name="connsiteX8" fmla="*/ 6280358 w 11063635"/>
              <a:gd name="connsiteY8" fmla="*/ 5427419 h 5670913"/>
              <a:gd name="connsiteX9" fmla="*/ 4563853 w 11063635"/>
              <a:gd name="connsiteY9" fmla="*/ 5042409 h 5670913"/>
              <a:gd name="connsiteX10" fmla="*/ 2253790 w 11063635"/>
              <a:gd name="connsiteY10" fmla="*/ 5668051 h 5670913"/>
              <a:gd name="connsiteX11" fmla="*/ 842084 w 11063635"/>
              <a:gd name="connsiteY11" fmla="*/ 5218872 h 5670913"/>
              <a:gd name="connsiteX12" fmla="*/ 392906 w 11063635"/>
              <a:gd name="connsiteY12" fmla="*/ 3935503 h 5670913"/>
              <a:gd name="connsiteX0" fmla="*/ 396788 w 11065300"/>
              <a:gd name="connsiteY0" fmla="*/ 3875342 h 5610752"/>
              <a:gd name="connsiteX1" fmla="*/ 428872 w 11065300"/>
              <a:gd name="connsiteY1" fmla="*/ 474416 h 5610752"/>
              <a:gd name="connsiteX2" fmla="*/ 5849618 w 11065300"/>
              <a:gd name="connsiteY2" fmla="*/ 277450 h 5610752"/>
              <a:gd name="connsiteX3" fmla="*/ 10423103 w 11065300"/>
              <a:gd name="connsiteY3" fmla="*/ 362121 h 5610752"/>
              <a:gd name="connsiteX4" fmla="*/ 11048745 w 11065300"/>
              <a:gd name="connsiteY4" fmla="*/ 2543848 h 5610752"/>
              <a:gd name="connsiteX5" fmla="*/ 10615609 w 11065300"/>
              <a:gd name="connsiteY5" fmla="*/ 4452858 h 5610752"/>
              <a:gd name="connsiteX6" fmla="*/ 9364324 w 11065300"/>
              <a:gd name="connsiteY6" fmla="*/ 5463511 h 5610752"/>
              <a:gd name="connsiteX7" fmla="*/ 7615735 w 11065300"/>
              <a:gd name="connsiteY7" fmla="*/ 4773700 h 5610752"/>
              <a:gd name="connsiteX8" fmla="*/ 6284240 w 11065300"/>
              <a:gd name="connsiteY8" fmla="*/ 5367258 h 5610752"/>
              <a:gd name="connsiteX9" fmla="*/ 4567735 w 11065300"/>
              <a:gd name="connsiteY9" fmla="*/ 4982248 h 5610752"/>
              <a:gd name="connsiteX10" fmla="*/ 2257672 w 11065300"/>
              <a:gd name="connsiteY10" fmla="*/ 5607890 h 5610752"/>
              <a:gd name="connsiteX11" fmla="*/ 845966 w 11065300"/>
              <a:gd name="connsiteY11" fmla="*/ 5158711 h 5610752"/>
              <a:gd name="connsiteX12" fmla="*/ 396788 w 11065300"/>
              <a:gd name="connsiteY12" fmla="*/ 3875342 h 5610752"/>
              <a:gd name="connsiteX0" fmla="*/ 497824 w 11166336"/>
              <a:gd name="connsiteY0" fmla="*/ 3875342 h 5610752"/>
              <a:gd name="connsiteX1" fmla="*/ 529908 w 11166336"/>
              <a:gd name="connsiteY1" fmla="*/ 474416 h 5610752"/>
              <a:gd name="connsiteX2" fmla="*/ 5950654 w 11166336"/>
              <a:gd name="connsiteY2" fmla="*/ 277450 h 5610752"/>
              <a:gd name="connsiteX3" fmla="*/ 10524139 w 11166336"/>
              <a:gd name="connsiteY3" fmla="*/ 362121 h 5610752"/>
              <a:gd name="connsiteX4" fmla="*/ 11149781 w 11166336"/>
              <a:gd name="connsiteY4" fmla="*/ 2543848 h 5610752"/>
              <a:gd name="connsiteX5" fmla="*/ 10716645 w 11166336"/>
              <a:gd name="connsiteY5" fmla="*/ 4452858 h 5610752"/>
              <a:gd name="connsiteX6" fmla="*/ 9465360 w 11166336"/>
              <a:gd name="connsiteY6" fmla="*/ 5463511 h 5610752"/>
              <a:gd name="connsiteX7" fmla="*/ 7716771 w 11166336"/>
              <a:gd name="connsiteY7" fmla="*/ 4773700 h 5610752"/>
              <a:gd name="connsiteX8" fmla="*/ 6385276 w 11166336"/>
              <a:gd name="connsiteY8" fmla="*/ 5367258 h 5610752"/>
              <a:gd name="connsiteX9" fmla="*/ 4668771 w 11166336"/>
              <a:gd name="connsiteY9" fmla="*/ 4982248 h 5610752"/>
              <a:gd name="connsiteX10" fmla="*/ 2358708 w 11166336"/>
              <a:gd name="connsiteY10" fmla="*/ 5607890 h 5610752"/>
              <a:gd name="connsiteX11" fmla="*/ 947002 w 11166336"/>
              <a:gd name="connsiteY11" fmla="*/ 5158711 h 5610752"/>
              <a:gd name="connsiteX12" fmla="*/ 497824 w 11166336"/>
              <a:gd name="connsiteY12" fmla="*/ 3875342 h 5610752"/>
              <a:gd name="connsiteX0" fmla="*/ 497824 w 11212040"/>
              <a:gd name="connsiteY0" fmla="*/ 3839022 h 5574432"/>
              <a:gd name="connsiteX1" fmla="*/ 529908 w 11212040"/>
              <a:gd name="connsiteY1" fmla="*/ 438096 h 5574432"/>
              <a:gd name="connsiteX2" fmla="*/ 5950654 w 11212040"/>
              <a:gd name="connsiteY2" fmla="*/ 241130 h 5574432"/>
              <a:gd name="connsiteX3" fmla="*/ 10629316 w 11212040"/>
              <a:gd name="connsiteY3" fmla="*/ 185566 h 5574432"/>
              <a:gd name="connsiteX4" fmla="*/ 11149781 w 11212040"/>
              <a:gd name="connsiteY4" fmla="*/ 2507528 h 5574432"/>
              <a:gd name="connsiteX5" fmla="*/ 10716645 w 11212040"/>
              <a:gd name="connsiteY5" fmla="*/ 4416538 h 5574432"/>
              <a:gd name="connsiteX6" fmla="*/ 9465360 w 11212040"/>
              <a:gd name="connsiteY6" fmla="*/ 5427191 h 5574432"/>
              <a:gd name="connsiteX7" fmla="*/ 7716771 w 11212040"/>
              <a:gd name="connsiteY7" fmla="*/ 4737380 h 5574432"/>
              <a:gd name="connsiteX8" fmla="*/ 6385276 w 11212040"/>
              <a:gd name="connsiteY8" fmla="*/ 5330938 h 5574432"/>
              <a:gd name="connsiteX9" fmla="*/ 4668771 w 11212040"/>
              <a:gd name="connsiteY9" fmla="*/ 4945928 h 5574432"/>
              <a:gd name="connsiteX10" fmla="*/ 2358708 w 11212040"/>
              <a:gd name="connsiteY10" fmla="*/ 5571570 h 5574432"/>
              <a:gd name="connsiteX11" fmla="*/ 947002 w 11212040"/>
              <a:gd name="connsiteY11" fmla="*/ 5122391 h 5574432"/>
              <a:gd name="connsiteX12" fmla="*/ 497824 w 11212040"/>
              <a:gd name="connsiteY12" fmla="*/ 3839022 h 5574432"/>
              <a:gd name="connsiteX0" fmla="*/ 497824 w 11378614"/>
              <a:gd name="connsiteY0" fmla="*/ 3948850 h 5684260"/>
              <a:gd name="connsiteX1" fmla="*/ 529908 w 11378614"/>
              <a:gd name="connsiteY1" fmla="*/ 547924 h 5684260"/>
              <a:gd name="connsiteX2" fmla="*/ 5950654 w 11378614"/>
              <a:gd name="connsiteY2" fmla="*/ 350958 h 5684260"/>
              <a:gd name="connsiteX3" fmla="*/ 10629316 w 11378614"/>
              <a:gd name="connsiteY3" fmla="*/ 295394 h 5684260"/>
              <a:gd name="connsiteX4" fmla="*/ 11149781 w 11378614"/>
              <a:gd name="connsiteY4" fmla="*/ 2617356 h 5684260"/>
              <a:gd name="connsiteX5" fmla="*/ 10716645 w 11378614"/>
              <a:gd name="connsiteY5" fmla="*/ 4526366 h 5684260"/>
              <a:gd name="connsiteX6" fmla="*/ 9465360 w 11378614"/>
              <a:gd name="connsiteY6" fmla="*/ 5537019 h 5684260"/>
              <a:gd name="connsiteX7" fmla="*/ 7716771 w 11378614"/>
              <a:gd name="connsiteY7" fmla="*/ 4847208 h 5684260"/>
              <a:gd name="connsiteX8" fmla="*/ 6385276 w 11378614"/>
              <a:gd name="connsiteY8" fmla="*/ 5440766 h 5684260"/>
              <a:gd name="connsiteX9" fmla="*/ 4668771 w 11378614"/>
              <a:gd name="connsiteY9" fmla="*/ 5055756 h 5684260"/>
              <a:gd name="connsiteX10" fmla="*/ 2358708 w 11378614"/>
              <a:gd name="connsiteY10" fmla="*/ 5681398 h 5684260"/>
              <a:gd name="connsiteX11" fmla="*/ 947002 w 11378614"/>
              <a:gd name="connsiteY11" fmla="*/ 5232219 h 5684260"/>
              <a:gd name="connsiteX12" fmla="*/ 497824 w 11378614"/>
              <a:gd name="connsiteY12" fmla="*/ 3948850 h 5684260"/>
              <a:gd name="connsiteX0" fmla="*/ 497824 w 11059163"/>
              <a:gd name="connsiteY0" fmla="*/ 3957811 h 5693221"/>
              <a:gd name="connsiteX1" fmla="*/ 529908 w 11059163"/>
              <a:gd name="connsiteY1" fmla="*/ 556885 h 5693221"/>
              <a:gd name="connsiteX2" fmla="*/ 5950654 w 11059163"/>
              <a:gd name="connsiteY2" fmla="*/ 359919 h 5693221"/>
              <a:gd name="connsiteX3" fmla="*/ 10629316 w 11059163"/>
              <a:gd name="connsiteY3" fmla="*/ 304355 h 5693221"/>
              <a:gd name="connsiteX4" fmla="*/ 10716645 w 11059163"/>
              <a:gd name="connsiteY4" fmla="*/ 4535327 h 5693221"/>
              <a:gd name="connsiteX5" fmla="*/ 9465360 w 11059163"/>
              <a:gd name="connsiteY5" fmla="*/ 5545980 h 5693221"/>
              <a:gd name="connsiteX6" fmla="*/ 7716771 w 11059163"/>
              <a:gd name="connsiteY6" fmla="*/ 4856169 h 5693221"/>
              <a:gd name="connsiteX7" fmla="*/ 6385276 w 11059163"/>
              <a:gd name="connsiteY7" fmla="*/ 5449727 h 5693221"/>
              <a:gd name="connsiteX8" fmla="*/ 4668771 w 11059163"/>
              <a:gd name="connsiteY8" fmla="*/ 5064717 h 5693221"/>
              <a:gd name="connsiteX9" fmla="*/ 2358708 w 11059163"/>
              <a:gd name="connsiteY9" fmla="*/ 5690359 h 5693221"/>
              <a:gd name="connsiteX10" fmla="*/ 947002 w 11059163"/>
              <a:gd name="connsiteY10" fmla="*/ 5241180 h 5693221"/>
              <a:gd name="connsiteX11" fmla="*/ 497824 w 11059163"/>
              <a:gd name="connsiteY11" fmla="*/ 3957811 h 5693221"/>
              <a:gd name="connsiteX0" fmla="*/ 497824 w 11152536"/>
              <a:gd name="connsiteY0" fmla="*/ 3940939 h 5676349"/>
              <a:gd name="connsiteX1" fmla="*/ 529908 w 11152536"/>
              <a:gd name="connsiteY1" fmla="*/ 540013 h 5676349"/>
              <a:gd name="connsiteX2" fmla="*/ 5950654 w 11152536"/>
              <a:gd name="connsiteY2" fmla="*/ 343047 h 5676349"/>
              <a:gd name="connsiteX3" fmla="*/ 10629316 w 11152536"/>
              <a:gd name="connsiteY3" fmla="*/ 287483 h 5676349"/>
              <a:gd name="connsiteX4" fmla="*/ 10909468 w 11152536"/>
              <a:gd name="connsiteY4" fmla="*/ 4290574 h 5676349"/>
              <a:gd name="connsiteX5" fmla="*/ 9465360 w 11152536"/>
              <a:gd name="connsiteY5" fmla="*/ 5529108 h 5676349"/>
              <a:gd name="connsiteX6" fmla="*/ 7716771 w 11152536"/>
              <a:gd name="connsiteY6" fmla="*/ 4839297 h 5676349"/>
              <a:gd name="connsiteX7" fmla="*/ 6385276 w 11152536"/>
              <a:gd name="connsiteY7" fmla="*/ 5432855 h 5676349"/>
              <a:gd name="connsiteX8" fmla="*/ 4668771 w 11152536"/>
              <a:gd name="connsiteY8" fmla="*/ 5047845 h 5676349"/>
              <a:gd name="connsiteX9" fmla="*/ 2358708 w 11152536"/>
              <a:gd name="connsiteY9" fmla="*/ 5673487 h 5676349"/>
              <a:gd name="connsiteX10" fmla="*/ 947002 w 11152536"/>
              <a:gd name="connsiteY10" fmla="*/ 5224308 h 5676349"/>
              <a:gd name="connsiteX11" fmla="*/ 497824 w 11152536"/>
              <a:gd name="connsiteY11" fmla="*/ 3940939 h 5676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52536" h="5676349">
                <a:moveTo>
                  <a:pt x="497824" y="3940939"/>
                </a:moveTo>
                <a:cubicBezTo>
                  <a:pt x="428308" y="3160223"/>
                  <a:pt x="-606779" y="1420130"/>
                  <a:pt x="529908" y="540013"/>
                </a:cubicBezTo>
                <a:cubicBezTo>
                  <a:pt x="1666595" y="-340104"/>
                  <a:pt x="4267419" y="385135"/>
                  <a:pt x="5950654" y="343047"/>
                </a:cubicBezTo>
                <a:cubicBezTo>
                  <a:pt x="7633889" y="300959"/>
                  <a:pt x="9802847" y="-370438"/>
                  <a:pt x="10629316" y="287483"/>
                </a:cubicBezTo>
                <a:cubicBezTo>
                  <a:pt x="11455785" y="945404"/>
                  <a:pt x="11103461" y="3416970"/>
                  <a:pt x="10909468" y="4290574"/>
                </a:cubicBezTo>
                <a:cubicBezTo>
                  <a:pt x="10715475" y="5164178"/>
                  <a:pt x="9997476" y="5437654"/>
                  <a:pt x="9465360" y="5529108"/>
                </a:cubicBezTo>
                <a:cubicBezTo>
                  <a:pt x="8933244" y="5620562"/>
                  <a:pt x="8230118" y="4855339"/>
                  <a:pt x="7716771" y="4839297"/>
                </a:cubicBezTo>
                <a:cubicBezTo>
                  <a:pt x="7203424" y="4823255"/>
                  <a:pt x="6893276" y="5398097"/>
                  <a:pt x="6385276" y="5432855"/>
                </a:cubicBezTo>
                <a:cubicBezTo>
                  <a:pt x="5877276" y="5467613"/>
                  <a:pt x="5339866" y="5007740"/>
                  <a:pt x="4668771" y="5047845"/>
                </a:cubicBezTo>
                <a:cubicBezTo>
                  <a:pt x="3997676" y="5087950"/>
                  <a:pt x="2979003" y="5644077"/>
                  <a:pt x="2358708" y="5673487"/>
                </a:cubicBezTo>
                <a:cubicBezTo>
                  <a:pt x="1738413" y="5702897"/>
                  <a:pt x="1225065" y="5502371"/>
                  <a:pt x="947002" y="5224308"/>
                </a:cubicBezTo>
                <a:cubicBezTo>
                  <a:pt x="668939" y="4946245"/>
                  <a:pt x="567340" y="4721655"/>
                  <a:pt x="497824" y="394093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9Slide03 Arima Madurai Black" panose="00000A00000000000000" pitchFamily="2" charset="0"/>
              <a:cs typeface="#9Slide03 Arima Madurai Black" panose="00000A00000000000000" pitchFamily="2" charset="0"/>
            </a:endParaRPr>
          </a:p>
        </p:txBody>
      </p:sp>
      <p:pic>
        <p:nvPicPr>
          <p:cNvPr id="6" name="图片 3">
            <a:extLst>
              <a:ext uri="{FF2B5EF4-FFF2-40B4-BE49-F238E27FC236}">
                <a16:creationId xmlns:a16="http://schemas.microsoft.com/office/drawing/2014/main" id="{8167E989-995B-418D-911F-33D3554289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6400" y="-1856358"/>
            <a:ext cx="10088730" cy="6626796"/>
          </a:xfrm>
          <a:prstGeom prst="rect">
            <a:avLst/>
          </a:prstGeom>
        </p:spPr>
      </p:pic>
      <p:sp>
        <p:nvSpPr>
          <p:cNvPr id="4" name="Text Box 87"/>
          <p:cNvSpPr txBox="1">
            <a:spLocks noChangeArrowheads="1"/>
          </p:cNvSpPr>
          <p:nvPr/>
        </p:nvSpPr>
        <p:spPr bwMode="auto">
          <a:xfrm>
            <a:off x="1952572" y="1177599"/>
            <a:ext cx="7394627" cy="2477601"/>
          </a:xfrm>
          <a:prstGeom prst="rect">
            <a:avLst/>
          </a:prstGeom>
          <a:noFill/>
          <a:ln w="9525">
            <a:noFill/>
            <a:miter lim="800000"/>
            <a:headEnd/>
            <a:tailEnd/>
          </a:ln>
          <a:effectLst/>
        </p:spPr>
        <p:txBody>
          <a:bodyPr wrap="square">
            <a:spAutoFit/>
          </a:bodyPr>
          <a:lstStyle/>
          <a:p>
            <a:pPr algn="ctr" fontAlgn="base">
              <a:spcBef>
                <a:spcPts val="600"/>
              </a:spcBef>
              <a:spcAft>
                <a:spcPct val="0"/>
              </a:spcAft>
              <a:defRPr/>
            </a:pPr>
            <a:r>
              <a:rPr lang="en-US" sz="2400" dirty="0">
                <a:solidFill>
                  <a:srgbClr val="2D2D8A">
                    <a:lumMod val="75000"/>
                  </a:srgbClr>
                </a:solidFill>
                <a:latin typeface="Times New Roman" pitchFamily="18" charset="0"/>
              </a:rPr>
              <a:t>  </a:t>
            </a:r>
            <a:r>
              <a:rPr lang="en-US" sz="5000" b="1" dirty="0" err="1">
                <a:solidFill>
                  <a:srgbClr val="2D2D8A">
                    <a:lumMod val="75000"/>
                  </a:srgbClr>
                </a:solidFill>
                <a:latin typeface="UTM Azuki" panose="02040603050506020204" pitchFamily="18" charset="0"/>
              </a:rPr>
              <a:t>Áp</a:t>
            </a:r>
            <a:r>
              <a:rPr lang="en-US" sz="5000" b="1" dirty="0">
                <a:solidFill>
                  <a:srgbClr val="2D2D8A">
                    <a:lumMod val="75000"/>
                  </a:srgbClr>
                </a:solidFill>
                <a:latin typeface="UTM Azuki" panose="02040603050506020204" pitchFamily="18" charset="0"/>
              </a:rPr>
              <a:t> </a:t>
            </a:r>
            <a:r>
              <a:rPr lang="en-US" sz="5000" b="1" dirty="0" err="1">
                <a:solidFill>
                  <a:srgbClr val="2D2D8A">
                    <a:lumMod val="75000"/>
                  </a:srgbClr>
                </a:solidFill>
                <a:latin typeface="UTM Azuki" panose="02040603050506020204" pitchFamily="18" charset="0"/>
              </a:rPr>
              <a:t>dụng</a:t>
            </a:r>
            <a:r>
              <a:rPr lang="en-US" sz="5000" b="1" dirty="0">
                <a:solidFill>
                  <a:srgbClr val="2D2D8A">
                    <a:lumMod val="75000"/>
                  </a:srgbClr>
                </a:solidFill>
                <a:latin typeface="UTM Azuki" panose="02040603050506020204" pitchFamily="18" charset="0"/>
              </a:rPr>
              <a:t> </a:t>
            </a:r>
            <a:r>
              <a:rPr lang="en-US" sz="5000" b="1" dirty="0" err="1">
                <a:solidFill>
                  <a:srgbClr val="2D2D8A">
                    <a:lumMod val="75000"/>
                  </a:srgbClr>
                </a:solidFill>
                <a:latin typeface="UTM Azuki" panose="02040603050506020204" pitchFamily="18" charset="0"/>
              </a:rPr>
              <a:t>công</a:t>
            </a:r>
            <a:r>
              <a:rPr lang="en-US" sz="5000" b="1" dirty="0">
                <a:solidFill>
                  <a:srgbClr val="2D2D8A">
                    <a:lumMod val="75000"/>
                  </a:srgbClr>
                </a:solidFill>
                <a:latin typeface="UTM Azuki" panose="02040603050506020204" pitchFamily="18" charset="0"/>
              </a:rPr>
              <a:t> </a:t>
            </a:r>
            <a:r>
              <a:rPr lang="en-US" sz="5000" b="1" dirty="0" err="1">
                <a:solidFill>
                  <a:srgbClr val="2D2D8A">
                    <a:lumMod val="75000"/>
                  </a:srgbClr>
                </a:solidFill>
                <a:latin typeface="UTM Azuki" panose="02040603050506020204" pitchFamily="18" charset="0"/>
              </a:rPr>
              <a:t>thức</a:t>
            </a:r>
            <a:r>
              <a:rPr lang="en-US" sz="5000" b="1" dirty="0">
                <a:solidFill>
                  <a:srgbClr val="2D2D8A">
                    <a:lumMod val="75000"/>
                  </a:srgbClr>
                </a:solidFill>
                <a:latin typeface="UTM Azuki" panose="02040603050506020204" pitchFamily="18" charset="0"/>
              </a:rPr>
              <a:t> </a:t>
            </a:r>
            <a:r>
              <a:rPr lang="en-US" sz="5000" b="1" dirty="0" err="1">
                <a:solidFill>
                  <a:srgbClr val="2D2D8A">
                    <a:lumMod val="75000"/>
                  </a:srgbClr>
                </a:solidFill>
                <a:latin typeface="UTM Azuki" panose="02040603050506020204" pitchFamily="18" charset="0"/>
              </a:rPr>
              <a:t>tính</a:t>
            </a:r>
            <a:r>
              <a:rPr lang="en-US" sz="5000" b="1" dirty="0">
                <a:solidFill>
                  <a:srgbClr val="2D2D8A">
                    <a:lumMod val="75000"/>
                  </a:srgbClr>
                </a:solidFill>
                <a:latin typeface="UTM Azuki" panose="02040603050506020204" pitchFamily="18" charset="0"/>
              </a:rPr>
              <a:t> </a:t>
            </a:r>
            <a:r>
              <a:rPr lang="en-US" sz="5000" b="1" dirty="0" err="1">
                <a:solidFill>
                  <a:srgbClr val="2D2D8A">
                    <a:lumMod val="75000"/>
                  </a:srgbClr>
                </a:solidFill>
                <a:latin typeface="UTM Azuki" panose="02040603050506020204" pitchFamily="18" charset="0"/>
              </a:rPr>
              <a:t>chu</a:t>
            </a:r>
            <a:r>
              <a:rPr lang="en-US" sz="5000" b="1" dirty="0">
                <a:solidFill>
                  <a:srgbClr val="2D2D8A">
                    <a:lumMod val="75000"/>
                  </a:srgbClr>
                </a:solidFill>
                <a:latin typeface="UTM Azuki" panose="02040603050506020204" pitchFamily="18" charset="0"/>
              </a:rPr>
              <a:t> vi </a:t>
            </a:r>
            <a:r>
              <a:rPr lang="en-US" sz="5000" b="1" dirty="0" err="1">
                <a:solidFill>
                  <a:srgbClr val="2D2D8A">
                    <a:lumMod val="75000"/>
                  </a:srgbClr>
                </a:solidFill>
                <a:latin typeface="UTM Azuki" panose="02040603050506020204" pitchFamily="18" charset="0"/>
              </a:rPr>
              <a:t>của</a:t>
            </a:r>
            <a:r>
              <a:rPr lang="en-US" sz="5000" b="1" dirty="0">
                <a:solidFill>
                  <a:srgbClr val="2D2D8A">
                    <a:lumMod val="75000"/>
                  </a:srgbClr>
                </a:solidFill>
                <a:latin typeface="UTM Azuki" panose="02040603050506020204" pitchFamily="18" charset="0"/>
              </a:rPr>
              <a:t> </a:t>
            </a:r>
            <a:r>
              <a:rPr lang="en-US" sz="5000" b="1" dirty="0" err="1">
                <a:solidFill>
                  <a:srgbClr val="2D2D8A">
                    <a:lumMod val="75000"/>
                  </a:srgbClr>
                </a:solidFill>
                <a:latin typeface="UTM Azuki" panose="02040603050506020204" pitchFamily="18" charset="0"/>
              </a:rPr>
              <a:t>hình</a:t>
            </a:r>
            <a:r>
              <a:rPr lang="en-US" sz="5000" b="1" dirty="0">
                <a:solidFill>
                  <a:srgbClr val="2D2D8A">
                    <a:lumMod val="75000"/>
                  </a:srgbClr>
                </a:solidFill>
                <a:latin typeface="UTM Azuki" panose="02040603050506020204" pitchFamily="18" charset="0"/>
              </a:rPr>
              <a:t> </a:t>
            </a:r>
            <a:r>
              <a:rPr lang="en-US" sz="5000" b="1" dirty="0" err="1">
                <a:solidFill>
                  <a:srgbClr val="2D2D8A">
                    <a:lumMod val="75000"/>
                  </a:srgbClr>
                </a:solidFill>
                <a:latin typeface="UTM Azuki" panose="02040603050506020204" pitchFamily="18" charset="0"/>
              </a:rPr>
              <a:t>bình</a:t>
            </a:r>
            <a:r>
              <a:rPr lang="en-US" sz="5000" b="1" dirty="0">
                <a:solidFill>
                  <a:srgbClr val="2D2D8A">
                    <a:lumMod val="75000"/>
                  </a:srgbClr>
                </a:solidFill>
                <a:latin typeface="UTM Azuki" panose="02040603050506020204" pitchFamily="18" charset="0"/>
              </a:rPr>
              <a:t> </a:t>
            </a:r>
            <a:r>
              <a:rPr lang="en-US" sz="5000" b="1" dirty="0" err="1">
                <a:solidFill>
                  <a:srgbClr val="2D2D8A">
                    <a:lumMod val="75000"/>
                  </a:srgbClr>
                </a:solidFill>
                <a:latin typeface="UTM Azuki" panose="02040603050506020204" pitchFamily="18" charset="0"/>
              </a:rPr>
              <a:t>hành</a:t>
            </a:r>
            <a:r>
              <a:rPr lang="en-US" sz="5000" b="1" dirty="0">
                <a:solidFill>
                  <a:srgbClr val="2D2D8A">
                    <a:lumMod val="75000"/>
                  </a:srgbClr>
                </a:solidFill>
                <a:latin typeface="UTM Azuki" panose="02040603050506020204" pitchFamily="18" charset="0"/>
              </a:rPr>
              <a:t> , </a:t>
            </a:r>
            <a:r>
              <a:rPr lang="en-US" sz="5000" b="1" dirty="0" err="1">
                <a:solidFill>
                  <a:srgbClr val="2D2D8A">
                    <a:lumMod val="75000"/>
                  </a:srgbClr>
                </a:solidFill>
                <a:latin typeface="UTM Azuki" panose="02040603050506020204" pitchFamily="18" charset="0"/>
              </a:rPr>
              <a:t>biết</a:t>
            </a:r>
            <a:r>
              <a:rPr lang="en-US" sz="5000" b="1" dirty="0">
                <a:solidFill>
                  <a:srgbClr val="2D2D8A">
                    <a:lumMod val="75000"/>
                  </a:srgbClr>
                </a:solidFill>
                <a:latin typeface="UTM Azuki" panose="02040603050506020204" pitchFamily="18" charset="0"/>
              </a:rPr>
              <a:t> :  </a:t>
            </a:r>
          </a:p>
          <a:p>
            <a:pPr algn="ctr" fontAlgn="base">
              <a:spcBef>
                <a:spcPts val="600"/>
              </a:spcBef>
              <a:spcAft>
                <a:spcPct val="0"/>
              </a:spcAft>
              <a:defRPr/>
            </a:pPr>
            <a:r>
              <a:rPr lang="en-US" sz="5000" b="1" dirty="0">
                <a:solidFill>
                  <a:srgbClr val="2D2D8A">
                    <a:lumMod val="75000"/>
                  </a:srgbClr>
                </a:solidFill>
                <a:latin typeface="UTM Azuki" panose="02040603050506020204" pitchFamily="18" charset="0"/>
              </a:rPr>
              <a:t>    a) a =   8 cm; b = 3 cm.</a:t>
            </a:r>
          </a:p>
        </p:txBody>
      </p:sp>
      <p:sp>
        <p:nvSpPr>
          <p:cNvPr id="5" name="Text Box 89"/>
          <p:cNvSpPr txBox="1">
            <a:spLocks noChangeArrowheads="1"/>
          </p:cNvSpPr>
          <p:nvPr/>
        </p:nvSpPr>
        <p:spPr bwMode="auto">
          <a:xfrm>
            <a:off x="5067300" y="4870857"/>
            <a:ext cx="69215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n-US" altLang="en-US" sz="3500" dirty="0">
                <a:solidFill>
                  <a:srgbClr val="FF0000"/>
                </a:solidFill>
                <a:latin typeface="UTM Sharnay" panose="02040603050506020204" pitchFamily="18" charset="0"/>
              </a:rPr>
              <a:t>a) P = ( 8 + 3 ) x 2 = 22 ( cm )</a:t>
            </a:r>
          </a:p>
        </p:txBody>
      </p:sp>
      <p:pic>
        <p:nvPicPr>
          <p:cNvPr id="9" name="Picture 4"/>
          <p:cNvPicPr>
            <a:picLocks noChangeAspect="1" noChangeArrowheads="1" noCrop="1"/>
          </p:cNvPicPr>
          <p:nvPr/>
        </p:nvPicPr>
        <p:blipFill>
          <a:blip r:embed="rId4">
            <a:extLst>
              <a:ext uri="{28A0092B-C50C-407E-A947-70E740481C1C}">
                <a14:useLocalDpi xmlns:a14="http://schemas.microsoft.com/office/drawing/2010/main" val="0"/>
              </a:ext>
            </a:extLst>
          </a:blip>
          <a:stretch>
            <a:fillRect/>
          </a:stretch>
        </p:blipFill>
        <p:spPr bwMode="auto">
          <a:xfrm>
            <a:off x="180123" y="3737351"/>
            <a:ext cx="3393507" cy="3181413"/>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8">
            <a:extLst>
              <a:ext uri="{FF2B5EF4-FFF2-40B4-BE49-F238E27FC236}">
                <a16:creationId xmlns:a16="http://schemas.microsoft.com/office/drawing/2014/main" id="{C2EFE666-ED42-4E2C-A343-3164E53B2E20}"/>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l="5261" t="28401" r="72175" b="58456"/>
          <a:stretch/>
        </p:blipFill>
        <p:spPr>
          <a:xfrm>
            <a:off x="9580550" y="-299082"/>
            <a:ext cx="3249894" cy="2839787"/>
          </a:xfrm>
          <a:prstGeom prst="rect">
            <a:avLst/>
          </a:prstGeom>
        </p:spPr>
      </p:pic>
      <p:pic>
        <p:nvPicPr>
          <p:cNvPr id="11" name="Picture 10">
            <a:hlinkClick r:id="rId7" action="ppaction://hlinksldjump"/>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2666" b="86539" l="68658" r="94950"/>
                    </a14:imgEffect>
                  </a14:imgLayer>
                </a14:imgProps>
              </a:ext>
              <a:ext uri="{28A0092B-C50C-407E-A947-70E740481C1C}">
                <a14:useLocalDpi xmlns:a14="http://schemas.microsoft.com/office/drawing/2010/main" val="0"/>
              </a:ext>
            </a:extLst>
          </a:blip>
          <a:srcRect l="65371" t="59682" r="1763" b="10477"/>
          <a:stretch/>
        </p:blipFill>
        <p:spPr>
          <a:xfrm>
            <a:off x="10443497" y="5328057"/>
            <a:ext cx="1524000" cy="1494439"/>
          </a:xfrm>
          <a:prstGeom prst="rect">
            <a:avLst/>
          </a:prstGeom>
        </p:spPr>
      </p:pic>
    </p:spTree>
    <p:extLst>
      <p:ext uri="{BB962C8B-B14F-4D97-AF65-F5344CB8AC3E}">
        <p14:creationId xmlns:p14="http://schemas.microsoft.com/office/powerpoint/2010/main" val="1727743241"/>
      </p:ext>
    </p:extLst>
  </p:cSld>
  <p:clrMapOvr>
    <a:masterClrMapping/>
  </p:clrMapOvr>
  <mc:AlternateContent xmlns:mc="http://schemas.openxmlformats.org/markup-compatibility/2006" xmlns:p14="http://schemas.microsoft.com/office/powerpoint/2010/main">
    <mc:Choice Requires="p14">
      <p:transition spd="slow" p14:dur="590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D49DDF3-6D34-4F77-A5A8-BD07584B9EF4}"/>
              </a:ext>
            </a:extLst>
          </p:cNvPr>
          <p:cNvGrpSpPr/>
          <p:nvPr/>
        </p:nvGrpSpPr>
        <p:grpSpPr>
          <a:xfrm>
            <a:off x="1297858" y="1504335"/>
            <a:ext cx="4411880" cy="4359324"/>
            <a:chOff x="589935" y="1386348"/>
            <a:chExt cx="4411880" cy="4359324"/>
          </a:xfrm>
        </p:grpSpPr>
        <p:sp>
          <p:nvSpPr>
            <p:cNvPr id="5" name="椭圆 4">
              <a:extLst>
                <a:ext uri="{FF2B5EF4-FFF2-40B4-BE49-F238E27FC236}">
                  <a16:creationId xmlns:a16="http://schemas.microsoft.com/office/drawing/2014/main" id="{597756E4-7EC8-496E-B632-0BFB9AB8091C}"/>
                </a:ext>
              </a:extLst>
            </p:cNvPr>
            <p:cNvSpPr/>
            <p:nvPr/>
          </p:nvSpPr>
          <p:spPr>
            <a:xfrm>
              <a:off x="589935" y="1386348"/>
              <a:ext cx="3854246" cy="3854246"/>
            </a:xfrm>
            <a:prstGeom prst="ellipse">
              <a:avLst/>
            </a:prstGeom>
            <a:solidFill>
              <a:schemeClr val="bg1"/>
            </a:solidFill>
            <a:ln>
              <a:solidFill>
                <a:srgbClr val="26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pic>
          <p:nvPicPr>
            <p:cNvPr id="7" name="图片 6">
              <a:extLst>
                <a:ext uri="{FF2B5EF4-FFF2-40B4-BE49-F238E27FC236}">
                  <a16:creationId xmlns:a16="http://schemas.microsoft.com/office/drawing/2014/main" id="{60796A53-7C14-46B5-9033-16290B240CE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2655465" y="4266839"/>
              <a:ext cx="2346350" cy="1478833"/>
            </a:xfrm>
            <a:prstGeom prst="rect">
              <a:avLst/>
            </a:prstGeom>
          </p:spPr>
        </p:pic>
        <p:pic>
          <p:nvPicPr>
            <p:cNvPr id="8" name="图片 7">
              <a:extLst>
                <a:ext uri="{FF2B5EF4-FFF2-40B4-BE49-F238E27FC236}">
                  <a16:creationId xmlns:a16="http://schemas.microsoft.com/office/drawing/2014/main" id="{83A0B42F-87FB-4AAF-9892-A71BE7041B4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589935" y="1671674"/>
              <a:ext cx="1315024" cy="828820"/>
            </a:xfrm>
            <a:prstGeom prst="rect">
              <a:avLst/>
            </a:prstGeom>
          </p:spPr>
        </p:pic>
      </p:grpSp>
      <p:sp>
        <p:nvSpPr>
          <p:cNvPr id="3" name="TextBox 2"/>
          <p:cNvSpPr txBox="1"/>
          <p:nvPr/>
        </p:nvSpPr>
        <p:spPr>
          <a:xfrm>
            <a:off x="1887147" y="2147549"/>
            <a:ext cx="2009105"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err="1">
                <a:ln>
                  <a:noFill/>
                </a:ln>
                <a:solidFill>
                  <a:srgbClr val="1F497D">
                    <a:lumMod val="60000"/>
                    <a:lumOff val="40000"/>
                  </a:srgbClr>
                </a:solidFill>
                <a:effectLst/>
                <a:uLnTx/>
                <a:uFillTx/>
                <a:latin typeface="UTM Showcard" panose="02040603050506020204" pitchFamily="18" charset="0"/>
                <a:ea typeface="+mn-ea"/>
                <a:cs typeface="+mn-cs"/>
              </a:rPr>
              <a:t>D</a:t>
            </a:r>
            <a:r>
              <a:rPr kumimoji="0" lang="en-US" sz="7200" b="0" i="0" u="none" strike="noStrike" kern="1200" cap="none" spc="0" normalizeH="0" baseline="0" noProof="0" dirty="0" err="1">
                <a:ln>
                  <a:noFill/>
                </a:ln>
                <a:solidFill>
                  <a:srgbClr val="F79646">
                    <a:lumMod val="75000"/>
                  </a:srgbClr>
                </a:solidFill>
                <a:effectLst/>
                <a:uLnTx/>
                <a:uFillTx/>
                <a:latin typeface="UTM Showcard" panose="02040603050506020204" pitchFamily="18" charset="0"/>
                <a:ea typeface="+mn-ea"/>
                <a:cs typeface="+mn-cs"/>
              </a:rPr>
              <a:t>ặ</a:t>
            </a:r>
            <a:r>
              <a:rPr kumimoji="0" lang="en-US" sz="7200" b="0" i="0" u="none" strike="noStrike" kern="1200" cap="none" spc="0" normalizeH="0" baseline="0" noProof="0" dirty="0" err="1">
                <a:ln>
                  <a:noFill/>
                </a:ln>
                <a:solidFill>
                  <a:srgbClr val="139F4E"/>
                </a:solidFill>
                <a:effectLst/>
                <a:uLnTx/>
                <a:uFillTx/>
                <a:latin typeface="UTM Showcard" panose="02040603050506020204" pitchFamily="18" charset="0"/>
                <a:ea typeface="+mn-ea"/>
                <a:cs typeface="+mn-cs"/>
              </a:rPr>
              <a:t>n</a:t>
            </a:r>
            <a:r>
              <a:rPr kumimoji="0" lang="en-US" sz="6000" b="0" i="0" u="none" strike="noStrike" kern="1200" cap="none" spc="0" normalizeH="0" baseline="0" noProof="0" dirty="0">
                <a:ln>
                  <a:noFill/>
                </a:ln>
                <a:solidFill>
                  <a:prstClr val="black"/>
                </a:solidFill>
                <a:effectLst/>
                <a:uLnTx/>
                <a:uFillTx/>
                <a:latin typeface="UTM Showcard" panose="02040603050506020204" pitchFamily="18" charset="0"/>
                <a:ea typeface="+mn-ea"/>
                <a:cs typeface="+mn-cs"/>
              </a:rPr>
              <a:t> </a:t>
            </a:r>
          </a:p>
        </p:txBody>
      </p:sp>
      <p:sp>
        <p:nvSpPr>
          <p:cNvPr id="10" name="TextBox 9"/>
          <p:cNvSpPr txBox="1"/>
          <p:nvPr/>
        </p:nvSpPr>
        <p:spPr>
          <a:xfrm>
            <a:off x="2939251" y="3347878"/>
            <a:ext cx="2009105"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7030A0"/>
                </a:solidFill>
                <a:effectLst/>
                <a:uLnTx/>
                <a:uFillTx/>
                <a:latin typeface="UTM Showcard" panose="02040603050506020204" pitchFamily="18" charset="0"/>
                <a:ea typeface="+mn-ea"/>
                <a:cs typeface="+mn-cs"/>
              </a:rPr>
              <a:t>D</a:t>
            </a:r>
            <a:r>
              <a:rPr kumimoji="0" lang="en-US" sz="8000" b="0" i="0" u="none" strike="noStrike" kern="1200" cap="none" spc="0" normalizeH="0" baseline="0" noProof="0">
                <a:ln>
                  <a:noFill/>
                </a:ln>
                <a:solidFill>
                  <a:srgbClr val="FF0066"/>
                </a:solidFill>
                <a:effectLst/>
                <a:uLnTx/>
                <a:uFillTx/>
                <a:latin typeface="UTM Showcard" panose="02040603050506020204" pitchFamily="18" charset="0"/>
                <a:ea typeface="+mn-ea"/>
                <a:cs typeface="+mn-cs"/>
              </a:rPr>
              <a:t>ò</a:t>
            </a:r>
            <a:r>
              <a:rPr kumimoji="0" lang="en-US" sz="6000" b="0" i="0" u="none" strike="noStrike" kern="1200" cap="none" spc="0" normalizeH="0" baseline="0" noProof="0">
                <a:ln>
                  <a:noFill/>
                </a:ln>
                <a:solidFill>
                  <a:prstClr val="black"/>
                </a:solidFill>
                <a:effectLst/>
                <a:uLnTx/>
                <a:uFillTx/>
                <a:latin typeface="UTM Showcard" panose="02040603050506020204" pitchFamily="18" charset="0"/>
                <a:ea typeface="+mn-ea"/>
                <a:cs typeface="+mn-cs"/>
              </a:rPr>
              <a:t> </a:t>
            </a:r>
          </a:p>
        </p:txBody>
      </p:sp>
      <p:pic>
        <p:nvPicPr>
          <p:cNvPr id="11" name="图片 18">
            <a:extLst>
              <a:ext uri="{FF2B5EF4-FFF2-40B4-BE49-F238E27FC236}">
                <a16:creationId xmlns:a16="http://schemas.microsoft.com/office/drawing/2014/main" id="{C2EFE666-ED42-4E2C-A343-3164E53B2E20}"/>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l="5261" t="28401" r="72175" b="58456"/>
          <a:stretch/>
        </p:blipFill>
        <p:spPr>
          <a:xfrm>
            <a:off x="9580550" y="-299082"/>
            <a:ext cx="3249894" cy="2839787"/>
          </a:xfrm>
          <a:prstGeom prst="rect">
            <a:avLst/>
          </a:prstGeom>
        </p:spPr>
      </p:pic>
      <p:pic>
        <p:nvPicPr>
          <p:cNvPr id="12" name="图片 20">
            <a:extLst>
              <a:ext uri="{FF2B5EF4-FFF2-40B4-BE49-F238E27FC236}">
                <a16:creationId xmlns:a16="http://schemas.microsoft.com/office/drawing/2014/main" id="{DCA3E05C-EC06-4EDE-A73D-E45756378A98}"/>
              </a:ext>
            </a:extLst>
          </p:cNvPr>
          <p:cNvPicPr>
            <a:picLocks noChangeAspect="1"/>
          </p:cNvPicPr>
          <p:nvPr/>
        </p:nvPicPr>
        <p:blipFill rotWithShape="1">
          <a:blip r:embed="rId8" cstate="print">
            <a:duotone>
              <a:schemeClr val="accent5">
                <a:shade val="45000"/>
                <a:satMod val="135000"/>
              </a:schemeClr>
              <a:prstClr val="white"/>
            </a:duotone>
            <a:extLst>
              <a:ext uri="{BEBA8EAE-BF5A-486C-A8C5-ECC9F3942E4B}">
                <a14:imgProps xmlns:a14="http://schemas.microsoft.com/office/drawing/2010/main">
                  <a14:imgLayer r:embed="rId9">
                    <a14:imgEffect>
                      <a14:saturation sat="400000"/>
                    </a14:imgEffect>
                  </a14:imgLayer>
                </a14:imgProps>
              </a:ext>
              <a:ext uri="{28A0092B-C50C-407E-A947-70E740481C1C}">
                <a14:useLocalDpi xmlns:a14="http://schemas.microsoft.com/office/drawing/2010/main" val="0"/>
              </a:ext>
            </a:extLst>
          </a:blip>
          <a:srcRect l="74805" t="37695" r="4702" b="53695"/>
          <a:stretch/>
        </p:blipFill>
        <p:spPr>
          <a:xfrm>
            <a:off x="6132614" y="790195"/>
            <a:ext cx="3039124" cy="1915468"/>
          </a:xfrm>
          <a:prstGeom prst="rect">
            <a:avLst/>
          </a:prstGeom>
        </p:spPr>
      </p:pic>
      <p:pic>
        <p:nvPicPr>
          <p:cNvPr id="13" name="图片 20">
            <a:extLst>
              <a:ext uri="{FF2B5EF4-FFF2-40B4-BE49-F238E27FC236}">
                <a16:creationId xmlns:a16="http://schemas.microsoft.com/office/drawing/2014/main" id="{DCA3E05C-EC06-4EDE-A73D-E45756378A98}"/>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400000"/>
                    </a14:imgEffect>
                  </a14:imgLayer>
                </a14:imgProps>
              </a:ext>
              <a:ext uri="{28A0092B-C50C-407E-A947-70E740481C1C}">
                <a14:useLocalDpi xmlns:a14="http://schemas.microsoft.com/office/drawing/2010/main" val="0"/>
              </a:ext>
            </a:extLst>
          </a:blip>
          <a:srcRect l="74805" t="37695" r="4702" b="53695"/>
          <a:stretch/>
        </p:blipFill>
        <p:spPr>
          <a:xfrm>
            <a:off x="8539974" y="2052890"/>
            <a:ext cx="2411456" cy="1519868"/>
          </a:xfrm>
          <a:prstGeom prst="rect">
            <a:avLst/>
          </a:prstGeom>
        </p:spPr>
      </p:pic>
      <p:sp>
        <p:nvSpPr>
          <p:cNvPr id="14" name="椭圆 4">
            <a:extLst>
              <a:ext uri="{FF2B5EF4-FFF2-40B4-BE49-F238E27FC236}">
                <a16:creationId xmlns:a16="http://schemas.microsoft.com/office/drawing/2014/main" id="{597756E4-7EC8-496E-B632-0BFB9AB8091C}"/>
              </a:ext>
            </a:extLst>
          </p:cNvPr>
          <p:cNvSpPr/>
          <p:nvPr/>
        </p:nvSpPr>
        <p:spPr>
          <a:xfrm>
            <a:off x="5741393" y="2475229"/>
            <a:ext cx="2748457" cy="2661904"/>
          </a:xfrm>
          <a:prstGeom prst="ellipse">
            <a:avLst/>
          </a:prstGeom>
          <a:solidFill>
            <a:schemeClr val="bg1"/>
          </a:solidFill>
          <a:ln>
            <a:solidFill>
              <a:srgbClr val="26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15" name="椭圆 4">
            <a:extLst>
              <a:ext uri="{FF2B5EF4-FFF2-40B4-BE49-F238E27FC236}">
                <a16:creationId xmlns:a16="http://schemas.microsoft.com/office/drawing/2014/main" id="{597756E4-7EC8-496E-B632-0BFB9AB8091C}"/>
              </a:ext>
            </a:extLst>
          </p:cNvPr>
          <p:cNvSpPr/>
          <p:nvPr/>
        </p:nvSpPr>
        <p:spPr>
          <a:xfrm>
            <a:off x="8952624" y="3574856"/>
            <a:ext cx="2407618" cy="2288803"/>
          </a:xfrm>
          <a:prstGeom prst="ellipse">
            <a:avLst/>
          </a:prstGeom>
          <a:solidFill>
            <a:schemeClr val="bg1"/>
          </a:solidFill>
          <a:ln>
            <a:solidFill>
              <a:srgbClr val="26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16" name="TextBox 15"/>
          <p:cNvSpPr txBox="1"/>
          <p:nvPr/>
        </p:nvSpPr>
        <p:spPr>
          <a:xfrm>
            <a:off x="5957680" y="2936096"/>
            <a:ext cx="2362916" cy="175432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600" dirty="0" err="1">
                <a:solidFill>
                  <a:srgbClr val="F79646">
                    <a:lumMod val="75000"/>
                  </a:srgbClr>
                </a:solidFill>
                <a:latin typeface="UTM Cookies" panose="02040603050506020204" pitchFamily="18" charset="0"/>
              </a:rPr>
              <a:t>Em</a:t>
            </a:r>
            <a:r>
              <a:rPr lang="en-US" sz="3600" dirty="0">
                <a:solidFill>
                  <a:srgbClr val="F79646">
                    <a:lumMod val="75000"/>
                  </a:srgbClr>
                </a:solidFill>
                <a:latin typeface="UTM Cookies" panose="02040603050506020204" pitchFamily="18" charset="0"/>
              </a:rPr>
              <a:t> h</a:t>
            </a:r>
            <a:r>
              <a:rPr kumimoji="0" lang="en-US" sz="3600" b="0" i="0" u="none" strike="noStrike" kern="1200" cap="none" spc="0" normalizeH="0" baseline="0" noProof="0" dirty="0" err="1">
                <a:ln>
                  <a:noFill/>
                </a:ln>
                <a:solidFill>
                  <a:srgbClr val="F79646">
                    <a:lumMod val="75000"/>
                  </a:srgbClr>
                </a:solidFill>
                <a:effectLst/>
                <a:uLnTx/>
                <a:uFillTx/>
                <a:latin typeface="UTM Cookies" panose="02040603050506020204" pitchFamily="18" charset="0"/>
                <a:ea typeface="+mn-ea"/>
                <a:cs typeface="+mn-cs"/>
              </a:rPr>
              <a:t>oàn</a:t>
            </a:r>
            <a:r>
              <a:rPr kumimoji="0" lang="en-US" sz="3600" b="0" i="0" u="none" strike="noStrike" kern="1200" cap="none" spc="0" normalizeH="0" baseline="0" noProof="0" dirty="0">
                <a:ln>
                  <a:noFill/>
                </a:ln>
                <a:solidFill>
                  <a:srgbClr val="F79646">
                    <a:lumMod val="75000"/>
                  </a:srgbClr>
                </a:solidFill>
                <a:effectLst/>
                <a:uLnTx/>
                <a:uFillTx/>
                <a:latin typeface="UTM Cookies" panose="02040603050506020204" pitchFamily="18" charset="0"/>
                <a:ea typeface="+mn-ea"/>
                <a:cs typeface="+mn-cs"/>
              </a:rPr>
              <a:t> </a:t>
            </a:r>
            <a:r>
              <a:rPr kumimoji="0" lang="en-US" sz="3600" b="0" i="0" u="none" strike="noStrike" kern="1200" cap="none" spc="0" normalizeH="0" baseline="0" noProof="0" dirty="0" err="1">
                <a:ln>
                  <a:noFill/>
                </a:ln>
                <a:solidFill>
                  <a:srgbClr val="F79646">
                    <a:lumMod val="75000"/>
                  </a:srgbClr>
                </a:solidFill>
                <a:effectLst/>
                <a:uLnTx/>
                <a:uFillTx/>
                <a:latin typeface="UTM Cookies" panose="02040603050506020204" pitchFamily="18" charset="0"/>
                <a:ea typeface="+mn-ea"/>
                <a:cs typeface="+mn-cs"/>
              </a:rPr>
              <a:t>thành</a:t>
            </a:r>
            <a:r>
              <a:rPr kumimoji="0" lang="en-US" sz="3600" b="0" i="0" u="none" strike="noStrike" kern="1200" cap="none" spc="0" normalizeH="0" baseline="0" noProof="0" dirty="0">
                <a:ln>
                  <a:noFill/>
                </a:ln>
                <a:solidFill>
                  <a:srgbClr val="F79646">
                    <a:lumMod val="75000"/>
                  </a:srgbClr>
                </a:solidFill>
                <a:effectLst/>
                <a:uLnTx/>
                <a:uFillTx/>
                <a:latin typeface="UTM Cookies" panose="02040603050506020204" pitchFamily="18" charset="0"/>
                <a:ea typeface="+mn-ea"/>
                <a:cs typeface="+mn-cs"/>
              </a:rPr>
              <a:t> </a:t>
            </a:r>
            <a:r>
              <a:rPr kumimoji="0" lang="en-US" sz="3600" b="0" i="0" u="none" strike="noStrike" kern="1200" cap="none" spc="0" normalizeH="0" baseline="0" noProof="0" dirty="0" err="1">
                <a:ln>
                  <a:noFill/>
                </a:ln>
                <a:solidFill>
                  <a:srgbClr val="F79646">
                    <a:lumMod val="75000"/>
                  </a:srgbClr>
                </a:solidFill>
                <a:effectLst/>
                <a:uLnTx/>
                <a:uFillTx/>
                <a:latin typeface="UTM Cookies" panose="02040603050506020204" pitchFamily="18" charset="0"/>
                <a:ea typeface="+mn-ea"/>
                <a:cs typeface="+mn-cs"/>
              </a:rPr>
              <a:t>vở</a:t>
            </a:r>
            <a:r>
              <a:rPr kumimoji="0" lang="en-US" sz="3600" b="0" i="0" u="none" strike="noStrike" kern="1200" cap="none" spc="0" normalizeH="0" baseline="0" noProof="0" dirty="0">
                <a:ln>
                  <a:noFill/>
                </a:ln>
                <a:solidFill>
                  <a:srgbClr val="F79646">
                    <a:lumMod val="75000"/>
                  </a:srgbClr>
                </a:solidFill>
                <a:effectLst/>
                <a:uLnTx/>
                <a:uFillTx/>
                <a:latin typeface="UTM Cookies" panose="02040603050506020204" pitchFamily="18" charset="0"/>
                <a:ea typeface="+mn-ea"/>
                <a:cs typeface="+mn-cs"/>
              </a:rPr>
              <a:t> </a:t>
            </a:r>
            <a:r>
              <a:rPr kumimoji="0" lang="en-US" sz="3600" b="0" i="0" u="none" strike="noStrike" kern="1200" cap="none" spc="0" normalizeH="0" baseline="0" noProof="0" dirty="0" err="1">
                <a:ln>
                  <a:noFill/>
                </a:ln>
                <a:solidFill>
                  <a:srgbClr val="F79646">
                    <a:lumMod val="75000"/>
                  </a:srgbClr>
                </a:solidFill>
                <a:effectLst/>
                <a:uLnTx/>
                <a:uFillTx/>
                <a:latin typeface="UTM Cookies" panose="02040603050506020204" pitchFamily="18" charset="0"/>
                <a:ea typeface="+mn-ea"/>
                <a:cs typeface="+mn-cs"/>
              </a:rPr>
              <a:t>bài</a:t>
            </a:r>
            <a:r>
              <a:rPr kumimoji="0" lang="en-US" sz="3600" b="0" i="0" u="none" strike="noStrike" kern="1200" cap="none" spc="0" normalizeH="0" baseline="0" noProof="0" dirty="0">
                <a:ln>
                  <a:noFill/>
                </a:ln>
                <a:solidFill>
                  <a:srgbClr val="F79646">
                    <a:lumMod val="75000"/>
                  </a:srgbClr>
                </a:solidFill>
                <a:effectLst/>
                <a:uLnTx/>
                <a:uFillTx/>
                <a:latin typeface="UTM Cookies" panose="02040603050506020204" pitchFamily="18" charset="0"/>
                <a:ea typeface="+mn-ea"/>
                <a:cs typeface="+mn-cs"/>
              </a:rPr>
              <a:t> </a:t>
            </a:r>
            <a:r>
              <a:rPr kumimoji="0" lang="en-US" sz="3600" b="0" i="0" u="none" strike="noStrike" kern="1200" cap="none" spc="0" normalizeH="0" baseline="0" noProof="0" dirty="0" err="1">
                <a:ln>
                  <a:noFill/>
                </a:ln>
                <a:solidFill>
                  <a:srgbClr val="F79646">
                    <a:lumMod val="75000"/>
                  </a:srgbClr>
                </a:solidFill>
                <a:effectLst/>
                <a:uLnTx/>
                <a:uFillTx/>
                <a:latin typeface="UTM Cookies" panose="02040603050506020204" pitchFamily="18" charset="0"/>
                <a:ea typeface="+mn-ea"/>
                <a:cs typeface="+mn-cs"/>
              </a:rPr>
              <a:t>tập</a:t>
            </a:r>
            <a:r>
              <a:rPr kumimoji="0" lang="en-US" sz="3600" b="0" i="0" u="none" strike="noStrike" kern="1200" cap="none" spc="0" normalizeH="0" baseline="0" noProof="0" dirty="0">
                <a:ln>
                  <a:noFill/>
                </a:ln>
                <a:solidFill>
                  <a:srgbClr val="F79646">
                    <a:lumMod val="75000"/>
                  </a:srgbClr>
                </a:solidFill>
                <a:effectLst/>
                <a:uLnTx/>
                <a:uFillTx/>
                <a:latin typeface="UTM Cookies" panose="02040603050506020204" pitchFamily="18" charset="0"/>
                <a:ea typeface="+mn-ea"/>
                <a:cs typeface="+mn-cs"/>
              </a:rPr>
              <a:t> </a:t>
            </a:r>
          </a:p>
        </p:txBody>
      </p:sp>
      <p:sp>
        <p:nvSpPr>
          <p:cNvPr id="17" name="TextBox 16"/>
          <p:cNvSpPr txBox="1"/>
          <p:nvPr/>
        </p:nvSpPr>
        <p:spPr>
          <a:xfrm>
            <a:off x="9081047" y="4119092"/>
            <a:ext cx="215077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0066"/>
                </a:solidFill>
                <a:effectLst/>
                <a:uLnTx/>
                <a:uFillTx/>
                <a:latin typeface="UTM Cookies" panose="02040603050506020204" pitchFamily="18" charset="0"/>
                <a:ea typeface="+mn-ea"/>
                <a:cs typeface="+mn-cs"/>
              </a:rPr>
              <a:t>Chuẩn bị bài sau</a:t>
            </a:r>
          </a:p>
        </p:txBody>
      </p:sp>
      <p:pic>
        <p:nvPicPr>
          <p:cNvPr id="18" name="图片 2"/>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291210" y="466464"/>
            <a:ext cx="6144356" cy="4956233"/>
          </a:xfrm>
          <a:prstGeom prst="rect">
            <a:avLst/>
          </a:prstGeom>
        </p:spPr>
      </p:pic>
    </p:spTree>
    <p:extLst>
      <p:ext uri="{BB962C8B-B14F-4D97-AF65-F5344CB8AC3E}">
        <p14:creationId xmlns:p14="http://schemas.microsoft.com/office/powerpoint/2010/main" val="273355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0" presetClass="path" presetSubtype="0" accel="50000" decel="50000" fill="hold" nodeType="withEffect">
                                  <p:stCondLst>
                                    <p:cond delay="0"/>
                                  </p:stCondLst>
                                  <p:childTnLst>
                                    <p:animMotion origin="layout" path="M 0.39493 0.74213 L 0.39493 0.74236 C 0.39922 0.73264 0.40391 0.72384 0.40769 0.71389 C 0.4086 0.71111 0.40821 0.70764 0.40873 0.7044 C 0.40964 0.69745 0.41055 0.69653 0.41289 0.68935 C 0.41368 0.68056 0.4142 0.67176 0.41498 0.6632 C 0.41524 0.66111 0.41615 0.65949 0.41602 0.65741 C 0.41472 0.62431 0.41667 0.58958 0.41081 0.55787 C 0.40808 0.54329 0.39753 0.53727 0.3918 0.52593 C 0.38894 0.52037 0.38633 0.51435 0.38334 0.50903 C 0.38034 0.5037 0.3711 0.49306 0.36849 0.49028 C 0.36303 0.48449 0.35782 0.47708 0.3517 0.47338 C 0.34623 0.47014 0.34037 0.47083 0.33477 0.46968 C 0.33295 0.46921 0.33125 0.46783 0.32943 0.46783 C 0.3181 0.46551 0.29271 0.46181 0.28191 0.46019 C 0.26016 0.46158 0.23829 0.46158 0.21641 0.46412 C 0.21485 0.46412 0.21381 0.4669 0.21224 0.46783 C 0.20664 0.47083 0.20105 0.47315 0.19532 0.47523 C 0.18607 0.47894 0.16928 0.48264 0.16159 0.48472 L 0.10026 0.47338 C 0.09883 0.47315 0.0974 0.47245 0.0961 0.47153 C 0.08816 0.46574 0.08021 0.46019 0.07279 0.45278 C 0.06888 0.44884 0.06576 0.44283 0.06224 0.43773 C 0.06016 0.43148 0.05756 0.4257 0.05586 0.41898 C 0.04558 0.37523 0.04662 0.38171 0.04428 0.35324 C 0.04506 0.3162 0.04206 0.27847 0.04636 0.24236 C 0.0487 0.22292 0.06016 0.22153 0.06758 0.21412 C 0.07396 0.20787 0.08034 0.2007 0.08659 0.19352 C 0.08842 0.19144 0.08985 0.18796 0.0918 0.18611 C 0.09519 0.18287 0.09883 0.18102 0.10235 0.17847 C 0.10313 0.17546 0.10326 0.17176 0.10456 0.16921 C 0.10521 0.16759 0.10664 0.16829 0.10769 0.16736 C 0.12266 0.15301 0.11342 0.1588 0.12136 0.15417 C 0.12722 0.14676 0.13425 0.1382 0.13933 0.12963 C 0.14102 0.12708 0.14206 0.12338 0.14362 0.12037 C 0.14454 0.11829 0.14584 0.1169 0.14675 0.11458 C 0.15144 0.10255 0.15222 0.09537 0.15521 0.08079 C 0.15248 0.025 0.15964 0.02986 0.14779 0.00579 C 0.14688 0.0037 0.14571 0.00208 0.14467 -1.11111E-6 C 0.14428 -0.00185 0.14441 -0.00417 0.14362 -0.00555 C 0.13685 -0.01597 0.13399 -0.01551 0.12566 -0.01875 C 0.12383 -0.01944 0.12214 -0.01991 0.12032 -0.0206 C 0.11888 -0.02106 0.11758 -0.02199 0.11615 -0.02245 L 0.08555 -0.03171 L 0.03477 -0.02986 C 0.03334 -0.02986 0.03178 -0.0294 0.0306 -0.02801 C 0.01485 -0.01204 0.0431 -0.03356 0.02214 -0.01875 C 0.0211 -0.0162 0.02032 -0.01319 0.01901 -0.01111 C 0.01667 -0.00764 0.01329 -0.00671 0.01055 -0.00555 C 0.00404 0.00139 0.0073 -1.11111E-6 0.00105 -1.11111E-6 L -4.16667E-6 -1.11111E-6 " pathEditMode="relative" rAng="0" ptsTypes="AAAAAAAAAAAAAAAAAAAAAAAAAAAAAAAAAAAAAAAAAAAAAAAAAAA">
                                      <p:cBhvr>
                                        <p:cTn id="16" dur="2000" fill="hold"/>
                                        <p:tgtEl>
                                          <p:spTgt spid="12"/>
                                        </p:tgtEl>
                                        <p:attrNameLst>
                                          <p:attrName>ppt_x</p:attrName>
                                          <p:attrName>ppt_y</p:attrName>
                                        </p:attrNameLst>
                                      </p:cBhvr>
                                      <p:rCtr x="-18698" y="-38681"/>
                                    </p:animMotion>
                                  </p:childTnLst>
                                </p:cTn>
                              </p:par>
                              <p:par>
                                <p:cTn id="17" presetID="0" presetClass="path" presetSubtype="0" accel="50000" decel="50000" fill="hold" nodeType="withEffect">
                                  <p:stCondLst>
                                    <p:cond delay="0"/>
                                  </p:stCondLst>
                                  <p:childTnLst>
                                    <p:animMotion origin="layout" path="M 0.30104 -0.22917 L 0.30104 -0.22894 C 0.30247 -0.22176 0.30443 -0.21459 0.30521 -0.20672 C 0.30898 -0.16922 0.30716 -0.18542 0.31055 -0.15788 C 0.31094 -0.15093 0.31133 -0.14422 0.31159 -0.13727 C 0.31198 -0.12848 0.31185 -0.11968 0.31263 -0.11088 C 0.31354 -0.10186 0.31549 -0.09329 0.31693 -0.08473 C 0.31758 -0.0676 0.31758 -0.0507 0.31901 -0.0338 C 0.3194 -0.02963 0.32122 -0.02639 0.32213 -0.02269 C 0.32292 -0.01945 0.32357 -0.01644 0.32422 -0.0132 C 0.32461 -0.0051 0.325 0.003 0.32539 0.01111 C 0.32838 0.10231 0.32474 0.00902 0.32747 0.07708 C 0.32708 0.09768 0.32838 0.11851 0.32643 0.13888 C 0.32578 0.14467 0.32226 0.14791 0.32005 0.15208 C 0.31836 0.15532 0.31693 0.15925 0.31471 0.16157 C 0.31328 0.16319 0.3112 0.1625 0.3095 0.16342 C 0.30312 0.16689 0.30351 0.1699 0.2957 0.17083 C 0.28489 0.17245 0.27396 0.17222 0.26302 0.17291 C 0.24258 0.17152 0.22213 0.17175 0.20169 0.16898 C 0.19935 0.16875 0.19766 0.16481 0.19544 0.16342 C 0.19271 0.16157 0.18971 0.16087 0.18698 0.15972 C 0.17864 0.14861 0.18633 0.15995 0.17643 0.13888 C 0.17474 0.13564 0.17253 0.13333 0.17109 0.12962 C 0.15677 0.09236 0.17083 0.1243 0.16159 0.09398 C 0.16055 0.09027 0.15885 0.08773 0.15742 0.08449 C 0.15612 0.07523 0.15638 0.07638 0.15417 0.06574 C 0.15325 0.06064 0.15247 0.05532 0.15104 0.05069 C 0.15 0.04722 0.14818 0.04444 0.14687 0.0412 C 0.14544 0.0324 0.14388 0.02384 0.14258 0.01504 C 0.14219 0.0125 0.14219 0.00972 0.14154 0.0074 C 0.14036 0.00347 0.13867 4.81481E-6 0.13737 -0.00371 C 0.13555 -0.01598 0.13489 -0.02524 0.12669 -0.0338 C 0.125 -0.03565 0.12305 -0.03727 0.12148 -0.03959 C 0.11992 -0.04167 0.11888 -0.04491 0.11719 -0.047 C 0.11536 -0.04954 0.11289 -0.05047 0.11094 -0.05278 C 0.10937 -0.05417 0.1082 -0.05695 0.10664 -0.05834 C 0.10534 -0.0595 0.10391 -0.05973 0.10247 -0.06019 C 0.08698 -0.06621 0.0918 -0.06482 0.08021 -0.0676 C 0.06094 -0.06528 0.04141 -0.06436 0.02213 -0.06019 C 0.02044 -0.05973 0.01953 -0.05602 0.01797 -0.05463 C 0.01667 -0.05348 0.0151 -0.05325 0.01367 -0.05278 C 0.01198 -0.05024 0.00976 -0.04838 0.00846 -0.04514 C 0.00755 -0.04306 0.0082 -0.03982 0.00742 -0.03774 C 0.00638 -0.03519 0.00456 -0.0338 0.00312 -0.03195 C 0.00156 -0.02362 0.00065 -0.01991 1.04167E-6 -0.01135 C -0.00013 -0.0095 1.04167E-6 -0.00764 1.04167E-6 -0.00579 L 1.04167E-6 4.81481E-6 " pathEditMode="relative" rAng="0" ptsTypes="AAAAAAAAAAAAAAAAAAAAAAAAAAAAAAAAAAAAAAAAAAAAAAA">
                                      <p:cBhvr>
                                        <p:cTn id="18" dur="2000" fill="hold"/>
                                        <p:tgtEl>
                                          <p:spTgt spid="13"/>
                                        </p:tgtEl>
                                        <p:attrNameLst>
                                          <p:attrName>ppt_x</p:attrName>
                                          <p:attrName>ppt_y</p:attrName>
                                        </p:attrNameLst>
                                      </p:cBhvr>
                                      <p:rCtr x="-13737" y="20093"/>
                                    </p:animMotion>
                                  </p:childTnLst>
                                </p:cTn>
                              </p:par>
                              <p:par>
                                <p:cTn id="19" presetID="22" presetClass="entr" presetSubtype="8" fill="hold" nodeType="with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wipe(left)">
                                      <p:cBhvr>
                                        <p:cTn id="21" dur="500"/>
                                        <p:tgtEl>
                                          <p:spTgt spid="3">
                                            <p:txEl>
                                              <p:pRg st="0" end="0"/>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wipe(left)">
                                      <p:cBhvr>
                                        <p:cTn id="24" dur="500"/>
                                        <p:tgtEl>
                                          <p:spTgt spid="10">
                                            <p:txEl>
                                              <p:pRg st="0" end="0"/>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par>
                                <p:cTn id="30" presetID="53" presetClass="entr" presetSubtype="16" fill="hold" nodeType="withEffect">
                                  <p:stCondLst>
                                    <p:cond delay="0"/>
                                  </p:stCondLst>
                                  <p:childTnLst>
                                    <p:set>
                                      <p:cBhvr>
                                        <p:cTn id="31" dur="1" fill="hold">
                                          <p:stCondLst>
                                            <p:cond delay="0"/>
                                          </p:stCondLst>
                                        </p:cTn>
                                        <p:tgtEl>
                                          <p:spTgt spid="16">
                                            <p:txEl>
                                              <p:pRg st="0" end="0"/>
                                            </p:txEl>
                                          </p:spTgt>
                                        </p:tgtEl>
                                        <p:attrNameLst>
                                          <p:attrName>style.visibility</p:attrName>
                                        </p:attrNameLst>
                                      </p:cBhvr>
                                      <p:to>
                                        <p:strVal val="visible"/>
                                      </p:to>
                                    </p:set>
                                    <p:anim calcmode="lin" valueType="num">
                                      <p:cBhvr>
                                        <p:cTn id="32"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33"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34" dur="500"/>
                                        <p:tgtEl>
                                          <p:spTgt spid="16">
                                            <p:txEl>
                                              <p:pRg st="0" end="0"/>
                                            </p:txEl>
                                          </p:spTgt>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par>
                                <p:cTn id="40" presetID="16" presetClass="entr" presetSubtype="21" fill="hold" nodeType="withEffect">
                                  <p:stCondLst>
                                    <p:cond delay="0"/>
                                  </p:stCondLst>
                                  <p:childTnLst>
                                    <p:set>
                                      <p:cBhvr>
                                        <p:cTn id="41" dur="1" fill="hold">
                                          <p:stCondLst>
                                            <p:cond delay="0"/>
                                          </p:stCondLst>
                                        </p:cTn>
                                        <p:tgtEl>
                                          <p:spTgt spid="17">
                                            <p:txEl>
                                              <p:pRg st="0" end="0"/>
                                            </p:txEl>
                                          </p:spTgt>
                                        </p:tgtEl>
                                        <p:attrNameLst>
                                          <p:attrName>style.visibility</p:attrName>
                                        </p:attrNameLst>
                                      </p:cBhvr>
                                      <p:to>
                                        <p:strVal val="visible"/>
                                      </p:to>
                                    </p:set>
                                    <p:animEffect transition="in" filter="barn(inVertical)">
                                      <p:cBhvr>
                                        <p:cTn id="42"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图片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74638" y="303860"/>
            <a:ext cx="8125318" cy="6554140"/>
          </a:xfrm>
          <a:prstGeom prst="rect">
            <a:avLst/>
          </a:prstGeom>
        </p:spPr>
      </p:pic>
      <p:sp>
        <p:nvSpPr>
          <p:cNvPr id="5" name="Oval 4"/>
          <p:cNvSpPr/>
          <p:nvPr/>
        </p:nvSpPr>
        <p:spPr>
          <a:xfrm>
            <a:off x="2290189" y="1831278"/>
            <a:ext cx="4889500" cy="4838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atin typeface="UTM Alpine KT" panose="02040603050506020204" pitchFamily="18"/>
              </a:rPr>
              <a:t>Chia </a:t>
            </a:r>
          </a:p>
          <a:p>
            <a:r>
              <a:rPr lang="en-US">
                <a:latin typeface="UTM Alpine KT" panose="02040603050506020204" pitchFamily="18"/>
              </a:rPr>
              <a:t>   Đoạn</a:t>
            </a:r>
            <a:endParaRPr lang="en-US" dirty="0">
              <a:latin typeface="UTM Alpine KT" panose="02040603050506020204" pitchFamily="18"/>
            </a:endParaRPr>
          </a:p>
        </p:txBody>
      </p:sp>
      <p:sp>
        <p:nvSpPr>
          <p:cNvPr id="7" name="Rectangle 6"/>
          <p:cNvSpPr/>
          <p:nvPr/>
        </p:nvSpPr>
        <p:spPr>
          <a:xfrm>
            <a:off x="1686939" y="3083076"/>
            <a:ext cx="6096000" cy="255454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algn="ctr"/>
            <a:r>
              <a:rPr lang="en-US" sz="8000" b="1" dirty="0" err="1">
                <a:solidFill>
                  <a:srgbClr val="00B050"/>
                </a:solidFill>
                <a:latin typeface="UTM Alpine KT" panose="02040603050506020204" pitchFamily="18"/>
              </a:rPr>
              <a:t>Chúc</a:t>
            </a:r>
            <a:r>
              <a:rPr lang="en-US" sz="8000" b="1" dirty="0">
                <a:solidFill>
                  <a:srgbClr val="00B050"/>
                </a:solidFill>
                <a:latin typeface="UTM Alpine KT" panose="02040603050506020204" pitchFamily="18"/>
              </a:rPr>
              <a:t> </a:t>
            </a:r>
            <a:r>
              <a:rPr lang="en-US" sz="8000" b="1" dirty="0" err="1">
                <a:solidFill>
                  <a:srgbClr val="FF0000"/>
                </a:solidFill>
                <a:latin typeface="UTM Alpine KT" panose="02040603050506020204" pitchFamily="18"/>
              </a:rPr>
              <a:t>các</a:t>
            </a:r>
            <a:r>
              <a:rPr lang="en-US" sz="8000" b="1" dirty="0">
                <a:solidFill>
                  <a:srgbClr val="00B050"/>
                </a:solidFill>
                <a:latin typeface="UTM Alpine KT" panose="02040603050506020204" pitchFamily="18"/>
              </a:rPr>
              <a:t> </a:t>
            </a:r>
            <a:r>
              <a:rPr lang="en-US" sz="8000" b="1" dirty="0" err="1">
                <a:solidFill>
                  <a:srgbClr val="002060"/>
                </a:solidFill>
                <a:latin typeface="UTM Alpine KT" panose="02040603050506020204" pitchFamily="18"/>
              </a:rPr>
              <a:t>em</a:t>
            </a:r>
            <a:r>
              <a:rPr lang="en-US" sz="8000" b="1" dirty="0">
                <a:solidFill>
                  <a:srgbClr val="00B050"/>
                </a:solidFill>
                <a:latin typeface="UTM Alpine KT" panose="02040603050506020204" pitchFamily="18"/>
              </a:rPr>
              <a:t> </a:t>
            </a:r>
            <a:r>
              <a:rPr lang="en-US" sz="8000" b="1" dirty="0" err="1">
                <a:solidFill>
                  <a:srgbClr val="FFC000"/>
                </a:solidFill>
                <a:latin typeface="UTM Alpine KT" panose="02040603050506020204" pitchFamily="18"/>
              </a:rPr>
              <a:t>học</a:t>
            </a:r>
            <a:r>
              <a:rPr lang="en-US" sz="8000" b="1" dirty="0">
                <a:solidFill>
                  <a:srgbClr val="00B050"/>
                </a:solidFill>
                <a:latin typeface="UTM Alpine KT" panose="02040603050506020204" pitchFamily="18"/>
              </a:rPr>
              <a:t> </a:t>
            </a:r>
            <a:r>
              <a:rPr lang="en-US" sz="8000" b="1" dirty="0" err="1">
                <a:solidFill>
                  <a:srgbClr val="7030A0"/>
                </a:solidFill>
                <a:latin typeface="UTM Alpine KT" panose="02040603050506020204" pitchFamily="18"/>
              </a:rPr>
              <a:t>tốt</a:t>
            </a:r>
            <a:endParaRPr lang="en-US" sz="8000" b="1" dirty="0">
              <a:solidFill>
                <a:srgbClr val="7030A0"/>
              </a:solidFill>
              <a:latin typeface="UTM Alpine KT" panose="02040603050506020204" pitchFamily="18"/>
            </a:endParaRPr>
          </a:p>
        </p:txBody>
      </p:sp>
      <p:pic>
        <p:nvPicPr>
          <p:cNvPr id="2050" name="Picture 2" descr="Trang Chủ - Trường Mầm Non Hồng Hà Vĩnh Phú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5868" y="2879387"/>
            <a:ext cx="4468443" cy="4468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853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529" y="-297"/>
            <a:ext cx="12193057" cy="6858594"/>
          </a:xfrm>
          <a:prstGeom prst="rect">
            <a:avLst/>
          </a:prstGeom>
        </p:spPr>
      </p:pic>
      <p:pic>
        <p:nvPicPr>
          <p:cNvPr id="17" name="Picture 16"/>
          <p:cNvPicPr>
            <a:picLocks noChangeAspect="1"/>
          </p:cNvPicPr>
          <p:nvPr/>
        </p:nvPicPr>
        <p:blipFill>
          <a:blip r:embed="rId4"/>
          <a:stretch>
            <a:fillRect/>
          </a:stretch>
        </p:blipFill>
        <p:spPr>
          <a:xfrm>
            <a:off x="6358961" y="769589"/>
            <a:ext cx="6084335" cy="3694496"/>
          </a:xfrm>
          <a:prstGeom prst="rect">
            <a:avLst/>
          </a:prstGeom>
        </p:spPr>
      </p:pic>
      <p:pic>
        <p:nvPicPr>
          <p:cNvPr id="19" name="Picture 18"/>
          <p:cNvPicPr>
            <a:picLocks noChangeAspect="1"/>
          </p:cNvPicPr>
          <p:nvPr/>
        </p:nvPicPr>
        <p:blipFill>
          <a:blip r:embed="rId5"/>
          <a:stretch>
            <a:fillRect/>
          </a:stretch>
        </p:blipFill>
        <p:spPr>
          <a:xfrm>
            <a:off x="773138" y="1933083"/>
            <a:ext cx="6663506" cy="2944623"/>
          </a:xfrm>
          <a:prstGeom prst="rect">
            <a:avLst/>
          </a:prstGeom>
        </p:spPr>
      </p:pic>
      <p:pic>
        <p:nvPicPr>
          <p:cNvPr id="16" name="Picture 15"/>
          <p:cNvPicPr>
            <a:picLocks noChangeAspect="1"/>
          </p:cNvPicPr>
          <p:nvPr/>
        </p:nvPicPr>
        <p:blipFill>
          <a:blip r:embed="rId6"/>
          <a:stretch>
            <a:fillRect/>
          </a:stretch>
        </p:blipFill>
        <p:spPr>
          <a:xfrm>
            <a:off x="-449264" y="4440014"/>
            <a:ext cx="5749026" cy="2408129"/>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39203" y="4679330"/>
            <a:ext cx="2286000" cy="2286000"/>
          </a:xfrm>
          <a:prstGeom prst="rect">
            <a:avLst/>
          </a:prstGeom>
        </p:spPr>
      </p:pic>
      <p:pic>
        <p:nvPicPr>
          <p:cNvPr id="1026" name="Picture 2" descr="LINE Creators' Stickers - happy bunny 1 Example with GIF Animation"/>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980121" y="2565659"/>
            <a:ext cx="2411147" cy="2260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noCrop="1"/>
          </p:cNvPicPr>
          <p:nvPr/>
        </p:nvPicPr>
        <p:blipFill>
          <a:blip r:embed="rId9">
            <a:extLst>
              <a:ext uri="{28A0092B-C50C-407E-A947-70E740481C1C}">
                <a14:useLocalDpi xmlns:a14="http://schemas.microsoft.com/office/drawing/2010/main" val="0"/>
              </a:ext>
            </a:extLst>
          </a:blip>
          <a:stretch>
            <a:fillRect/>
          </a:stretch>
        </p:blipFill>
        <p:spPr bwMode="auto">
          <a:xfrm>
            <a:off x="8848751" y="2182881"/>
            <a:ext cx="2600225" cy="243771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a:stretch>
            <a:fillRect/>
          </a:stretch>
        </p:blipFill>
        <p:spPr>
          <a:xfrm>
            <a:off x="6381478" y="4241799"/>
            <a:ext cx="6442462" cy="2723530"/>
          </a:xfrm>
          <a:prstGeom prst="rect">
            <a:avLst/>
          </a:prstGeom>
        </p:spPr>
      </p:pic>
      <p:pic>
        <p:nvPicPr>
          <p:cNvPr id="32" name="Picture 3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00642" y="4464085"/>
            <a:ext cx="2951467" cy="2501244"/>
          </a:xfrm>
          <a:prstGeom prst="rect">
            <a:avLst/>
          </a:prstGeom>
        </p:spPr>
      </p:pic>
      <p:sp>
        <p:nvSpPr>
          <p:cNvPr id="23" name="TextBox 22"/>
          <p:cNvSpPr txBox="1"/>
          <p:nvPr/>
        </p:nvSpPr>
        <p:spPr>
          <a:xfrm>
            <a:off x="-2004664" y="105010"/>
            <a:ext cx="13014409" cy="2554545"/>
          </a:xfrm>
          <a:prstGeom prst="rect">
            <a:avLst/>
          </a:prstGeom>
          <a:noFill/>
        </p:spPr>
        <p:txBody>
          <a:bodyPr wrap="square" rtlCol="0">
            <a:spAutoFit/>
          </a:bodyPr>
          <a:lstStyle/>
          <a:p>
            <a:pPr algn="ctr"/>
            <a:r>
              <a:rPr lang="en-US" sz="6600" dirty="0">
                <a:solidFill>
                  <a:schemeClr val="bg1"/>
                </a:solidFill>
                <a:latin typeface="Bungee Inline" pitchFamily="2" charset="0"/>
              </a:rPr>
              <a:t> </a:t>
            </a:r>
            <a:r>
              <a:rPr lang="en-US" sz="8000" dirty="0">
                <a:solidFill>
                  <a:srgbClr val="FFFF00"/>
                </a:solidFill>
                <a:latin typeface="UTM Cookies" panose="02040603050506020204" pitchFamily="18" charset="0"/>
              </a:rPr>
              <a:t>XÂY NHÀ </a:t>
            </a:r>
          </a:p>
          <a:p>
            <a:pPr algn="ctr"/>
            <a:r>
              <a:rPr lang="en-US" sz="8000" dirty="0">
                <a:solidFill>
                  <a:schemeClr val="bg1"/>
                </a:solidFill>
                <a:latin typeface="UTM Cookies" panose="02040603050506020204" pitchFamily="18" charset="0"/>
              </a:rPr>
              <a:t>                   </a:t>
            </a:r>
            <a:r>
              <a:rPr lang="en-US" sz="8000" dirty="0">
                <a:solidFill>
                  <a:srgbClr val="FF0066"/>
                </a:solidFill>
                <a:latin typeface="UTM Cookies" panose="02040603050506020204" pitchFamily="18" charset="0"/>
              </a:rPr>
              <a:t>CHO THỎ</a:t>
            </a:r>
          </a:p>
        </p:txBody>
      </p:sp>
    </p:spTree>
    <p:extLst>
      <p:ext uri="{BB962C8B-B14F-4D97-AF65-F5344CB8AC3E}">
        <p14:creationId xmlns:p14="http://schemas.microsoft.com/office/powerpoint/2010/main" val="3590468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subTnLst>
                                    <p:audio>
                                      <p:cMediaNode>
                                        <p:cTn display="0" masterRel="sameClick">
                                          <p:stCondLst>
                                            <p:cond evt="begin" delay="0">
                                              <p:tn val="5"/>
                                            </p:cond>
                                          </p:stCondLst>
                                          <p:endCondLst>
                                            <p:cond evt="onStopAudio" delay="0">
                                              <p:tgtEl>
                                                <p:sldTgt/>
                                              </p:tgtEl>
                                            </p:cond>
                                          </p:endCondLst>
                                        </p:cTn>
                                        <p:tgtEl>
                                          <p:sndTgt r:embed="rId2" name="Am-thanh-phep-thuat-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ĐC SHARE MIỄN PHÍ BỞI NK POWERSKILLS"/>
          <p:cNvPicPr>
            <a:picLocks noChangeAspect="1"/>
          </p:cNvPicPr>
          <p:nvPr/>
        </p:nvPicPr>
        <p:blipFill>
          <a:blip r:embed="rId5"/>
          <a:stretch>
            <a:fillRect/>
          </a:stretch>
        </p:blipFill>
        <p:spPr>
          <a:xfrm>
            <a:off x="6358961" y="769589"/>
            <a:ext cx="6084335" cy="3694496"/>
          </a:xfrm>
          <a:prstGeom prst="rect">
            <a:avLst/>
          </a:prstGeom>
        </p:spPr>
      </p:pic>
      <p:pic>
        <p:nvPicPr>
          <p:cNvPr id="19" name="CẤM BUÔN BÁN, CẤM REUP"/>
          <p:cNvPicPr>
            <a:picLocks noChangeAspect="1"/>
          </p:cNvPicPr>
          <p:nvPr/>
        </p:nvPicPr>
        <p:blipFill>
          <a:blip r:embed="rId6"/>
          <a:stretch>
            <a:fillRect/>
          </a:stretch>
        </p:blipFill>
        <p:spPr>
          <a:xfrm>
            <a:off x="773138" y="1933083"/>
            <a:ext cx="6663506" cy="2944623"/>
          </a:xfrm>
          <a:prstGeom prst="rect">
            <a:avLst/>
          </a:prstGeom>
        </p:spPr>
      </p:pic>
      <p:pic>
        <p:nvPicPr>
          <p:cNvPr id="16" name="Vào http://fb.com/nkpowerskills tải game miễn phí"/>
          <p:cNvPicPr>
            <a:picLocks noChangeAspect="1"/>
          </p:cNvPicPr>
          <p:nvPr/>
        </p:nvPicPr>
        <p:blipFill>
          <a:blip r:embed="rId7"/>
          <a:stretch>
            <a:fillRect/>
          </a:stretch>
        </p:blipFill>
        <p:spPr>
          <a:xfrm>
            <a:off x="-449264" y="4440014"/>
            <a:ext cx="5749026" cy="2408129"/>
          </a:xfrm>
          <a:prstGeom prst="rect">
            <a:avLst/>
          </a:prstGeom>
        </p:spPr>
      </p:pic>
      <p:pic>
        <p:nvPicPr>
          <p:cNvPr id="21" name="ĐC SHARE MIỄN PHÍ BỞI NK POWERSKILLS"/>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39203" y="4679330"/>
            <a:ext cx="2286000" cy="2286000"/>
          </a:xfrm>
          <a:prstGeom prst="rect">
            <a:avLst/>
          </a:prstGeom>
        </p:spPr>
      </p:pic>
      <p:pic>
        <p:nvPicPr>
          <p:cNvPr id="1026" name="CẤM BUÔN BÁN, CẤM REUP"/>
          <p:cNvPicPr>
            <a:picLocks noChangeAspect="1" noChangeArrowheads="1" noCrop="1"/>
          </p:cNvPicPr>
          <p:nvPr/>
        </p:nvPicPr>
        <p:blipFill>
          <a:blip r:embed="rId9">
            <a:extLst>
              <a:ext uri="{28A0092B-C50C-407E-A947-70E740481C1C}">
                <a14:useLocalDpi xmlns:a14="http://schemas.microsoft.com/office/drawing/2010/main" val="0"/>
              </a:ext>
            </a:extLst>
          </a:blip>
          <a:stretch>
            <a:fillRect/>
          </a:stretch>
        </p:blipFill>
        <p:spPr bwMode="auto">
          <a:xfrm>
            <a:off x="4980121" y="2565659"/>
            <a:ext cx="2411146" cy="2260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Vào http://fb.com/nkpowerskills tải game miễn phí"/>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8848751" y="2153147"/>
            <a:ext cx="2631942" cy="2467446"/>
          </a:xfrm>
          <a:prstGeom prst="rect">
            <a:avLst/>
          </a:prstGeom>
          <a:noFill/>
          <a:extLst>
            <a:ext uri="{909E8E84-426E-40DD-AFC4-6F175D3DCCD1}">
              <a14:hiddenFill xmlns:a14="http://schemas.microsoft.com/office/drawing/2010/main">
                <a:solidFill>
                  <a:srgbClr val="FFFFFF"/>
                </a:solidFill>
              </a14:hiddenFill>
            </a:ext>
          </a:extLst>
        </p:spPr>
      </p:pic>
      <p:pic>
        <p:nvPicPr>
          <p:cNvPr id="27" name="ĐC SHARE MIỄN PHÍ BỞI NK POWERSKILLS"/>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08870" y="2458626"/>
            <a:ext cx="2286000" cy="2286000"/>
          </a:xfrm>
          <a:prstGeom prst="rect">
            <a:avLst/>
          </a:prstGeom>
        </p:spPr>
      </p:pic>
      <p:pic>
        <p:nvPicPr>
          <p:cNvPr id="1030" name="CẤM BUÔN BÁN, CẤM REUP" descr="Top Rabbit Petting Stickers for Android &amp; iOS | Gfycat"/>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703047" y="1696625"/>
            <a:ext cx="3048000" cy="3048001"/>
          </a:xfrm>
          <a:prstGeom prst="rect">
            <a:avLst/>
          </a:prstGeom>
          <a:noFill/>
          <a:extLst>
            <a:ext uri="{909E8E84-426E-40DD-AFC4-6F175D3DCCD1}">
              <a14:hiddenFill xmlns:a14="http://schemas.microsoft.com/office/drawing/2010/main">
                <a:solidFill>
                  <a:srgbClr val="FFFFFF"/>
                </a:solidFill>
              </a14:hiddenFill>
            </a:ext>
          </a:extLst>
        </p:spPr>
      </p:pic>
      <p:pic>
        <p:nvPicPr>
          <p:cNvPr id="31" name="Vào http://fb.com/nkpowerskills tải game miễn phí"/>
          <p:cNvPicPr>
            <a:picLocks noChangeAspect="1"/>
          </p:cNvPicPr>
          <p:nvPr/>
        </p:nvPicPr>
        <p:blipFill>
          <a:blip r:embed="rId13"/>
          <a:stretch>
            <a:fillRect/>
          </a:stretch>
        </p:blipFill>
        <p:spPr>
          <a:xfrm>
            <a:off x="6381478" y="4241799"/>
            <a:ext cx="6442462" cy="2723530"/>
          </a:xfrm>
          <a:prstGeom prst="rect">
            <a:avLst/>
          </a:prstGeom>
        </p:spPr>
      </p:pic>
      <p:pic>
        <p:nvPicPr>
          <p:cNvPr id="32" name="ĐC SHARE MIỄN PHÍ BỞI NK POWERSKILLS"/>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900642" y="4464085"/>
            <a:ext cx="2951467" cy="2501244"/>
          </a:xfrm>
          <a:prstGeom prst="rect">
            <a:avLst/>
          </a:prstGeom>
        </p:spPr>
      </p:pic>
      <p:pic>
        <p:nvPicPr>
          <p:cNvPr id="33" name="CẤM BUÔN BÁN, CẤM REUP"/>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771912" y="4356089"/>
            <a:ext cx="2298224" cy="2591982"/>
          </a:xfrm>
          <a:prstGeom prst="rect">
            <a:avLst/>
          </a:prstGeom>
        </p:spPr>
      </p:pic>
      <p:pic>
        <p:nvPicPr>
          <p:cNvPr id="22" name="Vào http://fb.com/nkpowerskills tải game miễn phí"/>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008490" y="4156722"/>
            <a:ext cx="2701575" cy="2701575"/>
          </a:xfrm>
          <a:prstGeom prst="rect">
            <a:avLst/>
          </a:prstGeom>
        </p:spPr>
      </p:pic>
      <p:pic>
        <p:nvPicPr>
          <p:cNvPr id="34" name="ĐC SHARE MIỄN PHÍ BỞI NK POWERSKILLS">
            <a:hlinkClick r:id="rId17" action="ppaction://hlinksldjump"/>
          </p:cNvPr>
          <p:cNvPicPr>
            <a:picLocks noChangeAspect="1"/>
          </p:cNvPicPr>
          <p:nvPr/>
        </p:nvPicPr>
        <p:blipFill>
          <a:blip r:embed="rId18">
            <a:clrChange>
              <a:clrFrom>
                <a:srgbClr val="FFAEC9"/>
              </a:clrFrom>
              <a:clrTo>
                <a:srgbClr val="FFAEC9">
                  <a:alpha val="0"/>
                </a:srgbClr>
              </a:clrTo>
            </a:clrChange>
          </a:blip>
          <a:stretch>
            <a:fillRect/>
          </a:stretch>
        </p:blipFill>
        <p:spPr>
          <a:xfrm>
            <a:off x="3425662" y="91263"/>
            <a:ext cx="820153" cy="883686"/>
          </a:xfrm>
          <a:prstGeom prst="rect">
            <a:avLst/>
          </a:prstGeom>
        </p:spPr>
      </p:pic>
      <p:pic>
        <p:nvPicPr>
          <p:cNvPr id="35" name="CẤM BUÔN BÁN, CẤM REUP">
            <a:hlinkClick r:id="rId19" action="ppaction://hlinksldjump"/>
          </p:cNvPr>
          <p:cNvPicPr>
            <a:picLocks noChangeAspect="1"/>
          </p:cNvPicPr>
          <p:nvPr/>
        </p:nvPicPr>
        <p:blipFill>
          <a:blip r:embed="rId20">
            <a:clrChange>
              <a:clrFrom>
                <a:srgbClr val="FFAEC9"/>
              </a:clrFrom>
              <a:clrTo>
                <a:srgbClr val="FFAEC9">
                  <a:alpha val="0"/>
                </a:srgbClr>
              </a:clrTo>
            </a:clrChange>
          </a:blip>
          <a:stretch>
            <a:fillRect/>
          </a:stretch>
        </p:blipFill>
        <p:spPr>
          <a:xfrm>
            <a:off x="4259008" y="92773"/>
            <a:ext cx="840367" cy="872134"/>
          </a:xfrm>
          <a:prstGeom prst="rect">
            <a:avLst/>
          </a:prstGeom>
        </p:spPr>
      </p:pic>
      <p:pic>
        <p:nvPicPr>
          <p:cNvPr id="36" name="Vào http://fb.com/nkpowerskills tải game miễn phí">
            <a:hlinkClick r:id="rId21" action="ppaction://hlinksldjump"/>
          </p:cNvPr>
          <p:cNvPicPr>
            <a:picLocks noChangeAspect="1"/>
          </p:cNvPicPr>
          <p:nvPr/>
        </p:nvPicPr>
        <p:blipFill>
          <a:blip r:embed="rId22">
            <a:clrChange>
              <a:clrFrom>
                <a:srgbClr val="FFAEC9"/>
              </a:clrFrom>
              <a:clrTo>
                <a:srgbClr val="FFAEC9">
                  <a:alpha val="0"/>
                </a:srgbClr>
              </a:clrTo>
            </a:clrChange>
          </a:blip>
          <a:stretch>
            <a:fillRect/>
          </a:stretch>
        </p:blipFill>
        <p:spPr>
          <a:xfrm>
            <a:off x="5106054" y="96544"/>
            <a:ext cx="811489" cy="843256"/>
          </a:xfrm>
          <a:prstGeom prst="rect">
            <a:avLst/>
          </a:prstGeom>
        </p:spPr>
      </p:pic>
      <p:pic>
        <p:nvPicPr>
          <p:cNvPr id="37" name="ĐC SHARE MIỄN PHÍ BỞI NK POWERSKILLS">
            <a:hlinkClick r:id="rId23" action="ppaction://hlinksldjump"/>
          </p:cNvPr>
          <p:cNvPicPr>
            <a:picLocks noChangeAspect="1"/>
          </p:cNvPicPr>
          <p:nvPr/>
        </p:nvPicPr>
        <p:blipFill>
          <a:blip r:embed="rId24">
            <a:clrChange>
              <a:clrFrom>
                <a:srgbClr val="FFAEC9"/>
              </a:clrFrom>
              <a:clrTo>
                <a:srgbClr val="FFAEC9">
                  <a:alpha val="0"/>
                </a:srgbClr>
              </a:clrTo>
            </a:clrChange>
          </a:blip>
          <a:stretch>
            <a:fillRect/>
          </a:stretch>
        </p:blipFill>
        <p:spPr>
          <a:xfrm>
            <a:off x="2598187" y="96544"/>
            <a:ext cx="811489" cy="843256"/>
          </a:xfrm>
          <a:prstGeom prst="rect">
            <a:avLst/>
          </a:prstGeom>
        </p:spPr>
      </p:pic>
      <p:sp>
        <p:nvSpPr>
          <p:cNvPr id="5" name="Right Arrow 4">
            <a:hlinkClick r:id="rId25" action="ppaction://hlinksldjump"/>
          </p:cNvPr>
          <p:cNvSpPr/>
          <p:nvPr/>
        </p:nvSpPr>
        <p:spPr>
          <a:xfrm>
            <a:off x="11299894" y="6224161"/>
            <a:ext cx="692087" cy="548640"/>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Tree>
    <p:extLst>
      <p:ext uri="{BB962C8B-B14F-4D97-AF65-F5344CB8AC3E}">
        <p14:creationId xmlns:p14="http://schemas.microsoft.com/office/powerpoint/2010/main" val="106954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3" name="Am-thanh-phep-thuat-www_nhacchuongvui_com.wav"/>
                                        </p:tgtEl>
                                      </p:cMediaNode>
                                    </p:audio>
                                  </p:sub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500"/>
                                        <p:tgtEl>
                                          <p:spTgt spid="37"/>
                                        </p:tgtEl>
                                      </p:cBhvr>
                                    </p:animEffect>
                                    <p:set>
                                      <p:cBhvr>
                                        <p:cTn id="11" dur="1" fill="hold">
                                          <p:stCondLst>
                                            <p:cond delay="499"/>
                                          </p:stCondLst>
                                        </p:cTn>
                                        <p:tgtEl>
                                          <p:spTgt spid="3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Am-thanh-phep-thuat-www_nhacchuongvui_com.wav"/>
                                        </p:tgtEl>
                                      </p:cMediaNode>
                                    </p:audio>
                                  </p:subTnLst>
                                </p:cTn>
                              </p:par>
                            </p:childTnLst>
                          </p:cTn>
                        </p:par>
                        <p:par>
                          <p:cTn id="12" fill="hold">
                            <p:stCondLst>
                              <p:cond delay="1000"/>
                            </p:stCondLst>
                            <p:childTnLst>
                              <p:par>
                                <p:cTn id="13" presetID="10" presetClass="exit" presetSubtype="0" fill="hold" nodeType="afterEffect">
                                  <p:stCondLst>
                                    <p:cond delay="0"/>
                                  </p:stCondLst>
                                  <p:childTnLst>
                                    <p:animEffect transition="out" filter="fade">
                                      <p:cBhvr>
                                        <p:cTn id="14" dur="500"/>
                                        <p:tgtEl>
                                          <p:spTgt spid="22"/>
                                        </p:tgtEl>
                                      </p:cBhvr>
                                    </p:animEffect>
                                    <p:set>
                                      <p:cBhvr>
                                        <p:cTn id="15" dur="1" fill="hold">
                                          <p:stCondLst>
                                            <p:cond delay="499"/>
                                          </p:stCondLst>
                                        </p:cTn>
                                        <p:tgtEl>
                                          <p:spTgt spid="22"/>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childTnLst>
              </p:cTn>
              <p:nextCondLst>
                <p:cond evt="onClick" delay="0">
                  <p:tgtEl>
                    <p:spTgt spid="37"/>
                  </p:tgtEl>
                </p:cond>
              </p:nextCondLst>
            </p:seq>
            <p:seq concurrent="1" nextAc="seek">
              <p:cTn id="19" restart="whenNotActive" fill="hold" evtFilter="cancelBubble" nodeType="interactiveSeq">
                <p:stCondLst>
                  <p:cond evt="onClick" delay="0">
                    <p:tgtEl>
                      <p:spTgt spid="34"/>
                    </p:tgtEl>
                  </p:cond>
                </p:stCondLst>
                <p:endSync evt="end" delay="0">
                  <p:rtn val="all"/>
                </p:endSync>
                <p:childTnLst>
                  <p:par>
                    <p:cTn id="20" fill="hold">
                      <p:stCondLst>
                        <p:cond delay="0"/>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subTnLst>
                                    <p:audio>
                                      <p:cMediaNode>
                                        <p:cTn display="0" masterRel="sameClick">
                                          <p:stCondLst>
                                            <p:cond evt="begin" delay="0">
                                              <p:tn val="22"/>
                                            </p:cond>
                                          </p:stCondLst>
                                          <p:endCondLst>
                                            <p:cond evt="onStopAudio" delay="0">
                                              <p:tgtEl>
                                                <p:sldTgt/>
                                              </p:tgtEl>
                                            </p:cond>
                                          </p:endCondLst>
                                        </p:cTn>
                                        <p:tgtEl>
                                          <p:sndTgt r:embed="rId3" name="Am-thanh-phep-thuat-www_nhacchuongvui_com.wav"/>
                                        </p:tgtEl>
                                      </p:cMediaNode>
                                    </p:audio>
                                  </p:subTnLst>
                                </p:cTn>
                              </p:par>
                            </p:childTnLst>
                          </p:cTn>
                        </p:par>
                        <p:par>
                          <p:cTn id="25" fill="hold">
                            <p:stCondLst>
                              <p:cond delay="500"/>
                            </p:stCondLst>
                            <p:childTnLst>
                              <p:par>
                                <p:cTn id="26" presetID="10" presetClass="exit" presetSubtype="0" fill="hold" nodeType="afterEffect">
                                  <p:stCondLst>
                                    <p:cond delay="0"/>
                                  </p:stCondLst>
                                  <p:childTnLst>
                                    <p:animEffect transition="out" filter="fade">
                                      <p:cBhvr>
                                        <p:cTn id="27" dur="500"/>
                                        <p:tgtEl>
                                          <p:spTgt spid="34"/>
                                        </p:tgtEl>
                                      </p:cBhvr>
                                    </p:animEffect>
                                    <p:set>
                                      <p:cBhvr>
                                        <p:cTn id="28"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3" name="Am-thanh-phep-thuat-www_nhacchuongvui_com.wav"/>
                                        </p:tgtEl>
                                      </p:cMediaNode>
                                    </p:audio>
                                  </p:subTnLst>
                                </p:cTn>
                              </p:par>
                            </p:childTnLst>
                          </p:cTn>
                        </p:par>
                        <p:par>
                          <p:cTn id="29" fill="hold">
                            <p:stCondLst>
                              <p:cond delay="1000"/>
                            </p:stCondLst>
                            <p:childTnLst>
                              <p:par>
                                <p:cTn id="30" presetID="10" presetClass="exit" presetSubtype="0" fill="hold" nodeType="afterEffect">
                                  <p:stCondLst>
                                    <p:cond delay="0"/>
                                  </p:stCondLst>
                                  <p:childTnLst>
                                    <p:animEffect transition="out" filter="fade">
                                      <p:cBhvr>
                                        <p:cTn id="31" dur="500"/>
                                        <p:tgtEl>
                                          <p:spTgt spid="33"/>
                                        </p:tgtEl>
                                      </p:cBhvr>
                                    </p:animEffect>
                                    <p:set>
                                      <p:cBhvr>
                                        <p:cTn id="32" dur="1" fill="hold">
                                          <p:stCondLst>
                                            <p:cond delay="499"/>
                                          </p:stCondLst>
                                        </p:cTn>
                                        <p:tgtEl>
                                          <p:spTgt spid="33"/>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childTnLst>
                    </p:cTn>
                  </p:par>
                </p:childTnLst>
              </p:cTn>
              <p:nextCondLst>
                <p:cond evt="onClick" delay="0">
                  <p:tgtEl>
                    <p:spTgt spid="34"/>
                  </p:tgtEl>
                </p:cond>
              </p:nextCondLst>
            </p:seq>
            <p:seq concurrent="1" nextAc="seek">
              <p:cTn id="36" restart="whenNotActive" fill="hold" evtFilter="cancelBubble" nodeType="interactiveSeq">
                <p:stCondLst>
                  <p:cond evt="onClick" delay="0">
                    <p:tgtEl>
                      <p:spTgt spid="35"/>
                    </p:tgtEl>
                  </p:cond>
                </p:stCondLst>
                <p:endSync evt="end" delay="0">
                  <p:rtn val="all"/>
                </p:endSync>
                <p:childTnLst>
                  <p:par>
                    <p:cTn id="37" fill="hold">
                      <p:stCondLst>
                        <p:cond delay="0"/>
                      </p:stCondLst>
                      <p:childTnLst>
                        <p:par>
                          <p:cTn id="38" fill="hold">
                            <p:stCondLst>
                              <p:cond delay="0"/>
                            </p:stCondLst>
                            <p:childTnLst>
                              <p:par>
                                <p:cTn id="39" presetID="10"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subTnLst>
                                    <p:audio>
                                      <p:cMediaNode>
                                        <p:cTn display="0" masterRel="sameClick">
                                          <p:stCondLst>
                                            <p:cond evt="begin" delay="0">
                                              <p:tn val="39"/>
                                            </p:cond>
                                          </p:stCondLst>
                                          <p:endCondLst>
                                            <p:cond evt="onStopAudio" delay="0">
                                              <p:tgtEl>
                                                <p:sldTgt/>
                                              </p:tgtEl>
                                            </p:cond>
                                          </p:endCondLst>
                                        </p:cTn>
                                        <p:tgtEl>
                                          <p:sndTgt r:embed="rId3" name="Am-thanh-phep-thuat-www_nhacchuongvui_com.wav"/>
                                        </p:tgtEl>
                                      </p:cMediaNode>
                                    </p:audio>
                                  </p:subTnLst>
                                </p:cTn>
                              </p:par>
                            </p:childTnLst>
                          </p:cTn>
                        </p:par>
                        <p:par>
                          <p:cTn id="42" fill="hold">
                            <p:stCondLst>
                              <p:cond delay="500"/>
                            </p:stCondLst>
                            <p:childTnLst>
                              <p:par>
                                <p:cTn id="43" presetID="10" presetClass="exit" presetSubtype="0" fill="hold" nodeType="afterEffect">
                                  <p:stCondLst>
                                    <p:cond delay="0"/>
                                  </p:stCondLst>
                                  <p:childTnLst>
                                    <p:animEffect transition="out" filter="fade">
                                      <p:cBhvr>
                                        <p:cTn id="44" dur="500"/>
                                        <p:tgtEl>
                                          <p:spTgt spid="35"/>
                                        </p:tgtEl>
                                      </p:cBhvr>
                                    </p:animEffect>
                                    <p:set>
                                      <p:cBhvr>
                                        <p:cTn id="45"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43"/>
                                            </p:cond>
                                          </p:stCondLst>
                                          <p:endCondLst>
                                            <p:cond evt="onStopAudio" delay="0">
                                              <p:tgtEl>
                                                <p:sldTgt/>
                                              </p:tgtEl>
                                            </p:cond>
                                          </p:endCondLst>
                                        </p:cTn>
                                        <p:tgtEl>
                                          <p:sndTgt r:embed="rId3" name="Am-thanh-phep-thuat-www_nhacchuongvui_com.wav"/>
                                        </p:tgtEl>
                                      </p:cMediaNode>
                                    </p:audio>
                                  </p:subTnLst>
                                </p:cTn>
                              </p:par>
                            </p:childTnLst>
                          </p:cTn>
                        </p:par>
                        <p:par>
                          <p:cTn id="46" fill="hold">
                            <p:stCondLst>
                              <p:cond delay="1000"/>
                            </p:stCondLst>
                            <p:childTnLst>
                              <p:par>
                                <p:cTn id="47" presetID="10" presetClass="exit" presetSubtype="0" fill="hold" nodeType="afterEffect">
                                  <p:stCondLst>
                                    <p:cond delay="0"/>
                                  </p:stCondLst>
                                  <p:childTnLst>
                                    <p:animEffect transition="out" filter="fade">
                                      <p:cBhvr>
                                        <p:cTn id="48" dur="500"/>
                                        <p:tgtEl>
                                          <p:spTgt spid="1030"/>
                                        </p:tgtEl>
                                      </p:cBhvr>
                                    </p:animEffect>
                                    <p:set>
                                      <p:cBhvr>
                                        <p:cTn id="49" dur="1" fill="hold">
                                          <p:stCondLst>
                                            <p:cond delay="499"/>
                                          </p:stCondLst>
                                        </p:cTn>
                                        <p:tgtEl>
                                          <p:spTgt spid="1030"/>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1028"/>
                                        </p:tgtEl>
                                        <p:attrNameLst>
                                          <p:attrName>style.visibility</p:attrName>
                                        </p:attrNameLst>
                                      </p:cBhvr>
                                      <p:to>
                                        <p:strVal val="visible"/>
                                      </p:to>
                                    </p:set>
                                    <p:animEffect transition="in" filter="fade">
                                      <p:cBhvr>
                                        <p:cTn id="52" dur="500"/>
                                        <p:tgtEl>
                                          <p:spTgt spid="1028"/>
                                        </p:tgtEl>
                                      </p:cBhvr>
                                    </p:animEffect>
                                  </p:childTnLst>
                                </p:cTn>
                              </p:par>
                            </p:childTnLst>
                          </p:cTn>
                        </p:par>
                      </p:childTnLst>
                    </p:cTn>
                  </p:par>
                </p:childTnLst>
              </p:cTn>
              <p:nextCondLst>
                <p:cond evt="onClick" delay="0">
                  <p:tgtEl>
                    <p:spTgt spid="35"/>
                  </p:tgtEl>
                </p:cond>
              </p:nextCondLst>
            </p:seq>
            <p:seq concurrent="1" nextAc="seek">
              <p:cTn id="53" restart="whenNotActive" fill="hold" evtFilter="cancelBubble" nodeType="interactiveSeq">
                <p:stCondLst>
                  <p:cond evt="onClick" delay="0">
                    <p:tgtEl>
                      <p:spTgt spid="36"/>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subTnLst>
                                    <p:audio>
                                      <p:cMediaNode>
                                        <p:cTn display="0" masterRel="sameClick">
                                          <p:stCondLst>
                                            <p:cond evt="begin" delay="0">
                                              <p:tn val="56"/>
                                            </p:cond>
                                          </p:stCondLst>
                                          <p:endCondLst>
                                            <p:cond evt="onStopAudio" delay="0">
                                              <p:tgtEl>
                                                <p:sldTgt/>
                                              </p:tgtEl>
                                            </p:cond>
                                          </p:endCondLst>
                                        </p:cTn>
                                        <p:tgtEl>
                                          <p:sndTgt r:embed="rId3" name="Am-thanh-phep-thuat-www_nhacchuongvui_com.wav"/>
                                        </p:tgtEl>
                                      </p:cMediaNode>
                                    </p:audio>
                                  </p:subTnLst>
                                </p:cTn>
                              </p:par>
                            </p:childTnLst>
                          </p:cTn>
                        </p:par>
                        <p:par>
                          <p:cTn id="59" fill="hold">
                            <p:stCondLst>
                              <p:cond delay="500"/>
                            </p:stCondLst>
                            <p:childTnLst>
                              <p:par>
                                <p:cTn id="60" presetID="10" presetClass="exit" presetSubtype="0" fill="hold" nodeType="afterEffect">
                                  <p:stCondLst>
                                    <p:cond delay="0"/>
                                  </p:stCondLst>
                                  <p:childTnLst>
                                    <p:animEffect transition="out" filter="fade">
                                      <p:cBhvr>
                                        <p:cTn id="61" dur="500"/>
                                        <p:tgtEl>
                                          <p:spTgt spid="36"/>
                                        </p:tgtEl>
                                      </p:cBhvr>
                                    </p:animEffect>
                                    <p:set>
                                      <p:cBhvr>
                                        <p:cTn id="62"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60"/>
                                            </p:cond>
                                          </p:stCondLst>
                                          <p:endCondLst>
                                            <p:cond evt="onStopAudio" delay="0">
                                              <p:tgtEl>
                                                <p:sldTgt/>
                                              </p:tgtEl>
                                            </p:cond>
                                          </p:endCondLst>
                                        </p:cTn>
                                        <p:tgtEl>
                                          <p:sndTgt r:embed="rId3" name="Am-thanh-phep-thuat-www_nhacchuongvui_com.wav"/>
                                        </p:tgtEl>
                                      </p:cMediaNode>
                                    </p:audio>
                                  </p:subTnLst>
                                </p:cTn>
                              </p:par>
                            </p:childTnLst>
                          </p:cTn>
                        </p:par>
                        <p:par>
                          <p:cTn id="63" fill="hold">
                            <p:stCondLst>
                              <p:cond delay="1000"/>
                            </p:stCondLst>
                            <p:childTnLst>
                              <p:par>
                                <p:cTn id="64" presetID="10" presetClass="exit" presetSubtype="0" fill="hold" nodeType="afterEffect">
                                  <p:stCondLst>
                                    <p:cond delay="0"/>
                                  </p:stCondLst>
                                  <p:childTnLst>
                                    <p:animEffect transition="out" filter="fade">
                                      <p:cBhvr>
                                        <p:cTn id="65" dur="500"/>
                                        <p:tgtEl>
                                          <p:spTgt spid="27"/>
                                        </p:tgtEl>
                                      </p:cBhvr>
                                    </p:animEffect>
                                    <p:set>
                                      <p:cBhvr>
                                        <p:cTn id="66" dur="1" fill="hold">
                                          <p:stCondLst>
                                            <p:cond delay="499"/>
                                          </p:stCondLst>
                                        </p:cTn>
                                        <p:tgtEl>
                                          <p:spTgt spid="27"/>
                                        </p:tgtEl>
                                        <p:attrNameLst>
                                          <p:attrName>style.visibility</p:attrName>
                                        </p:attrNameLst>
                                      </p:cBhvr>
                                      <p:to>
                                        <p:strVal val="hidden"/>
                                      </p:to>
                                    </p:set>
                                  </p:childTnLst>
                                </p:cTn>
                              </p:par>
                              <p:par>
                                <p:cTn id="67" presetID="10" presetClass="entr" presetSubtype="0" fill="hold" nodeType="withEffect">
                                  <p:stCondLst>
                                    <p:cond delay="0"/>
                                  </p:stCondLst>
                                  <p:childTnLst>
                                    <p:set>
                                      <p:cBhvr>
                                        <p:cTn id="68" dur="1" fill="hold">
                                          <p:stCondLst>
                                            <p:cond delay="0"/>
                                          </p:stCondLst>
                                        </p:cTn>
                                        <p:tgtEl>
                                          <p:spTgt spid="1026"/>
                                        </p:tgtEl>
                                        <p:attrNameLst>
                                          <p:attrName>style.visibility</p:attrName>
                                        </p:attrNameLst>
                                      </p:cBhvr>
                                      <p:to>
                                        <p:strVal val="visible"/>
                                      </p:to>
                                    </p:set>
                                    <p:animEffect transition="in" filter="fade">
                                      <p:cBhvr>
                                        <p:cTn id="69" dur="500"/>
                                        <p:tgtEl>
                                          <p:spTgt spid="1026"/>
                                        </p:tgtEl>
                                      </p:cBhvr>
                                    </p:animEffect>
                                  </p:childTnLst>
                                  <p:subTnLst>
                                    <p:audio>
                                      <p:cMediaNode>
                                        <p:cTn display="0" masterRel="sameClick">
                                          <p:stCondLst>
                                            <p:cond evt="begin" delay="0">
                                              <p:tn val="67"/>
                                            </p:cond>
                                          </p:stCondLst>
                                          <p:endCondLst>
                                            <p:cond evt="onStopAudio" delay="0">
                                              <p:tgtEl>
                                                <p:sldTgt/>
                                              </p:tgtEl>
                                            </p:cond>
                                          </p:endCondLst>
                                        </p:cTn>
                                        <p:tgtEl>
                                          <p:sndTgt r:embed="rId4" name="Tieng-yeah-tre-con-www_nhacchuongvui_com.wav"/>
                                        </p:tgtEl>
                                      </p:cMediaNode>
                                    </p:audio>
                                  </p:subTnLst>
                                </p:cTn>
                              </p:par>
                            </p:childTnLst>
                          </p:cTn>
                        </p:par>
                      </p:childTnLst>
                    </p:cTn>
                  </p:par>
                </p:childTnLst>
              </p:cTn>
              <p:nextCondLst>
                <p:cond evt="onClick" delay="0">
                  <p:tgtEl>
                    <p:spTgt spid="3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圆角矩形 21"/>
          <p:cNvSpPr/>
          <p:nvPr/>
        </p:nvSpPr>
        <p:spPr>
          <a:xfrm>
            <a:off x="876773" y="218086"/>
            <a:ext cx="10743329" cy="2343246"/>
          </a:xfrm>
          <a:prstGeom prst="roundRect">
            <a:avLst>
              <a:gd name="adj" fmla="val 12230"/>
            </a:avLst>
          </a:prstGeom>
          <a:solidFill>
            <a:sysClr val="window" lastClr="FFFFFF"/>
          </a:solidFill>
          <a:ln w="76200" cap="flat" cmpd="sng" algn="ctr">
            <a:solidFill>
              <a:srgbClr val="89FFD8"/>
            </a:solidFill>
            <a:prstDash val="dash"/>
          </a:ln>
          <a:effectLst>
            <a:outerShdw blurRad="50800" dist="38100" dir="2700000" algn="tl" rotWithShape="0">
              <a:prstClr val="black">
                <a:alpha val="40000"/>
              </a:prstClr>
            </a:outerShdw>
          </a:effectLst>
        </p:spPr>
        <p:txBody>
          <a:bodyPr rtlCol="0" anchor="ctr"/>
          <a:lstStyle/>
          <a:p>
            <a:endParaRPr lang="en-US" altLang="en-US" sz="2600" dirty="0">
              <a:solidFill>
                <a:srgbClr val="002060"/>
              </a:solidFill>
              <a:latin typeface="UTM Azuki" panose="02040603050506020204" pitchFamily="18" charset="0"/>
              <a:cs typeface="Times New Roman" panose="02020603050405020304" pitchFamily="18" charset="0"/>
            </a:endParaRPr>
          </a:p>
        </p:txBody>
      </p:sp>
      <p:sp>
        <p:nvSpPr>
          <p:cNvPr id="6" name="Rectangle 5"/>
          <p:cNvSpPr/>
          <p:nvPr/>
        </p:nvSpPr>
        <p:spPr>
          <a:xfrm>
            <a:off x="6671600" y="4239810"/>
            <a:ext cx="4554101"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800" dirty="0"/>
          </a:p>
        </p:txBody>
      </p:sp>
      <p:sp>
        <p:nvSpPr>
          <p:cNvPr id="7" name="Rectangle 6"/>
          <p:cNvSpPr/>
          <p:nvPr/>
        </p:nvSpPr>
        <p:spPr>
          <a:xfrm>
            <a:off x="711453" y="5191007"/>
            <a:ext cx="3941680"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800" dirty="0"/>
          </a:p>
        </p:txBody>
      </p:sp>
      <p:sp>
        <p:nvSpPr>
          <p:cNvPr id="8" name="Rectangle 7"/>
          <p:cNvSpPr/>
          <p:nvPr/>
        </p:nvSpPr>
        <p:spPr>
          <a:xfrm>
            <a:off x="6671600" y="5191008"/>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800" dirty="0"/>
          </a:p>
        </p:txBody>
      </p:sp>
      <p:sp>
        <p:nvSpPr>
          <p:cNvPr id="9" name="Rectangle 8"/>
          <p:cNvSpPr/>
          <p:nvPr/>
        </p:nvSpPr>
        <p:spPr>
          <a:xfrm>
            <a:off x="722547" y="4298855"/>
            <a:ext cx="3892619"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5000" b="1" dirty="0" err="1">
                <a:solidFill>
                  <a:schemeClr val="bg1"/>
                </a:solidFill>
                <a:latin typeface="Frosting for Breakfast" panose="02000507000000020002" pitchFamily="50" charset="0"/>
              </a:rPr>
              <a:t>Hình</a:t>
            </a:r>
            <a:r>
              <a:rPr lang="en-US" sz="5000" b="1" dirty="0">
                <a:solidFill>
                  <a:schemeClr val="bg1"/>
                </a:solidFill>
                <a:latin typeface="Frosting for Breakfast" panose="02000507000000020002" pitchFamily="50" charset="0"/>
              </a:rPr>
              <a:t> </a:t>
            </a:r>
            <a:r>
              <a:rPr lang="en-US" sz="5000" b="1" dirty="0" err="1">
                <a:solidFill>
                  <a:schemeClr val="bg1"/>
                </a:solidFill>
                <a:latin typeface="Frosting for Breakfast" panose="02000507000000020002" pitchFamily="50" charset="0"/>
              </a:rPr>
              <a:t>vuông</a:t>
            </a:r>
            <a:endParaRPr lang="en-US" sz="5000" dirty="0"/>
          </a:p>
        </p:txBody>
      </p:sp>
      <p:pic>
        <p:nvPicPr>
          <p:cNvPr id="10"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881141" y="406994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66901" y="495605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881141" y="502745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3799222"/>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463003" y="2090261"/>
            <a:ext cx="4836412" cy="490177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hlinkClick r:id="rId7" action="ppaction://hlinksldjump"/>
          </p:cNvPr>
          <p:cNvPicPr>
            <a:picLocks noChangeAspect="1"/>
          </p:cNvPicPr>
          <p:nvPr/>
        </p:nvPicPr>
        <p:blipFill>
          <a:blip r:embed="rId8"/>
          <a:stretch>
            <a:fillRect/>
          </a:stretch>
        </p:blipFill>
        <p:spPr>
          <a:xfrm>
            <a:off x="0" y="5725209"/>
            <a:ext cx="2517363" cy="1054463"/>
          </a:xfrm>
          <a:prstGeom prst="rect">
            <a:avLst/>
          </a:prstGeom>
        </p:spPr>
      </p:pic>
      <p:sp>
        <p:nvSpPr>
          <p:cNvPr id="19" name="TextBox 18"/>
          <p:cNvSpPr txBox="1"/>
          <p:nvPr/>
        </p:nvSpPr>
        <p:spPr>
          <a:xfrm>
            <a:off x="1044378" y="581591"/>
            <a:ext cx="6907420" cy="1631216"/>
          </a:xfrm>
          <a:prstGeom prst="rect">
            <a:avLst/>
          </a:prstGeom>
          <a:noFill/>
        </p:spPr>
        <p:txBody>
          <a:bodyPr wrap="square" rtlCol="0">
            <a:spAutoFit/>
          </a:bodyPr>
          <a:lstStyle/>
          <a:p>
            <a:pPr algn="ctr"/>
            <a:r>
              <a:rPr lang="en-US" sz="5000" dirty="0" err="1">
                <a:solidFill>
                  <a:srgbClr val="002060"/>
                </a:solidFill>
                <a:latin typeface="SVN-Androgyne" panose="02040603050506020204" pitchFamily="18" charset="0"/>
              </a:rPr>
              <a:t>Câu</a:t>
            </a:r>
            <a:r>
              <a:rPr lang="en-US" sz="5000" dirty="0">
                <a:solidFill>
                  <a:srgbClr val="002060"/>
                </a:solidFill>
                <a:latin typeface="SVN-Androgyne" panose="02040603050506020204" pitchFamily="18" charset="0"/>
              </a:rPr>
              <a:t> 1: </a:t>
            </a:r>
            <a:r>
              <a:rPr lang="en-US" sz="5000" dirty="0" err="1">
                <a:solidFill>
                  <a:srgbClr val="002060"/>
                </a:solidFill>
                <a:latin typeface="SVN-Androgyne" panose="02040603050506020204" pitchFamily="18" charset="0"/>
              </a:rPr>
              <a:t>Tứ</a:t>
            </a:r>
            <a:r>
              <a:rPr lang="en-US" sz="5000" dirty="0">
                <a:solidFill>
                  <a:srgbClr val="002060"/>
                </a:solidFill>
                <a:latin typeface="SVN-Androgyne" panose="02040603050506020204" pitchFamily="18" charset="0"/>
              </a:rPr>
              <a:t> </a:t>
            </a:r>
            <a:r>
              <a:rPr lang="en-US" sz="5000" dirty="0" err="1">
                <a:solidFill>
                  <a:srgbClr val="002060"/>
                </a:solidFill>
                <a:latin typeface="SVN-Androgyne" panose="02040603050506020204" pitchFamily="18" charset="0"/>
              </a:rPr>
              <a:t>giác</a:t>
            </a:r>
            <a:r>
              <a:rPr lang="en-US" sz="5000" dirty="0">
                <a:solidFill>
                  <a:srgbClr val="002060"/>
                </a:solidFill>
                <a:latin typeface="SVN-Androgyne" panose="02040603050506020204" pitchFamily="18" charset="0"/>
              </a:rPr>
              <a:t> ABCD </a:t>
            </a:r>
            <a:r>
              <a:rPr lang="en-US" sz="5000" dirty="0" err="1">
                <a:solidFill>
                  <a:srgbClr val="002060"/>
                </a:solidFill>
                <a:latin typeface="SVN-Androgyne" panose="02040603050506020204" pitchFamily="18" charset="0"/>
              </a:rPr>
              <a:t>bên</a:t>
            </a:r>
            <a:r>
              <a:rPr lang="en-US" sz="5000" dirty="0">
                <a:solidFill>
                  <a:srgbClr val="002060"/>
                </a:solidFill>
                <a:latin typeface="SVN-Androgyne" panose="02040603050506020204" pitchFamily="18" charset="0"/>
              </a:rPr>
              <a:t> </a:t>
            </a:r>
            <a:r>
              <a:rPr lang="en-US" sz="5000" dirty="0" err="1">
                <a:solidFill>
                  <a:srgbClr val="002060"/>
                </a:solidFill>
                <a:latin typeface="SVN-Androgyne" panose="02040603050506020204" pitchFamily="18" charset="0"/>
              </a:rPr>
              <a:t>là</a:t>
            </a:r>
            <a:r>
              <a:rPr lang="en-US" sz="5000" dirty="0">
                <a:solidFill>
                  <a:srgbClr val="002060"/>
                </a:solidFill>
                <a:latin typeface="SVN-Androgyne" panose="02040603050506020204" pitchFamily="18" charset="0"/>
              </a:rPr>
              <a:t> </a:t>
            </a:r>
            <a:r>
              <a:rPr lang="en-US" sz="5000" dirty="0" err="1">
                <a:solidFill>
                  <a:srgbClr val="002060"/>
                </a:solidFill>
                <a:latin typeface="SVN-Androgyne" panose="02040603050506020204" pitchFamily="18" charset="0"/>
              </a:rPr>
              <a:t>hình</a:t>
            </a:r>
            <a:r>
              <a:rPr lang="en-US" sz="5000" dirty="0">
                <a:solidFill>
                  <a:srgbClr val="002060"/>
                </a:solidFill>
                <a:latin typeface="SVN-Androgyne" panose="02040603050506020204" pitchFamily="18" charset="0"/>
              </a:rPr>
              <a:t> </a:t>
            </a:r>
            <a:r>
              <a:rPr lang="en-US" sz="5000" dirty="0" err="1">
                <a:solidFill>
                  <a:srgbClr val="002060"/>
                </a:solidFill>
                <a:latin typeface="SVN-Androgyne" panose="02040603050506020204" pitchFamily="18" charset="0"/>
              </a:rPr>
              <a:t>gì</a:t>
            </a:r>
            <a:r>
              <a:rPr lang="en-US" sz="5000" dirty="0">
                <a:solidFill>
                  <a:srgbClr val="002060"/>
                </a:solidFill>
                <a:latin typeface="SVN-Androgyne" panose="02040603050506020204" pitchFamily="18" charset="0"/>
              </a:rPr>
              <a:t>?</a:t>
            </a:r>
            <a:endParaRPr lang="en-US" sz="5000" dirty="0"/>
          </a:p>
        </p:txBody>
      </p:sp>
      <p:grpSp>
        <p:nvGrpSpPr>
          <p:cNvPr id="15" name="Group 14"/>
          <p:cNvGrpSpPr/>
          <p:nvPr/>
        </p:nvGrpSpPr>
        <p:grpSpPr>
          <a:xfrm>
            <a:off x="7568101" y="593379"/>
            <a:ext cx="4191000" cy="1981200"/>
            <a:chOff x="2286000" y="1447800"/>
            <a:chExt cx="4191000" cy="1981200"/>
          </a:xfrm>
        </p:grpSpPr>
        <p:sp>
          <p:nvSpPr>
            <p:cNvPr id="18" name="Text Box 107"/>
            <p:cNvSpPr txBox="1">
              <a:spLocks noChangeArrowheads="1"/>
            </p:cNvSpPr>
            <p:nvPr/>
          </p:nvSpPr>
          <p:spPr bwMode="auto">
            <a:xfrm>
              <a:off x="5334000" y="29718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altLang="en-US" b="1">
                  <a:solidFill>
                    <a:srgbClr val="FF3300"/>
                  </a:solidFill>
                </a:rPr>
                <a:t>C</a:t>
              </a:r>
              <a:endParaRPr lang="vi-VN" altLang="en-US" b="1">
                <a:solidFill>
                  <a:srgbClr val="FF3300"/>
                </a:solidFill>
              </a:endParaRPr>
            </a:p>
          </p:txBody>
        </p:sp>
        <p:sp>
          <p:nvSpPr>
            <p:cNvPr id="20" name="Text Box 109"/>
            <p:cNvSpPr txBox="1">
              <a:spLocks noChangeArrowheads="1"/>
            </p:cNvSpPr>
            <p:nvPr/>
          </p:nvSpPr>
          <p:spPr bwMode="auto">
            <a:xfrm>
              <a:off x="6019800" y="1509713"/>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altLang="en-US" b="1">
                  <a:solidFill>
                    <a:srgbClr val="FF3300"/>
                  </a:solidFill>
                </a:rPr>
                <a:t>B</a:t>
              </a:r>
              <a:endParaRPr lang="vi-VN" altLang="en-US" b="1">
                <a:solidFill>
                  <a:srgbClr val="FF3300"/>
                </a:solidFill>
              </a:endParaRPr>
            </a:p>
          </p:txBody>
        </p:sp>
        <p:sp>
          <p:nvSpPr>
            <p:cNvPr id="21" name="Text Box 111"/>
            <p:cNvSpPr txBox="1">
              <a:spLocks noChangeArrowheads="1"/>
            </p:cNvSpPr>
            <p:nvPr/>
          </p:nvSpPr>
          <p:spPr bwMode="auto">
            <a:xfrm>
              <a:off x="2286000" y="28956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altLang="en-US" b="1">
                  <a:solidFill>
                    <a:srgbClr val="FF3300"/>
                  </a:solidFill>
                </a:rPr>
                <a:t>D</a:t>
              </a:r>
              <a:endParaRPr lang="vi-VN" altLang="en-US" b="1">
                <a:solidFill>
                  <a:srgbClr val="FF3300"/>
                </a:solidFill>
              </a:endParaRPr>
            </a:p>
          </p:txBody>
        </p:sp>
        <p:grpSp>
          <p:nvGrpSpPr>
            <p:cNvPr id="22" name="Group 112"/>
            <p:cNvGrpSpPr>
              <a:grpSpLocks/>
            </p:cNvGrpSpPr>
            <p:nvPr/>
          </p:nvGrpSpPr>
          <p:grpSpPr bwMode="auto">
            <a:xfrm>
              <a:off x="2743200" y="1828800"/>
              <a:ext cx="3200400" cy="1371600"/>
              <a:chOff x="1728" y="1440"/>
              <a:chExt cx="1056" cy="432"/>
            </a:xfrm>
          </p:grpSpPr>
          <p:sp>
            <p:nvSpPr>
              <p:cNvPr id="24" name="Line 113"/>
              <p:cNvSpPr>
                <a:spLocks noChangeShapeType="1"/>
              </p:cNvSpPr>
              <p:nvPr/>
            </p:nvSpPr>
            <p:spPr bwMode="auto">
              <a:xfrm>
                <a:off x="1968" y="1440"/>
                <a:ext cx="816"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114"/>
              <p:cNvSpPr>
                <a:spLocks noChangeShapeType="1"/>
              </p:cNvSpPr>
              <p:nvPr/>
            </p:nvSpPr>
            <p:spPr bwMode="auto">
              <a:xfrm>
                <a:off x="1728" y="1872"/>
                <a:ext cx="816"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15"/>
              <p:cNvSpPr>
                <a:spLocks noChangeShapeType="1"/>
              </p:cNvSpPr>
              <p:nvPr/>
            </p:nvSpPr>
            <p:spPr bwMode="auto">
              <a:xfrm flipV="1">
                <a:off x="1728" y="1440"/>
                <a:ext cx="240" cy="43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16"/>
              <p:cNvSpPr>
                <a:spLocks noChangeShapeType="1"/>
              </p:cNvSpPr>
              <p:nvPr/>
            </p:nvSpPr>
            <p:spPr bwMode="auto">
              <a:xfrm flipV="1">
                <a:off x="2544" y="1440"/>
                <a:ext cx="240" cy="43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3" name="Text Box 117"/>
            <p:cNvSpPr txBox="1">
              <a:spLocks noChangeArrowheads="1"/>
            </p:cNvSpPr>
            <p:nvPr/>
          </p:nvSpPr>
          <p:spPr bwMode="auto">
            <a:xfrm>
              <a:off x="3013075" y="14478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US" altLang="en-US" b="1">
                  <a:solidFill>
                    <a:srgbClr val="FF3300"/>
                  </a:solidFill>
                </a:rPr>
                <a:t>A</a:t>
              </a:r>
              <a:endParaRPr lang="vi-VN" altLang="en-US" b="1">
                <a:solidFill>
                  <a:srgbClr val="FF3300"/>
                </a:solidFill>
              </a:endParaRPr>
            </a:p>
          </p:txBody>
        </p:sp>
      </p:grpSp>
      <p:sp>
        <p:nvSpPr>
          <p:cNvPr id="2" name="TextBox 1"/>
          <p:cNvSpPr txBox="1"/>
          <p:nvPr/>
        </p:nvSpPr>
        <p:spPr>
          <a:xfrm>
            <a:off x="7814074" y="4239810"/>
            <a:ext cx="3743178" cy="1138773"/>
          </a:xfrm>
          <a:prstGeom prst="rect">
            <a:avLst/>
          </a:prstGeom>
          <a:noFill/>
        </p:spPr>
        <p:txBody>
          <a:bodyPr wrap="square" rtlCol="0">
            <a:spAutoFit/>
          </a:bodyPr>
          <a:lstStyle/>
          <a:p>
            <a:r>
              <a:rPr lang="en-US" sz="5000" b="1" dirty="0" err="1">
                <a:solidFill>
                  <a:schemeClr val="bg1"/>
                </a:solidFill>
                <a:latin typeface="Frosting for Breakfast" panose="02000507000000020002" pitchFamily="50" charset="0"/>
              </a:rPr>
              <a:t>Hình</a:t>
            </a:r>
            <a:r>
              <a:rPr lang="en-US" sz="5000" b="1" dirty="0">
                <a:solidFill>
                  <a:schemeClr val="bg1"/>
                </a:solidFill>
                <a:latin typeface="Frosting for Breakfast" panose="02000507000000020002" pitchFamily="50" charset="0"/>
              </a:rPr>
              <a:t> </a:t>
            </a:r>
            <a:r>
              <a:rPr lang="en-US" sz="5000" b="1" dirty="0" err="1">
                <a:solidFill>
                  <a:schemeClr val="bg1"/>
                </a:solidFill>
                <a:latin typeface="Frosting for Breakfast" panose="02000507000000020002" pitchFamily="50" charset="0"/>
              </a:rPr>
              <a:t>bình</a:t>
            </a:r>
            <a:r>
              <a:rPr lang="en-US" sz="5000" b="1" dirty="0">
                <a:solidFill>
                  <a:schemeClr val="bg1"/>
                </a:solidFill>
                <a:latin typeface="Frosting for Breakfast" panose="02000507000000020002" pitchFamily="50" charset="0"/>
              </a:rPr>
              <a:t> </a:t>
            </a:r>
            <a:r>
              <a:rPr lang="en-US" sz="5000" b="1" dirty="0" err="1">
                <a:solidFill>
                  <a:schemeClr val="bg1"/>
                </a:solidFill>
                <a:latin typeface="Frosting for Breakfast" panose="02000507000000020002" pitchFamily="50" charset="0"/>
              </a:rPr>
              <a:t>hành</a:t>
            </a:r>
            <a:endParaRPr lang="en-US" sz="5000" b="1" dirty="0">
              <a:solidFill>
                <a:schemeClr val="bg1"/>
              </a:solidFill>
              <a:latin typeface="Frosting for Breakfast" panose="02000507000000020002" pitchFamily="50" charset="0"/>
            </a:endParaRPr>
          </a:p>
          <a:p>
            <a:endParaRPr lang="en-US" dirty="0"/>
          </a:p>
        </p:txBody>
      </p:sp>
      <p:sp>
        <p:nvSpPr>
          <p:cNvPr id="3" name="Rectangle 2"/>
          <p:cNvSpPr/>
          <p:nvPr/>
        </p:nvSpPr>
        <p:spPr>
          <a:xfrm>
            <a:off x="987854" y="5008523"/>
            <a:ext cx="2998898" cy="861774"/>
          </a:xfrm>
          <a:prstGeom prst="rect">
            <a:avLst/>
          </a:prstGeom>
        </p:spPr>
        <p:txBody>
          <a:bodyPr wrap="none">
            <a:spAutoFit/>
          </a:bodyPr>
          <a:lstStyle/>
          <a:p>
            <a:r>
              <a:rPr lang="en-US" sz="5000" b="1" dirty="0" err="1">
                <a:solidFill>
                  <a:schemeClr val="bg1"/>
                </a:solidFill>
                <a:latin typeface="Frosting for Breakfast" panose="02000507000000020002" pitchFamily="50" charset="0"/>
              </a:rPr>
              <a:t>Hình</a:t>
            </a:r>
            <a:r>
              <a:rPr lang="en-US" sz="5000" b="1" dirty="0">
                <a:solidFill>
                  <a:schemeClr val="bg1"/>
                </a:solidFill>
                <a:latin typeface="Frosting for Breakfast" panose="02000507000000020002" pitchFamily="50" charset="0"/>
              </a:rPr>
              <a:t> tam </a:t>
            </a:r>
            <a:r>
              <a:rPr lang="en-US" sz="5000" b="1" dirty="0" err="1">
                <a:solidFill>
                  <a:schemeClr val="bg1"/>
                </a:solidFill>
                <a:latin typeface="Frosting for Breakfast" panose="02000507000000020002" pitchFamily="50" charset="0"/>
              </a:rPr>
              <a:t>giác</a:t>
            </a:r>
            <a:endParaRPr lang="en-US" sz="5000" b="1" dirty="0">
              <a:solidFill>
                <a:schemeClr val="bg1"/>
              </a:solidFill>
              <a:latin typeface="Frosting for Breakfast" panose="02000507000000020002" pitchFamily="50" charset="0"/>
            </a:endParaRPr>
          </a:p>
        </p:txBody>
      </p:sp>
      <p:sp>
        <p:nvSpPr>
          <p:cNvPr id="4" name="Rectangle 3"/>
          <p:cNvSpPr/>
          <p:nvPr/>
        </p:nvSpPr>
        <p:spPr>
          <a:xfrm>
            <a:off x="7840358" y="5055483"/>
            <a:ext cx="3021661" cy="861774"/>
          </a:xfrm>
          <a:prstGeom prst="rect">
            <a:avLst/>
          </a:prstGeom>
        </p:spPr>
        <p:txBody>
          <a:bodyPr wrap="none">
            <a:spAutoFit/>
          </a:bodyPr>
          <a:lstStyle/>
          <a:p>
            <a:r>
              <a:rPr lang="en-US" sz="5000" b="1" dirty="0" err="1">
                <a:solidFill>
                  <a:schemeClr val="bg1"/>
                </a:solidFill>
                <a:latin typeface="Frosting for Breakfast" panose="02000507000000020002" pitchFamily="50" charset="0"/>
              </a:rPr>
              <a:t>Hình</a:t>
            </a:r>
            <a:r>
              <a:rPr lang="en-US" sz="5000" b="1" dirty="0">
                <a:solidFill>
                  <a:schemeClr val="bg1"/>
                </a:solidFill>
                <a:latin typeface="Frosting for Breakfast" panose="02000507000000020002" pitchFamily="50" charset="0"/>
              </a:rPr>
              <a:t> </a:t>
            </a:r>
            <a:r>
              <a:rPr lang="en-US" sz="5000" b="1" dirty="0" err="1">
                <a:solidFill>
                  <a:schemeClr val="bg1"/>
                </a:solidFill>
                <a:latin typeface="Frosting for Breakfast" panose="02000507000000020002" pitchFamily="50" charset="0"/>
              </a:rPr>
              <a:t>chữ</a:t>
            </a:r>
            <a:r>
              <a:rPr lang="en-US" sz="5000" b="1" dirty="0">
                <a:solidFill>
                  <a:schemeClr val="bg1"/>
                </a:solidFill>
                <a:latin typeface="Frosting for Breakfast" panose="02000507000000020002" pitchFamily="50" charset="0"/>
              </a:rPr>
              <a:t> </a:t>
            </a:r>
            <a:r>
              <a:rPr lang="en-US" sz="5000" b="1" dirty="0" err="1">
                <a:solidFill>
                  <a:schemeClr val="bg1"/>
                </a:solidFill>
                <a:latin typeface="Frosting for Breakfast" panose="02000507000000020002" pitchFamily="50" charset="0"/>
              </a:rPr>
              <a:t>nhật</a:t>
            </a:r>
            <a:endParaRPr lang="en-US" sz="5000" b="1" dirty="0">
              <a:solidFill>
                <a:schemeClr val="bg1"/>
              </a:solidFill>
              <a:latin typeface="Frosting for Breakfast" panose="02000507000000020002" pitchFamily="50" charset="0"/>
            </a:endParaRPr>
          </a:p>
        </p:txBody>
      </p:sp>
    </p:spTree>
    <p:extLst>
      <p:ext uri="{BB962C8B-B14F-4D97-AF65-F5344CB8AC3E}">
        <p14:creationId xmlns:p14="http://schemas.microsoft.com/office/powerpoint/2010/main" val="1499399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1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hlinkClick r:id="rId4" action="ppaction://hlinksldjump"/>
          </p:cNvPr>
          <p:cNvPicPr>
            <a:picLocks noChangeAspect="1"/>
          </p:cNvPicPr>
          <p:nvPr/>
        </p:nvPicPr>
        <p:blipFill>
          <a:blip r:embed="rId5"/>
          <a:stretch>
            <a:fillRect/>
          </a:stretch>
        </p:blipFill>
        <p:spPr>
          <a:xfrm>
            <a:off x="-256682" y="5689313"/>
            <a:ext cx="2872757" cy="1214449"/>
          </a:xfrm>
          <a:prstGeom prst="rect">
            <a:avLst/>
          </a:prstGeom>
        </p:spPr>
      </p:pic>
      <p:sp>
        <p:nvSpPr>
          <p:cNvPr id="6" name="Rectangle 5"/>
          <p:cNvSpPr/>
          <p:nvPr/>
        </p:nvSpPr>
        <p:spPr>
          <a:xfrm>
            <a:off x="817864" y="5059427"/>
            <a:ext cx="4683803" cy="87261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latin typeface="UTM Cookies" panose="02040603050506020204" pitchFamily="18" charset="0"/>
              </a:rPr>
              <a:t>Hai </a:t>
            </a:r>
            <a:r>
              <a:rPr lang="en-US" sz="2800" dirty="0" err="1">
                <a:latin typeface="UTM Cookies" panose="02040603050506020204" pitchFamily="18" charset="0"/>
              </a:rPr>
              <a:t>cặp</a:t>
            </a:r>
            <a:r>
              <a:rPr lang="en-US" sz="2800" dirty="0">
                <a:latin typeface="UTM Cookies" panose="02040603050506020204" pitchFamily="18" charset="0"/>
              </a:rPr>
              <a:t> </a:t>
            </a:r>
            <a:r>
              <a:rPr lang="en-US" sz="2800" dirty="0" err="1">
                <a:latin typeface="UTM Cookies" panose="02040603050506020204" pitchFamily="18" charset="0"/>
              </a:rPr>
              <a:t>cạnh</a:t>
            </a:r>
            <a:r>
              <a:rPr lang="en-US" sz="2800" dirty="0">
                <a:latin typeface="UTM Cookies" panose="02040603050506020204" pitchFamily="18" charset="0"/>
              </a:rPr>
              <a:t> </a:t>
            </a:r>
            <a:r>
              <a:rPr lang="en-US" sz="2800" dirty="0" err="1">
                <a:latin typeface="UTM Cookies" panose="02040603050506020204" pitchFamily="18" charset="0"/>
              </a:rPr>
              <a:t>đối</a:t>
            </a:r>
            <a:r>
              <a:rPr lang="en-US" sz="2800" dirty="0">
                <a:latin typeface="UTM Cookies" panose="02040603050506020204" pitchFamily="18" charset="0"/>
              </a:rPr>
              <a:t> </a:t>
            </a:r>
            <a:r>
              <a:rPr lang="en-US" sz="2800" dirty="0" err="1">
                <a:latin typeface="UTM Cookies" panose="02040603050506020204" pitchFamily="18" charset="0"/>
              </a:rPr>
              <a:t>diện</a:t>
            </a:r>
            <a:r>
              <a:rPr lang="en-US" sz="2800" dirty="0">
                <a:latin typeface="UTM Cookies" panose="02040603050506020204" pitchFamily="18" charset="0"/>
              </a:rPr>
              <a:t> song </a:t>
            </a:r>
            <a:r>
              <a:rPr lang="en-US" sz="2800" dirty="0" err="1">
                <a:latin typeface="UTM Cookies" panose="02040603050506020204" pitchFamily="18" charset="0"/>
              </a:rPr>
              <a:t>song</a:t>
            </a:r>
            <a:r>
              <a:rPr lang="en-US" sz="2800" dirty="0">
                <a:latin typeface="UTM Cookies" panose="02040603050506020204" pitchFamily="18" charset="0"/>
              </a:rPr>
              <a:t> </a:t>
            </a:r>
            <a:r>
              <a:rPr lang="en-US" sz="2800" dirty="0" err="1">
                <a:latin typeface="UTM Cookies" panose="02040603050506020204" pitchFamily="18" charset="0"/>
              </a:rPr>
              <a:t>và</a:t>
            </a:r>
            <a:r>
              <a:rPr lang="en-US" sz="2800" dirty="0">
                <a:latin typeface="UTM Cookies" panose="02040603050506020204" pitchFamily="18" charset="0"/>
              </a:rPr>
              <a:t> </a:t>
            </a:r>
            <a:r>
              <a:rPr lang="en-US" sz="2800" dirty="0" err="1">
                <a:latin typeface="UTM Cookies" panose="02040603050506020204" pitchFamily="18" charset="0"/>
              </a:rPr>
              <a:t>bằng</a:t>
            </a:r>
            <a:r>
              <a:rPr lang="en-US" sz="2800" dirty="0">
                <a:latin typeface="UTM Cookies" panose="02040603050506020204" pitchFamily="18" charset="0"/>
              </a:rPr>
              <a:t> </a:t>
            </a:r>
            <a:r>
              <a:rPr lang="en-US" sz="2800" dirty="0" err="1">
                <a:latin typeface="UTM Cookies" panose="02040603050506020204" pitchFamily="18" charset="0"/>
              </a:rPr>
              <a:t>nhau</a:t>
            </a:r>
            <a:endParaRPr lang="en-US" sz="2800" dirty="0">
              <a:latin typeface="UTM Cookies" panose="02040603050506020204" pitchFamily="18" charset="0"/>
            </a:endParaRPr>
          </a:p>
        </p:txBody>
      </p:sp>
      <p:sp>
        <p:nvSpPr>
          <p:cNvPr id="7" name="Rectangle 6"/>
          <p:cNvSpPr/>
          <p:nvPr/>
        </p:nvSpPr>
        <p:spPr>
          <a:xfrm>
            <a:off x="6965262" y="3953843"/>
            <a:ext cx="4598666" cy="9103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latin typeface="UTM Cookies" panose="02040603050506020204" pitchFamily="18" charset="0"/>
              </a:rPr>
              <a:t>Hai </a:t>
            </a:r>
            <a:r>
              <a:rPr lang="en-US" sz="2800" dirty="0" err="1">
                <a:latin typeface="UTM Cookies" panose="02040603050506020204" pitchFamily="18" charset="0"/>
              </a:rPr>
              <a:t>cặp</a:t>
            </a:r>
            <a:r>
              <a:rPr lang="en-US" sz="2800" dirty="0">
                <a:latin typeface="UTM Cookies" panose="02040603050506020204" pitchFamily="18" charset="0"/>
              </a:rPr>
              <a:t> </a:t>
            </a:r>
            <a:r>
              <a:rPr lang="en-US" sz="2800" dirty="0" err="1">
                <a:latin typeface="UTM Cookies" panose="02040603050506020204" pitchFamily="18" charset="0"/>
              </a:rPr>
              <a:t>cạnh</a:t>
            </a:r>
            <a:r>
              <a:rPr lang="en-US" sz="2800" dirty="0">
                <a:latin typeface="UTM Cookies" panose="02040603050506020204" pitchFamily="18" charset="0"/>
              </a:rPr>
              <a:t> </a:t>
            </a:r>
            <a:r>
              <a:rPr lang="en-US" sz="2800" dirty="0" err="1">
                <a:latin typeface="UTM Cookies" panose="02040603050506020204" pitchFamily="18" charset="0"/>
              </a:rPr>
              <a:t>vuông</a:t>
            </a:r>
            <a:r>
              <a:rPr lang="en-US" sz="2800" dirty="0">
                <a:latin typeface="UTM Cookies" panose="02040603050506020204" pitchFamily="18" charset="0"/>
              </a:rPr>
              <a:t> </a:t>
            </a:r>
            <a:r>
              <a:rPr lang="en-US" sz="2800" dirty="0" err="1">
                <a:latin typeface="UTM Cookies" panose="02040603050506020204" pitchFamily="18" charset="0"/>
              </a:rPr>
              <a:t>góc</a:t>
            </a:r>
            <a:endParaRPr lang="en-US" sz="2800" dirty="0">
              <a:latin typeface="UTM Cookies" panose="02040603050506020204" pitchFamily="18" charset="0"/>
            </a:endParaRPr>
          </a:p>
          <a:p>
            <a:pPr algn="ctr"/>
            <a:r>
              <a:rPr lang="en-US" sz="2800" dirty="0">
                <a:latin typeface="UTM Cookies" panose="02040603050506020204" pitchFamily="18" charset="0"/>
              </a:rPr>
              <a:t> </a:t>
            </a:r>
            <a:r>
              <a:rPr lang="en-US" sz="2800" dirty="0" err="1">
                <a:latin typeface="UTM Cookies" panose="02040603050506020204" pitchFamily="18" charset="0"/>
              </a:rPr>
              <a:t>với</a:t>
            </a:r>
            <a:r>
              <a:rPr lang="en-US" sz="2800" dirty="0">
                <a:latin typeface="UTM Cookies" panose="02040603050506020204" pitchFamily="18" charset="0"/>
              </a:rPr>
              <a:t> </a:t>
            </a:r>
            <a:r>
              <a:rPr lang="en-US" sz="2800" dirty="0" err="1">
                <a:latin typeface="UTM Cookies" panose="02040603050506020204" pitchFamily="18" charset="0"/>
              </a:rPr>
              <a:t>nhau</a:t>
            </a:r>
            <a:endParaRPr lang="en-US" sz="2800" dirty="0">
              <a:latin typeface="UTM Cookies" panose="02040603050506020204" pitchFamily="18" charset="0"/>
            </a:endParaRPr>
          </a:p>
        </p:txBody>
      </p:sp>
      <p:sp>
        <p:nvSpPr>
          <p:cNvPr id="8" name="Rectangle 7"/>
          <p:cNvSpPr/>
          <p:nvPr/>
        </p:nvSpPr>
        <p:spPr>
          <a:xfrm>
            <a:off x="6965261" y="5217976"/>
            <a:ext cx="4598666" cy="71406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latin typeface="UTM Cookies" panose="02040603050506020204" pitchFamily="18" charset="0"/>
              </a:rPr>
              <a:t>Hai </a:t>
            </a:r>
            <a:r>
              <a:rPr lang="en-US" sz="2800" dirty="0" err="1">
                <a:latin typeface="UTM Cookies" panose="02040603050506020204" pitchFamily="18" charset="0"/>
              </a:rPr>
              <a:t>cặp</a:t>
            </a:r>
            <a:r>
              <a:rPr lang="en-US" sz="2800" dirty="0">
                <a:latin typeface="UTM Cookies" panose="02040603050506020204" pitchFamily="18" charset="0"/>
              </a:rPr>
              <a:t> </a:t>
            </a:r>
            <a:r>
              <a:rPr lang="en-US" sz="2800" dirty="0" err="1">
                <a:latin typeface="UTM Cookies" panose="02040603050506020204" pitchFamily="18" charset="0"/>
              </a:rPr>
              <a:t>cạnh</a:t>
            </a:r>
            <a:r>
              <a:rPr lang="en-US" sz="2800" dirty="0">
                <a:latin typeface="UTM Cookies" panose="02040603050506020204" pitchFamily="18" charset="0"/>
              </a:rPr>
              <a:t> song </a:t>
            </a:r>
            <a:r>
              <a:rPr lang="en-US" sz="2800" dirty="0" err="1">
                <a:latin typeface="UTM Cookies" panose="02040603050506020204" pitchFamily="18" charset="0"/>
              </a:rPr>
              <a:t>song</a:t>
            </a:r>
            <a:r>
              <a:rPr lang="en-US" sz="2800" dirty="0">
                <a:latin typeface="UTM Cookies" panose="02040603050506020204" pitchFamily="18" charset="0"/>
              </a:rPr>
              <a:t> </a:t>
            </a:r>
          </a:p>
        </p:txBody>
      </p:sp>
      <p:sp>
        <p:nvSpPr>
          <p:cNvPr id="9" name="Rectangle 8"/>
          <p:cNvSpPr/>
          <p:nvPr/>
        </p:nvSpPr>
        <p:spPr>
          <a:xfrm>
            <a:off x="854552" y="415617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b="1" dirty="0">
                <a:solidFill>
                  <a:schemeClr val="bg1"/>
                </a:solidFill>
                <a:latin typeface="UTM Cookies" panose="02040603050506020204" pitchFamily="18" charset="0"/>
              </a:rPr>
              <a:t>Hai </a:t>
            </a:r>
            <a:r>
              <a:rPr lang="en-US" sz="2800" b="1" dirty="0" err="1">
                <a:solidFill>
                  <a:schemeClr val="bg1"/>
                </a:solidFill>
                <a:latin typeface="UTM Cookies" panose="02040603050506020204" pitchFamily="18" charset="0"/>
              </a:rPr>
              <a:t>cặp</a:t>
            </a:r>
            <a:r>
              <a:rPr lang="en-US" sz="2800" b="1" dirty="0">
                <a:solidFill>
                  <a:schemeClr val="bg1"/>
                </a:solidFill>
                <a:latin typeface="UTM Cookies" panose="02040603050506020204" pitchFamily="18" charset="0"/>
              </a:rPr>
              <a:t> </a:t>
            </a:r>
            <a:r>
              <a:rPr lang="en-US" sz="2800" b="1" dirty="0" err="1">
                <a:solidFill>
                  <a:schemeClr val="bg1"/>
                </a:solidFill>
                <a:latin typeface="UTM Cookies" panose="02040603050506020204" pitchFamily="18" charset="0"/>
              </a:rPr>
              <a:t>cạnh</a:t>
            </a:r>
            <a:r>
              <a:rPr lang="en-US" sz="2800" b="1" dirty="0">
                <a:solidFill>
                  <a:schemeClr val="bg1"/>
                </a:solidFill>
                <a:latin typeface="UTM Cookies" panose="02040603050506020204" pitchFamily="18" charset="0"/>
              </a:rPr>
              <a:t> </a:t>
            </a:r>
            <a:r>
              <a:rPr lang="en-US" sz="2800" b="1" dirty="0" err="1">
                <a:solidFill>
                  <a:schemeClr val="bg1"/>
                </a:solidFill>
                <a:latin typeface="UTM Cookies" panose="02040603050506020204" pitchFamily="18" charset="0"/>
              </a:rPr>
              <a:t>bằng</a:t>
            </a:r>
            <a:r>
              <a:rPr lang="en-US" sz="2800" b="1" dirty="0">
                <a:solidFill>
                  <a:schemeClr val="bg1"/>
                </a:solidFill>
                <a:latin typeface="UTM Cookies" panose="02040603050506020204" pitchFamily="18" charset="0"/>
              </a:rPr>
              <a:t> </a:t>
            </a:r>
            <a:r>
              <a:rPr lang="en-US" sz="2800" b="1" dirty="0" err="1">
                <a:solidFill>
                  <a:schemeClr val="bg1"/>
                </a:solidFill>
                <a:latin typeface="UTM Cookies" panose="02040603050506020204" pitchFamily="18" charset="0"/>
              </a:rPr>
              <a:t>nhau</a:t>
            </a:r>
            <a:endParaRPr lang="en-US" sz="2800" b="1" dirty="0">
              <a:latin typeface="UTM Cookies" panose="02040603050506020204" pitchFamily="18" charset="0"/>
            </a:endParaRPr>
          </a:p>
        </p:txBody>
      </p:sp>
      <p:pic>
        <p:nvPicPr>
          <p:cNvPr id="10"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241336" y="5059017"/>
            <a:ext cx="969665" cy="9826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285487" y="3971024"/>
            <a:ext cx="881362" cy="89319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80136" y="496246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3578534" y="2080762"/>
            <a:ext cx="4976112" cy="5043357"/>
          </a:xfrm>
          <a:prstGeom prst="rect">
            <a:avLst/>
          </a:prstGeom>
          <a:noFill/>
          <a:extLst>
            <a:ext uri="{909E8E84-426E-40DD-AFC4-6F175D3DCCD1}">
              <a14:hiddenFill xmlns:a14="http://schemas.microsoft.com/office/drawing/2010/main">
                <a:solidFill>
                  <a:srgbClr val="FFFFFF"/>
                </a:solidFill>
              </a14:hiddenFill>
            </a:ext>
          </a:extLst>
        </p:spPr>
      </p:pic>
      <p:sp>
        <p:nvSpPr>
          <p:cNvPr id="17" name="圆角矩形 21"/>
          <p:cNvSpPr/>
          <p:nvPr/>
        </p:nvSpPr>
        <p:spPr>
          <a:xfrm>
            <a:off x="569817" y="231333"/>
            <a:ext cx="10743329" cy="2343246"/>
          </a:xfrm>
          <a:prstGeom prst="roundRect">
            <a:avLst>
              <a:gd name="adj" fmla="val 12230"/>
            </a:avLst>
          </a:prstGeom>
          <a:solidFill>
            <a:sysClr val="window" lastClr="FFFFFF"/>
          </a:solidFill>
          <a:ln w="76200" cap="flat" cmpd="sng" algn="ctr">
            <a:solidFill>
              <a:srgbClr val="89FFD8"/>
            </a:solidFill>
            <a:prstDash val="dash"/>
          </a:ln>
          <a:effectLst>
            <a:outerShdw blurRad="50800" dist="38100" dir="2700000" algn="tl" rotWithShape="0">
              <a:prstClr val="black">
                <a:alpha val="40000"/>
              </a:prstClr>
            </a:outerShdw>
          </a:effectLst>
        </p:spPr>
        <p:txBody>
          <a:bodyPr rtlCol="0" anchor="ctr"/>
          <a:lstStyle/>
          <a:p>
            <a:endParaRPr lang="en-US" altLang="en-US" sz="2600" dirty="0">
              <a:solidFill>
                <a:srgbClr val="002060"/>
              </a:solidFill>
              <a:latin typeface="UTM Azuki" panose="02040603050506020204" pitchFamily="18" charset="0"/>
              <a:cs typeface="Times New Roman" panose="02020603050405020304" pitchFamily="18" charset="0"/>
            </a:endParaRPr>
          </a:p>
        </p:txBody>
      </p:sp>
      <p:sp>
        <p:nvSpPr>
          <p:cNvPr id="18" name="TextBox 17"/>
          <p:cNvSpPr txBox="1"/>
          <p:nvPr/>
        </p:nvSpPr>
        <p:spPr>
          <a:xfrm>
            <a:off x="572655" y="981105"/>
            <a:ext cx="10500646" cy="861774"/>
          </a:xfrm>
          <a:prstGeom prst="rect">
            <a:avLst/>
          </a:prstGeom>
          <a:noFill/>
        </p:spPr>
        <p:txBody>
          <a:bodyPr wrap="square" rtlCol="0">
            <a:spAutoFit/>
          </a:bodyPr>
          <a:lstStyle/>
          <a:p>
            <a:pPr algn="ctr"/>
            <a:r>
              <a:rPr lang="en-US" sz="5000" dirty="0" err="1">
                <a:solidFill>
                  <a:srgbClr val="002060"/>
                </a:solidFill>
                <a:latin typeface="SVN-Androgyne" panose="02040603050506020204" pitchFamily="18" charset="0"/>
              </a:rPr>
              <a:t>Câu</a:t>
            </a:r>
            <a:r>
              <a:rPr lang="en-US" sz="5000" dirty="0">
                <a:solidFill>
                  <a:srgbClr val="002060"/>
                </a:solidFill>
                <a:latin typeface="SVN-Androgyne" panose="02040603050506020204" pitchFamily="18" charset="0"/>
              </a:rPr>
              <a:t> 2: </a:t>
            </a:r>
            <a:r>
              <a:rPr lang="en-US" sz="5000" dirty="0" err="1">
                <a:solidFill>
                  <a:srgbClr val="002060"/>
                </a:solidFill>
                <a:latin typeface="SVN-Androgyne" panose="02040603050506020204" pitchFamily="18" charset="0"/>
              </a:rPr>
              <a:t>Hình</a:t>
            </a:r>
            <a:r>
              <a:rPr lang="en-US" sz="5000" dirty="0">
                <a:solidFill>
                  <a:srgbClr val="002060"/>
                </a:solidFill>
                <a:latin typeface="SVN-Androgyne" panose="02040603050506020204" pitchFamily="18" charset="0"/>
              </a:rPr>
              <a:t> </a:t>
            </a:r>
            <a:r>
              <a:rPr lang="en-US" sz="5000" dirty="0" err="1">
                <a:solidFill>
                  <a:srgbClr val="002060"/>
                </a:solidFill>
                <a:latin typeface="SVN-Androgyne" panose="02040603050506020204" pitchFamily="18" charset="0"/>
              </a:rPr>
              <a:t>bình</a:t>
            </a:r>
            <a:r>
              <a:rPr lang="en-US" sz="5000" dirty="0">
                <a:solidFill>
                  <a:srgbClr val="002060"/>
                </a:solidFill>
                <a:latin typeface="SVN-Androgyne" panose="02040603050506020204" pitchFamily="18" charset="0"/>
              </a:rPr>
              <a:t> </a:t>
            </a:r>
            <a:r>
              <a:rPr lang="en-US" sz="5000" dirty="0" err="1">
                <a:solidFill>
                  <a:srgbClr val="002060"/>
                </a:solidFill>
                <a:latin typeface="SVN-Androgyne" panose="02040603050506020204" pitchFamily="18" charset="0"/>
              </a:rPr>
              <a:t>hành</a:t>
            </a:r>
            <a:r>
              <a:rPr lang="en-US" sz="5000" dirty="0">
                <a:solidFill>
                  <a:srgbClr val="002060"/>
                </a:solidFill>
                <a:latin typeface="SVN-Androgyne" panose="02040603050506020204" pitchFamily="18" charset="0"/>
              </a:rPr>
              <a:t> </a:t>
            </a:r>
            <a:r>
              <a:rPr lang="en-US" sz="5000" dirty="0" err="1">
                <a:solidFill>
                  <a:srgbClr val="002060"/>
                </a:solidFill>
                <a:latin typeface="SVN-Androgyne" panose="02040603050506020204" pitchFamily="18" charset="0"/>
              </a:rPr>
              <a:t>là</a:t>
            </a:r>
            <a:r>
              <a:rPr lang="en-US" sz="5000" dirty="0">
                <a:solidFill>
                  <a:srgbClr val="002060"/>
                </a:solidFill>
                <a:latin typeface="SVN-Androgyne" panose="02040603050506020204" pitchFamily="18" charset="0"/>
              </a:rPr>
              <a:t> </a:t>
            </a:r>
            <a:r>
              <a:rPr lang="en-US" sz="5000" dirty="0" err="1">
                <a:solidFill>
                  <a:srgbClr val="002060"/>
                </a:solidFill>
                <a:latin typeface="SVN-Androgyne" panose="02040603050506020204" pitchFamily="18" charset="0"/>
              </a:rPr>
              <a:t>hình</a:t>
            </a:r>
            <a:r>
              <a:rPr lang="en-US" sz="5000" dirty="0">
                <a:solidFill>
                  <a:srgbClr val="002060"/>
                </a:solidFill>
                <a:latin typeface="SVN-Androgyne" panose="02040603050506020204" pitchFamily="18" charset="0"/>
              </a:rPr>
              <a:t> </a:t>
            </a:r>
            <a:r>
              <a:rPr lang="en-US" sz="5000" dirty="0" err="1">
                <a:solidFill>
                  <a:srgbClr val="002060"/>
                </a:solidFill>
                <a:latin typeface="SVN-Androgyne" panose="02040603050506020204" pitchFamily="18" charset="0"/>
              </a:rPr>
              <a:t>có</a:t>
            </a:r>
            <a:r>
              <a:rPr lang="en-US" sz="5000" dirty="0">
                <a:solidFill>
                  <a:srgbClr val="002060"/>
                </a:solidFill>
                <a:latin typeface="SVN-Androgyne" panose="02040603050506020204" pitchFamily="18" charset="0"/>
              </a:rPr>
              <a:t>:</a:t>
            </a:r>
            <a:endParaRPr lang="en-US" sz="5000" dirty="0"/>
          </a:p>
        </p:txBody>
      </p:sp>
    </p:spTree>
    <p:extLst>
      <p:ext uri="{BB962C8B-B14F-4D97-AF65-F5344CB8AC3E}">
        <p14:creationId xmlns:p14="http://schemas.microsoft.com/office/powerpoint/2010/main" val="3996067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1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hlinkClick r:id="rId4" action="ppaction://hlinksldjump"/>
          </p:cNvPr>
          <p:cNvPicPr>
            <a:picLocks noChangeAspect="1"/>
          </p:cNvPicPr>
          <p:nvPr/>
        </p:nvPicPr>
        <p:blipFill>
          <a:blip r:embed="rId5"/>
          <a:stretch>
            <a:fillRect/>
          </a:stretch>
        </p:blipFill>
        <p:spPr>
          <a:xfrm>
            <a:off x="-256682" y="5689313"/>
            <a:ext cx="2872757" cy="1214449"/>
          </a:xfrm>
          <a:prstGeom prst="rect">
            <a:avLst/>
          </a:prstGeom>
        </p:spPr>
      </p:pic>
      <p:sp>
        <p:nvSpPr>
          <p:cNvPr id="6" name="Rectangle 5"/>
          <p:cNvSpPr/>
          <p:nvPr/>
        </p:nvSpPr>
        <p:spPr>
          <a:xfrm>
            <a:off x="6965261" y="4053758"/>
            <a:ext cx="4598666" cy="87261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UTM Cookies" panose="02040603050506020204" pitchFamily="18" charset="0"/>
              </a:rPr>
              <a:t>Bằng</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độ</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dài</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đáy</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nhân</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chiều</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cao</a:t>
            </a:r>
            <a:endParaRPr kumimoji="0" lang="en-US" sz="28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endParaRPr>
          </a:p>
        </p:txBody>
      </p:sp>
      <p:sp>
        <p:nvSpPr>
          <p:cNvPr id="7" name="Rectangle 6"/>
          <p:cNvSpPr/>
          <p:nvPr/>
        </p:nvSpPr>
        <p:spPr>
          <a:xfrm>
            <a:off x="911051" y="5226898"/>
            <a:ext cx="4598666" cy="9103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UTM Cookies" panose="02040603050506020204" pitchFamily="18" charset="0"/>
                <a:ea typeface="+mn-ea"/>
                <a:cs typeface="+mn-cs"/>
              </a:rPr>
              <a:t>Bằng</a:t>
            </a:r>
            <a:r>
              <a:rPr kumimoji="0" lang="en-US" sz="2800" b="0" i="0" u="none" strike="noStrike" kern="1200" cap="none" spc="0" normalizeH="0" noProof="0" dirty="0">
                <a:ln>
                  <a:noFill/>
                </a:ln>
                <a:solidFill>
                  <a:prstClr val="white"/>
                </a:solidFill>
                <a:effectLst/>
                <a:uLnTx/>
                <a:uFillTx/>
                <a:latin typeface="UTM Cookies" panose="02040603050506020204" pitchFamily="18" charset="0"/>
                <a:ea typeface="+mn-ea"/>
                <a:cs typeface="+mn-cs"/>
              </a:rPr>
              <a:t> </a:t>
            </a:r>
            <a:r>
              <a:rPr kumimoji="0" lang="en-US" sz="2800" b="0" i="0" u="none" strike="noStrike" kern="1200" cap="none" spc="0" normalizeH="0" noProof="0" dirty="0" err="1">
                <a:ln>
                  <a:noFill/>
                </a:ln>
                <a:solidFill>
                  <a:prstClr val="white"/>
                </a:solidFill>
                <a:effectLst/>
                <a:uLnTx/>
                <a:uFillTx/>
                <a:latin typeface="UTM Cookies" panose="02040603050506020204" pitchFamily="18" charset="0"/>
                <a:ea typeface="+mn-ea"/>
                <a:cs typeface="+mn-cs"/>
              </a:rPr>
              <a:t>cạnh</a:t>
            </a:r>
            <a:r>
              <a:rPr kumimoji="0" lang="en-US" sz="2800" b="0" i="0" u="none" strike="noStrike" kern="1200" cap="none" spc="0" normalizeH="0" noProof="0" dirty="0">
                <a:ln>
                  <a:noFill/>
                </a:ln>
                <a:solidFill>
                  <a:prstClr val="white"/>
                </a:solidFill>
                <a:effectLst/>
                <a:uLnTx/>
                <a:uFillTx/>
                <a:latin typeface="UTM Cookies" panose="02040603050506020204" pitchFamily="18" charset="0"/>
                <a:ea typeface="+mn-ea"/>
                <a:cs typeface="+mn-cs"/>
              </a:rPr>
              <a:t> </a:t>
            </a:r>
            <a:r>
              <a:rPr kumimoji="0" lang="en-US" sz="2800" b="0" i="0" u="none" strike="noStrike" kern="1200" cap="none" spc="0" normalizeH="0" noProof="0" dirty="0" err="1">
                <a:ln>
                  <a:noFill/>
                </a:ln>
                <a:solidFill>
                  <a:prstClr val="white"/>
                </a:solidFill>
                <a:effectLst/>
                <a:uLnTx/>
                <a:uFillTx/>
                <a:latin typeface="UTM Cookies" panose="02040603050506020204" pitchFamily="18" charset="0"/>
                <a:ea typeface="+mn-ea"/>
                <a:cs typeface="+mn-cs"/>
              </a:rPr>
              <a:t>nhân</a:t>
            </a:r>
            <a:r>
              <a:rPr kumimoji="0" lang="en-US" sz="2800" b="0" i="0" u="none" strike="noStrike" kern="1200" cap="none" spc="0" normalizeH="0" noProof="0" dirty="0">
                <a:ln>
                  <a:noFill/>
                </a:ln>
                <a:solidFill>
                  <a:prstClr val="white"/>
                </a:solidFill>
                <a:effectLst/>
                <a:uLnTx/>
                <a:uFillTx/>
                <a:latin typeface="UTM Cookies" panose="02040603050506020204" pitchFamily="18" charset="0"/>
                <a:ea typeface="+mn-ea"/>
                <a:cs typeface="+mn-cs"/>
              </a:rPr>
              <a:t> </a:t>
            </a:r>
            <a:r>
              <a:rPr kumimoji="0" lang="en-US" sz="2800" b="0" i="0" u="none" strike="noStrike" kern="1200" cap="none" spc="0" normalizeH="0" noProof="0" dirty="0" err="1">
                <a:ln>
                  <a:noFill/>
                </a:ln>
                <a:solidFill>
                  <a:prstClr val="white"/>
                </a:solidFill>
                <a:effectLst/>
                <a:uLnTx/>
                <a:uFillTx/>
                <a:latin typeface="UTM Cookies" panose="02040603050506020204" pitchFamily="18" charset="0"/>
                <a:ea typeface="+mn-ea"/>
                <a:cs typeface="+mn-cs"/>
              </a:rPr>
              <a:t>cạnh</a:t>
            </a:r>
            <a:endParaRPr kumimoji="0" lang="en-US" sz="28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endParaRPr>
          </a:p>
        </p:txBody>
      </p:sp>
      <p:sp>
        <p:nvSpPr>
          <p:cNvPr id="8" name="Rectangle 7"/>
          <p:cNvSpPr/>
          <p:nvPr/>
        </p:nvSpPr>
        <p:spPr>
          <a:xfrm>
            <a:off x="6965261" y="5217975"/>
            <a:ext cx="4598666" cy="82372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UTM Cookies" panose="02040603050506020204" pitchFamily="18" charset="0"/>
              </a:rPr>
              <a:t>Bằng</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chiều</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dài</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cộng</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chiều</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rộng</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rồi</a:t>
            </a:r>
            <a:r>
              <a:rPr lang="en-US" sz="2800" dirty="0">
                <a:solidFill>
                  <a:prstClr val="white"/>
                </a:solidFill>
                <a:latin typeface="UTM Cookies" panose="02040603050506020204" pitchFamily="18" charset="0"/>
              </a:rPr>
              <a:t> </a:t>
            </a:r>
            <a:r>
              <a:rPr lang="en-US" sz="2800" dirty="0" err="1">
                <a:solidFill>
                  <a:prstClr val="white"/>
                </a:solidFill>
                <a:latin typeface="UTM Cookies" panose="02040603050506020204" pitchFamily="18" charset="0"/>
              </a:rPr>
              <a:t>nhân</a:t>
            </a:r>
            <a:r>
              <a:rPr lang="en-US" sz="2800" dirty="0">
                <a:solidFill>
                  <a:prstClr val="white"/>
                </a:solidFill>
                <a:latin typeface="UTM Cookies" panose="02040603050506020204" pitchFamily="18" charset="0"/>
              </a:rPr>
              <a:t> 2</a:t>
            </a:r>
            <a:r>
              <a:rPr kumimoji="0" lang="en-US" sz="28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rPr>
              <a:t> </a:t>
            </a:r>
          </a:p>
        </p:txBody>
      </p:sp>
      <p:sp>
        <p:nvSpPr>
          <p:cNvPr id="9" name="Rectangle 8"/>
          <p:cNvSpPr/>
          <p:nvPr/>
        </p:nvSpPr>
        <p:spPr>
          <a:xfrm>
            <a:off x="854552" y="3990741"/>
            <a:ext cx="4683803" cy="7681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err="1">
                <a:solidFill>
                  <a:prstClr val="white"/>
                </a:solidFill>
                <a:latin typeface="UTM Cookies" panose="02040603050506020204" pitchFamily="18" charset="0"/>
              </a:rPr>
              <a:t>Bằng</a:t>
            </a:r>
            <a:r>
              <a:rPr lang="en-US" sz="2800" b="1" dirty="0">
                <a:solidFill>
                  <a:prstClr val="white"/>
                </a:solidFill>
                <a:latin typeface="UTM Cookies" panose="02040603050506020204" pitchFamily="18" charset="0"/>
              </a:rPr>
              <a:t> </a:t>
            </a:r>
            <a:r>
              <a:rPr lang="en-US" sz="2800" b="1" dirty="0" err="1">
                <a:solidFill>
                  <a:prstClr val="white"/>
                </a:solidFill>
                <a:latin typeface="UTM Cookies" panose="02040603050506020204" pitchFamily="18" charset="0"/>
              </a:rPr>
              <a:t>chiều</a:t>
            </a:r>
            <a:r>
              <a:rPr lang="en-US" sz="2800" b="1" dirty="0">
                <a:solidFill>
                  <a:prstClr val="white"/>
                </a:solidFill>
                <a:latin typeface="UTM Cookies" panose="02040603050506020204" pitchFamily="18" charset="0"/>
              </a:rPr>
              <a:t> </a:t>
            </a:r>
            <a:r>
              <a:rPr lang="en-US" sz="2800" b="1" dirty="0" err="1">
                <a:solidFill>
                  <a:prstClr val="white"/>
                </a:solidFill>
                <a:latin typeface="UTM Cookies" panose="02040603050506020204" pitchFamily="18" charset="0"/>
              </a:rPr>
              <a:t>dài</a:t>
            </a:r>
            <a:r>
              <a:rPr lang="en-US" sz="2800" b="1" dirty="0">
                <a:solidFill>
                  <a:prstClr val="white"/>
                </a:solidFill>
                <a:latin typeface="UTM Cookies" panose="02040603050506020204" pitchFamily="18" charset="0"/>
              </a:rPr>
              <a:t> </a:t>
            </a:r>
            <a:r>
              <a:rPr lang="en-US" sz="2800" b="1" dirty="0" err="1">
                <a:solidFill>
                  <a:prstClr val="white"/>
                </a:solidFill>
                <a:latin typeface="UTM Cookies" panose="02040603050506020204" pitchFamily="18" charset="0"/>
              </a:rPr>
              <a:t>nhân</a:t>
            </a:r>
            <a:r>
              <a:rPr lang="en-US" sz="2800" b="1" dirty="0">
                <a:solidFill>
                  <a:prstClr val="white"/>
                </a:solidFill>
                <a:latin typeface="UTM Cookies" panose="02040603050506020204" pitchFamily="18" charset="0"/>
              </a:rPr>
              <a:t> </a:t>
            </a:r>
            <a:r>
              <a:rPr lang="en-US" sz="2800" b="1" dirty="0" err="1">
                <a:solidFill>
                  <a:prstClr val="white"/>
                </a:solidFill>
                <a:latin typeface="UTM Cookies" panose="02040603050506020204" pitchFamily="18" charset="0"/>
              </a:rPr>
              <a:t>chiều</a:t>
            </a:r>
            <a:r>
              <a:rPr lang="en-US" sz="2800" b="1" dirty="0">
                <a:solidFill>
                  <a:prstClr val="white"/>
                </a:solidFill>
                <a:latin typeface="UTM Cookies" panose="02040603050506020204" pitchFamily="18" charset="0"/>
              </a:rPr>
              <a:t> </a:t>
            </a:r>
            <a:r>
              <a:rPr lang="en-US" sz="2800" b="1" dirty="0" err="1">
                <a:solidFill>
                  <a:prstClr val="white"/>
                </a:solidFill>
                <a:latin typeface="UTM Cookies" panose="02040603050506020204" pitchFamily="18" charset="0"/>
              </a:rPr>
              <a:t>rộng</a:t>
            </a:r>
            <a:endParaRPr kumimoji="0" lang="en-US" sz="2800" b="1"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endParaRPr>
          </a:p>
        </p:txBody>
      </p:sp>
      <p:pic>
        <p:nvPicPr>
          <p:cNvPr id="10"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241336" y="5059017"/>
            <a:ext cx="969665" cy="9826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174447" y="5152544"/>
            <a:ext cx="1063041" cy="107731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992097" y="4004454"/>
            <a:ext cx="1199903" cy="105456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4062829" y="1814643"/>
            <a:ext cx="4976112" cy="5043357"/>
          </a:xfrm>
          <a:prstGeom prst="rect">
            <a:avLst/>
          </a:prstGeom>
          <a:noFill/>
          <a:extLst>
            <a:ext uri="{909E8E84-426E-40DD-AFC4-6F175D3DCCD1}">
              <a14:hiddenFill xmlns:a14="http://schemas.microsoft.com/office/drawing/2010/main">
                <a:solidFill>
                  <a:srgbClr val="FFFFFF"/>
                </a:solidFill>
              </a14:hiddenFill>
            </a:ext>
          </a:extLst>
        </p:spPr>
      </p:pic>
      <p:sp>
        <p:nvSpPr>
          <p:cNvPr id="17" name="圆角矩形 21"/>
          <p:cNvSpPr/>
          <p:nvPr/>
        </p:nvSpPr>
        <p:spPr>
          <a:xfrm>
            <a:off x="569817" y="231333"/>
            <a:ext cx="10743329" cy="2343246"/>
          </a:xfrm>
          <a:prstGeom prst="roundRect">
            <a:avLst>
              <a:gd name="adj" fmla="val 12230"/>
            </a:avLst>
          </a:prstGeom>
          <a:solidFill>
            <a:sysClr val="window" lastClr="FFFFFF"/>
          </a:solidFill>
          <a:ln w="76200" cap="flat" cmpd="sng" algn="ctr">
            <a:solidFill>
              <a:srgbClr val="89FFD8"/>
            </a:solidFill>
            <a:prstDash val="dash"/>
          </a:ln>
          <a:effectLst>
            <a:outerShdw blurRad="50800" dist="38100" dir="2700000" algn="tl"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600" b="0" i="0" u="none" strike="noStrike" kern="1200" cap="none" spc="0" normalizeH="0" baseline="0" noProof="0" dirty="0">
              <a:ln>
                <a:noFill/>
              </a:ln>
              <a:solidFill>
                <a:srgbClr val="002060"/>
              </a:solidFill>
              <a:effectLst/>
              <a:uLnTx/>
              <a:uFillTx/>
              <a:latin typeface="UTM Azuki" panose="02040603050506020204" pitchFamily="18" charset="0"/>
              <a:ea typeface="+mn-ea"/>
              <a:cs typeface="Times New Roman" panose="02020603050405020304" pitchFamily="18" charset="0"/>
            </a:endParaRPr>
          </a:p>
        </p:txBody>
      </p:sp>
      <p:sp>
        <p:nvSpPr>
          <p:cNvPr id="18" name="TextBox 17"/>
          <p:cNvSpPr txBox="1"/>
          <p:nvPr/>
        </p:nvSpPr>
        <p:spPr>
          <a:xfrm>
            <a:off x="572655" y="981105"/>
            <a:ext cx="10500646"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solidFill>
                  <a:srgbClr val="002060"/>
                </a:solidFill>
                <a:effectLst/>
                <a:uLnTx/>
                <a:uFillTx/>
                <a:latin typeface="SVN-Androgyne" panose="02040603050506020204" pitchFamily="18" charset="0"/>
                <a:ea typeface="+mn-ea"/>
                <a:cs typeface="+mn-cs"/>
              </a:rPr>
              <a:t>Câu</a:t>
            </a:r>
            <a:r>
              <a:rPr kumimoji="0" lang="en-US" sz="5000" b="0" i="0" u="none" strike="noStrike" kern="1200" cap="none" spc="0" normalizeH="0" baseline="0" noProof="0" dirty="0">
                <a:ln>
                  <a:noFill/>
                </a:ln>
                <a:solidFill>
                  <a:srgbClr val="002060"/>
                </a:solidFill>
                <a:effectLst/>
                <a:uLnTx/>
                <a:uFillTx/>
                <a:latin typeface="SVN-Androgyne" panose="02040603050506020204" pitchFamily="18" charset="0"/>
                <a:ea typeface="+mn-ea"/>
                <a:cs typeface="+mn-cs"/>
              </a:rPr>
              <a:t> 3: </a:t>
            </a:r>
            <a:r>
              <a:rPr kumimoji="0" lang="en-US" sz="5000" b="0" i="0" u="none" strike="noStrike" kern="1200" cap="none" spc="0" normalizeH="0" baseline="0" noProof="0" dirty="0" err="1">
                <a:ln>
                  <a:noFill/>
                </a:ln>
                <a:solidFill>
                  <a:srgbClr val="002060"/>
                </a:solidFill>
                <a:effectLst/>
                <a:uLnTx/>
                <a:uFillTx/>
                <a:latin typeface="SVN-Androgyne" panose="02040603050506020204" pitchFamily="18" charset="0"/>
                <a:ea typeface="+mn-ea"/>
                <a:cs typeface="+mn-cs"/>
              </a:rPr>
              <a:t>Diện</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tích</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hình</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bình</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hành</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được</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tính</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như</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thế</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nào</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a:t>
            </a:r>
            <a:endParaRPr kumimoji="0" lang="en-US" sz="5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5370960"/>
      </p:ext>
    </p:extLst>
  </p:cSld>
  <p:clrMapOvr>
    <a:masterClrMapping/>
  </p:clrMapOvr>
  <p:transition spd="slow">
    <p:wheel spokes="1"/>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1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hlinkClick r:id="rId4" action="ppaction://hlinksldjump"/>
          </p:cNvPr>
          <p:cNvPicPr>
            <a:picLocks noChangeAspect="1"/>
          </p:cNvPicPr>
          <p:nvPr/>
        </p:nvPicPr>
        <p:blipFill>
          <a:blip r:embed="rId5"/>
          <a:stretch>
            <a:fillRect/>
          </a:stretch>
        </p:blipFill>
        <p:spPr>
          <a:xfrm>
            <a:off x="-256682" y="5689313"/>
            <a:ext cx="2872757" cy="1214449"/>
          </a:xfrm>
          <a:prstGeom prst="rect">
            <a:avLst/>
          </a:prstGeom>
        </p:spPr>
      </p:pic>
      <p:sp>
        <p:nvSpPr>
          <p:cNvPr id="6" name="Rectangle 5"/>
          <p:cNvSpPr/>
          <p:nvPr/>
        </p:nvSpPr>
        <p:spPr>
          <a:xfrm>
            <a:off x="911051" y="3857219"/>
            <a:ext cx="4598666" cy="87261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0" lang="en-US" sz="4000" b="0" i="0" u="none" strike="noStrike" kern="1200" cap="none" spc="0" normalizeH="0" baseline="0" noProof="0" dirty="0">
                <a:ln>
                  <a:noFill/>
                </a:ln>
                <a:solidFill>
                  <a:prstClr val="white"/>
                </a:solidFill>
                <a:effectLst/>
                <a:uLnTx/>
                <a:uFillTx/>
                <a:latin typeface="UTM Cookies" panose="02040603050506020204" pitchFamily="18" charset="0"/>
              </a:rPr>
              <a:t>192 </a:t>
            </a:r>
            <a:r>
              <a:rPr lang="en-US" sz="4000" dirty="0">
                <a:solidFill>
                  <a:schemeClr val="bg1"/>
                </a:solidFill>
                <a:latin typeface="UTM Cookies" panose="02040603050506020204" pitchFamily="18" charset="0"/>
              </a:rPr>
              <a:t>dm</a:t>
            </a:r>
            <a:r>
              <a:rPr lang="en-US" sz="4000" baseline="30000" dirty="0">
                <a:solidFill>
                  <a:schemeClr val="bg1"/>
                </a:solidFill>
                <a:latin typeface="UTM Cookies" panose="02040603050506020204" pitchFamily="18" charset="0"/>
              </a:rPr>
              <a:t>2</a:t>
            </a:r>
            <a:endParaRPr lang="en-US" sz="4000" dirty="0">
              <a:solidFill>
                <a:schemeClr val="bg1"/>
              </a:solidFill>
              <a:latin typeface="UTM Cookies" panose="0204060305050602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endParaRPr>
          </a:p>
        </p:txBody>
      </p:sp>
      <p:sp>
        <p:nvSpPr>
          <p:cNvPr id="7" name="Rectangle 6"/>
          <p:cNvSpPr/>
          <p:nvPr/>
        </p:nvSpPr>
        <p:spPr>
          <a:xfrm>
            <a:off x="911051" y="5226898"/>
            <a:ext cx="4598666" cy="9103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0" lang="en-US" sz="4000" b="0" i="0" u="none" strike="noStrike" kern="1200" cap="none" spc="0" normalizeH="0" baseline="0" noProof="0" dirty="0">
                <a:ln>
                  <a:noFill/>
                </a:ln>
                <a:solidFill>
                  <a:schemeClr val="bg1"/>
                </a:solidFill>
                <a:effectLst/>
                <a:uLnTx/>
                <a:uFillTx/>
                <a:latin typeface="UTM Cookies" panose="02040603050506020204" pitchFamily="18" charset="0"/>
              </a:rPr>
              <a:t>192</a:t>
            </a:r>
            <a:r>
              <a:rPr lang="en-US" sz="4000" dirty="0" err="1">
                <a:solidFill>
                  <a:schemeClr val="bg1"/>
                </a:solidFill>
                <a:latin typeface="UTM Cookies" panose="02040603050506020204" pitchFamily="18" charset="0"/>
              </a:rPr>
              <a:t>dm</a:t>
            </a:r>
            <a:endParaRPr lang="en-US" sz="4000" dirty="0">
              <a:solidFill>
                <a:schemeClr val="bg1"/>
              </a:solidFill>
              <a:latin typeface="UTM Cookies" panose="0204060305050602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endParaRPr>
          </a:p>
        </p:txBody>
      </p:sp>
      <p:sp>
        <p:nvSpPr>
          <p:cNvPr id="8" name="Rectangle 7"/>
          <p:cNvSpPr/>
          <p:nvPr/>
        </p:nvSpPr>
        <p:spPr>
          <a:xfrm>
            <a:off x="6922692" y="5228653"/>
            <a:ext cx="4598666" cy="823721"/>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800" dirty="0">
                <a:solidFill>
                  <a:schemeClr val="bg1"/>
                </a:solidFill>
                <a:latin typeface="UTM Cookies" panose="02040603050506020204" pitchFamily="18" charset="0"/>
              </a:rPr>
              <a:t>           </a:t>
            </a:r>
            <a:r>
              <a:rPr lang="en-US" sz="4000" dirty="0">
                <a:solidFill>
                  <a:schemeClr val="bg1"/>
                </a:solidFill>
                <a:latin typeface="UTM Cookies" panose="02040603050506020204" pitchFamily="18" charset="0"/>
              </a:rPr>
              <a:t>182 dm</a:t>
            </a:r>
            <a:r>
              <a:rPr lang="en-US" sz="4000" baseline="30000" dirty="0">
                <a:solidFill>
                  <a:schemeClr val="bg1"/>
                </a:solidFill>
                <a:latin typeface="UTM Cookies" panose="02040603050506020204" pitchFamily="18" charset="0"/>
              </a:rPr>
              <a:t>2</a:t>
            </a:r>
            <a:endParaRPr lang="en-US" sz="4000" dirty="0">
              <a:solidFill>
                <a:schemeClr val="bg1"/>
              </a:solidFill>
              <a:latin typeface="UTM Cookies" panose="02040603050506020204" pitchFamily="18" charset="0"/>
            </a:endParaRPr>
          </a:p>
          <a:p>
            <a:r>
              <a:rPr lang="en-US" sz="2800" dirty="0">
                <a:solidFill>
                  <a:schemeClr val="bg1"/>
                </a:solidFill>
                <a:latin typeface="UTM Cookies" panose="02040603050506020204" pitchFamily="18" charset="0"/>
              </a:rPr>
              <a:t> </a:t>
            </a:r>
          </a:p>
        </p:txBody>
      </p:sp>
      <p:sp>
        <p:nvSpPr>
          <p:cNvPr id="9" name="Rectangle 8"/>
          <p:cNvSpPr/>
          <p:nvPr/>
        </p:nvSpPr>
        <p:spPr>
          <a:xfrm>
            <a:off x="6880124" y="4058713"/>
            <a:ext cx="4683803" cy="7681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endParaRPr>
          </a:p>
        </p:txBody>
      </p:sp>
      <p:pic>
        <p:nvPicPr>
          <p:cNvPr id="10"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70463" y="377226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241336" y="5059017"/>
            <a:ext cx="969665" cy="9826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174447" y="5152544"/>
            <a:ext cx="1063041" cy="107731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819183" y="3772260"/>
            <a:ext cx="1199903" cy="105456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4000332" y="-1760697"/>
            <a:ext cx="4976112" cy="5043357"/>
          </a:xfrm>
          <a:prstGeom prst="rect">
            <a:avLst/>
          </a:prstGeom>
          <a:noFill/>
          <a:extLst>
            <a:ext uri="{909E8E84-426E-40DD-AFC4-6F175D3DCCD1}">
              <a14:hiddenFill xmlns:a14="http://schemas.microsoft.com/office/drawing/2010/main">
                <a:solidFill>
                  <a:srgbClr val="FFFFFF"/>
                </a:solidFill>
              </a14:hiddenFill>
            </a:ext>
          </a:extLst>
        </p:spPr>
      </p:pic>
      <p:sp>
        <p:nvSpPr>
          <p:cNvPr id="17" name="圆角矩形 21"/>
          <p:cNvSpPr/>
          <p:nvPr/>
        </p:nvSpPr>
        <p:spPr>
          <a:xfrm>
            <a:off x="569817" y="231333"/>
            <a:ext cx="10743329" cy="2343246"/>
          </a:xfrm>
          <a:prstGeom prst="roundRect">
            <a:avLst>
              <a:gd name="adj" fmla="val 12230"/>
            </a:avLst>
          </a:prstGeom>
          <a:solidFill>
            <a:sysClr val="window" lastClr="FFFFFF"/>
          </a:solidFill>
          <a:ln w="76200" cap="flat" cmpd="sng" algn="ctr">
            <a:solidFill>
              <a:srgbClr val="89FFD8"/>
            </a:solidFill>
            <a:prstDash val="dash"/>
          </a:ln>
          <a:effectLst>
            <a:outerShdw blurRad="50800" dist="38100" dir="2700000" algn="tl"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600" b="0" i="0" u="none" strike="noStrike" kern="1200" cap="none" spc="0" normalizeH="0" baseline="0" noProof="0" dirty="0">
              <a:ln>
                <a:noFill/>
              </a:ln>
              <a:solidFill>
                <a:srgbClr val="002060"/>
              </a:solidFill>
              <a:effectLst/>
              <a:uLnTx/>
              <a:uFillTx/>
              <a:latin typeface="UTM Azuki" panose="02040603050506020204" pitchFamily="18" charset="0"/>
              <a:ea typeface="+mn-ea"/>
              <a:cs typeface="Times New Roman" panose="02020603050405020304" pitchFamily="18" charset="0"/>
            </a:endParaRPr>
          </a:p>
        </p:txBody>
      </p:sp>
      <p:sp>
        <p:nvSpPr>
          <p:cNvPr id="18" name="TextBox 17"/>
          <p:cNvSpPr txBox="1"/>
          <p:nvPr/>
        </p:nvSpPr>
        <p:spPr>
          <a:xfrm>
            <a:off x="569817" y="361779"/>
            <a:ext cx="10500646" cy="1631216"/>
          </a:xfrm>
          <a:prstGeom prst="rect">
            <a:avLst/>
          </a:prstGeom>
          <a:noFill/>
        </p:spPr>
        <p:txBody>
          <a:bodyPr wrap="square" rtlCol="0">
            <a:spAutoFit/>
          </a:bodyPr>
          <a:lstStyle/>
          <a:p>
            <a:pPr lvl="0" algn="ctr"/>
            <a:r>
              <a:rPr kumimoji="0" lang="en-US" sz="5000" b="0" i="0" u="none" strike="noStrike" kern="1200" cap="none" spc="0" normalizeH="0" baseline="0" noProof="0" dirty="0" err="1">
                <a:ln>
                  <a:noFill/>
                </a:ln>
                <a:solidFill>
                  <a:srgbClr val="002060"/>
                </a:solidFill>
                <a:effectLst/>
                <a:uLnTx/>
                <a:uFillTx/>
                <a:latin typeface="SVN-Androgyne" panose="02040603050506020204" pitchFamily="18" charset="0"/>
                <a:ea typeface="+mn-ea"/>
                <a:cs typeface="+mn-cs"/>
              </a:rPr>
              <a:t>Câu</a:t>
            </a:r>
            <a:r>
              <a:rPr kumimoji="0" lang="en-US" sz="5000" b="0" i="0" u="none" strike="noStrike" kern="1200" cap="none" spc="0" normalizeH="0" baseline="0" noProof="0" dirty="0">
                <a:ln>
                  <a:noFill/>
                </a:ln>
                <a:solidFill>
                  <a:srgbClr val="002060"/>
                </a:solidFill>
                <a:effectLst/>
                <a:uLnTx/>
                <a:uFillTx/>
                <a:latin typeface="SVN-Androgyne" panose="02040603050506020204" pitchFamily="18" charset="0"/>
                <a:ea typeface="+mn-ea"/>
                <a:cs typeface="+mn-cs"/>
              </a:rPr>
              <a:t> 4:</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Diện</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tích</a:t>
            </a:r>
            <a:r>
              <a:rPr kumimoji="0" lang="en-US" sz="5000" b="0" i="0" u="none" strike="noStrike" kern="1200" cap="none" spc="0" normalizeH="0" baseline="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baseline="0" noProof="0" dirty="0" err="1">
                <a:ln>
                  <a:noFill/>
                </a:ln>
                <a:solidFill>
                  <a:srgbClr val="002060"/>
                </a:solidFill>
                <a:effectLst/>
                <a:uLnTx/>
                <a:uFillTx/>
                <a:latin typeface="SVN-Androgyne" panose="02040603050506020204" pitchFamily="18" charset="0"/>
                <a:ea typeface="+mn-ea"/>
                <a:cs typeface="+mn-cs"/>
              </a:rPr>
              <a:t>bình</a:t>
            </a:r>
            <a:r>
              <a:rPr kumimoji="0" lang="en-US" sz="5000" b="0" i="0" u="none" strike="noStrike" kern="1200" cap="none" spc="0" normalizeH="0" baseline="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baseline="0" noProof="0" dirty="0" err="1">
                <a:ln>
                  <a:noFill/>
                </a:ln>
                <a:solidFill>
                  <a:srgbClr val="002060"/>
                </a:solidFill>
                <a:effectLst/>
                <a:uLnTx/>
                <a:uFillTx/>
                <a:latin typeface="SVN-Androgyne" panose="02040603050506020204" pitchFamily="18" charset="0"/>
                <a:ea typeface="+mn-ea"/>
                <a:cs typeface="+mn-cs"/>
              </a:rPr>
              <a:t>hành</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có</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độ</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dài</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đáy</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là</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6dm,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chiều</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cao</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là</a:t>
            </a:r>
            <a:r>
              <a:rPr kumimoji="0" lang="en-US" sz="5000" b="0" i="0" u="none" strike="noStrike" kern="1200" cap="none" spc="0" normalizeH="0" noProof="0" dirty="0">
                <a:ln>
                  <a:noFill/>
                </a:ln>
                <a:solidFill>
                  <a:srgbClr val="002060"/>
                </a:solidFill>
                <a:effectLst/>
                <a:uLnTx/>
                <a:uFillTx/>
                <a:latin typeface="SVN-Androgyne" panose="02040603050506020204" pitchFamily="18" charset="0"/>
                <a:ea typeface="+mn-ea"/>
                <a:cs typeface="+mn-cs"/>
              </a:rPr>
              <a:t> 32dm </a:t>
            </a:r>
            <a:r>
              <a:rPr kumimoji="0" lang="en-US" sz="5000" b="0" i="0" u="none" strike="noStrike" kern="1200" cap="none" spc="0" normalizeH="0" noProof="0" dirty="0" err="1">
                <a:ln>
                  <a:noFill/>
                </a:ln>
                <a:solidFill>
                  <a:srgbClr val="002060"/>
                </a:solidFill>
                <a:effectLst/>
                <a:uLnTx/>
                <a:uFillTx/>
                <a:latin typeface="SVN-Androgyne" panose="02040603050506020204" pitchFamily="18" charset="0"/>
                <a:ea typeface="+mn-ea"/>
                <a:cs typeface="+mn-cs"/>
              </a:rPr>
              <a:t>là</a:t>
            </a:r>
            <a:r>
              <a:rPr lang="en-US" sz="5000" dirty="0">
                <a:solidFill>
                  <a:srgbClr val="002060"/>
                </a:solidFill>
                <a:latin typeface="SVN-Androgyne" panose="02040603050506020204" pitchFamily="18" charset="0"/>
              </a:rPr>
              <a:t>:</a:t>
            </a:r>
            <a:endParaRPr kumimoji="0" lang="en-US" sz="4000" b="0" i="0" u="none" strike="noStrike" kern="1200" cap="none" spc="0" normalizeH="0" noProof="0" dirty="0">
              <a:ln>
                <a:noFill/>
              </a:ln>
              <a:solidFill>
                <a:srgbClr val="002060"/>
              </a:solidFill>
              <a:effectLst/>
              <a:uLnTx/>
              <a:uFillTx/>
              <a:latin typeface="UTM Androgyne" panose="02040603050506020204" pitchFamily="18" charset="0"/>
            </a:endParaRPr>
          </a:p>
        </p:txBody>
      </p:sp>
      <p:sp>
        <p:nvSpPr>
          <p:cNvPr id="2" name="TextBox 1"/>
          <p:cNvSpPr txBox="1"/>
          <p:nvPr/>
        </p:nvSpPr>
        <p:spPr>
          <a:xfrm>
            <a:off x="7870063" y="4088825"/>
            <a:ext cx="3371273" cy="707886"/>
          </a:xfrm>
          <a:prstGeom prst="rect">
            <a:avLst/>
          </a:prstGeom>
          <a:noFill/>
        </p:spPr>
        <p:txBody>
          <a:bodyPr wrap="square" rtlCol="0">
            <a:spAutoFit/>
          </a:bodyPr>
          <a:lstStyle/>
          <a:p>
            <a:r>
              <a:rPr lang="en-US" sz="4000" dirty="0">
                <a:solidFill>
                  <a:schemeClr val="bg1"/>
                </a:solidFill>
                <a:latin typeface="UTM Cookies" panose="02040603050506020204" pitchFamily="18" charset="0"/>
              </a:rPr>
              <a:t>182 </a:t>
            </a:r>
            <a:r>
              <a:rPr lang="en-US" sz="4000" dirty="0" err="1">
                <a:solidFill>
                  <a:schemeClr val="bg1"/>
                </a:solidFill>
                <a:latin typeface="UTM Cookies" panose="02040603050506020204" pitchFamily="18" charset="0"/>
              </a:rPr>
              <a:t>dm</a:t>
            </a:r>
            <a:endParaRPr lang="en-US" sz="4000" dirty="0">
              <a:solidFill>
                <a:schemeClr val="bg1"/>
              </a:solidFill>
              <a:latin typeface="UTM Cookies" panose="02040603050506020204" pitchFamily="18" charset="0"/>
            </a:endParaRPr>
          </a:p>
        </p:txBody>
      </p:sp>
    </p:spTree>
    <p:extLst>
      <p:ext uri="{BB962C8B-B14F-4D97-AF65-F5344CB8AC3E}">
        <p14:creationId xmlns:p14="http://schemas.microsoft.com/office/powerpoint/2010/main" val="2090611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90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Am-thanh-tra-loi-sai-www_nhacchuongvui_com.wav"/>
                                        </p:tgtEl>
                                      </p:cMediaNode>
                                    </p:audio>
                                  </p:subTnLst>
                                </p:cTn>
                              </p:par>
                            </p:childTnLst>
                          </p:cTn>
                        </p:par>
                        <p:par>
                          <p:cTn id="19" fill="hold">
                            <p:stCondLst>
                              <p:cond delay="0"/>
                            </p:stCondLst>
                            <p:childTnLst>
                              <p:par>
                                <p:cTn id="20" presetID="1" presetClass="entr" presetSubtype="0" fill="hold" nodeType="afterEffect">
                                  <p:stCondLst>
                                    <p:cond delay="1500"/>
                                  </p:stCondLst>
                                  <p:childTnLst>
                                    <p:set>
                                      <p:cBhvr>
                                        <p:cTn id="21" dur="1" fill="hold">
                                          <p:stCondLst>
                                            <p:cond delay="0"/>
                                          </p:stCondLst>
                                        </p:cTn>
                                        <p:tgtEl>
                                          <p:spTgt spid="14"/>
                                        </p:tgtEl>
                                        <p:attrNameLst>
                                          <p:attrName>style.visibility</p:attrName>
                                        </p:attrNameLst>
                                      </p:cBhvr>
                                      <p:to>
                                        <p:strVal val="visible"/>
                                      </p:to>
                                    </p:set>
                                  </p:childTnLst>
                                </p:cTn>
                              </p:par>
                            </p:childTnLst>
                          </p:cTn>
                        </p:par>
                        <p:par>
                          <p:cTn id="22" fill="hold">
                            <p:stCondLst>
                              <p:cond delay="1500"/>
                            </p:stCondLst>
                            <p:childTnLst>
                              <p:par>
                                <p:cTn id="23" presetID="10" presetClass="exit" presetSubtype="0" fill="hold" nodeType="afterEffect">
                                  <p:stCondLst>
                                    <p:cond delay="110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childTnLst>
                          </p:cTn>
                        </p:par>
                        <p:par>
                          <p:cTn id="31" fill="hold">
                            <p:stCondLst>
                              <p:cond delay="0"/>
                            </p:stCondLst>
                            <p:childTnLst>
                              <p:par>
                                <p:cTn id="32" presetID="1" presetClass="entr" presetSubtype="0" fill="hold" nodeType="afterEffect">
                                  <p:stCondLst>
                                    <p:cond delay="1500"/>
                                  </p:stCondLst>
                                  <p:childTnLst>
                                    <p:set>
                                      <p:cBhvr>
                                        <p:cTn id="33" dur="1" fill="hold">
                                          <p:stCondLst>
                                            <p:cond delay="0"/>
                                          </p:stCondLst>
                                        </p:cTn>
                                        <p:tgtEl>
                                          <p:spTgt spid="14"/>
                                        </p:tgtEl>
                                        <p:attrNameLst>
                                          <p:attrName>style.visibility</p:attrName>
                                        </p:attrNameLst>
                                      </p:cBhvr>
                                      <p:to>
                                        <p:strVal val="visible"/>
                                      </p:to>
                                    </p:set>
                                  </p:childTnLst>
                                </p:cTn>
                              </p:par>
                            </p:childTnLst>
                          </p:cTn>
                        </p:par>
                        <p:par>
                          <p:cTn id="34" fill="hold">
                            <p:stCondLst>
                              <p:cond delay="1500"/>
                            </p:stCondLst>
                            <p:childTnLst>
                              <p:par>
                                <p:cTn id="35" presetID="10" presetClass="exit" presetSubtype="0" fill="hold" nodeType="afterEffect">
                                  <p:stCondLst>
                                    <p:cond delay="110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2718473" y="-473571"/>
            <a:ext cx="8117322" cy="8117323"/>
            <a:chOff x="1745673" y="-538885"/>
            <a:chExt cx="8117322" cy="8117323"/>
          </a:xfrm>
        </p:grpSpPr>
        <p:pic>
          <p:nvPicPr>
            <p:cNvPr id="1028" name="Picture 4" descr="Hình ảnh Vận động Viên Gặp Gỡ Học Sinh Tiểu Học Nhật Bản Ném Quả Bóng Lớn,  Đại Hội Thể Dục Thể Thao, Lăn Bóng, Nhật Bản miễn phí tải tập tin"/>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969" b="95156" l="625" r="96250">
                          <a14:foregroundMark x1="32188" y1="14063" x2="34375" y2="32188"/>
                          <a14:foregroundMark x1="11250" y1="35000" x2="25938" y2="43281"/>
                          <a14:foregroundMark x1="30469" y1="43281" x2="42031" y2="44844"/>
                          <a14:foregroundMark x1="25938" y1="55313" x2="22656" y2="63438"/>
                          <a14:foregroundMark x1="39844" y1="29531" x2="38125" y2="34063"/>
                          <a14:foregroundMark x1="24375" y1="15313" x2="22344" y2="16406"/>
                          <a14:foregroundMark x1="22031" y1="19375" x2="22031" y2="19375"/>
                          <a14:foregroundMark x1="20469" y1="18125" x2="20313" y2="18438"/>
                          <a14:foregroundMark x1="39531" y1="40156" x2="43594" y2="42500"/>
                          <a14:foregroundMark x1="76563" y1="33125" x2="70156" y2="63281"/>
                          <a14:foregroundMark x1="33125" y1="31719" x2="30938" y2="32500"/>
                          <a14:foregroundMark x1="69844" y1="29688" x2="61094" y2="32500"/>
                          <a14:foregroundMark x1="60625" y1="33906" x2="60313" y2="36094"/>
                          <a14:foregroundMark x1="61406" y1="38750" x2="60625" y2="32500"/>
                          <a14:foregroundMark x1="60781" y1="32656" x2="59375" y2="35625"/>
                          <a14:foregroundMark x1="83281" y1="53125" x2="76250" y2="57188"/>
                          <a14:foregroundMark x1="70469" y1="50469" x2="67344" y2="53125"/>
                          <a14:foregroundMark x1="82813" y1="54844" x2="78438" y2="57188"/>
                          <a14:foregroundMark x1="74375" y1="64375" x2="64688" y2="68125"/>
                          <a14:foregroundMark x1="74063" y1="63750" x2="80156" y2="77188"/>
                          <a14:foregroundMark x1="71094" y1="73281" x2="71094" y2="75156"/>
                          <a14:foregroundMark x1="67813" y1="83750" x2="66719" y2="86406"/>
                          <a14:foregroundMark x1="67813" y1="88281" x2="61875" y2="85938"/>
                          <a14:foregroundMark x1="78750" y1="69063" x2="80469" y2="71406"/>
                          <a14:foregroundMark x1="91875" y1="80156" x2="90313" y2="86875"/>
                          <a14:foregroundMark x1="79531" y1="36250" x2="86563" y2="45938"/>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745673" y="-538885"/>
              <a:ext cx="8117322" cy="81173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590266" y="4040483"/>
              <a:ext cx="2214068" cy="2157963"/>
            </a:xfrm>
            <a:prstGeom prst="rect">
              <a:avLst/>
            </a:prstGeom>
          </p:spPr>
          <p:txBody>
            <a:bodyPr wrap="non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zh-CN" sz="6000" b="1" dirty="0">
                  <a:solidFill>
                    <a:prstClr val="white"/>
                  </a:solidFill>
                  <a:effectLst>
                    <a:glow rad="228600">
                      <a:schemeClr val="accent1">
                        <a:satMod val="175000"/>
                        <a:alpha val="40000"/>
                      </a:schemeClr>
                    </a:glow>
                  </a:effectLst>
                  <a:latin typeface="UTM Gradoo" panose="02040603050506020204" pitchFamily="18" charset="0"/>
                </a:rPr>
                <a:t>LUYỆN </a:t>
              </a:r>
            </a:p>
            <a:p>
              <a:pPr marL="0" marR="0" lvl="0" indent="0" algn="ctr" defTabSz="914400" rtl="0" eaLnBrk="1" fontAlgn="auto" latinLnBrk="0" hangingPunct="1">
                <a:lnSpc>
                  <a:spcPct val="120000"/>
                </a:lnSpc>
                <a:spcBef>
                  <a:spcPts val="0"/>
                </a:spcBef>
                <a:spcAft>
                  <a:spcPts val="0"/>
                </a:spcAft>
                <a:buClrTx/>
                <a:buSzTx/>
                <a:buFontTx/>
                <a:buNone/>
                <a:tabLst/>
                <a:defRPr/>
              </a:pPr>
              <a:r>
                <a:rPr lang="en-US" altLang="zh-CN" sz="6000" b="1" noProof="0" dirty="0">
                  <a:solidFill>
                    <a:prstClr val="white"/>
                  </a:solidFill>
                  <a:effectLst>
                    <a:glow rad="228600">
                      <a:schemeClr val="accent1">
                        <a:satMod val="175000"/>
                        <a:alpha val="40000"/>
                      </a:schemeClr>
                    </a:glow>
                  </a:effectLst>
                  <a:latin typeface="UTM Gradoo" panose="02040603050506020204" pitchFamily="18" charset="0"/>
                </a:rPr>
                <a:t>TẬP</a:t>
              </a:r>
            </a:p>
          </p:txBody>
        </p:sp>
      </p:grpSp>
      <p:pic>
        <p:nvPicPr>
          <p:cNvPr id="5" name="图片 20">
            <a:extLst>
              <a:ext uri="{FF2B5EF4-FFF2-40B4-BE49-F238E27FC236}">
                <a16:creationId xmlns:a16="http://schemas.microsoft.com/office/drawing/2014/main" id="{DCA3E05C-EC06-4EDE-A73D-E45756378A98}"/>
              </a:ext>
            </a:extLst>
          </p:cNvPr>
          <p:cNvPicPr>
            <a:picLocks noChangeAspect="1"/>
          </p:cNvPicPr>
          <p:nvPr/>
        </p:nvPicPr>
        <p:blipFill rotWithShape="1">
          <a:blip r:embed="rId4" cstate="print">
            <a:duotone>
              <a:schemeClr val="accent5">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l="74805" t="37695" r="4702" b="53695"/>
          <a:stretch/>
        </p:blipFill>
        <p:spPr>
          <a:xfrm>
            <a:off x="7414382" y="-359767"/>
            <a:ext cx="3039124" cy="1915468"/>
          </a:xfrm>
          <a:prstGeom prst="rect">
            <a:avLst/>
          </a:prstGeom>
        </p:spPr>
      </p:pic>
      <p:pic>
        <p:nvPicPr>
          <p:cNvPr id="6" name="图片 20">
            <a:extLst>
              <a:ext uri="{FF2B5EF4-FFF2-40B4-BE49-F238E27FC236}">
                <a16:creationId xmlns:a16="http://schemas.microsoft.com/office/drawing/2014/main" id="{DCA3E05C-EC06-4EDE-A73D-E45756378A9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l="74805" t="37695" r="4702" b="53695"/>
          <a:stretch/>
        </p:blipFill>
        <p:spPr>
          <a:xfrm>
            <a:off x="9391635" y="795767"/>
            <a:ext cx="2411456" cy="1519868"/>
          </a:xfrm>
          <a:prstGeom prst="rect">
            <a:avLst/>
          </a:prstGeom>
        </p:spPr>
      </p:pic>
    </p:spTree>
    <p:extLst>
      <p:ext uri="{BB962C8B-B14F-4D97-AF65-F5344CB8AC3E}">
        <p14:creationId xmlns:p14="http://schemas.microsoft.com/office/powerpoint/2010/main" val="173088073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4.07407E-6 L -0.8457 -0.01204 " pathEditMode="relative" rAng="0" ptsTypes="AA">
                                      <p:cBhvr>
                                        <p:cTn id="6" dur="2000" fill="hold"/>
                                        <p:tgtEl>
                                          <p:spTgt spid="4"/>
                                        </p:tgtEl>
                                        <p:attrNameLst>
                                          <p:attrName>ppt_x</p:attrName>
                                          <p:attrName>ppt_y</p:attrName>
                                        </p:attrNameLst>
                                      </p:cBhvr>
                                      <p:rCtr x="-36966" y="-16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1" name="ĐC SHARE MIỄN PHÍ BỞI NK POWERSKILL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116" y="2234743"/>
            <a:ext cx="3590632" cy="3590632"/>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1184" y="0"/>
            <a:ext cx="4035889" cy="6234544"/>
          </a:xfrm>
          <a:prstGeom prst="rect">
            <a:avLst/>
          </a:prstGeom>
        </p:spPr>
      </p:pic>
      <p:pic>
        <p:nvPicPr>
          <p:cNvPr id="7" name="Picture 6"/>
          <p:cNvPicPr>
            <a:picLocks noChangeAspect="1"/>
          </p:cNvPicPr>
          <p:nvPr/>
        </p:nvPicPr>
        <p:blipFill rotWithShape="1">
          <a:blip r:embed="rId6">
            <a:extLst>
              <a:ext uri="{BEBA8EAE-BF5A-486C-A8C5-ECC9F3942E4B}">
                <a14:imgProps xmlns:a14="http://schemas.microsoft.com/office/drawing/2010/main">
                  <a14:imgLayer r:embed="rId7">
                    <a14:imgEffect>
                      <a14:backgroundRemoval t="27051" b="63077" l="47500" r="93400">
                        <a14:foregroundMark x1="56200" y1="37436" x2="56400" y2="48077"/>
                        <a14:foregroundMark x1="56500" y1="34231" x2="56700" y2="35897"/>
                        <a14:foregroundMark x1="53500" y1="38718" x2="54300" y2="46154"/>
                        <a14:foregroundMark x1="50900" y1="42692" x2="52700" y2="44744"/>
                        <a14:foregroundMark x1="47500" y1="50385" x2="50000" y2="50513"/>
                        <a14:foregroundMark x1="52700" y1="49359" x2="52800" y2="50385"/>
                        <a14:foregroundMark x1="80300" y1="30000" x2="82400" y2="34231"/>
                        <a14:foregroundMark x1="85100" y1="27051" x2="84400" y2="31026"/>
                        <a14:foregroundMark x1="84300" y1="47051" x2="88300" y2="43462"/>
                        <a14:foregroundMark x1="86800" y1="45513" x2="88600" y2="46026"/>
                        <a14:foregroundMark x1="78600" y1="38846" x2="76600" y2="37308"/>
                        <a14:foregroundMark x1="75700" y1="62564" x2="76300" y2="62308"/>
                        <a14:backgroundMark x1="85500" y1="45128" x2="85500" y2="45128"/>
                        <a14:backgroundMark x1="82300" y1="35256" x2="82300" y2="35256"/>
                        <a14:backgroundMark x1="82100" y1="34103" x2="82100" y2="34103"/>
                        <a14:backgroundMark x1="82400" y1="33974" x2="82400" y2="33974"/>
                        <a14:backgroundMark x1="82400" y1="33974" x2="82400" y2="33974"/>
                        <a14:backgroundMark x1="82400" y1="34103" x2="82400" y2="34103"/>
                        <a14:backgroundMark x1="82500" y1="34231" x2="82500" y2="34231"/>
                        <a14:backgroundMark x1="82400" y1="33718" x2="82400" y2="33718"/>
                        <a14:backgroundMark x1="82200" y1="33718" x2="82200" y2="33718"/>
                        <a14:backgroundMark x1="57100" y1="46923" x2="57100" y2="46923"/>
                        <a14:backgroundMark x1="56200" y1="47821" x2="56200" y2="47821"/>
                        <a14:backgroundMark x1="56500" y1="45000" x2="56500" y2="45000"/>
                        <a14:backgroundMark x1="53900" y1="44231" x2="53900" y2="44231"/>
                        <a14:backgroundMark x1="56400" y1="45897" x2="56400" y2="45897"/>
                        <a14:backgroundMark x1="76900" y1="42821" x2="76900" y2="42821"/>
                      </a14:backgroundRemoval>
                    </a14:imgEffect>
                    <a14:imgEffect>
                      <a14:sharpenSoften amount="25000"/>
                    </a14:imgEffect>
                    <a14:imgEffect>
                      <a14:saturation sat="200000"/>
                    </a14:imgEffect>
                  </a14:imgLayer>
                </a14:imgProps>
              </a:ext>
              <a:ext uri="{28A0092B-C50C-407E-A947-70E740481C1C}">
                <a14:useLocalDpi xmlns:a14="http://schemas.microsoft.com/office/drawing/2010/main" val="0"/>
              </a:ext>
            </a:extLst>
          </a:blip>
          <a:srcRect l="68165" t="57174" r="3771" b="36008"/>
          <a:stretch/>
        </p:blipFill>
        <p:spPr>
          <a:xfrm>
            <a:off x="2802384" y="5471886"/>
            <a:ext cx="5869647" cy="1112274"/>
          </a:xfrm>
          <a:prstGeom prst="rect">
            <a:avLst/>
          </a:prstGeom>
        </p:spPr>
      </p:pic>
      <p:pic>
        <p:nvPicPr>
          <p:cNvPr id="9" name="Picture 8">
            <a:hlinkClick r:id="rId8" action="ppaction://hlinksldjump"/>
          </p:cNvPr>
          <p:cNvPicPr>
            <a:picLocks noChangeAspect="1"/>
          </p:cNvPicPr>
          <p:nvPr/>
        </p:nvPicPr>
        <p:blipFill rotWithShape="1">
          <a:blip r:embed="rId9">
            <a:extLst>
              <a:ext uri="{28A0092B-C50C-407E-A947-70E740481C1C}">
                <a14:useLocalDpi xmlns:a14="http://schemas.microsoft.com/office/drawing/2010/main" val="0"/>
              </a:ext>
            </a:extLst>
          </a:blip>
          <a:srcRect l="34025" r="34025" b="70261"/>
          <a:stretch/>
        </p:blipFill>
        <p:spPr>
          <a:xfrm>
            <a:off x="5487576" y="3404599"/>
            <a:ext cx="1001277" cy="1005625"/>
          </a:xfrm>
          <a:prstGeom prst="rect">
            <a:avLst/>
          </a:prstGeom>
        </p:spPr>
      </p:pic>
      <p:pic>
        <p:nvPicPr>
          <p:cNvPr id="11" name="Picture 10">
            <a:hlinkClick r:id="rId10" action="ppaction://hlinksldjump"/>
          </p:cNvPr>
          <p:cNvPicPr>
            <a:picLocks noChangeAspect="1"/>
          </p:cNvPicPr>
          <p:nvPr/>
        </p:nvPicPr>
        <p:blipFill rotWithShape="1">
          <a:blip r:embed="rId9">
            <a:extLst>
              <a:ext uri="{28A0092B-C50C-407E-A947-70E740481C1C}">
                <a14:useLocalDpi xmlns:a14="http://schemas.microsoft.com/office/drawing/2010/main" val="0"/>
              </a:ext>
            </a:extLst>
          </a:blip>
          <a:srcRect l="65737" t="34029" r="2313" b="36232"/>
          <a:stretch/>
        </p:blipFill>
        <p:spPr>
          <a:xfrm>
            <a:off x="5793519" y="1707757"/>
            <a:ext cx="1049415" cy="1053972"/>
          </a:xfrm>
          <a:prstGeom prst="rect">
            <a:avLst/>
          </a:prstGeom>
        </p:spPr>
      </p:pic>
      <p:sp>
        <p:nvSpPr>
          <p:cNvPr id="16" name="TextBox 15"/>
          <p:cNvSpPr txBox="1"/>
          <p:nvPr/>
        </p:nvSpPr>
        <p:spPr>
          <a:xfrm>
            <a:off x="7122695" y="603527"/>
            <a:ext cx="4310320" cy="1938992"/>
          </a:xfrm>
          <a:prstGeom prst="rect">
            <a:avLst/>
          </a:prstGeom>
          <a:noFill/>
          <a:ln w="57150">
            <a:noFill/>
          </a:ln>
        </p:spPr>
        <p:txBody>
          <a:bodyPr wrap="square" rtlCol="0">
            <a:spAutoFit/>
          </a:bodyPr>
          <a:lstStyle/>
          <a:p>
            <a:pPr algn="ctr">
              <a:spcBef>
                <a:spcPts val="600"/>
              </a:spcBef>
            </a:pPr>
            <a:r>
              <a:rPr lang="en-US" sz="6000" b="1" dirty="0">
                <a:solidFill>
                  <a:srgbClr val="FF0066"/>
                </a:solidFill>
                <a:latin typeface="UTM Isadora" pitchFamily="18" charset="0"/>
                <a:ea typeface="Kids" pitchFamily="2" charset="0"/>
                <a:cs typeface="Arial" pitchFamily="34" charset="0"/>
              </a:rPr>
              <a:t>Thu </a:t>
            </a:r>
            <a:r>
              <a:rPr lang="en-US" sz="6000" b="1" dirty="0" err="1">
                <a:solidFill>
                  <a:srgbClr val="FF0066"/>
                </a:solidFill>
                <a:latin typeface="UTM Isadora" pitchFamily="18" charset="0"/>
                <a:ea typeface="Kids" pitchFamily="2" charset="0"/>
                <a:cs typeface="Arial" pitchFamily="34" charset="0"/>
              </a:rPr>
              <a:t>hoạch</a:t>
            </a:r>
            <a:r>
              <a:rPr lang="en-US" sz="6000" b="1" dirty="0">
                <a:solidFill>
                  <a:srgbClr val="FF0066"/>
                </a:solidFill>
                <a:latin typeface="UTM Isadora" pitchFamily="18" charset="0"/>
                <a:ea typeface="Kids" pitchFamily="2" charset="0"/>
                <a:cs typeface="Arial" pitchFamily="34" charset="0"/>
              </a:rPr>
              <a:t> </a:t>
            </a:r>
            <a:r>
              <a:rPr lang="en-US" sz="6000" b="1" dirty="0" err="1">
                <a:solidFill>
                  <a:srgbClr val="FF0066"/>
                </a:solidFill>
                <a:latin typeface="UTM Isadora" pitchFamily="18" charset="0"/>
                <a:ea typeface="Kids" pitchFamily="2" charset="0"/>
                <a:cs typeface="Arial" pitchFamily="34" charset="0"/>
              </a:rPr>
              <a:t>cà</a:t>
            </a:r>
            <a:r>
              <a:rPr lang="en-US" sz="6000" b="1" dirty="0">
                <a:solidFill>
                  <a:srgbClr val="FF0066"/>
                </a:solidFill>
                <a:latin typeface="UTM Isadora" pitchFamily="18" charset="0"/>
                <a:ea typeface="Kids" pitchFamily="2" charset="0"/>
                <a:cs typeface="Arial" pitchFamily="34" charset="0"/>
              </a:rPr>
              <a:t> </a:t>
            </a:r>
            <a:r>
              <a:rPr lang="en-US" sz="6000" b="1" dirty="0" err="1">
                <a:solidFill>
                  <a:srgbClr val="FF0066"/>
                </a:solidFill>
                <a:latin typeface="UTM Isadora" pitchFamily="18" charset="0"/>
                <a:ea typeface="Kids" pitchFamily="2" charset="0"/>
                <a:cs typeface="Arial" pitchFamily="34" charset="0"/>
              </a:rPr>
              <a:t>chua</a:t>
            </a:r>
            <a:endParaRPr lang="en-US" sz="6000" b="1" dirty="0">
              <a:solidFill>
                <a:srgbClr val="FF0066"/>
              </a:solidFill>
              <a:latin typeface="UTM Isadora" pitchFamily="18" charset="0"/>
              <a:ea typeface="Kids" pitchFamily="2" charset="0"/>
              <a:cs typeface="Arial" pitchFamily="34" charset="0"/>
            </a:endParaRPr>
          </a:p>
        </p:txBody>
      </p:sp>
      <p:pic>
        <p:nvPicPr>
          <p:cNvPr id="18" name="Picture 17"/>
          <p:cNvPicPr>
            <a:picLocks noChangeAspect="1"/>
          </p:cNvPicPr>
          <p:nvPr/>
        </p:nvPicPr>
        <p:blipFill rotWithShape="1">
          <a:blip r:embed="rId11">
            <a:extLst>
              <a:ext uri="{BEBA8EAE-BF5A-486C-A8C5-ECC9F3942E4B}">
                <a14:imgProps xmlns:a14="http://schemas.microsoft.com/office/drawing/2010/main">
                  <a14:imgLayer r:embed="rId7">
                    <a14:imgEffect>
                      <a14:backgroundRemoval t="23846" b="66795" l="69200" r="96800"/>
                    </a14:imgEffect>
                  </a14:imgLayer>
                </a14:imgProps>
              </a:ext>
              <a:ext uri="{28A0092B-C50C-407E-A947-70E740481C1C}">
                <a14:useLocalDpi xmlns:a14="http://schemas.microsoft.com/office/drawing/2010/main" val="0"/>
              </a:ext>
            </a:extLst>
          </a:blip>
          <a:srcRect l="68661" t="19259" b="33575"/>
          <a:stretch/>
        </p:blipFill>
        <p:spPr>
          <a:xfrm>
            <a:off x="7338074" y="3788072"/>
            <a:ext cx="2755473" cy="3234599"/>
          </a:xfrm>
          <a:prstGeom prst="rect">
            <a:avLst/>
          </a:prstGeom>
        </p:spPr>
      </p:pic>
      <p:pic>
        <p:nvPicPr>
          <p:cNvPr id="19" name="Picture 18">
            <a:hlinkClick r:id="rId12" action="ppaction://hlinksldjump"/>
          </p:cNvPr>
          <p:cNvPicPr>
            <a:picLocks noChangeAspect="1"/>
          </p:cNvPicPr>
          <p:nvPr/>
        </p:nvPicPr>
        <p:blipFill rotWithShape="1">
          <a:blip r:embed="rId13">
            <a:extLst>
              <a:ext uri="{BEBA8EAE-BF5A-486C-A8C5-ECC9F3942E4B}">
                <a14:imgProps xmlns:a14="http://schemas.microsoft.com/office/drawing/2010/main">
                  <a14:imgLayer r:embed="rId7">
                    <a14:imgEffect>
                      <a14:backgroundRemoval t="31410" b="63590" l="45200" r="68200"/>
                    </a14:imgEffect>
                  </a14:imgLayer>
                </a14:imgProps>
              </a:ext>
              <a:ext uri="{28A0092B-C50C-407E-A947-70E740481C1C}">
                <a14:useLocalDpi xmlns:a14="http://schemas.microsoft.com/office/drawing/2010/main" val="0"/>
              </a:ext>
            </a:extLst>
          </a:blip>
          <a:srcRect l="46142" t="27651" r="31573" b="32286"/>
          <a:stretch/>
        </p:blipFill>
        <p:spPr>
          <a:xfrm>
            <a:off x="10166937" y="4371847"/>
            <a:ext cx="1959429" cy="2747460"/>
          </a:xfrm>
          <a:prstGeom prst="rect">
            <a:avLst/>
          </a:prstGeom>
        </p:spPr>
      </p:pic>
      <p:pic>
        <p:nvPicPr>
          <p:cNvPr id="20" name="Picture 19"/>
          <p:cNvPicPr>
            <a:picLocks noChangeAspect="1"/>
          </p:cNvPicPr>
          <p:nvPr/>
        </p:nvPicPr>
        <p:blipFill rotWithShape="1">
          <a:blip r:embed="rId14">
            <a:extLst>
              <a:ext uri="{BEBA8EAE-BF5A-486C-A8C5-ECC9F3942E4B}">
                <a14:imgProps xmlns:a14="http://schemas.microsoft.com/office/drawing/2010/main">
                  <a14:imgLayer r:embed="rId7">
                    <a14:imgEffect>
                      <a14:backgroundRemoval t="44615" b="64231" l="25400" r="39700"/>
                    </a14:imgEffect>
                  </a14:imgLayer>
                </a14:imgProps>
              </a:ext>
              <a:ext uri="{28A0092B-C50C-407E-A947-70E740481C1C}">
                <a14:useLocalDpi xmlns:a14="http://schemas.microsoft.com/office/drawing/2010/main" val="0"/>
              </a:ext>
            </a:extLst>
          </a:blip>
          <a:srcRect l="25034" t="43637" r="58293" b="36332"/>
          <a:stretch/>
        </p:blipFill>
        <p:spPr>
          <a:xfrm>
            <a:off x="2834019" y="5405408"/>
            <a:ext cx="1186937" cy="1112274"/>
          </a:xfrm>
          <a:prstGeom prst="rect">
            <a:avLst/>
          </a:prstGeom>
        </p:spPr>
      </p:pic>
      <p:pic>
        <p:nvPicPr>
          <p:cNvPr id="17" name="Picture 1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1990" y="4380512"/>
            <a:ext cx="2642159" cy="2642159"/>
          </a:xfrm>
          <a:prstGeom prst="rect">
            <a:avLst/>
          </a:prstGeom>
        </p:spPr>
      </p:pic>
      <p:pic>
        <p:nvPicPr>
          <p:cNvPr id="10" name="Picture 9">
            <a:hlinkClick r:id="rId16" action="ppaction://hlinksldjump"/>
          </p:cNvPr>
          <p:cNvPicPr>
            <a:picLocks noChangeAspect="1"/>
          </p:cNvPicPr>
          <p:nvPr/>
        </p:nvPicPr>
        <p:blipFill rotWithShape="1">
          <a:blip r:embed="rId9">
            <a:extLst>
              <a:ext uri="{28A0092B-C50C-407E-A947-70E740481C1C}">
                <a14:useLocalDpi xmlns:a14="http://schemas.microsoft.com/office/drawing/2010/main" val="0"/>
              </a:ext>
            </a:extLst>
          </a:blip>
          <a:srcRect l="65975" t="-731" r="2075" b="70992"/>
          <a:stretch/>
        </p:blipFill>
        <p:spPr>
          <a:xfrm>
            <a:off x="4280506" y="3838447"/>
            <a:ext cx="1062188" cy="1066800"/>
          </a:xfrm>
          <a:prstGeom prst="rect">
            <a:avLst/>
          </a:prstGeom>
        </p:spPr>
      </p:pic>
      <p:sp>
        <p:nvSpPr>
          <p:cNvPr id="2" name="Right Arrow 1">
            <a:hlinkClick r:id="rId17" action="ppaction://hlinksldjump"/>
          </p:cNvPr>
          <p:cNvSpPr/>
          <p:nvPr/>
        </p:nvSpPr>
        <p:spPr>
          <a:xfrm>
            <a:off x="11500724" y="6346181"/>
            <a:ext cx="625642" cy="475957"/>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0" y="0"/>
            <a:ext cx="875561" cy="261610"/>
          </a:xfrm>
          <a:prstGeom prst="rect">
            <a:avLst/>
          </a:prstGeom>
        </p:spPr>
        <p:txBody>
          <a:bodyPr wrap="none">
            <a:spAutoFit/>
          </a:bodyPr>
          <a:lstStyle/>
          <a:p>
            <a:r>
              <a:rPr lang="en-US" sz="1100" dirty="0">
                <a:solidFill>
                  <a:srgbClr val="92D050"/>
                </a:solidFill>
              </a:rPr>
              <a:t>MĂNG NON</a:t>
            </a:r>
          </a:p>
        </p:txBody>
      </p:sp>
    </p:spTree>
    <p:extLst>
      <p:ext uri="{BB962C8B-B14F-4D97-AF65-F5344CB8AC3E}">
        <p14:creationId xmlns:p14="http://schemas.microsoft.com/office/powerpoint/2010/main" val="3892822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16"/>
                                        </p:tgtEl>
                                        <p:attrNameLst>
                                          <p:attrName>style.visibility</p:attrName>
                                        </p:attrNameLst>
                                      </p:cBhvr>
                                      <p:to>
                                        <p:strVal val="visible"/>
                                      </p:to>
                                    </p:set>
                                    <p:set>
                                      <p:cBhvr>
                                        <p:cTn id="7" dur="114" fill="hold">
                                          <p:stCondLst>
                                            <p:cond delay="0"/>
                                          </p:stCondLst>
                                        </p:cTn>
                                        <p:tgtEl>
                                          <p:spTgt spid="16"/>
                                        </p:tgtEl>
                                        <p:attrNameLst>
                                          <p:attrName>style.rotation</p:attrName>
                                        </p:attrNameLst>
                                      </p:cBhvr>
                                      <p:to>
                                        <p:strVal val="-45.0"/>
                                      </p:to>
                                    </p:set>
                                    <p:anim calcmode="lin" valueType="num">
                                      <p:cBhvr>
                                        <p:cTn id="8" dur="114" fill="hold">
                                          <p:stCondLst>
                                            <p:cond delay="114"/>
                                          </p:stCondLst>
                                        </p:cTn>
                                        <p:tgtEl>
                                          <p:spTgt spid="16"/>
                                        </p:tgtEl>
                                        <p:attrNameLst>
                                          <p:attrName>style.rotation</p:attrName>
                                        </p:attrNameLst>
                                      </p:cBhvr>
                                      <p:tavLst>
                                        <p:tav tm="0">
                                          <p:val>
                                            <p:fltVal val="-45"/>
                                          </p:val>
                                        </p:tav>
                                        <p:tav tm="69900">
                                          <p:val>
                                            <p:fltVal val="45"/>
                                          </p:val>
                                        </p:tav>
                                        <p:tav tm="100000">
                                          <p:val>
                                            <p:fltVal val="0"/>
                                          </p:val>
                                        </p:tav>
                                      </p:tavLst>
                                    </p:anim>
                                    <p:anim calcmode="lin" valueType="num">
                                      <p:cBhvr>
                                        <p:cTn id="9" dur="114" fill="hold">
                                          <p:stCondLst>
                                            <p:cond delay="0"/>
                                          </p:stCondLst>
                                        </p:cTn>
                                        <p:tgtEl>
                                          <p:spTgt spid="16"/>
                                        </p:tgtEl>
                                        <p:attrNameLst>
                                          <p:attrName>ppt_y</p:attrName>
                                        </p:attrNameLst>
                                      </p:cBhvr>
                                      <p:tavLst>
                                        <p:tav tm="0">
                                          <p:val>
                                            <p:strVal val="#ppt_y-1"/>
                                          </p:val>
                                        </p:tav>
                                        <p:tav tm="100000">
                                          <p:val>
                                            <p:strVal val="#ppt_y-(0.354*#ppt_w-0.172*#ppt_h)"/>
                                          </p:val>
                                        </p:tav>
                                      </p:tavLst>
                                    </p:anim>
                                    <p:anim calcmode="lin" valueType="num">
                                      <p:cBhvr>
                                        <p:cTn id="10" dur="39" decel="50000" autoRev="1" fill="hold">
                                          <p:stCondLst>
                                            <p:cond delay="114"/>
                                          </p:stCondLst>
                                        </p:cTn>
                                        <p:tgtEl>
                                          <p:spTgt spid="16"/>
                                        </p:tgtEl>
                                        <p:attrNameLst>
                                          <p:attrName>ppt_y</p:attrName>
                                        </p:attrNameLst>
                                      </p:cBhvr>
                                      <p:tavLst>
                                        <p:tav tm="0">
                                          <p:val>
                                            <p:strVal val="#ppt_y-(0.354*#ppt_w-0.172*#ppt_h)"/>
                                          </p:val>
                                        </p:tav>
                                        <p:tav tm="100000">
                                          <p:val>
                                            <p:strVal val="#ppt_y-(0.354*#ppt_w-0.172*#ppt_h)-#ppt_h/2"/>
                                          </p:val>
                                        </p:tav>
                                      </p:tavLst>
                                    </p:anim>
                                    <p:anim calcmode="lin" valueType="num">
                                      <p:cBhvr>
                                        <p:cTn id="11" dur="34" fill="hold">
                                          <p:stCondLst>
                                            <p:cond delay="216"/>
                                          </p:stCondLst>
                                        </p:cTn>
                                        <p:tgtEl>
                                          <p:spTgt spid="1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16667E-6 4.07407E-6 L -0.32852 0.26412 " pathEditMode="relative" rAng="0" ptsTypes="AA">
                                      <p:cBhvr>
                                        <p:cTn id="16" dur="2000" fill="hold"/>
                                        <p:tgtEl>
                                          <p:spTgt spid="9"/>
                                        </p:tgtEl>
                                        <p:attrNameLst>
                                          <p:attrName>ppt_x</p:attrName>
                                          <p:attrName>ppt_y</p:attrName>
                                        </p:attrNameLst>
                                      </p:cBhvr>
                                      <p:rCtr x="-16432" y="13194"/>
                                    </p:animMotion>
                                  </p:childTnLst>
                                </p:cTn>
                              </p:par>
                            </p:childTnLst>
                          </p:cTn>
                        </p:par>
                      </p:childTnLst>
                    </p:cTn>
                  </p:par>
                </p:childTnLst>
              </p:cTn>
              <p:nextCondLst>
                <p:cond evt="onClick" delay="0">
                  <p:tgtEl>
                    <p:spTgt spid="9"/>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8.33333E-7 4.07407E-6 L -0.44714 0.51203 " pathEditMode="relative" rAng="0" ptsTypes="AA">
                                      <p:cBhvr>
                                        <p:cTn id="21" dur="2000" fill="hold"/>
                                        <p:tgtEl>
                                          <p:spTgt spid="11"/>
                                        </p:tgtEl>
                                        <p:attrNameLst>
                                          <p:attrName>ppt_x</p:attrName>
                                          <p:attrName>ppt_y</p:attrName>
                                        </p:attrNameLst>
                                      </p:cBhvr>
                                      <p:rCtr x="-22357" y="25602"/>
                                    </p:animMotion>
                                  </p:child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1.25E-6 0.00556 L -0.26745 0.16597 " pathEditMode="relative" rAng="0" ptsTypes="AA">
                                      <p:cBhvr>
                                        <p:cTn id="26" dur="2000" fill="hold"/>
                                        <p:tgtEl>
                                          <p:spTgt spid="10"/>
                                        </p:tgtEl>
                                        <p:attrNameLst>
                                          <p:attrName>ppt_x</p:attrName>
                                          <p:attrName>ppt_y</p:attrName>
                                        </p:attrNameLst>
                                      </p:cBhvr>
                                      <p:rCtr x="-13372" y="8009"/>
                                    </p:animMotion>
                                  </p:childTnLst>
                                </p:cTn>
                              </p:par>
                            </p:childTnLst>
                          </p:cTn>
                        </p:par>
                      </p:childTnLst>
                    </p:cTn>
                  </p:par>
                </p:childTnLst>
              </p:cTn>
              <p:nextCondLst>
                <p:cond evt="onClick" delay="0">
                  <p:tgtEl>
                    <p:spTgt spid="10"/>
                  </p:tgtEl>
                </p:cond>
              </p:nextCondLst>
            </p:seq>
          </p:childTnLst>
        </p:cTn>
      </p:par>
    </p:tnLst>
    <p:bldLst>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2906</TotalTime>
  <Words>612</Words>
  <Application>Microsoft Office PowerPoint</Application>
  <PresentationFormat>Widescreen</PresentationFormat>
  <Paragraphs>124</Paragraphs>
  <Slides>19</Slides>
  <Notes>4</Notes>
  <HiddenSlides>0</HiddenSlides>
  <MMClips>0</MMClips>
  <ScaleCrop>false</ScaleCrop>
  <HeadingPairs>
    <vt:vector size="6" baseType="variant">
      <vt:variant>
        <vt:lpstr>Fonts Used</vt:lpstr>
      </vt:variant>
      <vt:variant>
        <vt:i4>21</vt:i4>
      </vt:variant>
      <vt:variant>
        <vt:lpstr>Theme</vt:lpstr>
      </vt:variant>
      <vt:variant>
        <vt:i4>10</vt:i4>
      </vt:variant>
      <vt:variant>
        <vt:lpstr>Slide Titles</vt:lpstr>
      </vt:variant>
      <vt:variant>
        <vt:i4>19</vt:i4>
      </vt:variant>
    </vt:vector>
  </HeadingPairs>
  <TitlesOfParts>
    <vt:vector size="50" baseType="lpstr">
      <vt:lpstr>Calibri</vt:lpstr>
      <vt:lpstr>UTM Showcard</vt:lpstr>
      <vt:lpstr>#9Slide03 Arima Madurai Black</vt:lpstr>
      <vt:lpstr>UTM Gradoo</vt:lpstr>
      <vt:lpstr>SVN-Whimsy</vt:lpstr>
      <vt:lpstr>Calibri Light</vt:lpstr>
      <vt:lpstr>Arial</vt:lpstr>
      <vt:lpstr>Frosting for Breakfast</vt:lpstr>
      <vt:lpstr>Times New Roman</vt:lpstr>
      <vt:lpstr>UTM Habano</vt:lpstr>
      <vt:lpstr>UTM Alpine KT</vt:lpstr>
      <vt:lpstr>等线</vt:lpstr>
      <vt:lpstr>inpin heiti</vt:lpstr>
      <vt:lpstr>UTM Isadora</vt:lpstr>
      <vt:lpstr>UTM Azuki</vt:lpstr>
      <vt:lpstr>UTM Androgyne</vt:lpstr>
      <vt:lpstr>UTM Sharnay</vt:lpstr>
      <vt:lpstr>SVN-Androgyne</vt:lpstr>
      <vt:lpstr>UTM Wedding K&amp;T</vt:lpstr>
      <vt:lpstr>Bungee Inline</vt:lpstr>
      <vt:lpstr>UTM Cookies</vt:lpstr>
      <vt:lpstr>Office Theme</vt:lpstr>
      <vt:lpstr>Default Design</vt:lpstr>
      <vt:lpstr>1_Default Design</vt:lpstr>
      <vt:lpstr>2_Default Design</vt:lpstr>
      <vt:lpstr>3_Default Design</vt:lpstr>
      <vt:lpstr>4_Default Design</vt:lpstr>
      <vt:lpstr>5_Default Design</vt:lpstr>
      <vt:lpstr>6_Default Design</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Tư Bùi</dc:creator>
  <cp:keywords>MĂNGNON</cp:keywords>
  <cp:lastModifiedBy>Lan Anh Dương</cp:lastModifiedBy>
  <cp:revision>53</cp:revision>
  <dcterms:created xsi:type="dcterms:W3CDTF">2020-07-25T04:58:02Z</dcterms:created>
  <dcterms:modified xsi:type="dcterms:W3CDTF">2023-07-23T09:53:14Z</dcterms:modified>
</cp:coreProperties>
</file>