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76" r:id="rId2"/>
    <p:sldMasterId id="2147483688" r:id="rId3"/>
    <p:sldMasterId id="2147483700" r:id="rId4"/>
    <p:sldMasterId id="2147483712" r:id="rId5"/>
  </p:sldMasterIdLst>
  <p:notesMasterIdLst>
    <p:notesMasterId r:id="rId20"/>
  </p:notesMasterIdLst>
  <p:sldIdLst>
    <p:sldId id="320" r:id="rId6"/>
    <p:sldId id="318" r:id="rId7"/>
    <p:sldId id="319" r:id="rId8"/>
    <p:sldId id="315" r:id="rId9"/>
    <p:sldId id="316" r:id="rId10"/>
    <p:sldId id="322" r:id="rId11"/>
    <p:sldId id="317" r:id="rId12"/>
    <p:sldId id="321" r:id="rId13"/>
    <p:sldId id="284" r:id="rId14"/>
    <p:sldId id="324" r:id="rId15"/>
    <p:sldId id="286" r:id="rId16"/>
    <p:sldId id="295" r:id="rId17"/>
    <p:sldId id="300" r:id="rId18"/>
    <p:sldId id="312" r:id="rId19"/>
  </p:sldIdLst>
  <p:sldSz cx="12192000" cy="6858000"/>
  <p:notesSz cx="6858000" cy="9144000"/>
  <p:embeddedFontLst>
    <p:embeddedFont>
      <p:font typeface="等线" panose="02010600030101010101" pitchFamily="2" charset="-122"/>
      <p:regular r:id="rId21"/>
      <p:bold r:id="rId22"/>
    </p:embeddedFont>
    <p:embeddedFont>
      <p:font typeface="等线 Light" panose="02010600030101010101" pitchFamily="2" charset="-122"/>
      <p:regular r:id="rId23"/>
    </p:embeddedFont>
    <p:embeddedFont>
      <p:font typeface="仓耳玄三M W05" panose="020B0604020202020204" charset="-122"/>
      <p:regular r:id="rId24"/>
    </p:embeddedFont>
    <p:embeddedFont>
      <p:font typeface="Barlow Condensed ExtraBold" panose="00000906000000000000" pitchFamily="2" charset="0"/>
      <p:bold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alibri Light" panose="020F0302020204030204" pitchFamily="34" charset="0"/>
      <p:regular r:id="rId31"/>
      <p:italic r:id="rId32"/>
    </p:embeddedFont>
    <p:embeddedFont>
      <p:font typeface="Cambria" panose="02040503050406030204" pitchFamily="18" charset="0"/>
      <p:regular r:id="rId33"/>
      <p:bold r:id="rId34"/>
      <p:italic r:id="rId35"/>
      <p:boldItalic r:id="rId36"/>
    </p:embeddedFont>
    <p:embeddedFont>
      <p:font typeface="Cambria Math" panose="02040503050406030204" pitchFamily="18" charset="0"/>
      <p:regular r:id="rId37"/>
    </p:embeddedFont>
    <p:embeddedFont>
      <p:font typeface="Jokerman" panose="04090605060D06020702" pitchFamily="82" charset="0"/>
      <p:regular r:id="rId38"/>
    </p:embeddedFont>
    <p:embeddedFont>
      <p:font typeface="Nunito" pitchFamily="2" charset="0"/>
      <p:regular r:id="rId39"/>
      <p:bold r:id="rId40"/>
      <p:italic r:id="rId41"/>
      <p:boldItalic r:id="rId42"/>
    </p:embeddedFont>
    <p:embeddedFont>
      <p:font typeface="Tahoma" panose="020B0604030504040204" pitchFamily="34" charset="0"/>
      <p:regular r:id="rId43"/>
      <p:bold r:id="rId44"/>
    </p:embeddedFont>
    <p:embeddedFont>
      <p:font typeface="UTM Androgyne" panose="02040603050506020204" pitchFamily="18" charset="0"/>
      <p:regular r:id="rId45"/>
    </p:embeddedFont>
    <p:embeddedFont>
      <p:font typeface="UTM Chickenhawk" panose="02040603050506020204" pitchFamily="18" charset="0"/>
      <p:regular r:id="rId46"/>
    </p:embeddedFont>
    <p:embeddedFont>
      <p:font typeface="UTM Showcard" panose="02040603050506020204" pitchFamily="18" charset="0"/>
      <p:regular r:id="rId47"/>
    </p:embeddedFont>
    <p:embeddedFont>
      <p:font typeface="UTM ViceroyJF" panose="02040603050506020204" pitchFamily="18" charset="0"/>
      <p:regular r:id="rId48"/>
    </p:embeddedFont>
  </p:embeddedFontLst>
  <p:custDataLst>
    <p:tags r:id="rId4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456A"/>
    <a:srgbClr val="FFE4DB"/>
    <a:srgbClr val="FFD268"/>
    <a:srgbClr val="E7F6FF"/>
    <a:srgbClr val="CDBF97"/>
    <a:srgbClr val="8D7545"/>
    <a:srgbClr val="ECE8E5"/>
    <a:srgbClr val="E4CBCB"/>
    <a:srgbClr val="A88755"/>
    <a:srgbClr val="1F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17" autoAdjust="0"/>
    <p:restoredTop sz="94660"/>
  </p:normalViewPr>
  <p:slideViewPr>
    <p:cSldViewPr snapToGrid="0">
      <p:cViewPr varScale="1">
        <p:scale>
          <a:sx n="68" d="100"/>
          <a:sy n="68" d="100"/>
        </p:scale>
        <p:origin x="11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font" Target="fonts/font27.fntdata"/><Relationship Id="rId50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font" Target="fonts/font9.fntdata"/><Relationship Id="rId11" Type="http://schemas.openxmlformats.org/officeDocument/2006/relationships/slide" Target="slides/slide6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font" Target="fonts/font25.fntdata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11.fntdata"/><Relationship Id="rId44" Type="http://schemas.openxmlformats.org/officeDocument/2006/relationships/font" Target="fonts/font24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font" Target="fonts/font23.fntdata"/><Relationship Id="rId48" Type="http://schemas.openxmlformats.org/officeDocument/2006/relationships/font" Target="fonts/font28.fntdata"/><Relationship Id="rId8" Type="http://schemas.openxmlformats.org/officeDocument/2006/relationships/slide" Target="slides/slide3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font" Target="fonts/font26.fntdata"/><Relationship Id="rId20" Type="http://schemas.openxmlformats.org/officeDocument/2006/relationships/notesMaster" Target="notesMasters/notesMaster1.xml"/><Relationship Id="rId41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4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2023/3/30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Thầy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nhấn</a:t>
            </a:r>
            <a:r>
              <a:rPr lang="en-US" baseline="0" dirty="0"/>
              <a:t> </a:t>
            </a:r>
            <a:r>
              <a:rPr lang="en-US" baseline="0" dirty="0" err="1"/>
              <a:t>vào</a:t>
            </a:r>
            <a:r>
              <a:rPr lang="en-US" baseline="0" dirty="0"/>
              <a:t> </a:t>
            </a:r>
            <a:r>
              <a:rPr lang="en-US" baseline="0" dirty="0" err="1"/>
              <a:t>chậu</a:t>
            </a:r>
            <a:r>
              <a:rPr lang="en-US" baseline="0" dirty="0"/>
              <a:t> </a:t>
            </a:r>
            <a:r>
              <a:rPr lang="en-US" baseline="0" dirty="0" err="1"/>
              <a:t>cây</a:t>
            </a:r>
            <a:r>
              <a:rPr lang="en-US" baseline="0" dirty="0"/>
              <a:t> </a:t>
            </a:r>
            <a:r>
              <a:rPr lang="en-US" baseline="0" dirty="0" err="1"/>
              <a:t>đê</a:t>
            </a:r>
            <a:r>
              <a:rPr lang="en-US" baseline="0" dirty="0"/>
              <a:t>̉ </a:t>
            </a:r>
            <a:r>
              <a:rPr lang="en-US" baseline="0" dirty="0" err="1"/>
              <a:t>nhận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hỏi</a:t>
            </a:r>
            <a:endParaRPr lang="en-US" baseline="0" dirty="0"/>
          </a:p>
          <a:p>
            <a:r>
              <a:rPr lang="en-US" baseline="0" dirty="0" err="1"/>
              <a:t>Nhấn</a:t>
            </a:r>
            <a:r>
              <a:rPr lang="en-US" baseline="0" dirty="0"/>
              <a:t> </a:t>
            </a:r>
            <a:r>
              <a:rPr lang="en-US" baseline="0" dirty="0" err="1"/>
              <a:t>vào</a:t>
            </a:r>
            <a:r>
              <a:rPr lang="en-US" baseline="0" dirty="0"/>
              <a:t> </a:t>
            </a:r>
            <a:r>
              <a:rPr lang="en-US" baseline="0" dirty="0" err="1"/>
              <a:t>tập</a:t>
            </a:r>
            <a:r>
              <a:rPr lang="en-US" baseline="0" dirty="0"/>
              <a:t> </a:t>
            </a:r>
            <a:r>
              <a:rPr lang="en-US" baseline="0" dirty="0" err="1"/>
              <a:t>vơ</a:t>
            </a:r>
            <a:r>
              <a:rPr lang="en-US" baseline="0" dirty="0"/>
              <a:t>̉ </a:t>
            </a:r>
            <a:r>
              <a:rPr lang="en-US" baseline="0" dirty="0" err="1"/>
              <a:t>đê</a:t>
            </a:r>
            <a:r>
              <a:rPr lang="en-US" baseline="0" dirty="0"/>
              <a:t>̉ </a:t>
            </a:r>
            <a:r>
              <a:rPr lang="en-US" baseline="0" dirty="0" err="1"/>
              <a:t>đi</a:t>
            </a:r>
            <a:r>
              <a:rPr lang="en-US" baseline="0" dirty="0"/>
              <a:t> </a:t>
            </a:r>
            <a:r>
              <a:rPr lang="en-US" baseline="0" dirty="0" err="1"/>
              <a:t>đến</a:t>
            </a:r>
            <a:r>
              <a:rPr lang="en-US" baseline="0" dirty="0"/>
              <a:t> </a:t>
            </a:r>
            <a:r>
              <a:rPr lang="en-US" baseline="0" dirty="0" err="1"/>
              <a:t>dặn</a:t>
            </a:r>
            <a:r>
              <a:rPr lang="en-US" baseline="0" dirty="0"/>
              <a:t> dò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504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Thầy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nhân</a:t>
            </a:r>
            <a:r>
              <a:rPr lang="en-US" baseline="0" dirty="0"/>
              <a:t> </a:t>
            </a:r>
            <a:r>
              <a:rPr lang="en-US" baseline="0" dirty="0" err="1"/>
              <a:t>vào</a:t>
            </a:r>
            <a:r>
              <a:rPr lang="en-US" baseline="0" dirty="0"/>
              <a:t> </a:t>
            </a:r>
            <a:r>
              <a:rPr lang="en-US" baseline="0" dirty="0" err="1"/>
              <a:t>chiếc</a:t>
            </a:r>
            <a:r>
              <a:rPr lang="en-US" baseline="0" dirty="0"/>
              <a:t> </a:t>
            </a:r>
            <a:r>
              <a:rPr lang="en-US" baseline="0" dirty="0" err="1"/>
              <a:t>nấm</a:t>
            </a:r>
            <a:r>
              <a:rPr lang="en-US" baseline="0" dirty="0"/>
              <a:t> </a:t>
            </a:r>
            <a:r>
              <a:rPr lang="en-US" baseline="0" dirty="0" err="1"/>
              <a:t>đê</a:t>
            </a:r>
            <a:r>
              <a:rPr lang="en-US" baseline="0" dirty="0"/>
              <a:t>̉ quay </a:t>
            </a:r>
            <a:r>
              <a:rPr lang="en-US" baseline="0" dirty="0" err="1"/>
              <a:t>lại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3115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Thầy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nhấn</a:t>
            </a:r>
            <a:r>
              <a:rPr lang="en-US" baseline="0" dirty="0"/>
              <a:t> </a:t>
            </a:r>
            <a:r>
              <a:rPr lang="en-US" baseline="0" dirty="0" err="1"/>
              <a:t>vào</a:t>
            </a:r>
            <a:r>
              <a:rPr lang="en-US" baseline="0" dirty="0"/>
              <a:t> </a:t>
            </a:r>
            <a:r>
              <a:rPr lang="en-US" baseline="0" dirty="0" err="1"/>
              <a:t>chậu</a:t>
            </a:r>
            <a:r>
              <a:rPr lang="en-US" baseline="0" dirty="0"/>
              <a:t> </a:t>
            </a:r>
            <a:r>
              <a:rPr lang="en-US" baseline="0" dirty="0" err="1"/>
              <a:t>hoa</a:t>
            </a:r>
            <a:r>
              <a:rPr lang="en-US" baseline="0" dirty="0"/>
              <a:t> </a:t>
            </a:r>
            <a:r>
              <a:rPr lang="en-US" baseline="0" dirty="0" err="1"/>
              <a:t>hướng</a:t>
            </a:r>
            <a:r>
              <a:rPr lang="en-US" baseline="0" dirty="0"/>
              <a:t> </a:t>
            </a:r>
            <a:r>
              <a:rPr lang="en-US" baseline="0" dirty="0" err="1"/>
              <a:t>dương</a:t>
            </a:r>
            <a:r>
              <a:rPr lang="en-US" baseline="0" dirty="0"/>
              <a:t> </a:t>
            </a:r>
            <a:r>
              <a:rPr lang="en-US" baseline="0" dirty="0" err="1"/>
              <a:t>đê</a:t>
            </a:r>
            <a:r>
              <a:rPr lang="en-US" baseline="0" dirty="0"/>
              <a:t>̉ quay </a:t>
            </a:r>
            <a:r>
              <a:rPr lang="en-US" baseline="0" dirty="0" err="1"/>
              <a:t>lại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9959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119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426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506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60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800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4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058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48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790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731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320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130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86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502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301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61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81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173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53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083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868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68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452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508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41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143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70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ĂNG NON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/>
          <a:lstStyle/>
          <a:p>
            <a:pPr defTabSz="609630"/>
            <a:fld id="{53CC7D6B-739A-014E-AB2C-B05F182AE8E8}" type="datetime1">
              <a:rPr lang="en-CA" altLang="zh-CN" sz="1200" smtClean="0">
                <a:solidFill>
                  <a:prstClr val="black"/>
                </a:solidFill>
              </a:rPr>
              <a:pPr defTabSz="609630"/>
              <a:t>2023-03-30</a:t>
            </a:fld>
            <a:endParaRPr lang="zh-CN" altLang="en-US" sz="1200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/>
          <a:lstStyle/>
          <a:p>
            <a:pPr defTabSz="609630"/>
            <a:r>
              <a:rPr lang="vi-VN" altLang="zh-CN" sz="1200">
                <a:solidFill>
                  <a:prstClr val="black"/>
                </a:solidFill>
              </a:rPr>
              <a:t>MĂNG NON</a:t>
            </a:r>
            <a:endParaRPr lang="zh-CN" alt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55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MĂNG N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" y="0"/>
            <a:ext cx="12191332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609630">
              <a:defRPr/>
            </a:pPr>
            <a:fld id="{C94FCCCF-CDB7-914A-9492-CA8937BB6688}" type="datetime1">
              <a:rPr lang="en-CA" altLang="zh-CN" sz="1200" smtClean="0">
                <a:solidFill>
                  <a:prstClr val="black"/>
                </a:solidFill>
              </a:rPr>
              <a:pPr defTabSz="609630">
                <a:defRPr/>
              </a:pPr>
              <a:t>2023-03-30</a:t>
            </a:fld>
            <a:endParaRPr lang="zh-CN" altLang="en-US" sz="12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414" y="6356747"/>
            <a:ext cx="411517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609630">
              <a:defRPr/>
            </a:pPr>
            <a:endParaRPr lang="zh-CN" altLang="en-US" sz="12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609630"/>
            <a:fld id="{48543BCF-C6F4-4F14-9138-E5ADE1A61F3D}" type="slidenum">
              <a:rPr lang="zh-CN" altLang="en-US" sz="1200" smtClean="0">
                <a:solidFill>
                  <a:prstClr val="black"/>
                </a:solidFill>
              </a:rPr>
              <a:pPr defTabSz="609630"/>
              <a:t>‹#›</a:t>
            </a:fld>
            <a:endParaRPr lang="zh-CN" altLang="en-US" sz="1200">
              <a:solidFill>
                <a:prstClr val="black"/>
              </a:solidFill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74" tIns="43337" rIns="86674" bIns="43337"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15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93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305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325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79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6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115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368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4AD8756-E87A-4CB3-864B-6959C641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63344E-EF09-4967-B2CC-EF340A10C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7434" y="-328827"/>
            <a:ext cx="1126836" cy="201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881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4AD8756-E87A-4CB3-864B-6959C641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63344E-EF09-4967-B2CC-EF340A10C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7434" y="-644633"/>
            <a:ext cx="1126836" cy="201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503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5"/>
          </a:xfrm>
          <a:prstGeom prst="rect">
            <a:avLst/>
          </a:prstGeom>
        </p:spPr>
        <p:txBody>
          <a:bodyPr vert="horz" lIns="86694" tIns="43347" rIns="86694" bIns="43347" rtlCol="0" anchor="ctr">
            <a:normAutofit/>
          </a:bodyPr>
          <a:lstStyle/>
          <a:p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86694" tIns="43347" rIns="86694" bIns="43347" rtlCol="0">
            <a:normAutofit/>
          </a:bodyPr>
          <a:lstStyle/>
          <a:p>
            <a:pPr lvl="0"/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764ED-D574-054C-B1CB-A7CCCABBB0FA}"/>
              </a:ext>
            </a:extLst>
          </p:cNvPr>
          <p:cNvSpPr txBox="1"/>
          <p:nvPr userDrawn="1"/>
        </p:nvSpPr>
        <p:spPr>
          <a:xfrm>
            <a:off x="10056956" y="6313094"/>
            <a:ext cx="3600869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9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MĂNG NON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4006" y="680657"/>
            <a:ext cx="1126836" cy="201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302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txStyles>
    <p:titleStyle>
      <a:lvl1pPr algn="l" defTabSz="866813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04" indent="-216704" algn="l" defTabSz="86681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1pPr>
      <a:lvl2pPr marL="650109" indent="-216704" algn="l" defTabSz="86681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99" kern="1200">
          <a:solidFill>
            <a:schemeClr val="tx1"/>
          </a:solidFill>
          <a:latin typeface="+mn-lt"/>
          <a:ea typeface="+mn-ea"/>
          <a:cs typeface="+mn-cs"/>
        </a:defRPr>
      </a:lvl2pPr>
      <a:lvl3pPr marL="1083516" indent="-216704" algn="l" defTabSz="86681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9" kern="1200">
          <a:solidFill>
            <a:schemeClr val="tx1"/>
          </a:solidFill>
          <a:latin typeface="+mn-lt"/>
          <a:ea typeface="+mn-ea"/>
          <a:cs typeface="+mn-cs"/>
        </a:defRPr>
      </a:lvl3pPr>
      <a:lvl4pPr marL="1516923" indent="-216704" algn="l" defTabSz="86681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699" kern="1200">
          <a:solidFill>
            <a:schemeClr val="tx1"/>
          </a:solidFill>
          <a:latin typeface="+mn-lt"/>
          <a:ea typeface="+mn-ea"/>
          <a:cs typeface="+mn-cs"/>
        </a:defRPr>
      </a:lvl4pPr>
      <a:lvl5pPr marL="1950328" indent="-216704" algn="l" defTabSz="86681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699" kern="1200">
          <a:solidFill>
            <a:schemeClr val="tx1"/>
          </a:solidFill>
          <a:latin typeface="+mn-lt"/>
          <a:ea typeface="+mn-ea"/>
          <a:cs typeface="+mn-cs"/>
        </a:defRPr>
      </a:lvl5pPr>
      <a:lvl6pPr marL="2383735" indent="-216704" algn="l" defTabSz="86681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699" kern="1200">
          <a:solidFill>
            <a:schemeClr val="tx1"/>
          </a:solidFill>
          <a:latin typeface="+mn-lt"/>
          <a:ea typeface="+mn-ea"/>
          <a:cs typeface="+mn-cs"/>
        </a:defRPr>
      </a:lvl6pPr>
      <a:lvl7pPr marL="2817142" indent="-216704" algn="l" defTabSz="86681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699" kern="1200">
          <a:solidFill>
            <a:schemeClr val="tx1"/>
          </a:solidFill>
          <a:latin typeface="+mn-lt"/>
          <a:ea typeface="+mn-ea"/>
          <a:cs typeface="+mn-cs"/>
        </a:defRPr>
      </a:lvl7pPr>
      <a:lvl8pPr marL="3250547" indent="-216704" algn="l" defTabSz="86681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699" kern="1200">
          <a:solidFill>
            <a:schemeClr val="tx1"/>
          </a:solidFill>
          <a:latin typeface="+mn-lt"/>
          <a:ea typeface="+mn-ea"/>
          <a:cs typeface="+mn-cs"/>
        </a:defRPr>
      </a:lvl8pPr>
      <a:lvl9pPr marL="3683954" indent="-216704" algn="l" defTabSz="86681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813" rtl="0" eaLnBrk="1" latinLnBrk="0" hangingPunct="1">
        <a:defRPr sz="1699" kern="1200">
          <a:solidFill>
            <a:schemeClr val="tx1"/>
          </a:solidFill>
          <a:latin typeface="+mn-lt"/>
          <a:ea typeface="+mn-ea"/>
          <a:cs typeface="+mn-cs"/>
        </a:defRPr>
      </a:lvl1pPr>
      <a:lvl2pPr marL="433406" algn="l" defTabSz="866813" rtl="0" eaLnBrk="1" latinLnBrk="0" hangingPunct="1">
        <a:defRPr sz="1699" kern="1200">
          <a:solidFill>
            <a:schemeClr val="tx1"/>
          </a:solidFill>
          <a:latin typeface="+mn-lt"/>
          <a:ea typeface="+mn-ea"/>
          <a:cs typeface="+mn-cs"/>
        </a:defRPr>
      </a:lvl2pPr>
      <a:lvl3pPr marL="866813" algn="l" defTabSz="866813" rtl="0" eaLnBrk="1" latinLnBrk="0" hangingPunct="1">
        <a:defRPr sz="1699" kern="1200">
          <a:solidFill>
            <a:schemeClr val="tx1"/>
          </a:solidFill>
          <a:latin typeface="+mn-lt"/>
          <a:ea typeface="+mn-ea"/>
          <a:cs typeface="+mn-cs"/>
        </a:defRPr>
      </a:lvl3pPr>
      <a:lvl4pPr marL="1300219" algn="l" defTabSz="866813" rtl="0" eaLnBrk="1" latinLnBrk="0" hangingPunct="1">
        <a:defRPr sz="1699" kern="1200">
          <a:solidFill>
            <a:schemeClr val="tx1"/>
          </a:solidFill>
          <a:latin typeface="+mn-lt"/>
          <a:ea typeface="+mn-ea"/>
          <a:cs typeface="+mn-cs"/>
        </a:defRPr>
      </a:lvl4pPr>
      <a:lvl5pPr marL="1733625" algn="l" defTabSz="866813" rtl="0" eaLnBrk="1" latinLnBrk="0" hangingPunct="1">
        <a:defRPr sz="1699" kern="1200">
          <a:solidFill>
            <a:schemeClr val="tx1"/>
          </a:solidFill>
          <a:latin typeface="+mn-lt"/>
          <a:ea typeface="+mn-ea"/>
          <a:cs typeface="+mn-cs"/>
        </a:defRPr>
      </a:lvl5pPr>
      <a:lvl6pPr marL="2167032" algn="l" defTabSz="866813" rtl="0" eaLnBrk="1" latinLnBrk="0" hangingPunct="1">
        <a:defRPr sz="1699" kern="1200">
          <a:solidFill>
            <a:schemeClr val="tx1"/>
          </a:solidFill>
          <a:latin typeface="+mn-lt"/>
          <a:ea typeface="+mn-ea"/>
          <a:cs typeface="+mn-cs"/>
        </a:defRPr>
      </a:lvl6pPr>
      <a:lvl7pPr marL="2600438" algn="l" defTabSz="866813" rtl="0" eaLnBrk="1" latinLnBrk="0" hangingPunct="1">
        <a:defRPr sz="1699" kern="1200">
          <a:solidFill>
            <a:schemeClr val="tx1"/>
          </a:solidFill>
          <a:latin typeface="+mn-lt"/>
          <a:ea typeface="+mn-ea"/>
          <a:cs typeface="+mn-cs"/>
        </a:defRPr>
      </a:lvl7pPr>
      <a:lvl8pPr marL="3033844" algn="l" defTabSz="866813" rtl="0" eaLnBrk="1" latinLnBrk="0" hangingPunct="1">
        <a:defRPr sz="1699" kern="1200">
          <a:solidFill>
            <a:schemeClr val="tx1"/>
          </a:solidFill>
          <a:latin typeface="+mn-lt"/>
          <a:ea typeface="+mn-ea"/>
          <a:cs typeface="+mn-cs"/>
        </a:defRPr>
      </a:lvl8pPr>
      <a:lvl9pPr marL="3467251" algn="l" defTabSz="866813" rtl="0" eaLnBrk="1" latinLnBrk="0" hangingPunct="1">
        <a:defRPr sz="16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5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slide" Target="slide4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slide" Target="slide5.xml"/><Relationship Id="rId12" Type="http://schemas.openxmlformats.org/officeDocument/2006/relationships/slide" Target="slide1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11" Type="http://schemas.openxmlformats.org/officeDocument/2006/relationships/slide" Target="slide7.xml"/><Relationship Id="rId5" Type="http://schemas.openxmlformats.org/officeDocument/2006/relationships/image" Target="../media/image10.png"/><Relationship Id="rId10" Type="http://schemas.openxmlformats.org/officeDocument/2006/relationships/image" Target="../media/image12.png"/><Relationship Id="rId4" Type="http://schemas.openxmlformats.org/officeDocument/2006/relationships/image" Target="../media/image9.jpeg"/><Relationship Id="rId9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microsoft.com/office/2007/relationships/hdphoto" Target="../media/hdphoto4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png"/><Relationship Id="rId5" Type="http://schemas.openxmlformats.org/officeDocument/2006/relationships/slide" Target="slide4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904" y="3567545"/>
            <a:ext cx="938075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UTM ViceroyJF" panose="02040603050506020204" pitchFamily="18" charset="0"/>
              </a:rPr>
              <a:t>Toán</a:t>
            </a:r>
            <a:endParaRPr kumimoji="0" lang="en-US" sz="13000" b="0" i="0" u="none" strike="noStrike" kern="1200" cap="none" spc="0" normalizeH="0" baseline="0" noProof="0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ViceroyJF" panose="02040603050506020204" pitchFamily="18" charset="0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01825" y="5290269"/>
            <a:ext cx="67979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0" dirty="0">
                <a:ln>
                  <a:solidFill>
                    <a:srgbClr val="FFFF00"/>
                  </a:solidFill>
                </a:ln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LUYỆN TẬP</a:t>
            </a:r>
            <a:endParaRPr kumimoji="0" lang="en-US" sz="9000" b="0" i="0" u="none" strike="noStrike" kern="1200" cap="none" spc="0" normalizeH="0" baseline="0" noProof="0" dirty="0">
              <a:ln>
                <a:solidFill>
                  <a:srgbClr val="FFFF00"/>
                </a:solidFill>
              </a:ln>
              <a:solidFill>
                <a:srgbClr val="7030A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1" r="32950"/>
          <a:stretch/>
        </p:blipFill>
        <p:spPr>
          <a:xfrm>
            <a:off x="7610047" y="2428936"/>
            <a:ext cx="2831858" cy="5117903"/>
          </a:xfrm>
          <a:prstGeom prst="rect">
            <a:avLst/>
          </a:prstGeom>
        </p:spPr>
      </p:pic>
      <p:pic>
        <p:nvPicPr>
          <p:cNvPr id="7" name="图片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41" r="35788"/>
          <a:stretch/>
        </p:blipFill>
        <p:spPr>
          <a:xfrm>
            <a:off x="9776087" y="1332382"/>
            <a:ext cx="2543418" cy="611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Content="1"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6"/>
          <p:cNvGrpSpPr/>
          <p:nvPr/>
        </p:nvGrpSpPr>
        <p:grpSpPr>
          <a:xfrm>
            <a:off x="4248728" y="3205017"/>
            <a:ext cx="6742545" cy="3291353"/>
            <a:chOff x="1105359" y="1931305"/>
            <a:chExt cx="10205577" cy="3940857"/>
          </a:xfrm>
          <a:effectLst>
            <a:outerShdw blurRad="50800" dist="38100" dir="5400000" sx="101000" sy="101000" algn="t" rotWithShape="0">
              <a:srgbClr val="5FBDAC">
                <a:alpha val="40000"/>
              </a:srgbClr>
            </a:outerShdw>
          </a:effectLst>
        </p:grpSpPr>
        <p:sp>
          <p:nvSpPr>
            <p:cNvPr id="21" name="矩形: 圆角 5"/>
            <p:cNvSpPr/>
            <p:nvPr/>
          </p:nvSpPr>
          <p:spPr>
            <a:xfrm>
              <a:off x="1105359" y="1931305"/>
              <a:ext cx="10205577" cy="3940857"/>
            </a:xfrm>
            <a:prstGeom prst="roundRect">
              <a:avLst>
                <a:gd name="adj" fmla="val 7241"/>
              </a:avLst>
            </a:prstGeom>
            <a:solidFill>
              <a:srgbClr val="20BA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2" name="矩形: 圆角 14"/>
            <p:cNvSpPr/>
            <p:nvPr/>
          </p:nvSpPr>
          <p:spPr>
            <a:xfrm>
              <a:off x="1266824" y="2068164"/>
              <a:ext cx="9886951" cy="3642073"/>
            </a:xfrm>
            <a:prstGeom prst="roundRect">
              <a:avLst>
                <a:gd name="adj" fmla="val 724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3" name="矩形: 圆角 16"/>
            <p:cNvSpPr/>
            <p:nvPr/>
          </p:nvSpPr>
          <p:spPr>
            <a:xfrm>
              <a:off x="1199690" y="1993218"/>
              <a:ext cx="10030285" cy="3778932"/>
            </a:xfrm>
            <a:prstGeom prst="roundRect">
              <a:avLst>
                <a:gd name="adj" fmla="val 7241"/>
              </a:avLst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4387294" y="3616714"/>
            <a:ext cx="7022112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1" i="1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</a:t>
            </a:r>
            <a:r>
              <a:rPr kumimoji="0" lang="en-US" altLang="en-US" sz="3400" b="1" i="1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2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Một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người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đã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bán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được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280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quả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cam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và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quýt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trong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đó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sô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́</a:t>
            </a:r>
            <a:r>
              <a:rPr kumimoji="0" lang="en-US" altLang="en-US" sz="3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cam </a:t>
            </a:r>
            <a:r>
              <a:rPr kumimoji="0" lang="en-US" altLang="en-US" sz="3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bằng</a:t>
            </a:r>
            <a:endParaRPr kumimoji="0" lang="en-US" altLang="en-US" sz="3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" name="Text Box 47"/>
          <p:cNvSpPr txBox="1">
            <a:spLocks noChangeArrowheads="1"/>
          </p:cNvSpPr>
          <p:nvPr/>
        </p:nvSpPr>
        <p:spPr bwMode="auto">
          <a:xfrm>
            <a:off x="6141272" y="4728447"/>
            <a:ext cx="2074609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số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quýt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 </a:t>
            </a:r>
          </a:p>
        </p:txBody>
      </p:sp>
      <p:sp>
        <p:nvSpPr>
          <p:cNvPr id="13" name="Text Box 48"/>
          <p:cNvSpPr txBox="1">
            <a:spLocks noChangeArrowheads="1"/>
          </p:cNvSpPr>
          <p:nvPr/>
        </p:nvSpPr>
        <p:spPr bwMode="auto">
          <a:xfrm>
            <a:off x="4387294" y="5569360"/>
            <a:ext cx="793384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Tìm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số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cam,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số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quýt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đã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bán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413481" y="4550129"/>
                <a:ext cx="738909" cy="1075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3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3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481" y="4550129"/>
                <a:ext cx="738909" cy="10752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" descr="Orange tree isolated on white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01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689" y="2415281"/>
            <a:ext cx="4492983" cy="432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9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prestig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2" grpId="0"/>
      <p:bldP spid="1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152244-E9B9-B2E6-F015-6AC2DDF893F1}"/>
              </a:ext>
            </a:extLst>
          </p:cNvPr>
          <p:cNvSpPr/>
          <p:nvPr/>
        </p:nvSpPr>
        <p:spPr>
          <a:xfrm>
            <a:off x="3460652" y="2785404"/>
            <a:ext cx="8328073" cy="37701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组合 6"/>
          <p:cNvGrpSpPr/>
          <p:nvPr/>
        </p:nvGrpSpPr>
        <p:grpSpPr>
          <a:xfrm>
            <a:off x="807418" y="134482"/>
            <a:ext cx="11384582" cy="2340188"/>
            <a:chOff x="1105359" y="1931305"/>
            <a:chExt cx="10205577" cy="3940857"/>
          </a:xfrm>
          <a:effectLst>
            <a:outerShdw blurRad="50800" dist="38100" dir="5400000" sx="101000" sy="101000" algn="t" rotWithShape="0">
              <a:srgbClr val="5FBDAC">
                <a:alpha val="40000"/>
              </a:srgbClr>
            </a:outerShdw>
          </a:effectLst>
        </p:grpSpPr>
        <p:sp>
          <p:nvSpPr>
            <p:cNvPr id="21" name="矩形: 圆角 5"/>
            <p:cNvSpPr/>
            <p:nvPr/>
          </p:nvSpPr>
          <p:spPr>
            <a:xfrm>
              <a:off x="1105359" y="1931305"/>
              <a:ext cx="10205577" cy="3940857"/>
            </a:xfrm>
            <a:prstGeom prst="roundRect">
              <a:avLst>
                <a:gd name="adj" fmla="val 7241"/>
              </a:avLst>
            </a:prstGeom>
            <a:solidFill>
              <a:srgbClr val="20BA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zh-CN" altLang="en-US" sz="12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2" name="矩形: 圆角 14"/>
            <p:cNvSpPr/>
            <p:nvPr/>
          </p:nvSpPr>
          <p:spPr>
            <a:xfrm>
              <a:off x="1266824" y="2068164"/>
              <a:ext cx="9886951" cy="3642073"/>
            </a:xfrm>
            <a:prstGeom prst="roundRect">
              <a:avLst>
                <a:gd name="adj" fmla="val 724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zh-CN" altLang="en-US" sz="12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3" name="矩形: 圆角 16"/>
            <p:cNvSpPr/>
            <p:nvPr/>
          </p:nvSpPr>
          <p:spPr>
            <a:xfrm>
              <a:off x="1199690" y="1993218"/>
              <a:ext cx="10030285" cy="3778932"/>
            </a:xfrm>
            <a:prstGeom prst="roundRect">
              <a:avLst>
                <a:gd name="adj" fmla="val 7241"/>
              </a:avLst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zh-CN" altLang="en-US" sz="12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1022758" y="230638"/>
            <a:ext cx="10765967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500" b="1" i="1" u="sng" dirty="0" err="1">
                <a:solidFill>
                  <a:srgbClr val="002060"/>
                </a:solidFill>
              </a:rPr>
              <a:t>Bài</a:t>
            </a:r>
            <a:r>
              <a:rPr lang="en-US" altLang="en-US" sz="3500" b="1" i="1" u="sng" dirty="0">
                <a:solidFill>
                  <a:srgbClr val="002060"/>
                </a:solidFill>
              </a:rPr>
              <a:t> 2</a:t>
            </a:r>
            <a:r>
              <a:rPr lang="en-US" altLang="en-US" sz="3500" b="1" dirty="0">
                <a:solidFill>
                  <a:srgbClr val="002060"/>
                </a:solidFill>
              </a:rPr>
              <a:t>: </a:t>
            </a:r>
            <a:r>
              <a:rPr lang="en-US" altLang="en-US" sz="3500" b="1" dirty="0" err="1">
                <a:solidFill>
                  <a:srgbClr val="002060"/>
                </a:solidFill>
              </a:rPr>
              <a:t>Một</a:t>
            </a:r>
            <a:r>
              <a:rPr lang="en-US" altLang="en-US" sz="3500" b="1" dirty="0">
                <a:solidFill>
                  <a:srgbClr val="002060"/>
                </a:solidFill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</a:rPr>
              <a:t>người</a:t>
            </a:r>
            <a:r>
              <a:rPr lang="en-US" altLang="en-US" sz="3500" b="1" dirty="0">
                <a:solidFill>
                  <a:srgbClr val="002060"/>
                </a:solidFill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</a:rPr>
              <a:t>đã</a:t>
            </a:r>
            <a:r>
              <a:rPr lang="en-US" altLang="en-US" sz="3500" b="1" dirty="0">
                <a:solidFill>
                  <a:srgbClr val="002060"/>
                </a:solidFill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</a:rPr>
              <a:t>bán</a:t>
            </a:r>
            <a:r>
              <a:rPr lang="en-US" altLang="en-US" sz="3500" b="1" dirty="0">
                <a:solidFill>
                  <a:srgbClr val="002060"/>
                </a:solidFill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</a:rPr>
              <a:t>được</a:t>
            </a:r>
            <a:r>
              <a:rPr lang="en-US" altLang="en-US" sz="3500" b="1" dirty="0">
                <a:solidFill>
                  <a:srgbClr val="002060"/>
                </a:solidFill>
              </a:rPr>
              <a:t> 280 </a:t>
            </a:r>
            <a:r>
              <a:rPr lang="en-US" altLang="en-US" sz="3500" b="1" dirty="0" err="1">
                <a:solidFill>
                  <a:srgbClr val="002060"/>
                </a:solidFill>
              </a:rPr>
              <a:t>quả</a:t>
            </a:r>
            <a:r>
              <a:rPr lang="en-US" altLang="en-US" sz="3500" b="1" dirty="0">
                <a:solidFill>
                  <a:srgbClr val="002060"/>
                </a:solidFill>
              </a:rPr>
              <a:t> cam </a:t>
            </a:r>
            <a:r>
              <a:rPr lang="en-US" altLang="en-US" sz="3500" b="1" dirty="0" err="1">
                <a:solidFill>
                  <a:srgbClr val="002060"/>
                </a:solidFill>
              </a:rPr>
              <a:t>và</a:t>
            </a:r>
            <a:r>
              <a:rPr lang="en-US" altLang="en-US" sz="3500" b="1" dirty="0">
                <a:solidFill>
                  <a:srgbClr val="002060"/>
                </a:solidFill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</a:rPr>
              <a:t>quýt</a:t>
            </a:r>
            <a:r>
              <a:rPr lang="en-US" altLang="en-US" sz="3500" b="1" dirty="0">
                <a:solidFill>
                  <a:srgbClr val="002060"/>
                </a:solidFill>
              </a:rPr>
              <a:t>, </a:t>
            </a:r>
            <a:r>
              <a:rPr lang="en-US" altLang="en-US" sz="3500" b="1" dirty="0" err="1">
                <a:solidFill>
                  <a:srgbClr val="002060"/>
                </a:solidFill>
              </a:rPr>
              <a:t>trong</a:t>
            </a:r>
            <a:r>
              <a:rPr lang="en-US" altLang="en-US" sz="3500" b="1" dirty="0">
                <a:solidFill>
                  <a:srgbClr val="002060"/>
                </a:solidFill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</a:rPr>
              <a:t>đó</a:t>
            </a:r>
            <a:r>
              <a:rPr lang="en-US" altLang="en-US" sz="35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1" name="Text Box 46"/>
          <p:cNvSpPr txBox="1">
            <a:spLocks noChangeArrowheads="1"/>
          </p:cNvSpPr>
          <p:nvPr/>
        </p:nvSpPr>
        <p:spPr bwMode="auto">
          <a:xfrm>
            <a:off x="4298375" y="773187"/>
            <a:ext cx="114300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500" b="1" dirty="0" err="1">
                <a:solidFill>
                  <a:srgbClr val="002060"/>
                </a:solidFill>
              </a:rPr>
              <a:t>bằng</a:t>
            </a:r>
            <a:r>
              <a:rPr lang="en-US" altLang="en-US" dirty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2874267" y="754804"/>
            <a:ext cx="2404217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500" b="1" dirty="0" err="1">
                <a:solidFill>
                  <a:srgbClr val="002060"/>
                </a:solidFill>
              </a:rPr>
              <a:t>số</a:t>
            </a:r>
            <a:r>
              <a:rPr lang="en-US" altLang="en-US" sz="3500" b="1" dirty="0">
                <a:solidFill>
                  <a:srgbClr val="002060"/>
                </a:solidFill>
              </a:rPr>
              <a:t> cam         </a:t>
            </a:r>
          </a:p>
        </p:txBody>
      </p:sp>
      <p:sp>
        <p:nvSpPr>
          <p:cNvPr id="12" name="Text Box 47"/>
          <p:cNvSpPr txBox="1">
            <a:spLocks noChangeArrowheads="1"/>
          </p:cNvSpPr>
          <p:nvPr/>
        </p:nvSpPr>
        <p:spPr bwMode="auto">
          <a:xfrm>
            <a:off x="5876213" y="791674"/>
            <a:ext cx="2074609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500" b="1" dirty="0" err="1">
                <a:solidFill>
                  <a:srgbClr val="002060"/>
                </a:solidFill>
              </a:rPr>
              <a:t>số</a:t>
            </a:r>
            <a:r>
              <a:rPr lang="en-US" altLang="en-US" sz="3500" b="1" dirty="0">
                <a:solidFill>
                  <a:srgbClr val="002060"/>
                </a:solidFill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</a:rPr>
              <a:t>quýt</a:t>
            </a:r>
            <a:r>
              <a:rPr lang="en-US" altLang="en-US" sz="3500" b="1" dirty="0">
                <a:solidFill>
                  <a:srgbClr val="002060"/>
                </a:solidFill>
              </a:rPr>
              <a:t>.   </a:t>
            </a:r>
          </a:p>
        </p:txBody>
      </p:sp>
      <p:sp>
        <p:nvSpPr>
          <p:cNvPr id="13" name="Text Box 48"/>
          <p:cNvSpPr txBox="1">
            <a:spLocks noChangeArrowheads="1"/>
          </p:cNvSpPr>
          <p:nvPr/>
        </p:nvSpPr>
        <p:spPr bwMode="auto">
          <a:xfrm>
            <a:off x="1039970" y="1549628"/>
            <a:ext cx="793384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500" b="1" dirty="0" err="1">
                <a:solidFill>
                  <a:srgbClr val="002060"/>
                </a:solidFill>
              </a:rPr>
              <a:t>Tìm</a:t>
            </a:r>
            <a:r>
              <a:rPr lang="en-US" altLang="en-US" sz="3500" b="1" dirty="0">
                <a:solidFill>
                  <a:srgbClr val="002060"/>
                </a:solidFill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</a:rPr>
              <a:t>số</a:t>
            </a:r>
            <a:r>
              <a:rPr lang="en-US" altLang="en-US" sz="3500" b="1" dirty="0">
                <a:solidFill>
                  <a:srgbClr val="002060"/>
                </a:solidFill>
              </a:rPr>
              <a:t> cam, </a:t>
            </a:r>
            <a:r>
              <a:rPr lang="en-US" altLang="en-US" sz="3500" b="1" dirty="0" err="1">
                <a:solidFill>
                  <a:srgbClr val="002060"/>
                </a:solidFill>
              </a:rPr>
              <a:t>số</a:t>
            </a:r>
            <a:r>
              <a:rPr lang="en-US" altLang="en-US" sz="3500" b="1" dirty="0">
                <a:solidFill>
                  <a:srgbClr val="002060"/>
                </a:solidFill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</a:rPr>
              <a:t>quýt</a:t>
            </a:r>
            <a:r>
              <a:rPr lang="en-US" altLang="en-US" sz="3500" b="1" dirty="0">
                <a:solidFill>
                  <a:srgbClr val="002060"/>
                </a:solidFill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</a:rPr>
              <a:t>đã</a:t>
            </a:r>
            <a:r>
              <a:rPr lang="en-US" altLang="en-US" sz="3500" b="1" dirty="0">
                <a:solidFill>
                  <a:srgbClr val="002060"/>
                </a:solidFill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</a:rPr>
              <a:t>bán</a:t>
            </a:r>
            <a:r>
              <a:rPr lang="en-US" altLang="en-US" sz="3500" b="1" dirty="0">
                <a:solidFill>
                  <a:srgbClr val="002060"/>
                </a:solidFill>
              </a:rPr>
              <a:t>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5214430" y="642749"/>
                <a:ext cx="738909" cy="1104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5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5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5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5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4430" y="642749"/>
                <a:ext cx="738909" cy="11042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" descr="Orange tree isolated on white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01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689" y="2415281"/>
            <a:ext cx="4492983" cy="432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Line 49"/>
          <p:cNvSpPr>
            <a:spLocks noChangeShapeType="1"/>
          </p:cNvSpPr>
          <p:nvPr/>
        </p:nvSpPr>
        <p:spPr bwMode="auto">
          <a:xfrm flipV="1">
            <a:off x="5966691" y="4266325"/>
            <a:ext cx="1034633" cy="0"/>
          </a:xfrm>
          <a:prstGeom prst="line">
            <a:avLst/>
          </a:prstGeom>
          <a:ln w="38100">
            <a:headEnd type="none" w="sm" len="sm"/>
            <a:tailEnd type="none" w="sm" len="sm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9" name="Line 50"/>
          <p:cNvSpPr>
            <a:spLocks noChangeShapeType="1"/>
          </p:cNvSpPr>
          <p:nvPr/>
        </p:nvSpPr>
        <p:spPr bwMode="auto">
          <a:xfrm>
            <a:off x="5966691" y="5007466"/>
            <a:ext cx="2743200" cy="0"/>
          </a:xfrm>
          <a:prstGeom prst="line">
            <a:avLst/>
          </a:prstGeom>
          <a:ln w="38100">
            <a:headEnd type="none" w="sm" len="sm"/>
            <a:tailEnd type="none" w="sm" len="sm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0" name="Line 51"/>
          <p:cNvSpPr>
            <a:spLocks noChangeShapeType="1"/>
          </p:cNvSpPr>
          <p:nvPr/>
        </p:nvSpPr>
        <p:spPr bwMode="auto">
          <a:xfrm flipH="1">
            <a:off x="5957454" y="4184100"/>
            <a:ext cx="0" cy="18288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Line 52"/>
          <p:cNvSpPr>
            <a:spLocks noChangeShapeType="1"/>
          </p:cNvSpPr>
          <p:nvPr/>
        </p:nvSpPr>
        <p:spPr bwMode="auto">
          <a:xfrm>
            <a:off x="6252978" y="4921731"/>
            <a:ext cx="0" cy="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Line 53"/>
          <p:cNvSpPr>
            <a:spLocks noChangeShapeType="1"/>
          </p:cNvSpPr>
          <p:nvPr/>
        </p:nvSpPr>
        <p:spPr bwMode="auto">
          <a:xfrm>
            <a:off x="6478684" y="4189775"/>
            <a:ext cx="0" cy="18288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Line 54"/>
          <p:cNvSpPr>
            <a:spLocks noChangeShapeType="1"/>
          </p:cNvSpPr>
          <p:nvPr/>
        </p:nvSpPr>
        <p:spPr bwMode="auto">
          <a:xfrm>
            <a:off x="7013684" y="4184893"/>
            <a:ext cx="0" cy="18288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Line 56"/>
          <p:cNvSpPr>
            <a:spLocks noChangeShapeType="1"/>
          </p:cNvSpPr>
          <p:nvPr/>
        </p:nvSpPr>
        <p:spPr bwMode="auto">
          <a:xfrm flipH="1">
            <a:off x="6487920" y="4913800"/>
            <a:ext cx="0" cy="18288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5" name="Line 57"/>
          <p:cNvSpPr>
            <a:spLocks noChangeShapeType="1"/>
          </p:cNvSpPr>
          <p:nvPr/>
        </p:nvSpPr>
        <p:spPr bwMode="auto">
          <a:xfrm>
            <a:off x="7559752" y="4916549"/>
            <a:ext cx="0" cy="18288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Line 58"/>
          <p:cNvSpPr>
            <a:spLocks noChangeShapeType="1"/>
          </p:cNvSpPr>
          <p:nvPr/>
        </p:nvSpPr>
        <p:spPr bwMode="auto">
          <a:xfrm>
            <a:off x="7019619" y="4922995"/>
            <a:ext cx="0" cy="18288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7" name="Text Box 59"/>
          <p:cNvSpPr txBox="1">
            <a:spLocks noChangeArrowheads="1"/>
          </p:cNvSpPr>
          <p:nvPr/>
        </p:nvSpPr>
        <p:spPr bwMode="auto">
          <a:xfrm>
            <a:off x="4684518" y="4747910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 err="1">
                <a:solidFill>
                  <a:schemeClr val="tx2"/>
                </a:solidFill>
              </a:rPr>
              <a:t>Quýt</a:t>
            </a:r>
            <a:r>
              <a:rPr lang="en-US" altLang="en-US" dirty="0">
                <a:solidFill>
                  <a:schemeClr val="tx2"/>
                </a:solidFill>
              </a:rPr>
              <a:t> : </a:t>
            </a:r>
          </a:p>
        </p:txBody>
      </p:sp>
      <p:sp>
        <p:nvSpPr>
          <p:cNvPr id="38" name="Text Box 60"/>
          <p:cNvSpPr txBox="1">
            <a:spLocks noChangeArrowheads="1"/>
          </p:cNvSpPr>
          <p:nvPr/>
        </p:nvSpPr>
        <p:spPr bwMode="auto">
          <a:xfrm>
            <a:off x="4713301" y="3965914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chemeClr val="tx2"/>
                </a:solidFill>
              </a:rPr>
              <a:t>Cam :</a:t>
            </a:r>
          </a:p>
        </p:txBody>
      </p:sp>
      <p:sp>
        <p:nvSpPr>
          <p:cNvPr id="39" name="AutoShape 61"/>
          <p:cNvSpPr>
            <a:spLocks/>
          </p:cNvSpPr>
          <p:nvPr/>
        </p:nvSpPr>
        <p:spPr bwMode="auto">
          <a:xfrm>
            <a:off x="8989390" y="3929367"/>
            <a:ext cx="265825" cy="1430479"/>
          </a:xfrm>
          <a:prstGeom prst="rightBrace">
            <a:avLst>
              <a:gd name="adj1" fmla="val 114629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/>
          </a:p>
        </p:txBody>
      </p:sp>
      <p:sp>
        <p:nvSpPr>
          <p:cNvPr id="40" name="Text Box 62"/>
          <p:cNvSpPr txBox="1">
            <a:spLocks noChangeArrowheads="1"/>
          </p:cNvSpPr>
          <p:nvPr/>
        </p:nvSpPr>
        <p:spPr bwMode="auto">
          <a:xfrm>
            <a:off x="9283843" y="4319678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i="1" dirty="0"/>
              <a:t>280 </a:t>
            </a:r>
            <a:r>
              <a:rPr lang="en-US" altLang="en-US" i="1" dirty="0" err="1"/>
              <a:t>quả</a:t>
            </a:r>
            <a:r>
              <a:rPr lang="en-US" altLang="en-US" i="1" dirty="0"/>
              <a:t>  </a:t>
            </a:r>
          </a:p>
        </p:txBody>
      </p:sp>
      <p:sp>
        <p:nvSpPr>
          <p:cNvPr id="41" name="Text Box 63"/>
          <p:cNvSpPr txBox="1">
            <a:spLocks noChangeArrowheads="1"/>
          </p:cNvSpPr>
          <p:nvPr/>
        </p:nvSpPr>
        <p:spPr bwMode="auto">
          <a:xfrm>
            <a:off x="4727684" y="3039936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tx2"/>
                </a:solidFill>
              </a:rPr>
              <a:t>Ta có sơ đồ:</a:t>
            </a:r>
            <a:endParaRPr lang="en-US" altLang="en-US" dirty="0">
              <a:solidFill>
                <a:schemeClr val="tx2"/>
              </a:solidFill>
            </a:endParaRPr>
          </a:p>
        </p:txBody>
      </p:sp>
      <p:sp>
        <p:nvSpPr>
          <p:cNvPr id="42" name="AutoShape 65"/>
          <p:cNvSpPr>
            <a:spLocks/>
          </p:cNvSpPr>
          <p:nvPr/>
        </p:nvSpPr>
        <p:spPr bwMode="auto">
          <a:xfrm rot="16200000">
            <a:off x="6368513" y="3468633"/>
            <a:ext cx="220231" cy="1043871"/>
          </a:xfrm>
          <a:prstGeom prst="rightBrace">
            <a:avLst>
              <a:gd name="adj1" fmla="val 29167"/>
              <a:gd name="adj2" fmla="val 50000"/>
            </a:avLst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/>
          </a:p>
        </p:txBody>
      </p:sp>
      <p:sp>
        <p:nvSpPr>
          <p:cNvPr id="43" name="AutoShape 66"/>
          <p:cNvSpPr>
            <a:spLocks/>
          </p:cNvSpPr>
          <p:nvPr/>
        </p:nvSpPr>
        <p:spPr bwMode="auto">
          <a:xfrm rot="5400000">
            <a:off x="7088733" y="4031366"/>
            <a:ext cx="499116" cy="2692988"/>
          </a:xfrm>
          <a:prstGeom prst="rightBrace">
            <a:avLst>
              <a:gd name="adj1" fmla="val 37500"/>
              <a:gd name="adj2" fmla="val 50000"/>
            </a:avLst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/>
          </a:p>
        </p:txBody>
      </p:sp>
      <p:sp>
        <p:nvSpPr>
          <p:cNvPr id="44" name="Text Box 67"/>
          <p:cNvSpPr txBox="1">
            <a:spLocks noChangeArrowheads="1"/>
          </p:cNvSpPr>
          <p:nvPr/>
        </p:nvSpPr>
        <p:spPr bwMode="auto">
          <a:xfrm>
            <a:off x="6145464" y="3415235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i="1" dirty="0"/>
              <a:t>?</a:t>
            </a:r>
            <a:r>
              <a:rPr lang="en-US" altLang="en-US" sz="2400" i="1" dirty="0" err="1"/>
              <a:t>quả</a:t>
            </a:r>
            <a:endParaRPr lang="en-US" altLang="en-US" sz="2400" i="1" dirty="0"/>
          </a:p>
        </p:txBody>
      </p:sp>
      <p:sp>
        <p:nvSpPr>
          <p:cNvPr id="45" name="Text Box 68"/>
          <p:cNvSpPr txBox="1">
            <a:spLocks noChangeArrowheads="1"/>
          </p:cNvSpPr>
          <p:nvPr/>
        </p:nvSpPr>
        <p:spPr bwMode="auto">
          <a:xfrm>
            <a:off x="6568543" y="5535659"/>
            <a:ext cx="1143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en-US" sz="2400" i="1" dirty="0"/>
              <a:t>?</a:t>
            </a:r>
            <a:r>
              <a:rPr lang="en-US" altLang="en-US" sz="2400" i="1" dirty="0" err="1"/>
              <a:t>quả</a:t>
            </a:r>
            <a:endParaRPr lang="en-US" altLang="en-US" sz="2400" i="1" dirty="0"/>
          </a:p>
        </p:txBody>
      </p:sp>
      <p:sp>
        <p:nvSpPr>
          <p:cNvPr id="46" name="Line 69"/>
          <p:cNvSpPr>
            <a:spLocks noChangeShapeType="1"/>
          </p:cNvSpPr>
          <p:nvPr/>
        </p:nvSpPr>
        <p:spPr bwMode="auto">
          <a:xfrm>
            <a:off x="8103532" y="4916549"/>
            <a:ext cx="0" cy="18288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47" name="Line 70"/>
          <p:cNvSpPr>
            <a:spLocks noChangeShapeType="1"/>
          </p:cNvSpPr>
          <p:nvPr/>
        </p:nvSpPr>
        <p:spPr bwMode="auto">
          <a:xfrm>
            <a:off x="5968962" y="4925785"/>
            <a:ext cx="0" cy="18288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49" name="Line 69"/>
          <p:cNvSpPr>
            <a:spLocks noChangeShapeType="1"/>
          </p:cNvSpPr>
          <p:nvPr/>
        </p:nvSpPr>
        <p:spPr bwMode="auto">
          <a:xfrm>
            <a:off x="8699260" y="4911937"/>
            <a:ext cx="0" cy="18288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 flipH="1">
            <a:off x="7013684" y="4403924"/>
            <a:ext cx="0" cy="4572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5966691" y="4411299"/>
            <a:ext cx="0" cy="4572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286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1" grpId="0"/>
      <p:bldP spid="10" grpId="0"/>
      <p:bldP spid="12" grpId="0"/>
      <p:bldP spid="13" grpId="0"/>
      <p:bldP spid="4" grpId="0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/>
      <p:bldP spid="38" grpId="0"/>
      <p:bldP spid="39" grpId="0" animBg="1"/>
      <p:bldP spid="40" grpId="0"/>
      <p:bldP spid="41" grpId="0"/>
      <p:bldP spid="42" grpId="0" animBg="1"/>
      <p:bldP spid="43" grpId="0" animBg="1"/>
      <p:bldP spid="44" grpId="0"/>
      <p:bldP spid="45" grpId="0"/>
      <p:bldP spid="46" grpId="0" animBg="1"/>
      <p:bldP spid="47" grpId="0" animBg="1"/>
      <p:bldP spid="4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iṣľíḍé">
            <a:extLst>
              <a:ext uri="{FF2B5EF4-FFF2-40B4-BE49-F238E27FC236}">
                <a16:creationId xmlns:a16="http://schemas.microsoft.com/office/drawing/2014/main" id="{D343D77C-CC25-479D-BD2D-8EE915BF2178}"/>
              </a:ext>
            </a:extLst>
          </p:cNvPr>
          <p:cNvSpPr/>
          <p:nvPr/>
        </p:nvSpPr>
        <p:spPr bwMode="auto">
          <a:xfrm>
            <a:off x="1334137" y="4716546"/>
            <a:ext cx="425369" cy="494227"/>
          </a:xfrm>
          <a:custGeom>
            <a:avLst/>
            <a:gdLst>
              <a:gd name="T0" fmla="*/ 170 w 170"/>
              <a:gd name="T1" fmla="*/ 111 h 198"/>
              <a:gd name="T2" fmla="*/ 147 w 170"/>
              <a:gd name="T3" fmla="*/ 52 h 198"/>
              <a:gd name="T4" fmla="*/ 87 w 170"/>
              <a:gd name="T5" fmla="*/ 26 h 198"/>
              <a:gd name="T6" fmla="*/ 87 w 170"/>
              <a:gd name="T7" fmla="*/ 0 h 198"/>
              <a:gd name="T8" fmla="*/ 24 w 170"/>
              <a:gd name="T9" fmla="*/ 41 h 198"/>
              <a:gd name="T10" fmla="*/ 0 w 170"/>
              <a:gd name="T11" fmla="*/ 110 h 198"/>
              <a:gd name="T12" fmla="*/ 24 w 170"/>
              <a:gd name="T13" fmla="*/ 173 h 198"/>
              <a:gd name="T14" fmla="*/ 84 w 170"/>
              <a:gd name="T15" fmla="*/ 198 h 198"/>
              <a:gd name="T16" fmla="*/ 145 w 170"/>
              <a:gd name="T17" fmla="*/ 173 h 198"/>
              <a:gd name="T18" fmla="*/ 170 w 170"/>
              <a:gd name="T19" fmla="*/ 111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70" y="111"/>
                </a:moveTo>
                <a:cubicBezTo>
                  <a:pt x="170" y="87"/>
                  <a:pt x="162" y="68"/>
                  <a:pt x="147" y="52"/>
                </a:cubicBezTo>
                <a:cubicBezTo>
                  <a:pt x="132" y="36"/>
                  <a:pt x="111" y="28"/>
                  <a:pt x="87" y="26"/>
                </a:cubicBezTo>
                <a:cubicBezTo>
                  <a:pt x="87" y="0"/>
                  <a:pt x="87" y="0"/>
                  <a:pt x="87" y="0"/>
                </a:cubicBezTo>
                <a:cubicBezTo>
                  <a:pt x="59" y="7"/>
                  <a:pt x="39" y="21"/>
                  <a:pt x="24" y="41"/>
                </a:cubicBezTo>
                <a:cubicBezTo>
                  <a:pt x="8" y="61"/>
                  <a:pt x="0" y="84"/>
                  <a:pt x="0" y="110"/>
                </a:cubicBezTo>
                <a:cubicBezTo>
                  <a:pt x="0" y="135"/>
                  <a:pt x="8" y="156"/>
                  <a:pt x="24" y="173"/>
                </a:cubicBezTo>
                <a:cubicBezTo>
                  <a:pt x="41" y="190"/>
                  <a:pt x="60" y="198"/>
                  <a:pt x="84" y="198"/>
                </a:cubicBezTo>
                <a:cubicBezTo>
                  <a:pt x="109" y="198"/>
                  <a:pt x="129" y="190"/>
                  <a:pt x="145" y="173"/>
                </a:cubicBezTo>
                <a:cubicBezTo>
                  <a:pt x="162" y="156"/>
                  <a:pt x="170" y="136"/>
                  <a:pt x="170" y="111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 defTabSz="914400"/>
            <a:endParaRPr lang="id-ID" sz="2800" dirty="0">
              <a:solidFill>
                <a:schemeClr val="l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íṥľïḑe">
            <a:extLst>
              <a:ext uri="{FF2B5EF4-FFF2-40B4-BE49-F238E27FC236}">
                <a16:creationId xmlns:a16="http://schemas.microsoft.com/office/drawing/2014/main" id="{69A06CD4-F4F2-41AC-B922-6855893C63E7}"/>
              </a:ext>
            </a:extLst>
          </p:cNvPr>
          <p:cNvSpPr/>
          <p:nvPr/>
        </p:nvSpPr>
        <p:spPr bwMode="auto">
          <a:xfrm>
            <a:off x="835146" y="4716546"/>
            <a:ext cx="423733" cy="494227"/>
          </a:xfrm>
          <a:custGeom>
            <a:avLst/>
            <a:gdLst>
              <a:gd name="T0" fmla="*/ 146 w 170"/>
              <a:gd name="T1" fmla="*/ 173 h 198"/>
              <a:gd name="T2" fmla="*/ 170 w 170"/>
              <a:gd name="T3" fmla="*/ 111 h 198"/>
              <a:gd name="T4" fmla="*/ 147 w 170"/>
              <a:gd name="T5" fmla="*/ 52 h 198"/>
              <a:gd name="T6" fmla="*/ 87 w 170"/>
              <a:gd name="T7" fmla="*/ 26 h 198"/>
              <a:gd name="T8" fmla="*/ 87 w 170"/>
              <a:gd name="T9" fmla="*/ 0 h 198"/>
              <a:gd name="T10" fmla="*/ 24 w 170"/>
              <a:gd name="T11" fmla="*/ 41 h 198"/>
              <a:gd name="T12" fmla="*/ 0 w 170"/>
              <a:gd name="T13" fmla="*/ 110 h 198"/>
              <a:gd name="T14" fmla="*/ 25 w 170"/>
              <a:gd name="T15" fmla="*/ 173 h 198"/>
              <a:gd name="T16" fmla="*/ 84 w 170"/>
              <a:gd name="T17" fmla="*/ 198 h 198"/>
              <a:gd name="T18" fmla="*/ 146 w 170"/>
              <a:gd name="T19" fmla="*/ 173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46" y="173"/>
                </a:moveTo>
                <a:cubicBezTo>
                  <a:pt x="162" y="156"/>
                  <a:pt x="170" y="136"/>
                  <a:pt x="170" y="111"/>
                </a:cubicBezTo>
                <a:cubicBezTo>
                  <a:pt x="170" y="87"/>
                  <a:pt x="162" y="68"/>
                  <a:pt x="147" y="52"/>
                </a:cubicBezTo>
                <a:cubicBezTo>
                  <a:pt x="132" y="36"/>
                  <a:pt x="111" y="28"/>
                  <a:pt x="87" y="26"/>
                </a:cubicBezTo>
                <a:cubicBezTo>
                  <a:pt x="87" y="0"/>
                  <a:pt x="87" y="0"/>
                  <a:pt x="87" y="0"/>
                </a:cubicBezTo>
                <a:cubicBezTo>
                  <a:pt x="63" y="7"/>
                  <a:pt x="40" y="21"/>
                  <a:pt x="24" y="41"/>
                </a:cubicBezTo>
                <a:cubicBezTo>
                  <a:pt x="8" y="61"/>
                  <a:pt x="0" y="84"/>
                  <a:pt x="0" y="110"/>
                </a:cubicBezTo>
                <a:cubicBezTo>
                  <a:pt x="0" y="135"/>
                  <a:pt x="9" y="156"/>
                  <a:pt x="25" y="173"/>
                </a:cubicBezTo>
                <a:cubicBezTo>
                  <a:pt x="41" y="190"/>
                  <a:pt x="61" y="198"/>
                  <a:pt x="84" y="198"/>
                </a:cubicBezTo>
                <a:cubicBezTo>
                  <a:pt x="109" y="198"/>
                  <a:pt x="129" y="190"/>
                  <a:pt x="146" y="173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/>
          <a:p>
            <a:pPr algn="ctr" defTabSz="914400"/>
            <a:endParaRPr lang="id-ID" sz="2800" dirty="0">
              <a:solidFill>
                <a:schemeClr val="l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íṧḻíḑè">
            <a:extLst>
              <a:ext uri="{FF2B5EF4-FFF2-40B4-BE49-F238E27FC236}">
                <a16:creationId xmlns:a16="http://schemas.microsoft.com/office/drawing/2014/main" id="{0B42105E-8F64-4BF2-B882-22576B6D331C}"/>
              </a:ext>
            </a:extLst>
          </p:cNvPr>
          <p:cNvSpPr/>
          <p:nvPr/>
        </p:nvSpPr>
        <p:spPr bwMode="auto">
          <a:xfrm>
            <a:off x="7756237" y="2602925"/>
            <a:ext cx="2397063" cy="4093439"/>
          </a:xfrm>
          <a:custGeom>
            <a:avLst/>
            <a:gdLst>
              <a:gd name="T0" fmla="*/ 764 w 804"/>
              <a:gd name="T1" fmla="*/ 744 h 964"/>
              <a:gd name="T2" fmla="*/ 584 w 804"/>
              <a:gd name="T3" fmla="*/ 924 h 964"/>
              <a:gd name="T4" fmla="*/ 0 w 804"/>
              <a:gd name="T5" fmla="*/ 924 h 964"/>
              <a:gd name="T6" fmla="*/ 0 w 804"/>
              <a:gd name="T7" fmla="*/ 964 h 964"/>
              <a:gd name="T8" fmla="*/ 584 w 804"/>
              <a:gd name="T9" fmla="*/ 964 h 964"/>
              <a:gd name="T10" fmla="*/ 804 w 804"/>
              <a:gd name="T11" fmla="*/ 744 h 964"/>
              <a:gd name="T12" fmla="*/ 804 w 804"/>
              <a:gd name="T13" fmla="*/ 0 h 964"/>
              <a:gd name="T14" fmla="*/ 764 w 804"/>
              <a:gd name="T15" fmla="*/ 0 h 964"/>
              <a:gd name="T16" fmla="*/ 764 w 804"/>
              <a:gd name="T17" fmla="*/ 744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4" h="964">
                <a:moveTo>
                  <a:pt x="764" y="744"/>
                </a:moveTo>
                <a:cubicBezTo>
                  <a:pt x="764" y="843"/>
                  <a:pt x="683" y="924"/>
                  <a:pt x="584" y="924"/>
                </a:cubicBezTo>
                <a:cubicBezTo>
                  <a:pt x="0" y="924"/>
                  <a:pt x="0" y="924"/>
                  <a:pt x="0" y="924"/>
                </a:cubicBezTo>
                <a:cubicBezTo>
                  <a:pt x="0" y="964"/>
                  <a:pt x="0" y="964"/>
                  <a:pt x="0" y="964"/>
                </a:cubicBezTo>
                <a:cubicBezTo>
                  <a:pt x="584" y="964"/>
                  <a:pt x="584" y="964"/>
                  <a:pt x="584" y="964"/>
                </a:cubicBezTo>
                <a:cubicBezTo>
                  <a:pt x="705" y="964"/>
                  <a:pt x="804" y="865"/>
                  <a:pt x="804" y="744"/>
                </a:cubicBezTo>
                <a:cubicBezTo>
                  <a:pt x="804" y="0"/>
                  <a:pt x="804" y="0"/>
                  <a:pt x="804" y="0"/>
                </a:cubicBezTo>
                <a:cubicBezTo>
                  <a:pt x="764" y="0"/>
                  <a:pt x="764" y="0"/>
                  <a:pt x="764" y="0"/>
                </a:cubicBezTo>
                <a:lnTo>
                  <a:pt x="764" y="744"/>
                </a:lnTo>
                <a:close/>
              </a:path>
            </a:pathLst>
          </a:cu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sz="2800" dirty="0">
              <a:solidFill>
                <a:srgbClr val="E7456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ïṣḻiḓé">
            <a:extLst>
              <a:ext uri="{FF2B5EF4-FFF2-40B4-BE49-F238E27FC236}">
                <a16:creationId xmlns:a16="http://schemas.microsoft.com/office/drawing/2014/main" id="{B9618733-CB67-4025-A3D9-0F480D7FF658}"/>
              </a:ext>
            </a:extLst>
          </p:cNvPr>
          <p:cNvSpPr/>
          <p:nvPr/>
        </p:nvSpPr>
        <p:spPr bwMode="auto">
          <a:xfrm>
            <a:off x="2068267" y="2791416"/>
            <a:ext cx="560911" cy="455996"/>
          </a:xfrm>
          <a:custGeom>
            <a:avLst/>
            <a:gdLst>
              <a:gd name="connsiteX0" fmla="*/ 390482 w 564166"/>
              <a:gd name="connsiteY0" fmla="*/ 307997 h 458643"/>
              <a:gd name="connsiteX1" fmla="*/ 403395 w 564166"/>
              <a:gd name="connsiteY1" fmla="*/ 307997 h 458643"/>
              <a:gd name="connsiteX2" fmla="*/ 439265 w 564166"/>
              <a:gd name="connsiteY2" fmla="*/ 353908 h 458643"/>
              <a:gd name="connsiteX3" fmla="*/ 434961 w 564166"/>
              <a:gd name="connsiteY3" fmla="*/ 361082 h 458643"/>
              <a:gd name="connsiteX4" fmla="*/ 419178 w 564166"/>
              <a:gd name="connsiteY4" fmla="*/ 361082 h 458643"/>
              <a:gd name="connsiteX5" fmla="*/ 492353 w 564166"/>
              <a:gd name="connsiteY5" fmla="*/ 419905 h 458643"/>
              <a:gd name="connsiteX6" fmla="*/ 512440 w 564166"/>
              <a:gd name="connsiteY6" fmla="*/ 438557 h 458643"/>
              <a:gd name="connsiteX7" fmla="*/ 492353 w 564166"/>
              <a:gd name="connsiteY7" fmla="*/ 458643 h 458643"/>
              <a:gd name="connsiteX8" fmla="*/ 379004 w 564166"/>
              <a:gd name="connsiteY8" fmla="*/ 361082 h 458643"/>
              <a:gd name="connsiteX9" fmla="*/ 358916 w 564166"/>
              <a:gd name="connsiteY9" fmla="*/ 361082 h 458643"/>
              <a:gd name="connsiteX10" fmla="*/ 354612 w 564166"/>
              <a:gd name="connsiteY10" fmla="*/ 353908 h 458643"/>
              <a:gd name="connsiteX11" fmla="*/ 277051 w 564166"/>
              <a:gd name="connsiteY11" fmla="*/ 307997 h 458643"/>
              <a:gd name="connsiteX12" fmla="*/ 288553 w 564166"/>
              <a:gd name="connsiteY12" fmla="*/ 307997 h 458643"/>
              <a:gd name="connsiteX13" fmla="*/ 324497 w 564166"/>
              <a:gd name="connsiteY13" fmla="*/ 353908 h 458643"/>
              <a:gd name="connsiteX14" fmla="*/ 320183 w 564166"/>
              <a:gd name="connsiteY14" fmla="*/ 361082 h 458643"/>
              <a:gd name="connsiteX15" fmla="*/ 301493 w 564166"/>
              <a:gd name="connsiteY15" fmla="*/ 361082 h 458643"/>
              <a:gd name="connsiteX16" fmla="*/ 301493 w 564166"/>
              <a:gd name="connsiteY16" fmla="*/ 438557 h 458643"/>
              <a:gd name="connsiteX17" fmla="*/ 282802 w 564166"/>
              <a:gd name="connsiteY17" fmla="*/ 458643 h 458643"/>
              <a:gd name="connsiteX18" fmla="*/ 262673 w 564166"/>
              <a:gd name="connsiteY18" fmla="*/ 438557 h 458643"/>
              <a:gd name="connsiteX19" fmla="*/ 262673 w 564166"/>
              <a:gd name="connsiteY19" fmla="*/ 361082 h 458643"/>
              <a:gd name="connsiteX20" fmla="*/ 243982 w 564166"/>
              <a:gd name="connsiteY20" fmla="*/ 361082 h 458643"/>
              <a:gd name="connsiteX21" fmla="*/ 239669 w 564166"/>
              <a:gd name="connsiteY21" fmla="*/ 353908 h 458643"/>
              <a:gd name="connsiteX22" fmla="*/ 162189 w 564166"/>
              <a:gd name="connsiteY22" fmla="*/ 307997 h 458643"/>
              <a:gd name="connsiteX23" fmla="*/ 173671 w 564166"/>
              <a:gd name="connsiteY23" fmla="*/ 307997 h 458643"/>
              <a:gd name="connsiteX24" fmla="*/ 209554 w 564166"/>
              <a:gd name="connsiteY24" fmla="*/ 353908 h 458643"/>
              <a:gd name="connsiteX25" fmla="*/ 205248 w 564166"/>
              <a:gd name="connsiteY25" fmla="*/ 361082 h 458643"/>
              <a:gd name="connsiteX26" fmla="*/ 185154 w 564166"/>
              <a:gd name="connsiteY26" fmla="*/ 361082 h 458643"/>
              <a:gd name="connsiteX27" fmla="*/ 71765 w 564166"/>
              <a:gd name="connsiteY27" fmla="*/ 458643 h 458643"/>
              <a:gd name="connsiteX28" fmla="*/ 53106 w 564166"/>
              <a:gd name="connsiteY28" fmla="*/ 438557 h 458643"/>
              <a:gd name="connsiteX29" fmla="*/ 71765 w 564166"/>
              <a:gd name="connsiteY29" fmla="*/ 419905 h 458643"/>
              <a:gd name="connsiteX30" fmla="*/ 146401 w 564166"/>
              <a:gd name="connsiteY30" fmla="*/ 361082 h 458643"/>
              <a:gd name="connsiteX31" fmla="*/ 129177 w 564166"/>
              <a:gd name="connsiteY31" fmla="*/ 361082 h 458643"/>
              <a:gd name="connsiteX32" fmla="*/ 124871 w 564166"/>
              <a:gd name="connsiteY32" fmla="*/ 353908 h 458643"/>
              <a:gd name="connsiteX33" fmla="*/ 340222 w 564166"/>
              <a:gd name="connsiteY33" fmla="*/ 0 h 458643"/>
              <a:gd name="connsiteX34" fmla="*/ 453630 w 564166"/>
              <a:gd name="connsiteY34" fmla="*/ 118973 h 458643"/>
              <a:gd name="connsiteX35" fmla="*/ 525407 w 564166"/>
              <a:gd name="connsiteY35" fmla="*/ 179176 h 458643"/>
              <a:gd name="connsiteX36" fmla="*/ 564166 w 564166"/>
              <a:gd name="connsiteY36" fmla="*/ 232212 h 458643"/>
              <a:gd name="connsiteX37" fmla="*/ 518229 w 564166"/>
              <a:gd name="connsiteY37" fmla="*/ 286681 h 458643"/>
              <a:gd name="connsiteX38" fmla="*/ 45937 w 564166"/>
              <a:gd name="connsiteY38" fmla="*/ 286681 h 458643"/>
              <a:gd name="connsiteX39" fmla="*/ 0 w 564166"/>
              <a:gd name="connsiteY39" fmla="*/ 232212 h 458643"/>
              <a:gd name="connsiteX40" fmla="*/ 45937 w 564166"/>
              <a:gd name="connsiteY40" fmla="*/ 179176 h 458643"/>
              <a:gd name="connsiteX41" fmla="*/ 111972 w 564166"/>
              <a:gd name="connsiteY41" fmla="*/ 103205 h 458643"/>
              <a:gd name="connsiteX42" fmla="*/ 134941 w 564166"/>
              <a:gd name="connsiteY42" fmla="*/ 107505 h 458643"/>
              <a:gd name="connsiteX43" fmla="*/ 209589 w 564166"/>
              <a:gd name="connsiteY43" fmla="*/ 22934 h 458643"/>
              <a:gd name="connsiteX44" fmla="*/ 256961 w 564166"/>
              <a:gd name="connsiteY44" fmla="*/ 43002 h 458643"/>
              <a:gd name="connsiteX45" fmla="*/ 340222 w 564166"/>
              <a:gd name="connsiteY45" fmla="*/ 0 h 45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64166" h="458643">
                <a:moveTo>
                  <a:pt x="390482" y="307997"/>
                </a:moveTo>
                <a:cubicBezTo>
                  <a:pt x="394786" y="303693"/>
                  <a:pt x="399091" y="303693"/>
                  <a:pt x="403395" y="307997"/>
                </a:cubicBezTo>
                <a:lnTo>
                  <a:pt x="439265" y="353908"/>
                </a:lnTo>
                <a:cubicBezTo>
                  <a:pt x="442135" y="358212"/>
                  <a:pt x="440700" y="361082"/>
                  <a:pt x="434961" y="361082"/>
                </a:cubicBezTo>
                <a:lnTo>
                  <a:pt x="419178" y="361082"/>
                </a:lnTo>
                <a:cubicBezTo>
                  <a:pt x="426352" y="394081"/>
                  <a:pt x="456483" y="419905"/>
                  <a:pt x="492353" y="419905"/>
                </a:cubicBezTo>
                <a:cubicBezTo>
                  <a:pt x="503831" y="419905"/>
                  <a:pt x="512440" y="428514"/>
                  <a:pt x="512440" y="438557"/>
                </a:cubicBezTo>
                <a:cubicBezTo>
                  <a:pt x="512440" y="450035"/>
                  <a:pt x="503831" y="458643"/>
                  <a:pt x="492353" y="458643"/>
                </a:cubicBezTo>
                <a:cubicBezTo>
                  <a:pt x="434961" y="458643"/>
                  <a:pt x="387612" y="415601"/>
                  <a:pt x="379004" y="361082"/>
                </a:cubicBezTo>
                <a:lnTo>
                  <a:pt x="358916" y="361082"/>
                </a:lnTo>
                <a:cubicBezTo>
                  <a:pt x="353177" y="361082"/>
                  <a:pt x="351742" y="358212"/>
                  <a:pt x="354612" y="353908"/>
                </a:cubicBezTo>
                <a:close/>
                <a:moveTo>
                  <a:pt x="277051" y="307997"/>
                </a:moveTo>
                <a:cubicBezTo>
                  <a:pt x="279926" y="303693"/>
                  <a:pt x="285677" y="303693"/>
                  <a:pt x="288553" y="307997"/>
                </a:cubicBezTo>
                <a:lnTo>
                  <a:pt x="324497" y="353908"/>
                </a:lnTo>
                <a:cubicBezTo>
                  <a:pt x="327372" y="358212"/>
                  <a:pt x="325934" y="361082"/>
                  <a:pt x="320183" y="361082"/>
                </a:cubicBezTo>
                <a:lnTo>
                  <a:pt x="301493" y="361082"/>
                </a:lnTo>
                <a:lnTo>
                  <a:pt x="301493" y="438557"/>
                </a:lnTo>
                <a:cubicBezTo>
                  <a:pt x="301493" y="450035"/>
                  <a:pt x="292866" y="458643"/>
                  <a:pt x="282802" y="458643"/>
                </a:cubicBezTo>
                <a:cubicBezTo>
                  <a:pt x="271300" y="458643"/>
                  <a:pt x="262673" y="450035"/>
                  <a:pt x="262673" y="438557"/>
                </a:cubicBezTo>
                <a:lnTo>
                  <a:pt x="262673" y="361082"/>
                </a:lnTo>
                <a:lnTo>
                  <a:pt x="243982" y="361082"/>
                </a:lnTo>
                <a:cubicBezTo>
                  <a:pt x="238231" y="361082"/>
                  <a:pt x="236793" y="358212"/>
                  <a:pt x="239669" y="353908"/>
                </a:cubicBezTo>
                <a:close/>
                <a:moveTo>
                  <a:pt x="162189" y="307997"/>
                </a:moveTo>
                <a:cubicBezTo>
                  <a:pt x="165059" y="303693"/>
                  <a:pt x="169365" y="303693"/>
                  <a:pt x="173671" y="307997"/>
                </a:cubicBezTo>
                <a:lnTo>
                  <a:pt x="209554" y="353908"/>
                </a:lnTo>
                <a:cubicBezTo>
                  <a:pt x="212424" y="358212"/>
                  <a:pt x="210989" y="361082"/>
                  <a:pt x="205248" y="361082"/>
                </a:cubicBezTo>
                <a:lnTo>
                  <a:pt x="185154" y="361082"/>
                </a:lnTo>
                <a:cubicBezTo>
                  <a:pt x="176542" y="415601"/>
                  <a:pt x="129177" y="458643"/>
                  <a:pt x="71765" y="458643"/>
                </a:cubicBezTo>
                <a:cubicBezTo>
                  <a:pt x="61718" y="458643"/>
                  <a:pt x="53106" y="450035"/>
                  <a:pt x="53106" y="438557"/>
                </a:cubicBezTo>
                <a:cubicBezTo>
                  <a:pt x="53106" y="428514"/>
                  <a:pt x="61718" y="419905"/>
                  <a:pt x="71765" y="419905"/>
                </a:cubicBezTo>
                <a:cubicBezTo>
                  <a:pt x="107648" y="419905"/>
                  <a:pt x="137789" y="394081"/>
                  <a:pt x="146401" y="361082"/>
                </a:cubicBezTo>
                <a:lnTo>
                  <a:pt x="129177" y="361082"/>
                </a:lnTo>
                <a:cubicBezTo>
                  <a:pt x="123436" y="361082"/>
                  <a:pt x="122001" y="358212"/>
                  <a:pt x="124871" y="353908"/>
                </a:cubicBezTo>
                <a:close/>
                <a:moveTo>
                  <a:pt x="340222" y="0"/>
                </a:moveTo>
                <a:cubicBezTo>
                  <a:pt x="399079" y="0"/>
                  <a:pt x="447888" y="51603"/>
                  <a:pt x="453630" y="118973"/>
                </a:cubicBezTo>
                <a:cubicBezTo>
                  <a:pt x="488083" y="118973"/>
                  <a:pt x="515358" y="144774"/>
                  <a:pt x="525407" y="179176"/>
                </a:cubicBezTo>
                <a:cubicBezTo>
                  <a:pt x="546940" y="183476"/>
                  <a:pt x="564166" y="204977"/>
                  <a:pt x="564166" y="232212"/>
                </a:cubicBezTo>
                <a:cubicBezTo>
                  <a:pt x="564166" y="262313"/>
                  <a:pt x="544069" y="286681"/>
                  <a:pt x="518229" y="286681"/>
                </a:cubicBezTo>
                <a:lnTo>
                  <a:pt x="45937" y="286681"/>
                </a:lnTo>
                <a:cubicBezTo>
                  <a:pt x="20097" y="286681"/>
                  <a:pt x="0" y="262313"/>
                  <a:pt x="0" y="232212"/>
                </a:cubicBezTo>
                <a:cubicBezTo>
                  <a:pt x="0" y="202110"/>
                  <a:pt x="20097" y="179176"/>
                  <a:pt x="45937" y="179176"/>
                </a:cubicBezTo>
                <a:cubicBezTo>
                  <a:pt x="45937" y="136173"/>
                  <a:pt x="76084" y="103205"/>
                  <a:pt x="111972" y="103205"/>
                </a:cubicBezTo>
                <a:cubicBezTo>
                  <a:pt x="119150" y="103205"/>
                  <a:pt x="127763" y="104639"/>
                  <a:pt x="134941" y="107505"/>
                </a:cubicBezTo>
                <a:cubicBezTo>
                  <a:pt x="134941" y="60203"/>
                  <a:pt x="169394" y="22934"/>
                  <a:pt x="209589" y="22934"/>
                </a:cubicBezTo>
                <a:cubicBezTo>
                  <a:pt x="228251" y="22934"/>
                  <a:pt x="244042" y="30102"/>
                  <a:pt x="256961" y="43002"/>
                </a:cubicBezTo>
                <a:cubicBezTo>
                  <a:pt x="278494" y="15767"/>
                  <a:pt x="307205" y="0"/>
                  <a:pt x="340222" y="0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endParaRPr lang="zh-CN" altLang="en-US" sz="2800" dirty="0">
              <a:solidFill>
                <a:schemeClr val="l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F6F355D1-6EA7-458D-B8C6-EA3791B183F7}"/>
              </a:ext>
            </a:extLst>
          </p:cNvPr>
          <p:cNvSpPr/>
          <p:nvPr/>
        </p:nvSpPr>
        <p:spPr>
          <a:xfrm>
            <a:off x="714844" y="677262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latin typeface="Times New Roman" panose="02020603050405020304" pitchFamily="18" charset="0"/>
              <a:ea typeface="仓耳玄三M W05" panose="02020400000000000000" pitchFamily="18" charset="-122"/>
              <a:cs typeface="Times New Roman" panose="02020603050405020304" pitchFamily="18" charset="0"/>
            </a:endParaRPr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49F38BF3-FBBC-4318-ABD8-92B88012B1B2}"/>
              </a:ext>
            </a:extLst>
          </p:cNvPr>
          <p:cNvSpPr/>
          <p:nvPr/>
        </p:nvSpPr>
        <p:spPr>
          <a:xfrm>
            <a:off x="3690823" y="677261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latin typeface="Times New Roman" panose="02020603050405020304" pitchFamily="18" charset="0"/>
              <a:ea typeface="仓耳玄三M W05" panose="02020400000000000000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56" name="Picture 2" descr="Orange tree isolated on white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01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685" y="2568753"/>
            <a:ext cx="4492983" cy="432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Round Diagonal Corner Rectangle 56"/>
          <p:cNvSpPr/>
          <p:nvPr/>
        </p:nvSpPr>
        <p:spPr>
          <a:xfrm>
            <a:off x="4147110" y="2689444"/>
            <a:ext cx="5887421" cy="3896080"/>
          </a:xfrm>
          <a:prstGeom prst="round2Diag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sz="2800" b="1" dirty="0">
              <a:solidFill>
                <a:srgbClr val="E7456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îṥḷíḍê">
            <a:extLst>
              <a:ext uri="{FF2B5EF4-FFF2-40B4-BE49-F238E27FC236}">
                <a16:creationId xmlns:a16="http://schemas.microsoft.com/office/drawing/2014/main" id="{4C14EEA5-B0EB-4660-A6BA-E096603A647F}"/>
              </a:ext>
            </a:extLst>
          </p:cNvPr>
          <p:cNvSpPr/>
          <p:nvPr/>
        </p:nvSpPr>
        <p:spPr bwMode="auto">
          <a:xfrm>
            <a:off x="8850466" y="2351034"/>
            <a:ext cx="1234216" cy="610154"/>
          </a:xfrm>
          <a:custGeom>
            <a:avLst/>
            <a:gdLst>
              <a:gd name="T0" fmla="*/ 146 w 370"/>
              <a:gd name="T1" fmla="*/ 157 h 198"/>
              <a:gd name="T2" fmla="*/ 83 w 370"/>
              <a:gd name="T3" fmla="*/ 198 h 198"/>
              <a:gd name="T4" fmla="*/ 83 w 370"/>
              <a:gd name="T5" fmla="*/ 172 h 198"/>
              <a:gd name="T6" fmla="*/ 23 w 370"/>
              <a:gd name="T7" fmla="*/ 146 h 198"/>
              <a:gd name="T8" fmla="*/ 0 w 370"/>
              <a:gd name="T9" fmla="*/ 87 h 198"/>
              <a:gd name="T10" fmla="*/ 25 w 370"/>
              <a:gd name="T11" fmla="*/ 25 h 198"/>
              <a:gd name="T12" fmla="*/ 86 w 370"/>
              <a:gd name="T13" fmla="*/ 0 h 198"/>
              <a:gd name="T14" fmla="*/ 146 w 370"/>
              <a:gd name="T15" fmla="*/ 25 h 198"/>
              <a:gd name="T16" fmla="*/ 170 w 370"/>
              <a:gd name="T17" fmla="*/ 88 h 198"/>
              <a:gd name="T18" fmla="*/ 146 w 370"/>
              <a:gd name="T19" fmla="*/ 157 h 198"/>
              <a:gd name="T20" fmla="*/ 346 w 370"/>
              <a:gd name="T21" fmla="*/ 157 h 198"/>
              <a:gd name="T22" fmla="*/ 283 w 370"/>
              <a:gd name="T23" fmla="*/ 198 h 198"/>
              <a:gd name="T24" fmla="*/ 283 w 370"/>
              <a:gd name="T25" fmla="*/ 172 h 198"/>
              <a:gd name="T26" fmla="*/ 223 w 370"/>
              <a:gd name="T27" fmla="*/ 146 h 198"/>
              <a:gd name="T28" fmla="*/ 200 w 370"/>
              <a:gd name="T29" fmla="*/ 87 h 198"/>
              <a:gd name="T30" fmla="*/ 224 w 370"/>
              <a:gd name="T31" fmla="*/ 25 h 198"/>
              <a:gd name="T32" fmla="*/ 286 w 370"/>
              <a:gd name="T33" fmla="*/ 0 h 198"/>
              <a:gd name="T34" fmla="*/ 345 w 370"/>
              <a:gd name="T35" fmla="*/ 25 h 198"/>
              <a:gd name="T36" fmla="*/ 370 w 370"/>
              <a:gd name="T37" fmla="*/ 88 h 198"/>
              <a:gd name="T38" fmla="*/ 346 w 370"/>
              <a:gd name="T39" fmla="*/ 157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70" h="198">
                <a:moveTo>
                  <a:pt x="146" y="157"/>
                </a:moveTo>
                <a:cubicBezTo>
                  <a:pt x="131" y="177"/>
                  <a:pt x="111" y="191"/>
                  <a:pt x="83" y="198"/>
                </a:cubicBezTo>
                <a:cubicBezTo>
                  <a:pt x="83" y="172"/>
                  <a:pt x="83" y="172"/>
                  <a:pt x="83" y="172"/>
                </a:cubicBezTo>
                <a:cubicBezTo>
                  <a:pt x="59" y="170"/>
                  <a:pt x="39" y="162"/>
                  <a:pt x="23" y="146"/>
                </a:cubicBezTo>
                <a:cubicBezTo>
                  <a:pt x="8" y="130"/>
                  <a:pt x="0" y="111"/>
                  <a:pt x="0" y="87"/>
                </a:cubicBezTo>
                <a:cubicBezTo>
                  <a:pt x="0" y="62"/>
                  <a:pt x="8" y="42"/>
                  <a:pt x="25" y="25"/>
                </a:cubicBezTo>
                <a:cubicBezTo>
                  <a:pt x="41" y="8"/>
                  <a:pt x="61" y="0"/>
                  <a:pt x="86" y="0"/>
                </a:cubicBezTo>
                <a:cubicBezTo>
                  <a:pt x="110" y="0"/>
                  <a:pt x="129" y="8"/>
                  <a:pt x="146" y="25"/>
                </a:cubicBezTo>
                <a:cubicBezTo>
                  <a:pt x="162" y="42"/>
                  <a:pt x="170" y="63"/>
                  <a:pt x="170" y="88"/>
                </a:cubicBezTo>
                <a:cubicBezTo>
                  <a:pt x="170" y="114"/>
                  <a:pt x="162" y="137"/>
                  <a:pt x="146" y="157"/>
                </a:cubicBezTo>
                <a:close/>
                <a:moveTo>
                  <a:pt x="346" y="157"/>
                </a:moveTo>
                <a:cubicBezTo>
                  <a:pt x="330" y="177"/>
                  <a:pt x="307" y="191"/>
                  <a:pt x="283" y="198"/>
                </a:cubicBezTo>
                <a:cubicBezTo>
                  <a:pt x="283" y="172"/>
                  <a:pt x="283" y="172"/>
                  <a:pt x="283" y="172"/>
                </a:cubicBezTo>
                <a:cubicBezTo>
                  <a:pt x="259" y="170"/>
                  <a:pt x="238" y="162"/>
                  <a:pt x="223" y="146"/>
                </a:cubicBezTo>
                <a:cubicBezTo>
                  <a:pt x="208" y="130"/>
                  <a:pt x="200" y="111"/>
                  <a:pt x="200" y="87"/>
                </a:cubicBezTo>
                <a:cubicBezTo>
                  <a:pt x="200" y="62"/>
                  <a:pt x="208" y="42"/>
                  <a:pt x="224" y="25"/>
                </a:cubicBezTo>
                <a:cubicBezTo>
                  <a:pt x="241" y="8"/>
                  <a:pt x="261" y="0"/>
                  <a:pt x="286" y="0"/>
                </a:cubicBezTo>
                <a:cubicBezTo>
                  <a:pt x="309" y="0"/>
                  <a:pt x="329" y="8"/>
                  <a:pt x="345" y="25"/>
                </a:cubicBezTo>
                <a:cubicBezTo>
                  <a:pt x="361" y="42"/>
                  <a:pt x="370" y="63"/>
                  <a:pt x="370" y="88"/>
                </a:cubicBezTo>
                <a:cubicBezTo>
                  <a:pt x="370" y="114"/>
                  <a:pt x="362" y="137"/>
                  <a:pt x="346" y="157"/>
                </a:cubicBezTo>
                <a:close/>
              </a:path>
            </a:pathLst>
          </a:cu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sz="2800" dirty="0">
              <a:solidFill>
                <a:srgbClr val="E7456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ïṣļiḋé">
            <a:extLst>
              <a:ext uri="{FF2B5EF4-FFF2-40B4-BE49-F238E27FC236}">
                <a16:creationId xmlns:a16="http://schemas.microsoft.com/office/drawing/2014/main" id="{D4C6A87C-4312-438E-BFFE-97BEB70266D8}"/>
              </a:ext>
            </a:extLst>
          </p:cNvPr>
          <p:cNvSpPr/>
          <p:nvPr/>
        </p:nvSpPr>
        <p:spPr bwMode="auto">
          <a:xfrm>
            <a:off x="4521985" y="6034511"/>
            <a:ext cx="522301" cy="585221"/>
          </a:xfrm>
          <a:custGeom>
            <a:avLst/>
            <a:gdLst>
              <a:gd name="T0" fmla="*/ 170 w 170"/>
              <a:gd name="T1" fmla="*/ 111 h 198"/>
              <a:gd name="T2" fmla="*/ 147 w 170"/>
              <a:gd name="T3" fmla="*/ 52 h 198"/>
              <a:gd name="T4" fmla="*/ 87 w 170"/>
              <a:gd name="T5" fmla="*/ 26 h 198"/>
              <a:gd name="T6" fmla="*/ 87 w 170"/>
              <a:gd name="T7" fmla="*/ 0 h 198"/>
              <a:gd name="T8" fmla="*/ 24 w 170"/>
              <a:gd name="T9" fmla="*/ 41 h 198"/>
              <a:gd name="T10" fmla="*/ 0 w 170"/>
              <a:gd name="T11" fmla="*/ 110 h 198"/>
              <a:gd name="T12" fmla="*/ 24 w 170"/>
              <a:gd name="T13" fmla="*/ 173 h 198"/>
              <a:gd name="T14" fmla="*/ 84 w 170"/>
              <a:gd name="T15" fmla="*/ 198 h 198"/>
              <a:gd name="T16" fmla="*/ 145 w 170"/>
              <a:gd name="T17" fmla="*/ 173 h 198"/>
              <a:gd name="T18" fmla="*/ 170 w 170"/>
              <a:gd name="T19" fmla="*/ 111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70" y="111"/>
                </a:moveTo>
                <a:cubicBezTo>
                  <a:pt x="170" y="87"/>
                  <a:pt x="162" y="68"/>
                  <a:pt x="147" y="52"/>
                </a:cubicBezTo>
                <a:cubicBezTo>
                  <a:pt x="132" y="36"/>
                  <a:pt x="111" y="28"/>
                  <a:pt x="87" y="26"/>
                </a:cubicBezTo>
                <a:cubicBezTo>
                  <a:pt x="87" y="0"/>
                  <a:pt x="87" y="0"/>
                  <a:pt x="87" y="0"/>
                </a:cubicBezTo>
                <a:cubicBezTo>
                  <a:pt x="59" y="7"/>
                  <a:pt x="39" y="21"/>
                  <a:pt x="24" y="41"/>
                </a:cubicBezTo>
                <a:cubicBezTo>
                  <a:pt x="8" y="61"/>
                  <a:pt x="0" y="84"/>
                  <a:pt x="0" y="110"/>
                </a:cubicBezTo>
                <a:cubicBezTo>
                  <a:pt x="0" y="135"/>
                  <a:pt x="8" y="156"/>
                  <a:pt x="24" y="173"/>
                </a:cubicBezTo>
                <a:cubicBezTo>
                  <a:pt x="41" y="190"/>
                  <a:pt x="60" y="198"/>
                  <a:pt x="84" y="198"/>
                </a:cubicBezTo>
                <a:cubicBezTo>
                  <a:pt x="109" y="198"/>
                  <a:pt x="129" y="190"/>
                  <a:pt x="145" y="173"/>
                </a:cubicBezTo>
                <a:cubicBezTo>
                  <a:pt x="162" y="156"/>
                  <a:pt x="170" y="136"/>
                  <a:pt x="170" y="111"/>
                </a:cubicBezTo>
                <a:close/>
              </a:path>
            </a:pathLst>
          </a:cu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sz="2800" dirty="0">
              <a:solidFill>
                <a:srgbClr val="E7456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î$ḷiḑé">
            <a:extLst>
              <a:ext uri="{FF2B5EF4-FFF2-40B4-BE49-F238E27FC236}">
                <a16:creationId xmlns:a16="http://schemas.microsoft.com/office/drawing/2014/main" id="{7FF2A9D4-2E6B-4532-A6A4-67575CF077D1}"/>
              </a:ext>
            </a:extLst>
          </p:cNvPr>
          <p:cNvSpPr/>
          <p:nvPr/>
        </p:nvSpPr>
        <p:spPr bwMode="auto">
          <a:xfrm rot="886917">
            <a:off x="4020249" y="6052812"/>
            <a:ext cx="501749" cy="585221"/>
          </a:xfrm>
          <a:custGeom>
            <a:avLst/>
            <a:gdLst>
              <a:gd name="T0" fmla="*/ 146 w 170"/>
              <a:gd name="T1" fmla="*/ 173 h 198"/>
              <a:gd name="T2" fmla="*/ 170 w 170"/>
              <a:gd name="T3" fmla="*/ 111 h 198"/>
              <a:gd name="T4" fmla="*/ 147 w 170"/>
              <a:gd name="T5" fmla="*/ 52 h 198"/>
              <a:gd name="T6" fmla="*/ 87 w 170"/>
              <a:gd name="T7" fmla="*/ 26 h 198"/>
              <a:gd name="T8" fmla="*/ 87 w 170"/>
              <a:gd name="T9" fmla="*/ 0 h 198"/>
              <a:gd name="T10" fmla="*/ 24 w 170"/>
              <a:gd name="T11" fmla="*/ 41 h 198"/>
              <a:gd name="T12" fmla="*/ 0 w 170"/>
              <a:gd name="T13" fmla="*/ 110 h 198"/>
              <a:gd name="T14" fmla="*/ 25 w 170"/>
              <a:gd name="T15" fmla="*/ 173 h 198"/>
              <a:gd name="T16" fmla="*/ 84 w 170"/>
              <a:gd name="T17" fmla="*/ 198 h 198"/>
              <a:gd name="T18" fmla="*/ 146 w 170"/>
              <a:gd name="T19" fmla="*/ 173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46" y="173"/>
                </a:moveTo>
                <a:cubicBezTo>
                  <a:pt x="162" y="156"/>
                  <a:pt x="170" y="136"/>
                  <a:pt x="170" y="111"/>
                </a:cubicBezTo>
                <a:cubicBezTo>
                  <a:pt x="170" y="87"/>
                  <a:pt x="162" y="68"/>
                  <a:pt x="147" y="52"/>
                </a:cubicBezTo>
                <a:cubicBezTo>
                  <a:pt x="132" y="36"/>
                  <a:pt x="111" y="28"/>
                  <a:pt x="87" y="26"/>
                </a:cubicBezTo>
                <a:cubicBezTo>
                  <a:pt x="87" y="0"/>
                  <a:pt x="87" y="0"/>
                  <a:pt x="87" y="0"/>
                </a:cubicBezTo>
                <a:cubicBezTo>
                  <a:pt x="63" y="7"/>
                  <a:pt x="40" y="21"/>
                  <a:pt x="24" y="41"/>
                </a:cubicBezTo>
                <a:cubicBezTo>
                  <a:pt x="8" y="61"/>
                  <a:pt x="0" y="84"/>
                  <a:pt x="0" y="110"/>
                </a:cubicBezTo>
                <a:cubicBezTo>
                  <a:pt x="0" y="135"/>
                  <a:pt x="9" y="156"/>
                  <a:pt x="25" y="173"/>
                </a:cubicBezTo>
                <a:cubicBezTo>
                  <a:pt x="41" y="190"/>
                  <a:pt x="61" y="198"/>
                  <a:pt x="84" y="198"/>
                </a:cubicBezTo>
                <a:cubicBezTo>
                  <a:pt x="109" y="198"/>
                  <a:pt x="129" y="190"/>
                  <a:pt x="146" y="173"/>
                </a:cubicBezTo>
                <a:close/>
              </a:path>
            </a:pathLst>
          </a:cu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sz="2800" dirty="0">
              <a:solidFill>
                <a:srgbClr val="E7456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 Box 6"/>
          <p:cNvSpPr txBox="1">
            <a:spLocks noChangeArrowheads="1"/>
          </p:cNvSpPr>
          <p:nvPr/>
        </p:nvSpPr>
        <p:spPr bwMode="auto">
          <a:xfrm>
            <a:off x="4176872" y="2988588"/>
            <a:ext cx="614277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E7456A"/>
                </a:solidFill>
                <a:cs typeface="Times New Roman" panose="02020603050405020304" pitchFamily="18" charset="0"/>
              </a:rPr>
              <a:t>Theo </a:t>
            </a:r>
            <a:r>
              <a:rPr lang="en-US" altLang="en-US" b="1" dirty="0" err="1">
                <a:solidFill>
                  <a:srgbClr val="E7456A"/>
                </a:solidFill>
                <a:cs typeface="Times New Roman" panose="02020603050405020304" pitchFamily="18" charset="0"/>
              </a:rPr>
              <a:t>sơ</a:t>
            </a:r>
            <a:r>
              <a:rPr lang="en-US" altLang="en-US" b="1" dirty="0">
                <a:solidFill>
                  <a:srgbClr val="E7456A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E7456A"/>
                </a:solidFill>
                <a:cs typeface="Times New Roman" panose="02020603050405020304" pitchFamily="18" charset="0"/>
              </a:rPr>
              <a:t>đồ</a:t>
            </a:r>
            <a:r>
              <a:rPr lang="en-US" altLang="en-US" b="1" dirty="0">
                <a:solidFill>
                  <a:srgbClr val="E7456A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E7456A"/>
                </a:solidFill>
                <a:cs typeface="Times New Roman" panose="02020603050405020304" pitchFamily="18" charset="0"/>
              </a:rPr>
              <a:t>tổng</a:t>
            </a:r>
            <a:r>
              <a:rPr lang="en-US" altLang="en-US" b="1" dirty="0">
                <a:solidFill>
                  <a:srgbClr val="E7456A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E7456A"/>
                </a:solidFill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rgbClr val="E7456A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E7456A"/>
                </a:solidFill>
                <a:cs typeface="Times New Roman" panose="02020603050405020304" pitchFamily="18" charset="0"/>
              </a:rPr>
              <a:t>phần</a:t>
            </a:r>
            <a:r>
              <a:rPr lang="en-US" altLang="en-US" b="1" dirty="0">
                <a:solidFill>
                  <a:srgbClr val="E7456A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E7456A"/>
                </a:solidFill>
                <a:cs typeface="Times New Roman" panose="02020603050405020304" pitchFamily="18" charset="0"/>
              </a:rPr>
              <a:t>bằng</a:t>
            </a:r>
            <a:r>
              <a:rPr lang="en-US" altLang="en-US" b="1" dirty="0">
                <a:solidFill>
                  <a:srgbClr val="E7456A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E7456A"/>
                </a:solidFill>
                <a:cs typeface="Times New Roman" panose="02020603050405020304" pitchFamily="18" charset="0"/>
              </a:rPr>
              <a:t>nhau</a:t>
            </a:r>
            <a:r>
              <a:rPr lang="en-US" altLang="en-US" b="1" dirty="0">
                <a:solidFill>
                  <a:srgbClr val="E7456A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E7456A"/>
                </a:solidFill>
                <a:cs typeface="Times New Roman" panose="02020603050405020304" pitchFamily="18" charset="0"/>
              </a:rPr>
              <a:t>là</a:t>
            </a:r>
            <a:r>
              <a:rPr lang="en-US" altLang="en-US" b="1" dirty="0">
                <a:solidFill>
                  <a:srgbClr val="E7456A"/>
                </a:solidFill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9" name="Text Box 7"/>
          <p:cNvSpPr txBox="1">
            <a:spLocks noChangeArrowheads="1"/>
          </p:cNvSpPr>
          <p:nvPr/>
        </p:nvSpPr>
        <p:spPr bwMode="auto">
          <a:xfrm>
            <a:off x="4978572" y="4011613"/>
            <a:ext cx="29009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>
                <a:solidFill>
                  <a:srgbClr val="E7456A"/>
                </a:solidFill>
                <a:cs typeface="Times New Roman" panose="02020603050405020304" pitchFamily="18" charset="0"/>
              </a:rPr>
              <a:t>Số quả cam là :</a:t>
            </a:r>
          </a:p>
        </p:txBody>
      </p:sp>
      <p:sp>
        <p:nvSpPr>
          <p:cNvPr id="60" name="Text Box 9"/>
          <p:cNvSpPr txBox="1">
            <a:spLocks noChangeArrowheads="1"/>
          </p:cNvSpPr>
          <p:nvPr/>
        </p:nvSpPr>
        <p:spPr bwMode="auto">
          <a:xfrm>
            <a:off x="4975539" y="4771776"/>
            <a:ext cx="4270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 err="1">
                <a:solidFill>
                  <a:srgbClr val="E7456A"/>
                </a:solidFill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rgbClr val="E7456A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E7456A"/>
                </a:solidFill>
                <a:cs typeface="Times New Roman" panose="02020603050405020304" pitchFamily="18" charset="0"/>
              </a:rPr>
              <a:t>quả</a:t>
            </a:r>
            <a:r>
              <a:rPr lang="en-US" altLang="en-US" b="1" dirty="0">
                <a:solidFill>
                  <a:srgbClr val="E7456A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E7456A"/>
                </a:solidFill>
                <a:cs typeface="Times New Roman" panose="02020603050405020304" pitchFamily="18" charset="0"/>
              </a:rPr>
              <a:t>quýt</a:t>
            </a:r>
            <a:r>
              <a:rPr lang="en-US" altLang="en-US" b="1" dirty="0">
                <a:solidFill>
                  <a:srgbClr val="E7456A"/>
                </a:solidFill>
                <a:cs typeface="Times New Roman" panose="02020603050405020304" pitchFamily="18" charset="0"/>
              </a:rPr>
              <a:t>  </a:t>
            </a:r>
            <a:r>
              <a:rPr lang="en-US" altLang="en-US" b="1" dirty="0" err="1">
                <a:solidFill>
                  <a:srgbClr val="E7456A"/>
                </a:solidFill>
                <a:cs typeface="Times New Roman" panose="02020603050405020304" pitchFamily="18" charset="0"/>
              </a:rPr>
              <a:t>là</a:t>
            </a:r>
            <a:r>
              <a:rPr lang="en-US" altLang="en-US" b="1" dirty="0">
                <a:solidFill>
                  <a:srgbClr val="E7456A"/>
                </a:solidFill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1" name="Text Box 10"/>
          <p:cNvSpPr txBox="1">
            <a:spLocks noChangeArrowheads="1"/>
          </p:cNvSpPr>
          <p:nvPr/>
        </p:nvSpPr>
        <p:spPr bwMode="auto">
          <a:xfrm>
            <a:off x="6425403" y="5862638"/>
            <a:ext cx="3706821" cy="781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60000"/>
              </a:lnSpc>
              <a:spcBef>
                <a:spcPct val="40000"/>
              </a:spcBef>
            </a:pPr>
            <a:r>
              <a:rPr lang="en-US" altLang="en-US" b="1" i="1" u="sng" dirty="0" err="1">
                <a:solidFill>
                  <a:srgbClr val="E7456A"/>
                </a:solidFill>
                <a:cs typeface="Times New Roman" panose="02020603050405020304" pitchFamily="18" charset="0"/>
              </a:rPr>
              <a:t>Đáp</a:t>
            </a:r>
            <a:r>
              <a:rPr lang="en-US" altLang="en-US" b="1" i="1" u="sng" dirty="0">
                <a:solidFill>
                  <a:srgbClr val="E7456A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b="1" i="1" u="sng" dirty="0" err="1">
                <a:solidFill>
                  <a:srgbClr val="E7456A"/>
                </a:solidFill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rgbClr val="E7456A"/>
                </a:solidFill>
                <a:cs typeface="Times New Roman" panose="02020603050405020304" pitchFamily="18" charset="0"/>
              </a:rPr>
              <a:t>: Cam : 80 </a:t>
            </a:r>
            <a:r>
              <a:rPr lang="en-US" altLang="en-US" b="1" dirty="0" err="1">
                <a:solidFill>
                  <a:srgbClr val="E7456A"/>
                </a:solidFill>
                <a:cs typeface="Times New Roman" panose="02020603050405020304" pitchFamily="18" charset="0"/>
              </a:rPr>
              <a:t>quả</a:t>
            </a:r>
            <a:endParaRPr lang="en-US" altLang="en-US" b="1" dirty="0">
              <a:solidFill>
                <a:srgbClr val="E7456A"/>
              </a:solidFill>
              <a:cs typeface="Times New Roman" panose="02020603050405020304" pitchFamily="18" charset="0"/>
            </a:endParaRPr>
          </a:p>
          <a:p>
            <a:pPr>
              <a:lnSpc>
                <a:spcPct val="60000"/>
              </a:lnSpc>
              <a:spcBef>
                <a:spcPct val="40000"/>
              </a:spcBef>
            </a:pPr>
            <a:r>
              <a:rPr lang="en-US" altLang="en-US" b="1" dirty="0">
                <a:solidFill>
                  <a:srgbClr val="E7456A"/>
                </a:solidFill>
                <a:cs typeface="Times New Roman" panose="02020603050405020304" pitchFamily="18" charset="0"/>
              </a:rPr>
              <a:t>             </a:t>
            </a:r>
            <a:r>
              <a:rPr lang="en-US" altLang="en-US" b="1" dirty="0" err="1">
                <a:solidFill>
                  <a:srgbClr val="E7456A"/>
                </a:solidFill>
                <a:cs typeface="Times New Roman" panose="02020603050405020304" pitchFamily="18" charset="0"/>
              </a:rPr>
              <a:t>Quýt</a:t>
            </a:r>
            <a:r>
              <a:rPr lang="en-US" altLang="en-US" b="1" dirty="0">
                <a:solidFill>
                  <a:srgbClr val="E7456A"/>
                </a:solidFill>
                <a:cs typeface="Times New Roman" panose="02020603050405020304" pitchFamily="18" charset="0"/>
              </a:rPr>
              <a:t> :200 </a:t>
            </a:r>
            <a:r>
              <a:rPr lang="en-US" altLang="en-US" b="1" dirty="0" err="1">
                <a:solidFill>
                  <a:srgbClr val="E7456A"/>
                </a:solidFill>
                <a:cs typeface="Times New Roman" panose="02020603050405020304" pitchFamily="18" charset="0"/>
              </a:rPr>
              <a:t>quả</a:t>
            </a:r>
            <a:endParaRPr lang="en-US" altLang="en-US" b="1" dirty="0">
              <a:solidFill>
                <a:srgbClr val="E7456A"/>
              </a:solidFill>
              <a:cs typeface="Times New Roman" panose="02020603050405020304" pitchFamily="18" charset="0"/>
            </a:endParaRPr>
          </a:p>
        </p:txBody>
      </p:sp>
      <p:sp>
        <p:nvSpPr>
          <p:cNvPr id="62" name="Text Box 13"/>
          <p:cNvSpPr txBox="1">
            <a:spLocks noChangeArrowheads="1"/>
          </p:cNvSpPr>
          <p:nvPr/>
        </p:nvSpPr>
        <p:spPr bwMode="auto">
          <a:xfrm>
            <a:off x="5335000" y="3630613"/>
            <a:ext cx="27398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>
                <a:solidFill>
                  <a:srgbClr val="E7456A"/>
                </a:solidFill>
                <a:cs typeface="Times New Roman" panose="02020603050405020304" pitchFamily="18" charset="0"/>
              </a:rPr>
              <a:t>2 + 5 = 7 (phần)</a:t>
            </a:r>
          </a:p>
        </p:txBody>
      </p:sp>
      <p:sp>
        <p:nvSpPr>
          <p:cNvPr id="63" name="Text Box 15"/>
          <p:cNvSpPr txBox="1">
            <a:spLocks noChangeArrowheads="1"/>
          </p:cNvSpPr>
          <p:nvPr/>
        </p:nvSpPr>
        <p:spPr bwMode="auto">
          <a:xfrm>
            <a:off x="5251941" y="4375874"/>
            <a:ext cx="39485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E7456A"/>
                </a:solidFill>
                <a:cs typeface="Times New Roman" panose="02020603050405020304" pitchFamily="18" charset="0"/>
              </a:rPr>
              <a:t>280 : 7 x  2  =  80 (</a:t>
            </a:r>
            <a:r>
              <a:rPr lang="en-US" altLang="en-US" b="1" dirty="0" err="1">
                <a:solidFill>
                  <a:srgbClr val="E7456A"/>
                </a:solidFill>
                <a:cs typeface="Times New Roman" panose="02020603050405020304" pitchFamily="18" charset="0"/>
              </a:rPr>
              <a:t>quả</a:t>
            </a:r>
            <a:r>
              <a:rPr lang="en-US" altLang="en-US" b="1" dirty="0">
                <a:solidFill>
                  <a:srgbClr val="E7456A"/>
                </a:solidFill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4" name="Text Box 16"/>
          <p:cNvSpPr txBox="1">
            <a:spLocks noChangeArrowheads="1"/>
          </p:cNvSpPr>
          <p:nvPr/>
        </p:nvSpPr>
        <p:spPr bwMode="auto">
          <a:xfrm>
            <a:off x="5282403" y="5270500"/>
            <a:ext cx="37068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>
                <a:solidFill>
                  <a:srgbClr val="E7456A"/>
                </a:solidFill>
                <a:cs typeface="Times New Roman" panose="02020603050405020304" pitchFamily="18" charset="0"/>
              </a:rPr>
              <a:t>280 – 80 = 200 (quả)</a:t>
            </a:r>
          </a:p>
        </p:txBody>
      </p:sp>
      <p:sp>
        <p:nvSpPr>
          <p:cNvPr id="35" name="íṥļiďe">
            <a:extLst>
              <a:ext uri="{FF2B5EF4-FFF2-40B4-BE49-F238E27FC236}">
                <a16:creationId xmlns:a16="http://schemas.microsoft.com/office/drawing/2014/main" id="{17B2CC58-B196-4D6A-A1AF-1F537EF51A18}"/>
              </a:ext>
            </a:extLst>
          </p:cNvPr>
          <p:cNvSpPr/>
          <p:nvPr/>
        </p:nvSpPr>
        <p:spPr bwMode="auto">
          <a:xfrm>
            <a:off x="4069301" y="2602925"/>
            <a:ext cx="2337555" cy="3504030"/>
          </a:xfrm>
          <a:custGeom>
            <a:avLst/>
            <a:gdLst>
              <a:gd name="T0" fmla="*/ 40 w 804"/>
              <a:gd name="T1" fmla="*/ 220 h 980"/>
              <a:gd name="T2" fmla="*/ 220 w 804"/>
              <a:gd name="T3" fmla="*/ 40 h 980"/>
              <a:gd name="T4" fmla="*/ 804 w 804"/>
              <a:gd name="T5" fmla="*/ 40 h 980"/>
              <a:gd name="T6" fmla="*/ 804 w 804"/>
              <a:gd name="T7" fmla="*/ 0 h 980"/>
              <a:gd name="T8" fmla="*/ 220 w 804"/>
              <a:gd name="T9" fmla="*/ 0 h 980"/>
              <a:gd name="T10" fmla="*/ 0 w 804"/>
              <a:gd name="T11" fmla="*/ 220 h 980"/>
              <a:gd name="T12" fmla="*/ 0 w 804"/>
              <a:gd name="T13" fmla="*/ 980 h 980"/>
              <a:gd name="T14" fmla="*/ 40 w 804"/>
              <a:gd name="T15" fmla="*/ 980 h 980"/>
              <a:gd name="T16" fmla="*/ 40 w 804"/>
              <a:gd name="T17" fmla="*/ 220 h 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4" h="980">
                <a:moveTo>
                  <a:pt x="40" y="220"/>
                </a:moveTo>
                <a:cubicBezTo>
                  <a:pt x="40" y="121"/>
                  <a:pt x="121" y="40"/>
                  <a:pt x="220" y="40"/>
                </a:cubicBezTo>
                <a:cubicBezTo>
                  <a:pt x="804" y="40"/>
                  <a:pt x="804" y="40"/>
                  <a:pt x="804" y="40"/>
                </a:cubicBezTo>
                <a:cubicBezTo>
                  <a:pt x="804" y="0"/>
                  <a:pt x="804" y="0"/>
                  <a:pt x="804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99" y="0"/>
                  <a:pt x="0" y="99"/>
                  <a:pt x="0" y="220"/>
                </a:cubicBezTo>
                <a:cubicBezTo>
                  <a:pt x="0" y="980"/>
                  <a:pt x="0" y="980"/>
                  <a:pt x="0" y="980"/>
                </a:cubicBezTo>
                <a:cubicBezTo>
                  <a:pt x="40" y="980"/>
                  <a:pt x="40" y="980"/>
                  <a:pt x="40" y="980"/>
                </a:cubicBezTo>
                <a:lnTo>
                  <a:pt x="40" y="220"/>
                </a:lnTo>
                <a:close/>
              </a:path>
            </a:pathLst>
          </a:cu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sz="2800" dirty="0">
              <a:solidFill>
                <a:srgbClr val="E7456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8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0867" y="4592057"/>
            <a:ext cx="1455949" cy="230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699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34" grpId="0" animBg="1"/>
      <p:bldP spid="20" grpId="0" animBg="1"/>
      <p:bldP spid="38" grpId="0" animBg="1"/>
      <p:bldP spid="36" grpId="0" animBg="1"/>
      <p:bldP spid="37" grpId="0" animBg="1"/>
      <p:bldP spid="58" grpId="0"/>
      <p:bldP spid="59" grpId="0"/>
      <p:bldP spid="60" grpId="0"/>
      <p:bldP spid="61" grpId="0"/>
      <p:bldP spid="62" grpId="0"/>
      <p:bldP spid="63" grpId="0"/>
      <p:bldP spid="64" grpId="0"/>
      <p:bldP spid="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şļïdê">
            <a:extLst>
              <a:ext uri="{FF2B5EF4-FFF2-40B4-BE49-F238E27FC236}">
                <a16:creationId xmlns:a16="http://schemas.microsoft.com/office/drawing/2014/main" id="{5048C95B-C820-4827-9D9A-36366EA7C004}"/>
              </a:ext>
            </a:extLst>
          </p:cNvPr>
          <p:cNvSpPr/>
          <p:nvPr/>
        </p:nvSpPr>
        <p:spPr>
          <a:xfrm flipH="1">
            <a:off x="6096000" y="2678667"/>
            <a:ext cx="4996160" cy="1308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" y="7053"/>
                </a:moveTo>
                <a:lnTo>
                  <a:pt x="1857" y="0"/>
                </a:lnTo>
                <a:lnTo>
                  <a:pt x="18828" y="0"/>
                </a:lnTo>
                <a:lnTo>
                  <a:pt x="21600" y="10843"/>
                </a:lnTo>
                <a:lnTo>
                  <a:pt x="18751" y="21600"/>
                </a:lnTo>
                <a:lnTo>
                  <a:pt x="1831" y="21600"/>
                </a:lnTo>
                <a:lnTo>
                  <a:pt x="0" y="14446"/>
                </a:lnTo>
                <a:lnTo>
                  <a:pt x="8" y="70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</p:spPr>
        <p:txBody>
          <a:bodyPr wrap="square" lIns="91440" tIns="45720" rIns="91440" bIns="45720" numCol="1" anchor="ctr">
            <a:normAutofit/>
          </a:bodyPr>
          <a:lstStyle/>
          <a:p>
            <a:pPr algn="ctr">
              <a:defRPr sz="3200" cap="none">
                <a:solidFill>
                  <a:srgbClr val="000000"/>
                </a:solidFill>
              </a:defRPr>
            </a:pPr>
            <a:endParaRPr dirty="0">
              <a:latin typeface="仓耳玄三M W05" panose="02020400000000000000" pitchFamily="18" charset="-122"/>
            </a:endParaRPr>
          </a:p>
        </p:txBody>
      </p:sp>
      <p:sp>
        <p:nvSpPr>
          <p:cNvPr id="13" name="îS1íḋe">
            <a:extLst>
              <a:ext uri="{FF2B5EF4-FFF2-40B4-BE49-F238E27FC236}">
                <a16:creationId xmlns:a16="http://schemas.microsoft.com/office/drawing/2014/main" id="{D15CEFA9-0B59-4C42-BB66-0D6081B939AE}"/>
              </a:ext>
            </a:extLst>
          </p:cNvPr>
          <p:cNvSpPr/>
          <p:nvPr/>
        </p:nvSpPr>
        <p:spPr>
          <a:xfrm flipH="1">
            <a:off x="10873569" y="3117434"/>
            <a:ext cx="223612" cy="4310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10834"/>
                </a:lnTo>
                <a:lnTo>
                  <a:pt x="1088" y="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 cap="flat">
            <a:noFill/>
            <a:miter lim="400000"/>
          </a:ln>
          <a:effectLst/>
        </p:spPr>
        <p:txBody>
          <a:bodyPr wrap="square" lIns="91440" tIns="45720" rIns="91440" bIns="45720" numCol="1" anchor="ctr">
            <a:normAutofit fontScale="85000" lnSpcReduction="20000"/>
          </a:bodyPr>
          <a:lstStyle/>
          <a:p>
            <a:pPr algn="ctr">
              <a:defRPr sz="3200" cap="none">
                <a:solidFill>
                  <a:srgbClr val="000000"/>
                </a:solidFill>
              </a:defRPr>
            </a:pPr>
            <a:endParaRPr dirty="0">
              <a:latin typeface="仓耳玄三M W05" panose="02020400000000000000" pitchFamily="18" charset="-122"/>
            </a:endParaRPr>
          </a:p>
        </p:txBody>
      </p:sp>
      <p:sp>
        <p:nvSpPr>
          <p:cNvPr id="14" name="îṩḻíḓê">
            <a:extLst>
              <a:ext uri="{FF2B5EF4-FFF2-40B4-BE49-F238E27FC236}">
                <a16:creationId xmlns:a16="http://schemas.microsoft.com/office/drawing/2014/main" id="{AF2FC814-FC21-478F-B7D1-3DF4E7FBAA54}"/>
              </a:ext>
            </a:extLst>
          </p:cNvPr>
          <p:cNvSpPr/>
          <p:nvPr/>
        </p:nvSpPr>
        <p:spPr>
          <a:xfrm flipH="1">
            <a:off x="6341885" y="2820305"/>
            <a:ext cx="1019328" cy="10252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7"/>
                </a:moveTo>
                <a:lnTo>
                  <a:pt x="10690" y="0"/>
                </a:lnTo>
                <a:lnTo>
                  <a:pt x="21600" y="10896"/>
                </a:lnTo>
                <a:lnTo>
                  <a:pt x="10740" y="21600"/>
                </a:lnTo>
                <a:lnTo>
                  <a:pt x="0" y="10807"/>
                </a:lnTo>
                <a:close/>
              </a:path>
            </a:pathLst>
          </a:cu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r>
              <a:rPr lang="en-US" sz="2400" b="1" dirty="0">
                <a:latin typeface="仓耳玄三M W05" panose="02020400000000000000" pitchFamily="18" charset="-122"/>
              </a:rPr>
              <a:t>01</a:t>
            </a:r>
            <a:endParaRPr sz="2400" b="1" dirty="0">
              <a:latin typeface="仓耳玄三M W05" panose="02020400000000000000" pitchFamily="18" charset="-122"/>
            </a:endParaRPr>
          </a:p>
        </p:txBody>
      </p:sp>
      <p:sp>
        <p:nvSpPr>
          <p:cNvPr id="15" name="îṥļïḑè">
            <a:extLst>
              <a:ext uri="{FF2B5EF4-FFF2-40B4-BE49-F238E27FC236}">
                <a16:creationId xmlns:a16="http://schemas.microsoft.com/office/drawing/2014/main" id="{2615EEC3-B3B3-49E5-9B35-385636425C3A}"/>
              </a:ext>
            </a:extLst>
          </p:cNvPr>
          <p:cNvSpPr/>
          <p:nvPr/>
        </p:nvSpPr>
        <p:spPr>
          <a:xfrm flipH="1">
            <a:off x="7058189" y="2784360"/>
            <a:ext cx="577543" cy="1097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52" y="0"/>
                </a:moveTo>
                <a:lnTo>
                  <a:pt x="0" y="10594"/>
                </a:lnTo>
                <a:lnTo>
                  <a:pt x="21600" y="21600"/>
                </a:lnTo>
              </a:path>
            </a:pathLst>
          </a:custGeom>
          <a:noFill/>
          <a:ln w="25400" cap="rnd">
            <a:solidFill>
              <a:schemeClr val="tx1">
                <a:lumMod val="50000"/>
                <a:lumOff val="50000"/>
              </a:schemeClr>
            </a:solidFill>
            <a:custDash>
              <a:ds d="100000" sp="200000"/>
            </a:custDash>
            <a:round/>
          </a:ln>
          <a:effectLst/>
        </p:spPr>
        <p:txBody>
          <a:bodyPr wrap="square" lIns="91440" tIns="45720" rIns="91440" bIns="45720" numCol="1" anchor="ctr">
            <a:normAutofit/>
          </a:bodyPr>
          <a:lstStyle/>
          <a:p>
            <a:pPr algn="ctr">
              <a:defRPr sz="3200" cap="none">
                <a:solidFill>
                  <a:srgbClr val="000000"/>
                </a:solidFill>
              </a:defRPr>
            </a:pPr>
            <a:endParaRPr dirty="0">
              <a:latin typeface="仓耳玄三M W05" panose="02020400000000000000" pitchFamily="18" charset="-122"/>
            </a:endParaRPr>
          </a:p>
        </p:txBody>
      </p:sp>
      <p:sp>
        <p:nvSpPr>
          <p:cNvPr id="35" name="ïsḻíḍe">
            <a:extLst>
              <a:ext uri="{FF2B5EF4-FFF2-40B4-BE49-F238E27FC236}">
                <a16:creationId xmlns:a16="http://schemas.microsoft.com/office/drawing/2014/main" id="{923804C8-6D77-452F-9061-5F9D702E0173}"/>
              </a:ext>
            </a:extLst>
          </p:cNvPr>
          <p:cNvSpPr txBox="1"/>
          <p:nvPr/>
        </p:nvSpPr>
        <p:spPr bwMode="auto">
          <a:xfrm flipH="1">
            <a:off x="7726016" y="3064588"/>
            <a:ext cx="2987519" cy="51041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Em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ghi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nhơ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́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các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bước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thực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hiện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giải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toán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tổng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 –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ti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̉.</a:t>
            </a:r>
            <a:endParaRPr lang="zh-CN" altLang="en-US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仓耳玄三M W05" panose="02020400000000000000" pitchFamily="18" charset="-122"/>
              <a:cs typeface="Times New Roman" panose="02020603050405020304" pitchFamily="18" charset="0"/>
            </a:endParaRPr>
          </a:p>
        </p:txBody>
      </p:sp>
      <p:sp>
        <p:nvSpPr>
          <p:cNvPr id="17" name="iṡ1îḑè">
            <a:extLst>
              <a:ext uri="{FF2B5EF4-FFF2-40B4-BE49-F238E27FC236}">
                <a16:creationId xmlns:a16="http://schemas.microsoft.com/office/drawing/2014/main" id="{9913E9F4-A232-4462-9AE5-9BB84555F952}"/>
              </a:ext>
            </a:extLst>
          </p:cNvPr>
          <p:cNvSpPr/>
          <p:nvPr/>
        </p:nvSpPr>
        <p:spPr>
          <a:xfrm flipH="1">
            <a:off x="6096000" y="4613874"/>
            <a:ext cx="4996160" cy="1308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" y="7053"/>
                </a:moveTo>
                <a:lnTo>
                  <a:pt x="1857" y="0"/>
                </a:lnTo>
                <a:lnTo>
                  <a:pt x="18828" y="0"/>
                </a:lnTo>
                <a:lnTo>
                  <a:pt x="21600" y="10843"/>
                </a:lnTo>
                <a:lnTo>
                  <a:pt x="18751" y="21600"/>
                </a:lnTo>
                <a:lnTo>
                  <a:pt x="1831" y="21600"/>
                </a:lnTo>
                <a:lnTo>
                  <a:pt x="0" y="14446"/>
                </a:lnTo>
                <a:lnTo>
                  <a:pt x="8" y="70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</p:spPr>
        <p:txBody>
          <a:bodyPr wrap="square" lIns="91440" tIns="45720" rIns="91440" bIns="45720" numCol="1" anchor="ctr">
            <a:normAutofit/>
          </a:bodyPr>
          <a:lstStyle/>
          <a:p>
            <a:pPr algn="ctr"/>
            <a:endParaRPr sz="3200" dirty="0">
              <a:solidFill>
                <a:srgbClr val="000000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18" name="íṩḻiḍe">
            <a:extLst>
              <a:ext uri="{FF2B5EF4-FFF2-40B4-BE49-F238E27FC236}">
                <a16:creationId xmlns:a16="http://schemas.microsoft.com/office/drawing/2014/main" id="{21531383-16E0-4C53-A290-1D7789339C58}"/>
              </a:ext>
            </a:extLst>
          </p:cNvPr>
          <p:cNvSpPr/>
          <p:nvPr/>
        </p:nvSpPr>
        <p:spPr>
          <a:xfrm flipH="1">
            <a:off x="10873569" y="5052641"/>
            <a:ext cx="223612" cy="4310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10834"/>
                </a:lnTo>
                <a:lnTo>
                  <a:pt x="1088" y="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rgbClr val="564A94">
                  <a:alpha val="0"/>
                </a:srgbClr>
              </a:gs>
              <a:gs pos="100000">
                <a:srgbClr val="D09E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dirty="0">
              <a:latin typeface="仓耳玄三M W05" panose="02020400000000000000" pitchFamily="18" charset="-122"/>
            </a:endParaRPr>
          </a:p>
        </p:txBody>
      </p:sp>
      <p:sp>
        <p:nvSpPr>
          <p:cNvPr id="19" name="ïSḷiḓe">
            <a:extLst>
              <a:ext uri="{FF2B5EF4-FFF2-40B4-BE49-F238E27FC236}">
                <a16:creationId xmlns:a16="http://schemas.microsoft.com/office/drawing/2014/main" id="{2C477A07-2EDD-4A22-A7AC-93A30BB87240}"/>
              </a:ext>
            </a:extLst>
          </p:cNvPr>
          <p:cNvSpPr/>
          <p:nvPr/>
        </p:nvSpPr>
        <p:spPr>
          <a:xfrm flipH="1">
            <a:off x="6341885" y="4755511"/>
            <a:ext cx="1019328" cy="10252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7"/>
                </a:moveTo>
                <a:lnTo>
                  <a:pt x="10690" y="0"/>
                </a:lnTo>
                <a:lnTo>
                  <a:pt x="21600" y="10896"/>
                </a:lnTo>
                <a:lnTo>
                  <a:pt x="10740" y="21600"/>
                </a:lnTo>
                <a:lnTo>
                  <a:pt x="0" y="10807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r>
              <a:rPr lang="en-US" sz="2400" dirty="0">
                <a:latin typeface="仓耳玄三M W05" panose="02020400000000000000" pitchFamily="18" charset="-122"/>
              </a:rPr>
              <a:t>02</a:t>
            </a:r>
            <a:endParaRPr sz="2400" dirty="0">
              <a:latin typeface="仓耳玄三M W05" panose="02020400000000000000" pitchFamily="18" charset="-122"/>
            </a:endParaRPr>
          </a:p>
        </p:txBody>
      </p:sp>
      <p:sp>
        <p:nvSpPr>
          <p:cNvPr id="20" name="ïṡľiḍè">
            <a:extLst>
              <a:ext uri="{FF2B5EF4-FFF2-40B4-BE49-F238E27FC236}">
                <a16:creationId xmlns:a16="http://schemas.microsoft.com/office/drawing/2014/main" id="{49810BE9-3A4C-465B-B8B7-5A30DF0178D0}"/>
              </a:ext>
            </a:extLst>
          </p:cNvPr>
          <p:cNvSpPr/>
          <p:nvPr/>
        </p:nvSpPr>
        <p:spPr>
          <a:xfrm flipH="1">
            <a:off x="7058189" y="4719567"/>
            <a:ext cx="577543" cy="1097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52" y="0"/>
                </a:moveTo>
                <a:lnTo>
                  <a:pt x="0" y="10594"/>
                </a:lnTo>
                <a:lnTo>
                  <a:pt x="21600" y="21600"/>
                </a:lnTo>
              </a:path>
            </a:pathLst>
          </a:custGeom>
          <a:noFill/>
          <a:ln w="25400" cap="rnd">
            <a:solidFill>
              <a:schemeClr val="tx1">
                <a:lumMod val="50000"/>
                <a:lumOff val="50000"/>
              </a:schemeClr>
            </a:solidFill>
            <a:custDash>
              <a:ds d="100000" sp="200000"/>
            </a:custDash>
            <a:round/>
          </a:ln>
          <a:effectLst/>
        </p:spPr>
        <p:txBody>
          <a:bodyPr wrap="square" lIns="91440" tIns="45720" rIns="91440" bIns="45720" numCol="1" anchor="ctr">
            <a:normAutofit/>
          </a:bodyPr>
          <a:lstStyle/>
          <a:p>
            <a:pPr algn="ctr">
              <a:defRPr sz="3200" cap="none">
                <a:solidFill>
                  <a:srgbClr val="000000"/>
                </a:solidFill>
              </a:defRPr>
            </a:pPr>
            <a:endParaRPr dirty="0">
              <a:latin typeface="仓耳玄三M W05" panose="02020400000000000000" pitchFamily="18" charset="-122"/>
            </a:endParaRPr>
          </a:p>
        </p:txBody>
      </p:sp>
      <p:sp>
        <p:nvSpPr>
          <p:cNvPr id="28" name="箭头: 五边形 27">
            <a:extLst>
              <a:ext uri="{FF2B5EF4-FFF2-40B4-BE49-F238E27FC236}">
                <a16:creationId xmlns:a16="http://schemas.microsoft.com/office/drawing/2014/main" id="{A5F600B7-0A42-47AE-BA7B-B12399CA76AD}"/>
              </a:ext>
            </a:extLst>
          </p:cNvPr>
          <p:cNvSpPr/>
          <p:nvPr/>
        </p:nvSpPr>
        <p:spPr>
          <a:xfrm>
            <a:off x="0" y="533400"/>
            <a:ext cx="1429689" cy="502920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29" name="箭头: V 形 28">
            <a:extLst>
              <a:ext uri="{FF2B5EF4-FFF2-40B4-BE49-F238E27FC236}">
                <a16:creationId xmlns:a16="http://schemas.microsoft.com/office/drawing/2014/main" id="{77ED0B42-E591-4F22-A33A-1FDCA20BDF98}"/>
              </a:ext>
            </a:extLst>
          </p:cNvPr>
          <p:cNvSpPr/>
          <p:nvPr/>
        </p:nvSpPr>
        <p:spPr>
          <a:xfrm>
            <a:off x="1235946" y="533400"/>
            <a:ext cx="2254767" cy="502920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30" name="箭头: V 形 29">
            <a:extLst>
              <a:ext uri="{FF2B5EF4-FFF2-40B4-BE49-F238E27FC236}">
                <a16:creationId xmlns:a16="http://schemas.microsoft.com/office/drawing/2014/main" id="{5907271C-4FAE-4681-ADBC-8B6DEA1EF0E5}"/>
              </a:ext>
            </a:extLst>
          </p:cNvPr>
          <p:cNvSpPr/>
          <p:nvPr/>
        </p:nvSpPr>
        <p:spPr>
          <a:xfrm>
            <a:off x="3313159" y="533400"/>
            <a:ext cx="832713" cy="502920"/>
          </a:xfrm>
          <a:prstGeom prst="chevron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280D89C6-BC71-4ACA-B709-83149DCED708}"/>
              </a:ext>
            </a:extLst>
          </p:cNvPr>
          <p:cNvSpPr/>
          <p:nvPr/>
        </p:nvSpPr>
        <p:spPr>
          <a:xfrm>
            <a:off x="714844" y="677262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39" name="椭圆 38">
            <a:extLst>
              <a:ext uri="{FF2B5EF4-FFF2-40B4-BE49-F238E27FC236}">
                <a16:creationId xmlns:a16="http://schemas.microsoft.com/office/drawing/2014/main" id="{6605C0C1-0304-4DD7-94E0-8E4F376F9C66}"/>
              </a:ext>
            </a:extLst>
          </p:cNvPr>
          <p:cNvSpPr/>
          <p:nvPr/>
        </p:nvSpPr>
        <p:spPr>
          <a:xfrm>
            <a:off x="3690823" y="677261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pic>
        <p:nvPicPr>
          <p:cNvPr id="27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7367" y="1909263"/>
            <a:ext cx="6921037" cy="558272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83747" y="5041932"/>
            <a:ext cx="4256293" cy="13234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8000" b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Jokerman" panose="04090605060D06020702" pitchFamily="82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DẶN DÒ</a:t>
            </a:r>
          </a:p>
        </p:txBody>
      </p:sp>
      <p:sp>
        <p:nvSpPr>
          <p:cNvPr id="40" name="ïsḻíḍe">
            <a:extLst>
              <a:ext uri="{FF2B5EF4-FFF2-40B4-BE49-F238E27FC236}">
                <a16:creationId xmlns:a16="http://schemas.microsoft.com/office/drawing/2014/main" id="{923804C8-6D77-452F-9061-5F9D702E0173}"/>
              </a:ext>
            </a:extLst>
          </p:cNvPr>
          <p:cNvSpPr txBox="1"/>
          <p:nvPr/>
        </p:nvSpPr>
        <p:spPr bwMode="auto">
          <a:xfrm flipH="1">
            <a:off x="7671815" y="4973236"/>
            <a:ext cx="2987519" cy="51041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Hoàn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thành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bài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tập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vào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vơ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̉ </a:t>
            </a:r>
            <a:r>
              <a:rPr lang="en-US" altLang="zh-CN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nhe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仓耳玄三M W05" panose="02020400000000000000" pitchFamily="18" charset="-122"/>
                <a:cs typeface="Times New Roman" panose="02020603050405020304" pitchFamily="18" charset="0"/>
              </a:rPr>
              <a:t>́!</a:t>
            </a:r>
            <a:endParaRPr lang="zh-CN" altLang="en-US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仓耳玄三M W05" panose="02020400000000000000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657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airplan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35" grpId="0"/>
      <p:bldP spid="17" grpId="0" animBg="1"/>
      <p:bldP spid="18" grpId="0" animBg="1"/>
      <p:bldP spid="19" grpId="0" animBg="1"/>
      <p:bldP spid="20" grpId="0" animBg="1"/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5B0A0A0-05FC-4A28-B176-055B8CED53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478" y="1219200"/>
            <a:ext cx="8495643" cy="5999614"/>
          </a:xfrm>
          <a:prstGeom prst="rect">
            <a:avLst/>
          </a:prstGeom>
          <a:ln>
            <a:noFill/>
          </a:ln>
        </p:spPr>
      </p:pic>
      <p:sp>
        <p:nvSpPr>
          <p:cNvPr id="15" name="文本框 1">
            <a:extLst>
              <a:ext uri="{FF2B5EF4-FFF2-40B4-BE49-F238E27FC236}">
                <a16:creationId xmlns:a16="http://schemas.microsoft.com/office/drawing/2014/main" id="{7B02BB6F-D222-45E7-91E6-626FABA3D513}"/>
              </a:ext>
            </a:extLst>
          </p:cNvPr>
          <p:cNvSpPr txBox="1"/>
          <p:nvPr/>
        </p:nvSpPr>
        <p:spPr>
          <a:xfrm>
            <a:off x="2619919" y="2890439"/>
            <a:ext cx="6514249" cy="2657136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>
            <a:defPPr>
              <a:defRPr lang="zh-CN"/>
            </a:defPPr>
            <a:lvl1pPr algn="ctr">
              <a:lnSpc>
                <a:spcPts val="7500"/>
              </a:lnSpc>
              <a:defRPr sz="8000" b="1" kern="800">
                <a:ln w="25400">
                  <a:solidFill>
                    <a:srgbClr val="0083BA"/>
                  </a:solidFill>
                </a:ln>
                <a:solidFill>
                  <a:srgbClr val="67C3CA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defRPr>
            </a:lvl1pPr>
          </a:lstStyle>
          <a:p>
            <a:pPr defTabSz="914354">
              <a:lnSpc>
                <a:spcPts val="10000"/>
              </a:lnSpc>
            </a:pPr>
            <a:r>
              <a:rPr lang="en-US" altLang="zh-CN" sz="10666" dirty="0" err="1">
                <a:ln w="25400">
                  <a:noFill/>
                </a:ln>
                <a:solidFill>
                  <a:srgbClr val="DB4453"/>
                </a:solidFill>
                <a:latin typeface="UTM Chickenhawk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tẠM</a:t>
            </a:r>
            <a:r>
              <a:rPr lang="en-US" altLang="zh-CN" sz="10666" dirty="0">
                <a:ln w="25400">
                  <a:noFill/>
                </a:ln>
                <a:solidFill>
                  <a:srgbClr val="DB4453"/>
                </a:solidFill>
                <a:latin typeface="UTM Chickenhawk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10666" dirty="0" err="1">
                <a:ln w="25400">
                  <a:noFill/>
                </a:ln>
                <a:solidFill>
                  <a:srgbClr val="DB4453"/>
                </a:solidFill>
                <a:latin typeface="UTM Chickenhawk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biệt</a:t>
            </a:r>
            <a:r>
              <a:rPr lang="en-US" altLang="zh-CN" sz="10666" dirty="0">
                <a:ln w="25400">
                  <a:noFill/>
                </a:ln>
                <a:solidFill>
                  <a:srgbClr val="DB4453"/>
                </a:solidFill>
                <a:latin typeface="UTM Chickenhawk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10666" dirty="0" err="1">
                <a:ln w="25400">
                  <a:noFill/>
                </a:ln>
                <a:solidFill>
                  <a:srgbClr val="DB4453"/>
                </a:solidFill>
                <a:latin typeface="UTM Chickenhawk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các</a:t>
            </a:r>
            <a:r>
              <a:rPr lang="en-US" altLang="zh-CN" sz="10666" dirty="0">
                <a:ln w="25400">
                  <a:noFill/>
                </a:ln>
                <a:solidFill>
                  <a:srgbClr val="DB4453"/>
                </a:solidFill>
                <a:latin typeface="UTM Chickenhawk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10666" dirty="0" err="1">
                <a:ln w="25400">
                  <a:noFill/>
                </a:ln>
                <a:solidFill>
                  <a:srgbClr val="DB4453"/>
                </a:solidFill>
                <a:latin typeface="UTM Chickenhawk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em</a:t>
            </a:r>
            <a:endParaRPr lang="zh-CN" altLang="en-US" sz="10666" dirty="0">
              <a:ln w="25400">
                <a:noFill/>
              </a:ln>
              <a:solidFill>
                <a:srgbClr val="DB4453"/>
              </a:solidFill>
              <a:latin typeface="UTM Chickenhawk" panose="02040603050506020204" pitchFamily="18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3303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14:window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6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65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15774"/>
          </a:xfrm>
          <a:prstGeom prst="rect">
            <a:avLst/>
          </a:prstGeom>
        </p:spPr>
      </p:pic>
      <p:sp>
        <p:nvSpPr>
          <p:cNvPr id="3" name="Round Diagonal Corner Rectangle 2"/>
          <p:cNvSpPr/>
          <p:nvPr/>
        </p:nvSpPr>
        <p:spPr>
          <a:xfrm>
            <a:off x="1117600" y="1348509"/>
            <a:ext cx="9162473" cy="5262979"/>
          </a:xfrm>
          <a:prstGeom prst="round2DiagRect">
            <a:avLst/>
          </a:prstGeom>
          <a:solidFill>
            <a:srgbClr val="DBEAF1">
              <a:alpha val="92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6145" y="1348509"/>
            <a:ext cx="902392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>
              <a:solidFill>
                <a:srgbClr val="FF0000"/>
              </a:solidFill>
              <a:latin typeface="Nunito" panose="00000500000000000000" pitchFamily="2" charset="0"/>
            </a:endParaRPr>
          </a:p>
          <a:p>
            <a:r>
              <a:rPr lang="nl-NL" b="1" dirty="0">
                <a:solidFill>
                  <a:srgbClr val="002060"/>
                </a:solidFill>
                <a:latin typeface="Nunito" panose="00000500000000000000" pitchFamily="2" charset="0"/>
              </a:rPr>
              <a:t> </a:t>
            </a:r>
            <a:r>
              <a:rPr lang="nl-NL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Kiến thức</a:t>
            </a:r>
            <a:endParaRPr lang="en-US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Củng cố cách giải bài toán Tìm hai số khi biết tổng và tỉ số của hai số đó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Kĩ năng</a:t>
            </a:r>
            <a:endParaRPr lang="en-US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HS vận dụng  giải được các bài toán Tìm hai số khi biết tổng và tỉ số của hai số đó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Phẩm chất</a:t>
            </a:r>
            <a:endParaRPr lang="en-US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Chăm chỉ, tích cực trong giờ học.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Góp phần phát triển các NL</a:t>
            </a:r>
            <a:endParaRPr lang="en-US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NL tự học, làm việc nhóm, NL tính toán, NL giải quyết vấn đề và sáng tạo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Bài tập cần làm: Bài 1, bài 2. 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18509" y="136213"/>
            <a:ext cx="6299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000" dirty="0">
                <a:ln w="0"/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UVN Banh Mi" pitchFamily="2" charset="0"/>
              </a:rPr>
              <a:t>I. YÊU CẦU CẦN ĐẠT:</a:t>
            </a:r>
            <a:endParaRPr lang="en-US" sz="5000" dirty="0">
              <a:ln w="0"/>
              <a:solidFill>
                <a:srgbClr val="FF0000"/>
              </a:solidFill>
              <a:effectLst>
                <a:reflection blurRad="6350" stA="60000" endA="900" endPos="58000" dir="5400000" sy="-100000" algn="bl" rotWithShape="0"/>
              </a:effectLst>
              <a:latin typeface="UVN Banh M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62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45"/>
            <a:ext cx="1234400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70497" y="3770745"/>
            <a:ext cx="938075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UTM ViceroyJF" panose="02040603050506020204" pitchFamily="18" charset="0"/>
              </a:rPr>
              <a:t>Khu</a:t>
            </a:r>
            <a:r>
              <a:rPr lang="en-US" sz="1300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UTM ViceroyJF" panose="02040603050506020204" pitchFamily="18" charset="0"/>
              </a:rPr>
              <a:t> </a:t>
            </a:r>
            <a:r>
              <a:rPr lang="en-US" sz="1300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UTM ViceroyJF" panose="02040603050506020204" pitchFamily="18" charset="0"/>
              </a:rPr>
              <a:t>vườn</a:t>
            </a:r>
            <a:endParaRPr lang="en-US" sz="13000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UTM ViceroyJF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57723" y="5334583"/>
            <a:ext cx="67979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dirty="0">
                <a:ln>
                  <a:solidFill>
                    <a:srgbClr val="FFFF00"/>
                  </a:solidFill>
                </a:ln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NGỌT NGÀO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35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4" name="Picture 2" descr="Orange tree isolated on white Free Vector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01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0147"/>
            <a:ext cx="4492983" cy="432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hlinkClick r:id="rId7" action="ppaction://hlinksldjump"/>
            <a:extLst>
              <a:ext uri="{FF2B5EF4-FFF2-40B4-BE49-F238E27FC236}">
                <a16:creationId xmlns:a16="http://schemas.microsoft.com/office/drawing/2014/main" id="{84566E9C-166E-49C5-8F08-DD9197871A7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3668751" y="5736072"/>
            <a:ext cx="838054" cy="980903"/>
          </a:xfrm>
          <a:prstGeom prst="rect">
            <a:avLst/>
          </a:prstGeom>
        </p:spPr>
      </p:pic>
      <p:pic>
        <p:nvPicPr>
          <p:cNvPr id="17" name="Picture 16">
            <a:hlinkClick r:id="rId9" action="ppaction://hlinksldjump"/>
            <a:extLst>
              <a:ext uri="{FF2B5EF4-FFF2-40B4-BE49-F238E27FC236}">
                <a16:creationId xmlns:a16="http://schemas.microsoft.com/office/drawing/2014/main" id="{75FB20FE-D75E-479A-BB54-8570DCC88C6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6965404" y="5825138"/>
            <a:ext cx="838054" cy="98090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B959559-E78C-484F-9F7A-135ED40464A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6687239" y="4531915"/>
            <a:ext cx="1505792" cy="1783674"/>
          </a:xfrm>
          <a:prstGeom prst="rect">
            <a:avLst/>
          </a:prstGeom>
        </p:spPr>
      </p:pic>
      <p:pic>
        <p:nvPicPr>
          <p:cNvPr id="19" name="Picture 18">
            <a:hlinkClick r:id="rId11" action="ppaction://hlinksldjump"/>
            <a:extLst>
              <a:ext uri="{FF2B5EF4-FFF2-40B4-BE49-F238E27FC236}">
                <a16:creationId xmlns:a16="http://schemas.microsoft.com/office/drawing/2014/main" id="{65803571-5AB7-401F-B0EB-5ACCBEE965E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5335698" y="5019726"/>
            <a:ext cx="838054" cy="98090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79C8987-1B0C-428E-A553-58E02DE2BD0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5053257" y="3753804"/>
            <a:ext cx="1505792" cy="17836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9CA866-405A-470A-A37A-DC85B0813D7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3370310" y="4419824"/>
            <a:ext cx="1505792" cy="1783674"/>
          </a:xfrm>
          <a:prstGeom prst="rect">
            <a:avLst/>
          </a:prstGeom>
        </p:spPr>
      </p:pic>
      <p:pic>
        <p:nvPicPr>
          <p:cNvPr id="24" name="图片 24">
            <a:hlinkClick r:id="rId12" action="ppaction://hlinksldjump"/>
            <a:extLst>
              <a:ext uri="{FF2B5EF4-FFF2-40B4-BE49-F238E27FC236}">
                <a16:creationId xmlns:a16="http://schemas.microsoft.com/office/drawing/2014/main" id="{0BDCCEE5-2CE1-4187-BDA5-0E35C971B0A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20" r="78499"/>
          <a:stretch/>
        </p:blipFill>
        <p:spPr>
          <a:xfrm>
            <a:off x="9735388" y="5741570"/>
            <a:ext cx="1276153" cy="114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43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17;p2"/>
          <p:cNvSpPr/>
          <p:nvPr/>
        </p:nvSpPr>
        <p:spPr>
          <a:xfrm>
            <a:off x="3811971" y="3414633"/>
            <a:ext cx="6314464" cy="2323736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6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chemeClr val="accen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811972" y="3414633"/>
            <a:ext cx="6314463" cy="2297341"/>
          </a:xfrm>
          <a:prstGeom prst="roundRect">
            <a:avLst/>
          </a:prstGeom>
          <a:solidFill>
            <a:schemeClr val="bg1">
              <a:alpha val="89000"/>
            </a:schemeClr>
          </a:solidFill>
          <a:ln w="28575">
            <a:solidFill>
              <a:srgbClr val="E7456A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811970" y="3535575"/>
            <a:ext cx="643440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Hãy</a:t>
            </a:r>
            <a:r>
              <a:rPr lang="en-US" sz="4000" b="1" dirty="0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nêu</a:t>
            </a:r>
            <a:r>
              <a:rPr lang="en-US" sz="4000" b="1" dirty="0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các</a:t>
            </a:r>
            <a:r>
              <a:rPr lang="en-US" sz="4000" b="1" dirty="0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bước</a:t>
            </a:r>
            <a:r>
              <a:rPr lang="en-US" sz="4000" b="1" dirty="0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giải</a:t>
            </a:r>
            <a:r>
              <a:rPr lang="en-US" sz="4000" b="1" dirty="0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toán</a:t>
            </a:r>
            <a:r>
              <a:rPr lang="en-US" sz="4000" b="1" dirty="0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sz="4000" b="1" dirty="0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khi</a:t>
            </a:r>
            <a:r>
              <a:rPr lang="en-US" sz="4000" b="1" dirty="0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b="1" dirty="0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tổng</a:t>
            </a:r>
            <a:r>
              <a:rPr lang="en-US" sz="4000" b="1" dirty="0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tỉ</a:t>
            </a:r>
            <a:r>
              <a:rPr lang="en-US" sz="4000" b="1" dirty="0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sz="4000" b="1" dirty="0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lang="en-US" sz="4000" dirty="0">
                <a:solidFill>
                  <a:srgbClr val="C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solidFill>
                <a:srgbClr val="C00000"/>
              </a:solidFill>
              <a:latin typeface="UTM Androgyne" panose="02040603050506020204" pitchFamily="18" charset="0"/>
            </a:endParaRPr>
          </a:p>
          <a:p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447" b="90716" l="11257" r="45563">
                        <a14:foregroundMark x1="36767" y1="80450" x2="36867" y2="83450"/>
                        <a14:foregroundMark x1="32733" y1="46000" x2="36600" y2="61850"/>
                        <a14:foregroundMark x1="21067" y1="45600" x2="15667" y2="74500"/>
                        <a14:backgroundMark x1="19033" y1="26600" x2="33567" y2="24650"/>
                        <a14:backgroundMark x1="15567" y1="31250" x2="28033" y2="40650"/>
                        <a14:backgroundMark x1="26133" y1="68050" x2="26667" y2="74500"/>
                        <a14:backgroundMark x1="30433" y1="69000" x2="29700" y2="76050"/>
                        <a14:backgroundMark x1="24967" y1="66200" x2="24333" y2="74350"/>
                        <a14:backgroundMark x1="22400" y1="70350" x2="23300" y2="73400"/>
                        <a14:backgroundMark x1="25233" y1="61700" x2="25900" y2="64750"/>
                        <a14:backgroundMark x1="22133" y1="71500" x2="22200" y2="75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68" t="7163" r="50149"/>
          <a:stretch/>
        </p:blipFill>
        <p:spPr>
          <a:xfrm>
            <a:off x="-386387" y="752092"/>
            <a:ext cx="4939913" cy="712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03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49744" y="524859"/>
            <a:ext cx="6871855" cy="2022764"/>
          </a:xfrm>
          <a:prstGeom prst="roundRect">
            <a:avLst/>
          </a:prstGeom>
          <a:solidFill>
            <a:schemeClr val="bg1">
              <a:alpha val="89000"/>
            </a:schemeClr>
          </a:solidFill>
          <a:ln w="28575">
            <a:solidFill>
              <a:srgbClr val="E7456A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bước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giải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toán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31E28A3E-349A-448A-A2B8-EF7699ABE7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1667" y1="28191" x2="41667" y2="28191"/>
                        <a14:foregroundMark x1="42730" y1="28369" x2="42908" y2="28369"/>
                        <a14:foregroundMark x1="55496" y1="26773" x2="55496" y2="267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7751" y="3007926"/>
            <a:ext cx="4183004" cy="4040170"/>
          </a:xfrm>
          <a:prstGeom prst="rect">
            <a:avLst/>
          </a:prstGeom>
        </p:spPr>
      </p:pic>
      <p:pic>
        <p:nvPicPr>
          <p:cNvPr id="15" name="Picture 1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541" y="4591189"/>
            <a:ext cx="2576048" cy="2576048"/>
          </a:xfrm>
          <a:prstGeom prst="rect">
            <a:avLst/>
          </a:prstGeom>
        </p:spPr>
      </p:pic>
      <p:pic>
        <p:nvPicPr>
          <p:cNvPr id="34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0192">
            <a:off x="3420494" y="1254314"/>
            <a:ext cx="5735514" cy="57355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10755" y="3672943"/>
            <a:ext cx="374981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Bước 1: Vẽ sơ đồ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Bước 2: Tìm tổng số phần bằng nhau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Bước 3: Tìm số lớn</a:t>
            </a:r>
          </a:p>
          <a:p>
            <a:r>
              <a:rPr lang="nl-NL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+Bước 4: Tìm số bé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95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14:flythroug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形 1">
            <a:extLst>
              <a:ext uri="{FF2B5EF4-FFF2-40B4-BE49-F238E27FC236}">
                <a16:creationId xmlns:a16="http://schemas.microsoft.com/office/drawing/2014/main" id="{3770EE04-F747-41BD-9530-E400987CD3B6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0967" y="2962673"/>
            <a:ext cx="8724235" cy="4005386"/>
          </a:xfrm>
          <a:prstGeom prst="rect">
            <a:avLst/>
          </a:prstGeom>
        </p:spPr>
      </p:pic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895115" y="3631820"/>
            <a:ext cx="8240087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5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Bài</a:t>
            </a:r>
            <a:r>
              <a:rPr lang="en-US" altLang="en-US" sz="4500" b="1" dirty="0">
                <a:solidFill>
                  <a:srgbClr val="FF0000"/>
                </a:solidFill>
                <a:cs typeface="Times New Roman" panose="02020603050405020304" pitchFamily="18" charset="0"/>
              </a:rPr>
              <a:t> 1:</a:t>
            </a:r>
            <a:r>
              <a:rPr lang="en-US" altLang="en-US" sz="4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Tìm</a:t>
            </a:r>
            <a:r>
              <a:rPr lang="en-US" altLang="en-US" sz="4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hai</a:t>
            </a:r>
            <a:r>
              <a:rPr lang="en-US" altLang="en-US" sz="4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số</a:t>
            </a:r>
            <a:r>
              <a:rPr lang="en-US" altLang="en-US" sz="45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4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biết</a:t>
            </a:r>
            <a:r>
              <a:rPr lang="en-US" altLang="en-US" sz="4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tổng</a:t>
            </a:r>
            <a:r>
              <a:rPr lang="en-US" altLang="en-US" sz="4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của</a:t>
            </a:r>
            <a:r>
              <a:rPr lang="en-US" altLang="en-US" sz="4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chúng</a:t>
            </a:r>
            <a:r>
              <a:rPr lang="en-US" altLang="en-US" sz="4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bằng</a:t>
            </a:r>
            <a:r>
              <a:rPr lang="en-US" altLang="en-US" sz="4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198 </a:t>
            </a:r>
            <a:r>
              <a:rPr lang="en-US" altLang="en-US" sz="4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và</a:t>
            </a:r>
            <a:r>
              <a:rPr lang="en-US" altLang="en-US" sz="4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tỉ</a:t>
            </a:r>
            <a:r>
              <a:rPr lang="en-US" altLang="en-US" sz="4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số</a:t>
            </a:r>
            <a:r>
              <a:rPr lang="en-US" altLang="en-US" sz="4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của</a:t>
            </a:r>
            <a:r>
              <a:rPr lang="en-US" altLang="en-US" sz="4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hai</a:t>
            </a:r>
            <a:r>
              <a:rPr lang="en-US" altLang="en-US" sz="4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số</a:t>
            </a:r>
            <a:r>
              <a:rPr lang="en-US" altLang="en-US" sz="4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đó</a:t>
            </a:r>
            <a:r>
              <a:rPr lang="en-US" altLang="en-US" sz="45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là</a:t>
            </a:r>
            <a:endParaRPr lang="en-US" altLang="en-US" sz="45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18"/>
              <p:cNvSpPr txBox="1">
                <a:spLocks noChangeArrowheads="1"/>
              </p:cNvSpPr>
              <p:nvPr/>
            </p:nvSpPr>
            <p:spPr bwMode="auto">
              <a:xfrm>
                <a:off x="2880505" y="5051961"/>
                <a:ext cx="4269305" cy="10927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12700" cap="sq" algn="ctr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en-US" sz="4000" b="1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      </a:t>
                </a:r>
              </a:p>
            </p:txBody>
          </p:sp>
        </mc:Choice>
        <mc:Fallback xmlns="">
          <p:sp>
            <p:nvSpPr>
              <p:cNvPr id="6" name="Text 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80505" y="5051961"/>
                <a:ext cx="4269305" cy="10927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 algn="ctr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890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403330" y="72093"/>
            <a:ext cx="8856240" cy="1976469"/>
            <a:chOff x="705038" y="971198"/>
            <a:chExt cx="6399147" cy="2492971"/>
          </a:xfrm>
        </p:grpSpPr>
        <p:sp>
          <p:nvSpPr>
            <p:cNvPr id="7" name="Snip Diagonal Corner Rectangle 6"/>
            <p:cNvSpPr/>
            <p:nvPr/>
          </p:nvSpPr>
          <p:spPr>
            <a:xfrm>
              <a:off x="705038" y="971198"/>
              <a:ext cx="6399147" cy="2492971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FF8E16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4400" b="1" dirty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47199" y="1307175"/>
              <a:ext cx="46" cy="73866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endParaRPr lang="en-US" sz="4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469961" y="187855"/>
            <a:ext cx="872297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1: </a:t>
            </a:r>
            <a:r>
              <a:rPr lang="en-US" altLang="en-US" sz="4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Tìm</a:t>
            </a:r>
            <a:r>
              <a:rPr lang="en-US" altLang="en-U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biết</a:t>
            </a:r>
            <a:r>
              <a:rPr lang="en-US" altLang="en-U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tổng</a:t>
            </a:r>
            <a:r>
              <a:rPr lang="en-US" altLang="en-U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của</a:t>
            </a:r>
            <a:r>
              <a:rPr lang="en-US" altLang="en-U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chúng</a:t>
            </a:r>
            <a:r>
              <a:rPr lang="en-US" altLang="en-U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bằng</a:t>
            </a:r>
            <a:r>
              <a:rPr lang="en-US" altLang="en-U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198 </a:t>
            </a:r>
            <a:r>
              <a:rPr lang="en-US" altLang="en-US" sz="4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và</a:t>
            </a:r>
            <a:r>
              <a:rPr lang="en-US" altLang="en-U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tỉ</a:t>
            </a:r>
            <a:r>
              <a:rPr lang="en-US" altLang="en-U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của</a:t>
            </a:r>
            <a:r>
              <a:rPr lang="en-US" altLang="en-U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đó</a:t>
            </a:r>
            <a:r>
              <a:rPr lang="en-US" altLang="en-US" sz="4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là</a:t>
            </a:r>
            <a:endParaRPr lang="en-US" altLang="en-US" sz="40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18"/>
              <p:cNvSpPr txBox="1">
                <a:spLocks noChangeArrowheads="1"/>
              </p:cNvSpPr>
              <p:nvPr/>
            </p:nvSpPr>
            <p:spPr bwMode="auto">
              <a:xfrm>
                <a:off x="8805375" y="778024"/>
                <a:ext cx="3810000" cy="1026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12700" cap="sq" algn="ctr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4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en-US" sz="4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en-US" sz="40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      </a:t>
                </a:r>
              </a:p>
            </p:txBody>
          </p:sp>
        </mc:Choice>
        <mc:Fallback xmlns="">
          <p:sp>
            <p:nvSpPr>
              <p:cNvPr id="11" name="Text 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05375" y="778024"/>
                <a:ext cx="3810000" cy="10261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 algn="ctr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ounded Rectangle 11"/>
          <p:cNvSpPr/>
          <p:nvPr/>
        </p:nvSpPr>
        <p:spPr>
          <a:xfrm>
            <a:off x="901383" y="2246979"/>
            <a:ext cx="7781321" cy="3925456"/>
          </a:xfrm>
          <a:prstGeom prst="roundRect">
            <a:avLst/>
          </a:prstGeom>
          <a:solidFill>
            <a:schemeClr val="bg1">
              <a:alpha val="93000"/>
            </a:schemeClr>
          </a:solidFill>
          <a:ln w="60325" cmpd="thickThin">
            <a:solidFill>
              <a:schemeClr val="accent2">
                <a:lumMod val="50000"/>
                <a:alpha val="5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00" b="1" dirty="0">
              <a:latin typeface="Barlow Condensed ExtraBold" panose="00000906000000000000" pitchFamily="2" charset="0"/>
            </a:endParaRPr>
          </a:p>
        </p:txBody>
      </p:sp>
      <p:sp>
        <p:nvSpPr>
          <p:cNvPr id="14" name="Line 24"/>
          <p:cNvSpPr>
            <a:spLocks noChangeShapeType="1"/>
          </p:cNvSpPr>
          <p:nvPr/>
        </p:nvSpPr>
        <p:spPr bwMode="auto">
          <a:xfrm>
            <a:off x="2745508" y="4083050"/>
            <a:ext cx="1645920" cy="0"/>
          </a:xfrm>
          <a:prstGeom prst="line">
            <a:avLst/>
          </a:prstGeom>
          <a:ln w="38100">
            <a:headEnd type="none" w="sm" len="sm"/>
            <a:tailEnd type="none" w="sm" len="sm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sz="3000" b="1">
              <a:latin typeface="Nunito" panose="00000500000000000000" pitchFamily="2" charset="0"/>
            </a:endParaRPr>
          </a:p>
        </p:txBody>
      </p:sp>
      <p:sp>
        <p:nvSpPr>
          <p:cNvPr id="15" name="Line 25"/>
          <p:cNvSpPr>
            <a:spLocks noChangeShapeType="1"/>
          </p:cNvSpPr>
          <p:nvPr/>
        </p:nvSpPr>
        <p:spPr bwMode="auto">
          <a:xfrm>
            <a:off x="2745226" y="4495799"/>
            <a:ext cx="4206240" cy="0"/>
          </a:xfrm>
          <a:prstGeom prst="line">
            <a:avLst/>
          </a:prstGeom>
          <a:ln w="38100">
            <a:headEnd type="none" w="sm" len="sm"/>
            <a:tailEnd type="none" w="sm" len="sm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sz="3000" b="1">
              <a:latin typeface="Nunito" panose="00000500000000000000" pitchFamily="2" charset="0"/>
            </a:endParaRPr>
          </a:p>
        </p:txBody>
      </p:sp>
      <p:sp>
        <p:nvSpPr>
          <p:cNvPr id="16" name="Line 26"/>
          <p:cNvSpPr>
            <a:spLocks noChangeShapeType="1"/>
          </p:cNvSpPr>
          <p:nvPr/>
        </p:nvSpPr>
        <p:spPr bwMode="auto">
          <a:xfrm>
            <a:off x="2745508" y="4006850"/>
            <a:ext cx="0" cy="152400"/>
          </a:xfrm>
          <a:prstGeom prst="line">
            <a:avLst/>
          </a:prstGeom>
          <a:noFill/>
          <a:ln w="381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 b="1">
              <a:latin typeface="Nunito" panose="00000500000000000000" pitchFamily="2" charset="0"/>
            </a:endParaRPr>
          </a:p>
        </p:txBody>
      </p:sp>
      <p:sp>
        <p:nvSpPr>
          <p:cNvPr id="17" name="Line 27"/>
          <p:cNvSpPr>
            <a:spLocks noChangeShapeType="1"/>
          </p:cNvSpPr>
          <p:nvPr/>
        </p:nvSpPr>
        <p:spPr bwMode="auto">
          <a:xfrm>
            <a:off x="2974108" y="4083050"/>
            <a:ext cx="0" cy="0"/>
          </a:xfrm>
          <a:prstGeom prst="line">
            <a:avLst/>
          </a:prstGeom>
          <a:noFill/>
          <a:ln w="381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 b="1">
              <a:latin typeface="Nunito" panose="00000500000000000000" pitchFamily="2" charset="0"/>
            </a:endParaRPr>
          </a:p>
        </p:txBody>
      </p:sp>
      <p:sp>
        <p:nvSpPr>
          <p:cNvPr id="18" name="Line 28"/>
          <p:cNvSpPr>
            <a:spLocks noChangeShapeType="1"/>
          </p:cNvSpPr>
          <p:nvPr/>
        </p:nvSpPr>
        <p:spPr bwMode="auto">
          <a:xfrm flipH="1">
            <a:off x="3269450" y="3998656"/>
            <a:ext cx="0" cy="155448"/>
          </a:xfrm>
          <a:prstGeom prst="line">
            <a:avLst/>
          </a:prstGeom>
          <a:noFill/>
          <a:ln w="381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 b="1">
              <a:latin typeface="Nunito" panose="00000500000000000000" pitchFamily="2" charset="0"/>
            </a:endParaRPr>
          </a:p>
        </p:txBody>
      </p:sp>
      <p:sp>
        <p:nvSpPr>
          <p:cNvPr id="19" name="Line 29"/>
          <p:cNvSpPr>
            <a:spLocks noChangeShapeType="1"/>
          </p:cNvSpPr>
          <p:nvPr/>
        </p:nvSpPr>
        <p:spPr bwMode="auto">
          <a:xfrm>
            <a:off x="3845646" y="3992300"/>
            <a:ext cx="0" cy="155448"/>
          </a:xfrm>
          <a:prstGeom prst="line">
            <a:avLst/>
          </a:prstGeom>
          <a:noFill/>
          <a:ln w="381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 b="1">
              <a:latin typeface="Nunito" panose="00000500000000000000" pitchFamily="2" charset="0"/>
            </a:endParaRPr>
          </a:p>
        </p:txBody>
      </p:sp>
      <p:sp>
        <p:nvSpPr>
          <p:cNvPr id="20" name="Line 30"/>
          <p:cNvSpPr>
            <a:spLocks noChangeShapeType="1"/>
          </p:cNvSpPr>
          <p:nvPr/>
        </p:nvSpPr>
        <p:spPr bwMode="auto">
          <a:xfrm flipV="1">
            <a:off x="6429519" y="4416519"/>
            <a:ext cx="0" cy="155448"/>
          </a:xfrm>
          <a:prstGeom prst="line">
            <a:avLst/>
          </a:prstGeom>
          <a:noFill/>
          <a:ln w="381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 b="1">
              <a:latin typeface="Nunito" panose="00000500000000000000" pitchFamily="2" charset="0"/>
            </a:endParaRPr>
          </a:p>
        </p:txBody>
      </p:sp>
      <p:sp>
        <p:nvSpPr>
          <p:cNvPr id="21" name="Line 31"/>
          <p:cNvSpPr>
            <a:spLocks noChangeShapeType="1"/>
          </p:cNvSpPr>
          <p:nvPr/>
        </p:nvSpPr>
        <p:spPr bwMode="auto">
          <a:xfrm flipH="1" flipV="1">
            <a:off x="4388571" y="3994582"/>
            <a:ext cx="0" cy="155448"/>
          </a:xfrm>
          <a:prstGeom prst="line">
            <a:avLst/>
          </a:prstGeom>
          <a:noFill/>
          <a:ln w="381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 b="1">
              <a:latin typeface="Nunito" panose="00000500000000000000" pitchFamily="2" charset="0"/>
            </a:endParaRPr>
          </a:p>
        </p:txBody>
      </p:sp>
      <p:sp>
        <p:nvSpPr>
          <p:cNvPr id="22" name="Line 32"/>
          <p:cNvSpPr>
            <a:spLocks noChangeShapeType="1"/>
          </p:cNvSpPr>
          <p:nvPr/>
        </p:nvSpPr>
        <p:spPr bwMode="auto">
          <a:xfrm>
            <a:off x="2745508" y="4410075"/>
            <a:ext cx="0" cy="152400"/>
          </a:xfrm>
          <a:prstGeom prst="line">
            <a:avLst/>
          </a:prstGeom>
          <a:ln w="38100">
            <a:headEnd type="none" w="sm" len="sm"/>
            <a:tailEnd type="none" w="sm" len="sm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sz="3000" b="1">
              <a:latin typeface="Nunito" panose="00000500000000000000" pitchFamily="2" charset="0"/>
            </a:endParaRPr>
          </a:p>
        </p:txBody>
      </p:sp>
      <p:sp>
        <p:nvSpPr>
          <p:cNvPr id="24" name="Line 34"/>
          <p:cNvSpPr>
            <a:spLocks noChangeShapeType="1"/>
          </p:cNvSpPr>
          <p:nvPr/>
        </p:nvSpPr>
        <p:spPr bwMode="auto">
          <a:xfrm flipH="1">
            <a:off x="5902036" y="4414209"/>
            <a:ext cx="0" cy="155448"/>
          </a:xfrm>
          <a:prstGeom prst="line">
            <a:avLst/>
          </a:prstGeom>
          <a:noFill/>
          <a:ln w="381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 b="1">
              <a:latin typeface="Nunito" panose="00000500000000000000" pitchFamily="2" charset="0"/>
            </a:endParaRPr>
          </a:p>
        </p:txBody>
      </p:sp>
      <p:sp>
        <p:nvSpPr>
          <p:cNvPr id="25" name="Line 35"/>
          <p:cNvSpPr>
            <a:spLocks noChangeShapeType="1"/>
          </p:cNvSpPr>
          <p:nvPr/>
        </p:nvSpPr>
        <p:spPr bwMode="auto">
          <a:xfrm>
            <a:off x="3286846" y="4410075"/>
            <a:ext cx="0" cy="152400"/>
          </a:xfrm>
          <a:prstGeom prst="line">
            <a:avLst/>
          </a:prstGeom>
          <a:noFill/>
          <a:ln w="381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 b="1">
              <a:latin typeface="Nunito" panose="00000500000000000000" pitchFamily="2" charset="0"/>
            </a:endParaRPr>
          </a:p>
        </p:txBody>
      </p:sp>
      <p:sp>
        <p:nvSpPr>
          <p:cNvPr id="26" name="Line 36"/>
          <p:cNvSpPr>
            <a:spLocks noChangeShapeType="1"/>
          </p:cNvSpPr>
          <p:nvPr/>
        </p:nvSpPr>
        <p:spPr bwMode="auto">
          <a:xfrm>
            <a:off x="4388571" y="4419600"/>
            <a:ext cx="0" cy="152400"/>
          </a:xfrm>
          <a:prstGeom prst="line">
            <a:avLst/>
          </a:prstGeom>
          <a:noFill/>
          <a:ln w="381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 b="1">
              <a:latin typeface="Nunito" panose="00000500000000000000" pitchFamily="2" charset="0"/>
            </a:endParaRPr>
          </a:p>
        </p:txBody>
      </p:sp>
      <p:sp>
        <p:nvSpPr>
          <p:cNvPr id="27" name="Text Box 37"/>
          <p:cNvSpPr txBox="1">
            <a:spLocks noChangeArrowheads="1"/>
          </p:cNvSpPr>
          <p:nvPr/>
        </p:nvSpPr>
        <p:spPr bwMode="auto">
          <a:xfrm>
            <a:off x="943262" y="4221033"/>
            <a:ext cx="1605685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500" b="1" dirty="0" err="1">
                <a:cs typeface="Times New Roman" panose="02020603050405020304" pitchFamily="18" charset="0"/>
              </a:rPr>
              <a:t>Số</a:t>
            </a:r>
            <a:r>
              <a:rPr lang="en-US" altLang="en-US" sz="3500" b="1" dirty="0"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cs typeface="Times New Roman" panose="02020603050405020304" pitchFamily="18" charset="0"/>
              </a:rPr>
              <a:t>lớn</a:t>
            </a:r>
            <a:r>
              <a:rPr lang="en-US" altLang="en-US" sz="3500" b="1" dirty="0"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8" name="Text Box 38"/>
          <p:cNvSpPr txBox="1">
            <a:spLocks noChangeArrowheads="1"/>
          </p:cNvSpPr>
          <p:nvPr/>
        </p:nvSpPr>
        <p:spPr bwMode="auto">
          <a:xfrm>
            <a:off x="1063623" y="3637002"/>
            <a:ext cx="1647028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500" b="1" dirty="0" err="1">
                <a:cs typeface="Times New Roman" panose="02020603050405020304" pitchFamily="18" charset="0"/>
              </a:rPr>
              <a:t>Số</a:t>
            </a:r>
            <a:r>
              <a:rPr lang="en-US" altLang="en-US" sz="3500" b="1" dirty="0"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cs typeface="Times New Roman" panose="02020603050405020304" pitchFamily="18" charset="0"/>
              </a:rPr>
              <a:t>bé</a:t>
            </a:r>
            <a:r>
              <a:rPr lang="en-US" altLang="en-US" sz="3500" b="1" dirty="0"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9" name="AutoShape 39"/>
          <p:cNvSpPr>
            <a:spLocks/>
          </p:cNvSpPr>
          <p:nvPr/>
        </p:nvSpPr>
        <p:spPr bwMode="auto">
          <a:xfrm>
            <a:off x="7020758" y="3540338"/>
            <a:ext cx="362094" cy="1338738"/>
          </a:xfrm>
          <a:prstGeom prst="rightBrace">
            <a:avLst>
              <a:gd name="adj1" fmla="val 91667"/>
              <a:gd name="adj2" fmla="val 51380"/>
            </a:avLst>
          </a:prstGeom>
          <a:ln w="38100">
            <a:headEnd type="none" w="sm" len="sm"/>
            <a:tailEnd type="none" w="sm" len="sm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3000" b="1">
              <a:latin typeface="Nunito" panose="00000500000000000000" pitchFamily="2" charset="0"/>
            </a:endParaRPr>
          </a:p>
        </p:txBody>
      </p:sp>
      <p:sp>
        <p:nvSpPr>
          <p:cNvPr id="30" name="Text Box 40"/>
          <p:cNvSpPr txBox="1">
            <a:spLocks noChangeArrowheads="1"/>
          </p:cNvSpPr>
          <p:nvPr/>
        </p:nvSpPr>
        <p:spPr bwMode="auto">
          <a:xfrm>
            <a:off x="7532420" y="3992300"/>
            <a:ext cx="9852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cs typeface="Times New Roman" panose="02020603050405020304" pitchFamily="18" charset="0"/>
              </a:rPr>
              <a:t>198</a:t>
            </a:r>
          </a:p>
        </p:txBody>
      </p:sp>
      <p:sp>
        <p:nvSpPr>
          <p:cNvPr id="31" name="AutoShape 42"/>
          <p:cNvSpPr>
            <a:spLocks/>
          </p:cNvSpPr>
          <p:nvPr/>
        </p:nvSpPr>
        <p:spPr bwMode="auto">
          <a:xfrm rot="16200000">
            <a:off x="3413708" y="2881178"/>
            <a:ext cx="306662" cy="1643063"/>
          </a:xfrm>
          <a:prstGeom prst="rightBrace">
            <a:avLst>
              <a:gd name="adj1" fmla="val 41667"/>
              <a:gd name="adj2" fmla="val 48788"/>
            </a:avLst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3000" b="1" dirty="0">
              <a:latin typeface="Nunito" panose="00000500000000000000" pitchFamily="2" charset="0"/>
            </a:endParaRPr>
          </a:p>
        </p:txBody>
      </p:sp>
      <p:sp>
        <p:nvSpPr>
          <p:cNvPr id="32" name="AutoShape 43"/>
          <p:cNvSpPr>
            <a:spLocks/>
          </p:cNvSpPr>
          <p:nvPr/>
        </p:nvSpPr>
        <p:spPr bwMode="auto">
          <a:xfrm rot="5400000">
            <a:off x="4512890" y="2799931"/>
            <a:ext cx="586593" cy="4158289"/>
          </a:xfrm>
          <a:prstGeom prst="rightBrace">
            <a:avLst>
              <a:gd name="adj1" fmla="val 52083"/>
              <a:gd name="adj2" fmla="val 50000"/>
            </a:avLst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3000" b="1">
              <a:latin typeface="Nunito" panose="00000500000000000000" pitchFamily="2" charset="0"/>
            </a:endParaRPr>
          </a:p>
        </p:txBody>
      </p:sp>
      <p:sp>
        <p:nvSpPr>
          <p:cNvPr id="33" name="Text Box 44"/>
          <p:cNvSpPr txBox="1">
            <a:spLocks noChangeArrowheads="1"/>
          </p:cNvSpPr>
          <p:nvPr/>
        </p:nvSpPr>
        <p:spPr bwMode="auto">
          <a:xfrm>
            <a:off x="3391692" y="3105972"/>
            <a:ext cx="762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 dirty="0">
                <a:latin typeface="Nunito" panose="00000500000000000000" pitchFamily="2" charset="0"/>
              </a:rPr>
              <a:t>?</a:t>
            </a:r>
          </a:p>
        </p:txBody>
      </p:sp>
      <p:sp>
        <p:nvSpPr>
          <p:cNvPr id="34" name="Text Box 45"/>
          <p:cNvSpPr txBox="1">
            <a:spLocks noChangeArrowheads="1"/>
          </p:cNvSpPr>
          <p:nvPr/>
        </p:nvSpPr>
        <p:spPr bwMode="auto">
          <a:xfrm>
            <a:off x="4598598" y="5204832"/>
            <a:ext cx="914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 dirty="0">
                <a:latin typeface="Nunito" panose="00000500000000000000" pitchFamily="2" charset="0"/>
              </a:rPr>
              <a:t>?</a:t>
            </a:r>
          </a:p>
        </p:txBody>
      </p:sp>
      <p:sp>
        <p:nvSpPr>
          <p:cNvPr id="35" name="Line 46"/>
          <p:cNvSpPr>
            <a:spLocks noChangeShapeType="1"/>
          </p:cNvSpPr>
          <p:nvPr/>
        </p:nvSpPr>
        <p:spPr bwMode="auto">
          <a:xfrm>
            <a:off x="3845646" y="4419600"/>
            <a:ext cx="0" cy="152400"/>
          </a:xfrm>
          <a:prstGeom prst="line">
            <a:avLst/>
          </a:prstGeom>
          <a:noFill/>
          <a:ln w="381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 b="1">
              <a:latin typeface="Nunito" panose="00000500000000000000" pitchFamily="2" charset="0"/>
            </a:endParaRPr>
          </a:p>
        </p:txBody>
      </p:sp>
      <p:sp>
        <p:nvSpPr>
          <p:cNvPr id="36" name="Line 47"/>
          <p:cNvSpPr>
            <a:spLocks noChangeShapeType="1"/>
          </p:cNvSpPr>
          <p:nvPr/>
        </p:nvSpPr>
        <p:spPr bwMode="auto">
          <a:xfrm flipV="1">
            <a:off x="6943811" y="4428547"/>
            <a:ext cx="0" cy="155448"/>
          </a:xfrm>
          <a:prstGeom prst="line">
            <a:avLst/>
          </a:prstGeom>
          <a:noFill/>
          <a:ln w="381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 b="1">
              <a:latin typeface="Nunito" panose="00000500000000000000" pitchFamily="2" charset="0"/>
            </a:endParaRPr>
          </a:p>
        </p:txBody>
      </p:sp>
      <p:sp>
        <p:nvSpPr>
          <p:cNvPr id="37" name="Line 47"/>
          <p:cNvSpPr>
            <a:spLocks noChangeShapeType="1"/>
          </p:cNvSpPr>
          <p:nvPr/>
        </p:nvSpPr>
        <p:spPr bwMode="auto">
          <a:xfrm>
            <a:off x="4879107" y="4419600"/>
            <a:ext cx="0" cy="155448"/>
          </a:xfrm>
          <a:prstGeom prst="line">
            <a:avLst/>
          </a:prstGeom>
          <a:noFill/>
          <a:ln w="381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 b="1">
              <a:latin typeface="Nunito" panose="00000500000000000000" pitchFamily="2" charset="0"/>
            </a:endParaRPr>
          </a:p>
        </p:txBody>
      </p:sp>
      <p:sp>
        <p:nvSpPr>
          <p:cNvPr id="38" name="Line 34"/>
          <p:cNvSpPr>
            <a:spLocks noChangeShapeType="1"/>
          </p:cNvSpPr>
          <p:nvPr/>
        </p:nvSpPr>
        <p:spPr bwMode="auto">
          <a:xfrm flipV="1">
            <a:off x="5373978" y="4423445"/>
            <a:ext cx="0" cy="155448"/>
          </a:xfrm>
          <a:prstGeom prst="line">
            <a:avLst/>
          </a:prstGeom>
          <a:noFill/>
          <a:ln w="381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 b="1">
              <a:latin typeface="Nunito" panose="00000500000000000000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345838" y="2510271"/>
            <a:ext cx="280785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có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̀̀:</a:t>
            </a:r>
          </a:p>
        </p:txBody>
      </p:sp>
    </p:spTree>
    <p:extLst>
      <p:ext uri="{BB962C8B-B14F-4D97-AF65-F5344CB8AC3E}">
        <p14:creationId xmlns:p14="http://schemas.microsoft.com/office/powerpoint/2010/main" val="3315207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airplan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7" grpId="0"/>
      <p:bldP spid="28" grpId="0"/>
      <p:bldP spid="29" grpId="0" animBg="1"/>
      <p:bldP spid="30" grpId="0"/>
      <p:bldP spid="31" grpId="0" animBg="1"/>
      <p:bldP spid="32" grpId="0" animBg="1"/>
      <p:bldP spid="33" grpId="0"/>
      <p:bldP spid="34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49520646-CD66-466A-B40C-270D10F3970C}"/>
              </a:ext>
            </a:extLst>
          </p:cNvPr>
          <p:cNvGrpSpPr/>
          <p:nvPr/>
        </p:nvGrpSpPr>
        <p:grpSpPr>
          <a:xfrm>
            <a:off x="229394" y="1108724"/>
            <a:ext cx="6069734" cy="4884957"/>
            <a:chOff x="2304476" y="4607604"/>
            <a:chExt cx="1490057" cy="1813383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3F55AA0-71D0-4748-B516-A5538FB937ED}"/>
                </a:ext>
              </a:extLst>
            </p:cNvPr>
            <p:cNvGrpSpPr/>
            <p:nvPr/>
          </p:nvGrpSpPr>
          <p:grpSpPr>
            <a:xfrm rot="21266803">
              <a:off x="2304476" y="4716431"/>
              <a:ext cx="1490057" cy="1704556"/>
              <a:chOff x="8474987" y="2220698"/>
              <a:chExt cx="2806262" cy="3696355"/>
            </a:xfrm>
            <a:effectLst>
              <a:outerShdw blurRad="88900" dist="127000" dir="2700000" algn="tl" rotWithShape="0">
                <a:prstClr val="black">
                  <a:alpha val="42000"/>
                </a:prstClr>
              </a:outerShdw>
            </a:effectLst>
          </p:grpSpPr>
          <p:sp>
            <p:nvSpPr>
              <p:cNvPr id="26" name="Rectangle: Rounded Corners 263">
                <a:extLst>
                  <a:ext uri="{FF2B5EF4-FFF2-40B4-BE49-F238E27FC236}">
                    <a16:creationId xmlns:a16="http://schemas.microsoft.com/office/drawing/2014/main" id="{BB499D42-289C-4D7C-B3B3-B8AC2938DC3A}"/>
                  </a:ext>
                </a:extLst>
              </p:cNvPr>
              <p:cNvSpPr/>
              <p:nvPr/>
            </p:nvSpPr>
            <p:spPr>
              <a:xfrm>
                <a:off x="8474987" y="2220698"/>
                <a:ext cx="2806262" cy="3696355"/>
              </a:xfrm>
              <a:prstGeom prst="roundRect">
                <a:avLst>
                  <a:gd name="adj" fmla="val 486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Rectangle: Rounded Corners 264">
                <a:extLst>
                  <a:ext uri="{FF2B5EF4-FFF2-40B4-BE49-F238E27FC236}">
                    <a16:creationId xmlns:a16="http://schemas.microsoft.com/office/drawing/2014/main" id="{BD358A61-1700-4E9F-A132-7B89D83FFE0B}"/>
                  </a:ext>
                </a:extLst>
              </p:cNvPr>
              <p:cNvSpPr/>
              <p:nvPr/>
            </p:nvSpPr>
            <p:spPr>
              <a:xfrm>
                <a:off x="8627387" y="2373099"/>
                <a:ext cx="2495185" cy="3252694"/>
              </a:xfrm>
              <a:prstGeom prst="roundRect">
                <a:avLst>
                  <a:gd name="adj" fmla="val 3465"/>
                </a:avLst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1B59CB6-EDC0-49B4-ABB9-BF38B3A557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98" t="47215" r="17463" b="35955"/>
            <a:stretch/>
          </p:blipFill>
          <p:spPr>
            <a:xfrm rot="21161754">
              <a:off x="2393293" y="4607604"/>
              <a:ext cx="1066479" cy="335812"/>
            </a:xfrm>
            <a:prstGeom prst="rect">
              <a:avLst/>
            </a:prstGeom>
            <a:effectLst/>
          </p:spPr>
        </p:pic>
      </p:grpSp>
      <p:sp>
        <p:nvSpPr>
          <p:cNvPr id="43" name="Text Box 9"/>
          <p:cNvSpPr txBox="1">
            <a:spLocks noChangeArrowheads="1"/>
          </p:cNvSpPr>
          <p:nvPr/>
        </p:nvSpPr>
        <p:spPr bwMode="auto">
          <a:xfrm rot="21212139">
            <a:off x="639910" y="1967288"/>
            <a:ext cx="505572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Tổng</a:t>
            </a: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số</a:t>
            </a: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phần</a:t>
            </a: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bằng</a:t>
            </a: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nhau</a:t>
            </a: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là</a:t>
            </a: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4" name="Text Box 11"/>
          <p:cNvSpPr txBox="1">
            <a:spLocks noChangeArrowheads="1"/>
          </p:cNvSpPr>
          <p:nvPr/>
        </p:nvSpPr>
        <p:spPr bwMode="auto">
          <a:xfrm rot="21217247">
            <a:off x="999783" y="2982695"/>
            <a:ext cx="2743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Số</a:t>
            </a: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bé</a:t>
            </a: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là</a:t>
            </a: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5" name="Text Box 13"/>
          <p:cNvSpPr txBox="1">
            <a:spLocks noChangeArrowheads="1"/>
          </p:cNvSpPr>
          <p:nvPr/>
        </p:nvSpPr>
        <p:spPr bwMode="auto">
          <a:xfrm rot="21239990">
            <a:off x="1168369" y="3834993"/>
            <a:ext cx="404931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Số</a:t>
            </a: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lớn</a:t>
            </a: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là</a:t>
            </a: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 rot="21259743">
            <a:off x="1959656" y="4774332"/>
            <a:ext cx="3505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60000"/>
              </a:lnSpc>
              <a:spcBef>
                <a:spcPct val="40000"/>
              </a:spcBef>
            </a:pPr>
            <a:r>
              <a:rPr lang="en-US" altLang="en-US" sz="3000" b="1" i="1" u="sng" dirty="0" err="1">
                <a:solidFill>
                  <a:schemeClr val="bg1"/>
                </a:solidFill>
                <a:cs typeface="Times New Roman" panose="02020603050405020304" pitchFamily="18" charset="0"/>
              </a:rPr>
              <a:t>Đáp</a:t>
            </a:r>
            <a:r>
              <a:rPr lang="en-US" altLang="en-US" sz="3000" b="1" i="1" u="sng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000" b="1" i="1" u="sng" dirty="0" err="1">
                <a:solidFill>
                  <a:schemeClr val="bg1"/>
                </a:solidFill>
                <a:cs typeface="Times New Roman" panose="02020603050405020304" pitchFamily="18" charset="0"/>
              </a:rPr>
              <a:t>số</a:t>
            </a: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: </a:t>
            </a:r>
            <a:r>
              <a:rPr lang="en-US" altLang="en-US" sz="3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Số</a:t>
            </a: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bé</a:t>
            </a: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: 54</a:t>
            </a:r>
          </a:p>
          <a:p>
            <a:pPr>
              <a:lnSpc>
                <a:spcPct val="60000"/>
              </a:lnSpc>
              <a:spcBef>
                <a:spcPct val="40000"/>
              </a:spcBef>
            </a:pP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             </a:t>
            </a:r>
            <a:r>
              <a:rPr lang="en-US" altLang="en-US" sz="3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Số</a:t>
            </a: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lớn</a:t>
            </a: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: 144</a:t>
            </a:r>
          </a:p>
        </p:txBody>
      </p:sp>
      <p:sp>
        <p:nvSpPr>
          <p:cNvPr id="47" name="Text Box 17"/>
          <p:cNvSpPr txBox="1">
            <a:spLocks noChangeArrowheads="1"/>
          </p:cNvSpPr>
          <p:nvPr/>
        </p:nvSpPr>
        <p:spPr bwMode="auto">
          <a:xfrm rot="21196690">
            <a:off x="1232828" y="2448343"/>
            <a:ext cx="3886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3 + 8 = 11 (</a:t>
            </a:r>
            <a:r>
              <a:rPr lang="en-US" altLang="en-US" sz="3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phần</a:t>
            </a: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8" name="Text Box 21"/>
          <p:cNvSpPr txBox="1">
            <a:spLocks noChangeArrowheads="1"/>
          </p:cNvSpPr>
          <p:nvPr/>
        </p:nvSpPr>
        <p:spPr bwMode="auto">
          <a:xfrm rot="21125397">
            <a:off x="1131674" y="3395106"/>
            <a:ext cx="310780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198 : 11 x  3  =  54</a:t>
            </a:r>
          </a:p>
        </p:txBody>
      </p:sp>
      <p:sp>
        <p:nvSpPr>
          <p:cNvPr id="50" name="Text Box 22"/>
          <p:cNvSpPr txBox="1">
            <a:spLocks noChangeArrowheads="1"/>
          </p:cNvSpPr>
          <p:nvPr/>
        </p:nvSpPr>
        <p:spPr bwMode="auto">
          <a:xfrm rot="21159962">
            <a:off x="1257442" y="4285150"/>
            <a:ext cx="326968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 dirty="0">
                <a:solidFill>
                  <a:schemeClr val="bg1"/>
                </a:solidFill>
                <a:cs typeface="Times New Roman" panose="02020603050405020304" pitchFamily="18" charset="0"/>
              </a:rPr>
              <a:t>198 – 54 = 144</a:t>
            </a:r>
          </a:p>
        </p:txBody>
      </p:sp>
      <p:sp>
        <p:nvSpPr>
          <p:cNvPr id="51" name="Text Box 25"/>
          <p:cNvSpPr txBox="1">
            <a:spLocks noChangeArrowheads="1"/>
          </p:cNvSpPr>
          <p:nvPr/>
        </p:nvSpPr>
        <p:spPr bwMode="auto">
          <a:xfrm rot="21229222">
            <a:off x="1977884" y="1226328"/>
            <a:ext cx="18288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 i="1" u="sng" dirty="0" err="1">
                <a:solidFill>
                  <a:srgbClr val="FF0000"/>
                </a:solidFill>
                <a:cs typeface="Times New Roman" panose="02020603050405020304" pitchFamily="18" charset="0"/>
              </a:rPr>
              <a:t>Cách</a:t>
            </a:r>
            <a:r>
              <a:rPr lang="en-US" altLang="en-US" sz="3000" b="1" i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 1</a:t>
            </a:r>
            <a:r>
              <a:rPr lang="en-US" altLang="en-US" sz="3000" b="1" dirty="0">
                <a:solidFill>
                  <a:srgbClr val="FF0000"/>
                </a:solidFill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3" name="Freeform: Shape 230">
            <a:extLst>
              <a:ext uri="{FF2B5EF4-FFF2-40B4-BE49-F238E27FC236}">
                <a16:creationId xmlns:a16="http://schemas.microsoft.com/office/drawing/2014/main" id="{FDBB89D1-AF3F-40F6-9D55-84DD01271C8C}"/>
              </a:ext>
            </a:extLst>
          </p:cNvPr>
          <p:cNvSpPr/>
          <p:nvPr/>
        </p:nvSpPr>
        <p:spPr>
          <a:xfrm>
            <a:off x="6390493" y="2485414"/>
            <a:ext cx="5852481" cy="4093191"/>
          </a:xfrm>
          <a:custGeom>
            <a:avLst/>
            <a:gdLst>
              <a:gd name="connsiteX0" fmla="*/ 470574 w 11532520"/>
              <a:gd name="connsiteY0" fmla="*/ 0 h 6235247"/>
              <a:gd name="connsiteX1" fmla="*/ 10614904 w 11532520"/>
              <a:gd name="connsiteY1" fmla="*/ 0 h 6235247"/>
              <a:gd name="connsiteX2" fmla="*/ 11085478 w 11532520"/>
              <a:gd name="connsiteY2" fmla="*/ 470574 h 6235247"/>
              <a:gd name="connsiteX3" fmla="*/ 11085478 w 11532520"/>
              <a:gd name="connsiteY3" fmla="*/ 556491 h 6235247"/>
              <a:gd name="connsiteX4" fmla="*/ 11116921 w 11532520"/>
              <a:gd name="connsiteY4" fmla="*/ 546730 h 6235247"/>
              <a:gd name="connsiteX5" fmla="*/ 11184853 w 11532520"/>
              <a:gd name="connsiteY5" fmla="*/ 539882 h 6235247"/>
              <a:gd name="connsiteX6" fmla="*/ 11195450 w 11532520"/>
              <a:gd name="connsiteY6" fmla="*/ 539882 h 6235247"/>
              <a:gd name="connsiteX7" fmla="*/ 11532520 w 11532520"/>
              <a:gd name="connsiteY7" fmla="*/ 876952 h 6235247"/>
              <a:gd name="connsiteX8" fmla="*/ 11195450 w 11532520"/>
              <a:gd name="connsiteY8" fmla="*/ 1214022 h 6235247"/>
              <a:gd name="connsiteX9" fmla="*/ 11184853 w 11532520"/>
              <a:gd name="connsiteY9" fmla="*/ 1214022 h 6235247"/>
              <a:gd name="connsiteX10" fmla="*/ 11116921 w 11532520"/>
              <a:gd name="connsiteY10" fmla="*/ 1207174 h 6235247"/>
              <a:gd name="connsiteX11" fmla="*/ 11085478 w 11532520"/>
              <a:gd name="connsiteY11" fmla="*/ 1197414 h 6235247"/>
              <a:gd name="connsiteX12" fmla="*/ 11085478 w 11532520"/>
              <a:gd name="connsiteY12" fmla="*/ 5764673 h 6235247"/>
              <a:gd name="connsiteX13" fmla="*/ 10614904 w 11532520"/>
              <a:gd name="connsiteY13" fmla="*/ 6235247 h 6235247"/>
              <a:gd name="connsiteX14" fmla="*/ 470574 w 11532520"/>
              <a:gd name="connsiteY14" fmla="*/ 6235247 h 6235247"/>
              <a:gd name="connsiteX15" fmla="*/ 0 w 11532520"/>
              <a:gd name="connsiteY15" fmla="*/ 5764673 h 6235247"/>
              <a:gd name="connsiteX16" fmla="*/ 0 w 11532520"/>
              <a:gd name="connsiteY16" fmla="*/ 470574 h 6235247"/>
              <a:gd name="connsiteX17" fmla="*/ 470574 w 11532520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32520" h="6235247">
                <a:moveTo>
                  <a:pt x="470574" y="0"/>
                </a:moveTo>
                <a:lnTo>
                  <a:pt x="10614904" y="0"/>
                </a:lnTo>
                <a:cubicBezTo>
                  <a:pt x="10874795" y="0"/>
                  <a:pt x="11085478" y="210683"/>
                  <a:pt x="11085478" y="470574"/>
                </a:cubicBezTo>
                <a:lnTo>
                  <a:pt x="11085478" y="556491"/>
                </a:lnTo>
                <a:lnTo>
                  <a:pt x="11116921" y="546730"/>
                </a:lnTo>
                <a:cubicBezTo>
                  <a:pt x="11138864" y="542240"/>
                  <a:pt x="11161583" y="539882"/>
                  <a:pt x="11184853" y="539882"/>
                </a:cubicBezTo>
                <a:lnTo>
                  <a:pt x="11195450" y="539882"/>
                </a:lnTo>
                <a:cubicBezTo>
                  <a:pt x="11381609" y="539882"/>
                  <a:pt x="11532520" y="690793"/>
                  <a:pt x="11532520" y="876952"/>
                </a:cubicBezTo>
                <a:cubicBezTo>
                  <a:pt x="11532520" y="1063111"/>
                  <a:pt x="11381609" y="1214022"/>
                  <a:pt x="11195450" y="1214022"/>
                </a:cubicBezTo>
                <a:lnTo>
                  <a:pt x="11184853" y="1214022"/>
                </a:lnTo>
                <a:cubicBezTo>
                  <a:pt x="11161583" y="1214022"/>
                  <a:pt x="11138864" y="1211664"/>
                  <a:pt x="11116921" y="1207174"/>
                </a:cubicBezTo>
                <a:lnTo>
                  <a:pt x="11085478" y="1197414"/>
                </a:lnTo>
                <a:lnTo>
                  <a:pt x="11085478" y="5764673"/>
                </a:lnTo>
                <a:cubicBezTo>
                  <a:pt x="11085478" y="6024564"/>
                  <a:pt x="10874795" y="6235247"/>
                  <a:pt x="10614904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rgbClr val="DDBEA9"/>
          </a:solidFill>
          <a:ln>
            <a:noFill/>
          </a:ln>
          <a:effectLst>
            <a:outerShdw blurRad="1397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3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26"/>
          <p:cNvSpPr txBox="1">
            <a:spLocks noChangeArrowheads="1"/>
          </p:cNvSpPr>
          <p:nvPr/>
        </p:nvSpPr>
        <p:spPr bwMode="auto">
          <a:xfrm>
            <a:off x="6832528" y="2997205"/>
            <a:ext cx="484223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Tổng</a:t>
            </a:r>
            <a:r>
              <a:rPr lang="en-US" altLang="en-US" sz="3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số</a:t>
            </a:r>
            <a:r>
              <a:rPr lang="en-US" altLang="en-US" sz="3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phần</a:t>
            </a:r>
            <a:r>
              <a:rPr lang="en-US" altLang="en-US" sz="3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bằng</a:t>
            </a:r>
            <a:r>
              <a:rPr lang="en-US" altLang="en-US" sz="3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nhau</a:t>
            </a:r>
            <a:r>
              <a:rPr lang="en-US" altLang="en-US" sz="3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là</a:t>
            </a:r>
            <a:r>
              <a:rPr lang="en-US" altLang="en-US" sz="3000" b="1" dirty="0">
                <a:solidFill>
                  <a:srgbClr val="002060"/>
                </a:solidFill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5" name="Text Box 27"/>
          <p:cNvSpPr txBox="1">
            <a:spLocks noChangeArrowheads="1"/>
          </p:cNvSpPr>
          <p:nvPr/>
        </p:nvSpPr>
        <p:spPr bwMode="auto">
          <a:xfrm>
            <a:off x="6832529" y="3849693"/>
            <a:ext cx="2743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2060"/>
                </a:solidFill>
                <a:cs typeface="Times New Roman" panose="02020603050405020304" pitchFamily="18" charset="0"/>
              </a:rPr>
              <a:t>Số lớn  là:</a:t>
            </a:r>
          </a:p>
        </p:txBody>
      </p:sp>
      <p:sp>
        <p:nvSpPr>
          <p:cNvPr id="17" name="Text Box 29"/>
          <p:cNvSpPr txBox="1">
            <a:spLocks noChangeArrowheads="1"/>
          </p:cNvSpPr>
          <p:nvPr/>
        </p:nvSpPr>
        <p:spPr bwMode="auto">
          <a:xfrm>
            <a:off x="6908729" y="4764093"/>
            <a:ext cx="4038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Số</a:t>
            </a:r>
            <a:r>
              <a:rPr lang="en-US" altLang="en-US" sz="3000" b="1" dirty="0">
                <a:solidFill>
                  <a:srgbClr val="002060"/>
                </a:solidFill>
                <a:cs typeface="Times New Roman" panose="02020603050405020304" pitchFamily="18" charset="0"/>
              </a:rPr>
              <a:t> bé </a:t>
            </a:r>
            <a:r>
              <a:rPr lang="en-US" altLang="en-US" sz="30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là</a:t>
            </a:r>
            <a:r>
              <a:rPr lang="en-US" altLang="en-US" sz="3000" b="1" dirty="0">
                <a:solidFill>
                  <a:srgbClr val="002060"/>
                </a:solidFill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8" name="Text Box 30"/>
          <p:cNvSpPr txBox="1">
            <a:spLocks noChangeArrowheads="1"/>
          </p:cNvSpPr>
          <p:nvPr/>
        </p:nvSpPr>
        <p:spPr bwMode="auto">
          <a:xfrm>
            <a:off x="7670729" y="5803905"/>
            <a:ext cx="3505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60000"/>
              </a:lnSpc>
              <a:spcBef>
                <a:spcPct val="40000"/>
              </a:spcBef>
            </a:pPr>
            <a:r>
              <a:rPr lang="en-US" altLang="en-US" sz="3000" b="1" i="1" u="sng">
                <a:solidFill>
                  <a:srgbClr val="002060"/>
                </a:solidFill>
                <a:cs typeface="Times New Roman" panose="02020603050405020304" pitchFamily="18" charset="0"/>
              </a:rPr>
              <a:t>Đáp số</a:t>
            </a:r>
            <a:r>
              <a:rPr lang="en-US" altLang="en-US" sz="3000" b="1">
                <a:solidFill>
                  <a:srgbClr val="002060"/>
                </a:solidFill>
                <a:cs typeface="Times New Roman" panose="02020603050405020304" pitchFamily="18" charset="0"/>
              </a:rPr>
              <a:t>: Số bé  : 54</a:t>
            </a:r>
          </a:p>
          <a:p>
            <a:pPr>
              <a:lnSpc>
                <a:spcPct val="60000"/>
              </a:lnSpc>
              <a:spcBef>
                <a:spcPct val="40000"/>
              </a:spcBef>
            </a:pPr>
            <a:r>
              <a:rPr lang="en-US" altLang="en-US" sz="3000" b="1">
                <a:solidFill>
                  <a:srgbClr val="002060"/>
                </a:solidFill>
                <a:cs typeface="Times New Roman" panose="02020603050405020304" pitchFamily="18" charset="0"/>
              </a:rPr>
              <a:t>             Số lớn :144</a:t>
            </a:r>
          </a:p>
        </p:txBody>
      </p:sp>
      <p:sp>
        <p:nvSpPr>
          <p:cNvPr id="19" name="Text Box 31"/>
          <p:cNvSpPr txBox="1">
            <a:spLocks noChangeArrowheads="1"/>
          </p:cNvSpPr>
          <p:nvPr/>
        </p:nvSpPr>
        <p:spPr bwMode="auto">
          <a:xfrm>
            <a:off x="7289729" y="3454405"/>
            <a:ext cx="3886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2060"/>
                </a:solidFill>
                <a:cs typeface="Times New Roman" panose="02020603050405020304" pitchFamily="18" charset="0"/>
              </a:rPr>
              <a:t>3 + 8 = 11 (phần)</a:t>
            </a:r>
          </a:p>
        </p:txBody>
      </p:sp>
      <p:sp>
        <p:nvSpPr>
          <p:cNvPr id="20" name="Text Box 33"/>
          <p:cNvSpPr txBox="1">
            <a:spLocks noChangeArrowheads="1"/>
          </p:cNvSpPr>
          <p:nvPr/>
        </p:nvSpPr>
        <p:spPr bwMode="auto">
          <a:xfrm>
            <a:off x="7289729" y="4297695"/>
            <a:ext cx="370616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 dirty="0">
                <a:solidFill>
                  <a:srgbClr val="002060"/>
                </a:solidFill>
                <a:cs typeface="Times New Roman" panose="02020603050405020304" pitchFamily="18" charset="0"/>
              </a:rPr>
              <a:t>198 : 11 x  8  =  144</a:t>
            </a:r>
          </a:p>
        </p:txBody>
      </p:sp>
      <p:sp>
        <p:nvSpPr>
          <p:cNvPr id="21" name="Text Box 34"/>
          <p:cNvSpPr txBox="1">
            <a:spLocks noChangeArrowheads="1"/>
          </p:cNvSpPr>
          <p:nvPr/>
        </p:nvSpPr>
        <p:spPr bwMode="auto">
          <a:xfrm>
            <a:off x="7289729" y="5145093"/>
            <a:ext cx="3124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2060"/>
                </a:solidFill>
                <a:cs typeface="Times New Roman" panose="02020603050405020304" pitchFamily="18" charset="0"/>
              </a:rPr>
              <a:t>198 – 144 = 54</a:t>
            </a:r>
          </a:p>
        </p:txBody>
      </p:sp>
      <p:sp>
        <p:nvSpPr>
          <p:cNvPr id="22" name="Text Box 35"/>
          <p:cNvSpPr txBox="1">
            <a:spLocks noChangeArrowheads="1"/>
          </p:cNvSpPr>
          <p:nvPr/>
        </p:nvSpPr>
        <p:spPr bwMode="auto">
          <a:xfrm>
            <a:off x="7527565" y="2502385"/>
            <a:ext cx="18288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 i="1" u="sng" dirty="0" err="1">
                <a:solidFill>
                  <a:srgbClr val="FF0000"/>
                </a:solidFill>
                <a:cs typeface="Times New Roman" panose="02020603050405020304" pitchFamily="18" charset="0"/>
              </a:rPr>
              <a:t>Cách</a:t>
            </a:r>
            <a:r>
              <a:rPr lang="en-US" altLang="en-US" sz="3000" b="1" i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 2</a:t>
            </a:r>
            <a:r>
              <a:rPr lang="en-US" altLang="en-US" sz="3000" b="1" dirty="0">
                <a:solidFill>
                  <a:srgbClr val="FF0000"/>
                </a:solidFill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28" name="图片 2">
            <a:hlinkClick r:id="rId3" action="ppaction://hlinksldjump"/>
            <a:extLst>
              <a:ext uri="{FF2B5EF4-FFF2-40B4-BE49-F238E27FC236}">
                <a16:creationId xmlns:a16="http://schemas.microsoft.com/office/drawing/2014/main" id="{269B1C35-E9A0-4268-9E6F-F2208DCFDF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098" y="4688795"/>
            <a:ext cx="2199631" cy="21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2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14:window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  <p:bldP spid="46" grpId="0"/>
      <p:bldP spid="47" grpId="0"/>
      <p:bldP spid="48" grpId="0"/>
      <p:bldP spid="50" grpId="0"/>
      <p:bldP spid="51" grpId="0"/>
      <p:bldP spid="14" grpId="0"/>
      <p:bldP spid="15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自定义设计方案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92D050"/>
      </a:accent2>
      <a:accent3>
        <a:srgbClr val="0070C0"/>
      </a:accent3>
      <a:accent4>
        <a:srgbClr val="92D050"/>
      </a:accent4>
      <a:accent5>
        <a:srgbClr val="0070C0"/>
      </a:accent5>
      <a:accent6>
        <a:srgbClr val="92D050"/>
      </a:accent6>
      <a:hlink>
        <a:srgbClr val="0070C0"/>
      </a:hlink>
      <a:folHlink>
        <a:srgbClr val="92D05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961</TotalTime>
  <Words>558</Words>
  <Application>Microsoft Office PowerPoint</Application>
  <PresentationFormat>Widescreen</PresentationFormat>
  <Paragraphs>87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14</vt:i4>
      </vt:variant>
    </vt:vector>
  </HeadingPairs>
  <TitlesOfParts>
    <vt:vector size="37" baseType="lpstr">
      <vt:lpstr>等线 Light</vt:lpstr>
      <vt:lpstr>仓耳玄三M W05</vt:lpstr>
      <vt:lpstr>Tahoma</vt:lpstr>
      <vt:lpstr>Nunito</vt:lpstr>
      <vt:lpstr>Barlow Condensed ExtraBold</vt:lpstr>
      <vt:lpstr>Jokerman</vt:lpstr>
      <vt:lpstr>Calibri</vt:lpstr>
      <vt:lpstr>Cambria</vt:lpstr>
      <vt:lpstr>UTM Androgyne</vt:lpstr>
      <vt:lpstr>UTM Chickenhawk</vt:lpstr>
      <vt:lpstr>Cambria Math</vt:lpstr>
      <vt:lpstr>UVN Banh Mi</vt:lpstr>
      <vt:lpstr>Calibri Light</vt:lpstr>
      <vt:lpstr>Arial</vt:lpstr>
      <vt:lpstr>等线</vt:lpstr>
      <vt:lpstr>UTM ViceroyJF</vt:lpstr>
      <vt:lpstr>UTM Showcard</vt:lpstr>
      <vt:lpstr>Times New Roman</vt:lpstr>
      <vt:lpstr>Office Theme</vt:lpstr>
      <vt:lpstr>2_Office 主题​​</vt:lpstr>
      <vt:lpstr>3_Office 主题​​</vt:lpstr>
      <vt:lpstr>4_Office 主题​​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măngnon</dc:creator>
  <cp:keywords>măngnon</cp:keywords>
  <cp:lastModifiedBy>Dương Thị Lan Anh</cp:lastModifiedBy>
  <cp:revision>153</cp:revision>
  <dcterms:created xsi:type="dcterms:W3CDTF">2019-03-29T12:25:33Z</dcterms:created>
  <dcterms:modified xsi:type="dcterms:W3CDTF">2023-03-30T02:53:46Z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2023-03-30T02:53:34Z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2edc5bb6-72e5-4833-a8fc-a1cfb0ecff3c</vt:lpwstr>
  </property>
  <property fmtid="{D5CDD505-2E9C-101B-9397-08002B2CF9AE}" pid="8" name="MSIP_Label_defa4170-0d19-0005-0004-bc88714345d2_ContentBits">
    <vt:lpwstr>0</vt:lpwstr>
  </property>
</Properties>
</file>