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8" r:id="rId2"/>
  </p:sldMasterIdLst>
  <p:notesMasterIdLst>
    <p:notesMasterId r:id="rId16"/>
  </p:notesMasterIdLst>
  <p:sldIdLst>
    <p:sldId id="258" r:id="rId3"/>
    <p:sldId id="265" r:id="rId4"/>
    <p:sldId id="263" r:id="rId5"/>
    <p:sldId id="287" r:id="rId6"/>
    <p:sldId id="289" r:id="rId7"/>
    <p:sldId id="266" r:id="rId8"/>
    <p:sldId id="271" r:id="rId9"/>
    <p:sldId id="272" r:id="rId10"/>
    <p:sldId id="274" r:id="rId11"/>
    <p:sldId id="275" r:id="rId12"/>
    <p:sldId id="282" r:id="rId13"/>
    <p:sldId id="280" r:id="rId14"/>
    <p:sldId id="259" r:id="rId15"/>
  </p:sldIdLst>
  <p:sldSz cx="12192000" cy="6858000"/>
  <p:notesSz cx="6858000" cy="9144000"/>
  <p:embeddedFontLst>
    <p:embeddedFont>
      <p:font typeface="Aztek" panose="02020800000000000000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Cambria" panose="02040503050406030204" pitchFamily="18" charset="0"/>
      <p:regular r:id="rId24"/>
      <p:bold r:id="rId25"/>
      <p:italic r:id="rId26"/>
      <p:boldItalic r:id="rId27"/>
    </p:embeddedFont>
    <p:embeddedFont>
      <p:font typeface="Cambria Math" panose="02040503050406030204" pitchFamily="18" charset="0"/>
      <p:regular r:id="rId28"/>
    </p:embeddedFont>
    <p:embeddedFont>
      <p:font typeface="KaiTi" panose="02010609060101010101" pitchFamily="49" charset="-122"/>
      <p:regular r:id="rId29"/>
    </p:embeddedFont>
    <p:embeddedFont>
      <p:font typeface="Microsoft YaHei" panose="020B0503020204020204" pitchFamily="34" charset="-122"/>
      <p:regular r:id="rId30"/>
      <p:bold r:id="rId31"/>
    </p:embeddedFont>
    <p:embeddedFont>
      <p:font typeface="SVN-Newton" panose="02040603050506020204" pitchFamily="18" charset="0"/>
      <p:regular r:id="rId32"/>
    </p:embeddedFont>
    <p:embeddedFont>
      <p:font typeface="Tahoma" panose="020B0604030504040204" pitchFamily="34" charset="0"/>
      <p:regular r:id="rId33"/>
      <p:bold r:id="rId34"/>
    </p:embeddedFont>
    <p:embeddedFont>
      <p:font typeface="UTM American Sans" panose="02040603050506020204" pitchFamily="18" charset="0"/>
      <p:regular r:id="rId3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830E"/>
    <a:srgbClr val="66A117"/>
    <a:srgbClr val="FDD35C"/>
    <a:srgbClr val="FFF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68" d="100"/>
          <a:sy n="68" d="100"/>
        </p:scale>
        <p:origin x="77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ableStyles" Target="tableStyles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B2E77-318B-41EE-82AA-CE257B7B3407}" type="datetimeFigureOut">
              <a:rPr lang="en-US" smtClean="0"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34988-1A4D-4346-A55B-425A8B72A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157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7A000A-AC13-42B3-ABF9-F3FE1E7206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8133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 cam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nhận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endParaRPr lang="en-US" baseline="0" dirty="0"/>
          </a:p>
          <a:p>
            <a:r>
              <a:rPr lang="en-US" baseline="0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cô</a:t>
            </a:r>
            <a:r>
              <a:rPr lang="en-US" baseline="0" dirty="0"/>
              <a:t> </a:t>
            </a:r>
            <a:r>
              <a:rPr lang="en-US" baseline="0" dirty="0" err="1"/>
              <a:t>gái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silde</a:t>
            </a:r>
            <a:r>
              <a:rPr lang="en-US" baseline="0" dirty="0"/>
              <a:t> </a:t>
            </a:r>
            <a:r>
              <a:rPr lang="en-US" baseline="0" dirty="0" err="1"/>
              <a:t>cuối</a:t>
            </a:r>
            <a:r>
              <a:rPr lang="en-US" baseline="0" dirty="0"/>
              <a:t> </a:t>
            </a:r>
            <a:r>
              <a:rPr lang="en-US" baseline="0" dirty="0" err="1"/>
              <a:t>cùng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7A000A-AC13-42B3-ABF9-F3FE1E7206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510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Nhấn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quả</a:t>
            </a:r>
            <a:r>
              <a:rPr lang="en-US" baseline="0" dirty="0"/>
              <a:t> cam </a:t>
            </a:r>
            <a:r>
              <a:rPr lang="en-US" baseline="0" dirty="0" err="1"/>
              <a:t>để</a:t>
            </a:r>
            <a:r>
              <a:rPr lang="en-US" baseline="0" dirty="0"/>
              <a:t> quay </a:t>
            </a:r>
            <a:r>
              <a:rPr lang="en-US" baseline="0" dirty="0" err="1"/>
              <a:t>lại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34988-1A4D-4346-A55B-425A8B72A36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961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97">
            <a:hlinkClick r:id="" action="ppaction://media"/>
            <a:extLst>
              <a:ext uri="{FF2B5EF4-FFF2-40B4-BE49-F238E27FC236}">
                <a16:creationId xmlns:a16="http://schemas.microsoft.com/office/drawing/2014/main" id="{CCCE7297-F4E1-4ED4-9FC0-DABFE273A501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183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F0B8411-C849-44CC-B310-608EEF8627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4A4982-C666-477D-BAF9-C341D41BC368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C8D4AFF-E807-43B0-86EF-37278F70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7093E97-F209-449A-907B-4551FD47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6104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>
            <a:extLst>
              <a:ext uri="{FF2B5EF4-FFF2-40B4-BE49-F238E27FC236}">
                <a16:creationId xmlns:a16="http://schemas.microsoft.com/office/drawing/2014/main" id="{78757E82-B725-4624-A28B-37FCC82475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5B9962-007D-4762-9257-4C462F7651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4A4982-C666-477D-BAF9-C341D41BC368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33CFB8-52CC-42BA-A7D5-D372EB358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230BB3B-6FF6-45EE-94B6-EFE514A0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304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565CE6-BEDC-4811-BD39-79E7C146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4A4982-C666-477D-BAF9-C341D41BC368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8BD0CF-13D8-4911-9566-ACEF3CD2C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D7BBF3-1B3A-4CE4-A65B-E54F1556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5346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F7AA5D-5136-4A57-B92C-828C56ECF4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4A4982-C666-477D-BAF9-C341D41BC368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5B739A5-B8FB-4DA4-AB0D-66B1792E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630DFA6-1C10-4BA9-A1F8-80B27E2F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3277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ĂNG NON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CC7D6B-739A-014E-AB2C-B05F182AE8E8}" type="datetime1">
              <a:rPr kumimoji="0" lang="en-CA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2023-07-25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MĂNG NON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1954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MĂNG N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" y="0"/>
            <a:ext cx="12191332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389" y="-122712"/>
            <a:ext cx="10515224" cy="132463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4FCCCF-CDB7-914A-9492-CA8937BB6688}" type="datetime1">
              <a:rPr kumimoji="0" lang="en-CA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2023-07-25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414" y="6356747"/>
            <a:ext cx="411517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543BCF-C6F4-4F14-9138-E5ADE1A61F3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74" tIns="43337" rIns="86674" bIns="43337"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99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692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4B29A9D-9234-4D6C-BFDD-BAC267C2B7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0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61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A251F4-1A55-4054-B979-E3CC8C5BBF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E485DD1D-21FB-46C7-93D9-1DBC060E737E}"/>
              </a:ext>
            </a:extLst>
          </p:cNvPr>
          <p:cNvSpPr/>
          <p:nvPr userDrawn="1"/>
        </p:nvSpPr>
        <p:spPr>
          <a:xfrm>
            <a:off x="511320" y="486250"/>
            <a:ext cx="11169359" cy="5885500"/>
          </a:xfrm>
          <a:prstGeom prst="rect">
            <a:avLst/>
          </a:prstGeom>
          <a:solidFill>
            <a:schemeClr val="bg1">
              <a:alpha val="50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schemeClr val="tx1">
                  <a:lumMod val="95000"/>
                  <a:lumOff val="5000"/>
                </a:schemeClr>
              </a:solidFill>
              <a:latin typeface="KaiTi" panose="02010609060101010101" pitchFamily="49" charset="-122"/>
              <a:ea typeface="KaiTi" panose="02010609060101010101" pitchFamily="49" charset="-122"/>
              <a:sym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53394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EA7023C-31FC-4FA2-8025-32985006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4A4982-C666-477D-BAF9-C341D41BC368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1C3E75D-EC7A-49AF-A2D9-E799F9E46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90A6948-BBAB-477E-AB55-2D161F8F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308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4A4982-C666-477D-BAF9-C341D41BC368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35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6FB6841-E3A0-46D7-AE68-B8E2EFD4C1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4A4982-C666-477D-BAF9-C341D41BC368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EE5E451-C846-4700-BE4D-7420E6F1C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83A4986-2BF7-4CBE-860B-098C498BE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602905" y="6669544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18942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73AB4BC-A69E-4F51-8034-7E57B2AAE4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4A4982-C666-477D-BAF9-C341D41BC368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82233AE-1AD2-42FF-B7B8-1A0D5E77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2F3D708-D960-4007-AABB-F21D6CCD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0847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C85943F-E081-447A-9EB2-2B88D1C2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4A4982-C666-477D-BAF9-C341D41BC368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FBAEEA8-CEEF-4F15-89D8-7DDE71B19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9D03397-6C58-4D98-89D1-203EEF75F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6952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theme" Target="../theme/theme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3531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61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87764ED-D574-054C-B1CB-A7CCCABBB0FA}"/>
              </a:ext>
            </a:extLst>
          </p:cNvPr>
          <p:cNvSpPr txBox="1"/>
          <p:nvPr userDrawn="1"/>
        </p:nvSpPr>
        <p:spPr>
          <a:xfrm>
            <a:off x="10056956" y="6313094"/>
            <a:ext cx="3600869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99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9" name="日期占位符 3">
            <a:extLst>
              <a:ext uri="{FF2B5EF4-FFF2-40B4-BE49-F238E27FC236}">
                <a16:creationId xmlns:a16="http://schemas.microsoft.com/office/drawing/2014/main" id="{F9585945-683B-4EB8-88DB-C025B66C7A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A4982-C666-477D-BAF9-C341D41BC368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10" name="页脚占位符 4">
            <a:extLst>
              <a:ext uri="{FF2B5EF4-FFF2-40B4-BE49-F238E27FC236}">
                <a16:creationId xmlns:a16="http://schemas.microsoft.com/office/drawing/2014/main" id="{1D06BDBF-51C9-4F81-BBD4-6092E127C4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>
            <a:extLst>
              <a:ext uri="{FF2B5EF4-FFF2-40B4-BE49-F238E27FC236}">
                <a16:creationId xmlns:a16="http://schemas.microsoft.com/office/drawing/2014/main" id="{F4C439A6-1331-4ABD-B0AA-DB0E34CAFE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F8AE8-204B-4879-81C1-C66B6C21801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TextBox 11"/>
          <p:cNvSpPr txBox="1"/>
          <p:nvPr userDrawn="1"/>
        </p:nvSpPr>
        <p:spPr>
          <a:xfrm>
            <a:off x="0" y="51836"/>
            <a:ext cx="1270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  <a:latin typeface="Frosting for Breakfast" panose="02000507000000020002" pitchFamily="50" charset="0"/>
              </a:rPr>
              <a:t>Măngnon</a:t>
            </a:r>
            <a:endParaRPr lang="en-US" dirty="0">
              <a:solidFill>
                <a:srgbClr val="00B050"/>
              </a:solidFill>
              <a:latin typeface="Frosting for Breakfast" panose="02000507000000020002" pitchFamily="50" charset="0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11188060" y="-4207"/>
            <a:ext cx="1270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  <a:latin typeface="Frosting for Breakfast" panose="02000507000000020002" pitchFamily="50" charset="0"/>
              </a:rPr>
              <a:t>Măngnon</a:t>
            </a:r>
            <a:endParaRPr lang="en-US" dirty="0">
              <a:solidFill>
                <a:srgbClr val="00B050"/>
              </a:solidFill>
              <a:latin typeface="Frosting for Breakfast" panose="02000507000000020002" pitchFamily="50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09050" y="-847087"/>
            <a:ext cx="1208509" cy="20550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93DA27-177D-4FEB-8B83-D153D6C96E4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9532" y="-3699364"/>
            <a:ext cx="2186247" cy="371775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E36C647-D5F0-478C-8909-42C3EAD0B37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101" y="7107977"/>
            <a:ext cx="1404152" cy="2387785"/>
          </a:xfrm>
          <a:prstGeom prst="rect">
            <a:avLst/>
          </a:prstGeom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0E2D7144-3FC5-447D-A4C9-FD96944087D4}"/>
              </a:ext>
            </a:extLst>
          </p:cNvPr>
          <p:cNvSpPr txBox="1"/>
          <p:nvPr userDrawn="1"/>
        </p:nvSpPr>
        <p:spPr>
          <a:xfrm>
            <a:off x="3415720" y="849712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>
                <a:solidFill>
                  <a:srgbClr val="F77A9A">
                    <a:lumMod val="50000"/>
                  </a:srgb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>
              <a:defRPr/>
            </a:pPr>
            <a:r>
              <a:rPr lang="en-US" b="1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77A9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lang="en-US" dirty="0">
              <a:solidFill>
                <a:srgbClr val="F77A9A">
                  <a:lumMod val="50000"/>
                </a:srgb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srgbClr val="F77A9A">
                    <a:lumMod val="50000"/>
                  </a:srgb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b="1" u="sng" dirty="0">
                <a:solidFill>
                  <a:srgbClr val="F77A9A">
                    <a:lumMod val="50000"/>
                  </a:srgbClr>
                </a:solidFill>
                <a:latin typeface="SVN-Newton" panose="02040603050506020204" pitchFamily="18" charset="0"/>
              </a:rPr>
              <a:t>0382348780</a:t>
            </a:r>
            <a:r>
              <a:rPr lang="en-US" b="1" dirty="0">
                <a:solidFill>
                  <a:srgbClr val="F77A9A">
                    <a:lumMod val="50000"/>
                  </a:srgbClr>
                </a:solidFill>
                <a:latin typeface="SVN-Newton" panose="02040603050506020204" pitchFamily="18" charset="0"/>
              </a:rPr>
              <a:t> - </a:t>
            </a:r>
            <a:r>
              <a:rPr lang="en-US" b="1" u="sng" dirty="0">
                <a:solidFill>
                  <a:srgbClr val="F77A9A">
                    <a:lumMod val="50000"/>
                  </a:srgbClr>
                </a:solidFill>
                <a:latin typeface="SVN-Newton" panose="02040603050506020204" pitchFamily="18" charset="0"/>
              </a:rPr>
              <a:t>0984848929</a:t>
            </a:r>
            <a:endParaRPr lang="en-US" b="1" dirty="0">
              <a:solidFill>
                <a:srgbClr val="F77A9A">
                  <a:lumMod val="50000"/>
                </a:srgb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8BECB6B-8B1B-45A7-9E27-B7CB0EAC1E8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8" y="-28388164"/>
            <a:ext cx="2186247" cy="37177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C1903E6-E421-468D-814D-699A89F6A90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-28921565"/>
            <a:ext cx="2186247" cy="371775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BE02116-3BF5-4E66-A425-17022BDD07A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91869" y="29981034"/>
            <a:ext cx="2186247" cy="37177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EA977A0-3875-4755-AB96-18263F58A2B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8132" y="29981035"/>
            <a:ext cx="2186247" cy="3717751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60614A51-9E8C-4C0B-8F16-7C05FE00A0E7}"/>
              </a:ext>
            </a:extLst>
          </p:cNvPr>
          <p:cNvSpPr txBox="1">
            <a:spLocks/>
          </p:cNvSpPr>
          <p:nvPr userDrawn="1"/>
        </p:nvSpPr>
        <p:spPr>
          <a:xfrm>
            <a:off x="962053" y="89587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300" dirty="0" err="1">
                <a:solidFill>
                  <a:srgbClr val="69A12B"/>
                </a:solidFill>
                <a:latin typeface="Amazone" panose="03020702060507090A04" pitchFamily="66" charset="0"/>
              </a:rPr>
              <a:t>Măng</a:t>
            </a:r>
            <a:r>
              <a:rPr lang="en-US" sz="1300" dirty="0">
                <a:solidFill>
                  <a:srgbClr val="69A12B"/>
                </a:solidFill>
                <a:latin typeface="Amazone" panose="03020702060507090A04" pitchFamily="66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209607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txStyles>
    <p:titleStyle>
      <a:lvl1pPr algn="l" defTabSz="866813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04" indent="-216704" algn="l" defTabSz="86681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1pPr>
      <a:lvl2pPr marL="650109" indent="-216704" algn="l" defTabSz="86681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99" kern="1200">
          <a:solidFill>
            <a:schemeClr val="tx1"/>
          </a:solidFill>
          <a:latin typeface="+mn-lt"/>
          <a:ea typeface="+mn-ea"/>
          <a:cs typeface="+mn-cs"/>
        </a:defRPr>
      </a:lvl2pPr>
      <a:lvl3pPr marL="1083516" indent="-216704" algn="l" defTabSz="86681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9" kern="1200">
          <a:solidFill>
            <a:schemeClr val="tx1"/>
          </a:solidFill>
          <a:latin typeface="+mn-lt"/>
          <a:ea typeface="+mn-ea"/>
          <a:cs typeface="+mn-cs"/>
        </a:defRPr>
      </a:lvl3pPr>
      <a:lvl4pPr marL="1516923" indent="-216704" algn="l" defTabSz="86681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699" kern="1200">
          <a:solidFill>
            <a:schemeClr val="tx1"/>
          </a:solidFill>
          <a:latin typeface="+mn-lt"/>
          <a:ea typeface="+mn-ea"/>
          <a:cs typeface="+mn-cs"/>
        </a:defRPr>
      </a:lvl4pPr>
      <a:lvl5pPr marL="1950328" indent="-216704" algn="l" defTabSz="86681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699" kern="1200">
          <a:solidFill>
            <a:schemeClr val="tx1"/>
          </a:solidFill>
          <a:latin typeface="+mn-lt"/>
          <a:ea typeface="+mn-ea"/>
          <a:cs typeface="+mn-cs"/>
        </a:defRPr>
      </a:lvl5pPr>
      <a:lvl6pPr marL="2383735" indent="-216704" algn="l" defTabSz="86681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699" kern="1200">
          <a:solidFill>
            <a:schemeClr val="tx1"/>
          </a:solidFill>
          <a:latin typeface="+mn-lt"/>
          <a:ea typeface="+mn-ea"/>
          <a:cs typeface="+mn-cs"/>
        </a:defRPr>
      </a:lvl6pPr>
      <a:lvl7pPr marL="2817142" indent="-216704" algn="l" defTabSz="86681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699" kern="1200">
          <a:solidFill>
            <a:schemeClr val="tx1"/>
          </a:solidFill>
          <a:latin typeface="+mn-lt"/>
          <a:ea typeface="+mn-ea"/>
          <a:cs typeface="+mn-cs"/>
        </a:defRPr>
      </a:lvl7pPr>
      <a:lvl8pPr marL="3250547" indent="-216704" algn="l" defTabSz="86681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699" kern="1200">
          <a:solidFill>
            <a:schemeClr val="tx1"/>
          </a:solidFill>
          <a:latin typeface="+mn-lt"/>
          <a:ea typeface="+mn-ea"/>
          <a:cs typeface="+mn-cs"/>
        </a:defRPr>
      </a:lvl8pPr>
      <a:lvl9pPr marL="3683954" indent="-216704" algn="l" defTabSz="86681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1pPr>
      <a:lvl2pPr marL="433406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2pPr>
      <a:lvl3pPr marL="866813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3pPr>
      <a:lvl4pPr marL="1300219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4pPr>
      <a:lvl5pPr marL="1733625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5pPr>
      <a:lvl6pPr marL="2167032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6pPr>
      <a:lvl7pPr marL="2600438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7pPr>
      <a:lvl8pPr marL="3033844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8pPr>
      <a:lvl9pPr marL="3467251" algn="l" defTabSz="866813" rtl="0" eaLnBrk="1" latinLnBrk="0" hangingPunct="1">
        <a:defRPr sz="16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5" Type="http://schemas.openxmlformats.org/officeDocument/2006/relationships/image" Target="../media/image15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7.png"/><Relationship Id="rId7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8.png"/><Relationship Id="rId4" Type="http://schemas.openxmlformats.org/officeDocument/2006/relationships/image" Target="../media/image10.pn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png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slide" Target="slide6.xml"/><Relationship Id="rId3" Type="http://schemas.openxmlformats.org/officeDocument/2006/relationships/audio" Target="../media/audio1.wav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slide" Target="slide8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11" Type="http://schemas.openxmlformats.org/officeDocument/2006/relationships/image" Target="../media/image30.png"/><Relationship Id="rId5" Type="http://schemas.openxmlformats.org/officeDocument/2006/relationships/slide" Target="slide9.xml"/><Relationship Id="rId15" Type="http://schemas.openxmlformats.org/officeDocument/2006/relationships/slide" Target="slide7.xml"/><Relationship Id="rId10" Type="http://schemas.openxmlformats.org/officeDocument/2006/relationships/image" Target="../media/image28.png"/><Relationship Id="rId4" Type="http://schemas.openxmlformats.org/officeDocument/2006/relationships/image" Target="../media/image25.jp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8.png"/><Relationship Id="rId10" Type="http://schemas.openxmlformats.org/officeDocument/2006/relationships/image" Target="../media/image31.png"/><Relationship Id="rId4" Type="http://schemas.openxmlformats.org/officeDocument/2006/relationships/image" Target="../media/image10.png"/><Relationship Id="rId9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0.png"/><Relationship Id="rId3" Type="http://schemas.openxmlformats.org/officeDocument/2006/relationships/image" Target="../media/image18.png"/><Relationship Id="rId7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11" Type="http://schemas.openxmlformats.org/officeDocument/2006/relationships/image" Target="../media/image32.png"/><Relationship Id="rId5" Type="http://schemas.openxmlformats.org/officeDocument/2006/relationships/image" Target="../media/image37.png"/><Relationship Id="rId10" Type="http://schemas.openxmlformats.org/officeDocument/2006/relationships/slide" Target="slide5.xml"/><Relationship Id="rId4" Type="http://schemas.openxmlformats.org/officeDocument/2006/relationships/image" Target="../media/image36.png"/><Relationship Id="rId9" Type="http://schemas.openxmlformats.org/officeDocument/2006/relationships/image" Target="../media/image19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12.png"/><Relationship Id="rId7" Type="http://schemas.openxmlformats.org/officeDocument/2006/relationships/image" Target="../media/image4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1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8.png"/><Relationship Id="rId5" Type="http://schemas.openxmlformats.org/officeDocument/2006/relationships/image" Target="../media/image12.png"/><Relationship Id="rId4" Type="http://schemas.openxmlformats.org/officeDocument/2006/relationships/image" Target="../media/image41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F236AA7-627F-4B85-BFEB-7C0E48ECAE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00034" y="1084221"/>
            <a:ext cx="5812767" cy="589741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06AC89F-CFB4-4AB8-8E2B-F8A723F98D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44646" y="-41218"/>
            <a:ext cx="11789147" cy="4174008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8CC4387B-30CC-4D7D-A435-08B89730EEDA}"/>
              </a:ext>
            </a:extLst>
          </p:cNvPr>
          <p:cNvSpPr/>
          <p:nvPr/>
        </p:nvSpPr>
        <p:spPr>
          <a:xfrm>
            <a:off x="3005558" y="4152683"/>
            <a:ext cx="538840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000" b="1" dirty="0">
                <a:solidFill>
                  <a:srgbClr val="FF0000"/>
                </a:solidFill>
                <a:latin typeface="Amazone" panose="03020702060507090A04" pitchFamily="66" charset="0"/>
                <a:cs typeface="Arial" pitchFamily="34" charset="0"/>
              </a:rPr>
              <a:t>(Trang149)</a:t>
            </a:r>
            <a:endParaRPr lang="ko-KR" altLang="en-US" sz="3000" b="1" dirty="0">
              <a:solidFill>
                <a:srgbClr val="FF0000"/>
              </a:solidFill>
              <a:latin typeface="Amazone" panose="03020702060507090A04" pitchFamily="66" charset="0"/>
              <a:cs typeface="Arial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355C750-CAC8-4541-9A2D-685B4753C5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1280" y="0"/>
            <a:ext cx="1950720" cy="177069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6969F99-AF7B-45C3-BD35-5DB085A13C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04085" cy="1661218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0FC1CB6A-5E83-4FA0-96A4-1E4AAA90CA9A}"/>
              </a:ext>
            </a:extLst>
          </p:cNvPr>
          <p:cNvSpPr txBox="1"/>
          <p:nvPr/>
        </p:nvSpPr>
        <p:spPr>
          <a:xfrm>
            <a:off x="27708" y="1999326"/>
            <a:ext cx="8637838" cy="1092574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r>
              <a:rPr lang="en-US" altLang="zh-CN" sz="6300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Aztek" panose="02020800000000000000" pitchFamily="18" charset="0"/>
                <a:ea typeface="Aztek" panose="02020800000000000000" pitchFamily="18" charset="0"/>
                <a:cs typeface="Aztek" panose="02020800000000000000" pitchFamily="18" charset="0"/>
                <a:sym typeface="+mn-lt"/>
              </a:rPr>
              <a:t>LUYỆN TẬP CHUNG</a:t>
            </a:r>
            <a:endParaRPr lang="zh-CN" altLang="en-US" sz="6300" dirty="0">
              <a:ln w="38100">
                <a:gradFill>
                  <a:gsLst>
                    <a:gs pos="0">
                      <a:srgbClr val="66A117"/>
                    </a:gs>
                    <a:gs pos="100000">
                      <a:srgbClr val="3E830E"/>
                    </a:gs>
                  </a:gsLst>
                  <a:lin ang="5400000" scaled="1"/>
                </a:gradFill>
              </a:ln>
              <a:solidFill>
                <a:srgbClr val="FFFF00"/>
              </a:solidFill>
              <a:effectLst>
                <a:outerShdw blurRad="50800" dist="38100" dir="2700000" algn="tl" rotWithShape="0">
                  <a:schemeClr val="accent6">
                    <a:lumMod val="50000"/>
                    <a:alpha val="40000"/>
                  </a:schemeClr>
                </a:outerShdw>
              </a:effectLst>
              <a:latin typeface="Aztek" panose="02020800000000000000" pitchFamily="18" charset="0"/>
              <a:ea typeface="Aztek" panose="02020800000000000000" pitchFamily="18" charset="0"/>
              <a:cs typeface="Aztek" panose="02020800000000000000" pitchFamily="18" charset="0"/>
              <a:sym typeface="+mn-lt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6A64573A-A31F-4A85-8D68-46619D42FD4B}"/>
              </a:ext>
            </a:extLst>
          </p:cNvPr>
          <p:cNvGrpSpPr/>
          <p:nvPr/>
        </p:nvGrpSpPr>
        <p:grpSpPr>
          <a:xfrm rot="171232">
            <a:off x="3022023" y="3150801"/>
            <a:ext cx="3118090" cy="739065"/>
            <a:chOff x="4383228" y="3311420"/>
            <a:chExt cx="3196944" cy="739065"/>
          </a:xfrm>
        </p:grpSpPr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740A5ECD-8AC4-4052-A734-5D16A33D6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83228" y="3311420"/>
              <a:ext cx="3196944" cy="739065"/>
            </a:xfrm>
            <a:prstGeom prst="rect">
              <a:avLst/>
            </a:prstGeom>
          </p:spPr>
        </p:pic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5DD1438B-EB50-4120-9B97-D3756FE64804}"/>
                </a:ext>
              </a:extLst>
            </p:cNvPr>
            <p:cNvSpPr/>
            <p:nvPr/>
          </p:nvSpPr>
          <p:spPr>
            <a:xfrm>
              <a:off x="5172865" y="3386782"/>
              <a:ext cx="1617670" cy="4333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prstTxWarp prst="textWave1">
                <a:avLst>
                  <a:gd name="adj1" fmla="val 20000"/>
                  <a:gd name="adj2" fmla="val 0"/>
                </a:avLst>
              </a:prstTxWarp>
              <a:spAutoFit/>
            </a:bodyPr>
            <a:lstStyle/>
            <a:p>
              <a:r>
                <a:rPr lang="en-US" altLang="zh-CN" sz="1600" dirty="0" err="1">
                  <a:solidFill>
                    <a:schemeClr val="bg1"/>
                  </a:solidFill>
                  <a:cs typeface="+mn-ea"/>
                  <a:sym typeface="+mn-lt"/>
                </a:rPr>
                <a:t>Toán</a:t>
              </a:r>
              <a:endParaRPr lang="zh-CN" altLang="en-US" sz="16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F75C492B-E4A1-4F0A-AF01-B262C0D4B49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526" y="1084221"/>
            <a:ext cx="928516" cy="83145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F5DDE9E-945A-4089-92AE-2B0B53D726B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687953" y="440043"/>
            <a:ext cx="928516" cy="831459"/>
          </a:xfrm>
          <a:prstGeom prst="rect">
            <a:avLst/>
          </a:prstGeom>
        </p:spPr>
      </p:pic>
      <p:pic>
        <p:nvPicPr>
          <p:cNvPr id="14" name="图片 17">
            <a:extLst>
              <a:ext uri="{FF2B5EF4-FFF2-40B4-BE49-F238E27FC236}">
                <a16:creationId xmlns:a16="http://schemas.microsoft.com/office/drawing/2014/main" id="{F0F58BC6-B063-4F93-9C2F-264D75C8CAC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349549">
            <a:off x="4579495" y="748167"/>
            <a:ext cx="1174178" cy="117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959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200"/>
                            </p:stCondLst>
                            <p:childTnLst>
                              <p:par>
                                <p:cTn id="26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2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700"/>
                            </p:stCondLst>
                            <p:childTnLst>
                              <p:par>
                                <p:cTn id="35" presetID="2" presetClass="entr" presetSubtype="9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组合 15">
            <a:extLst>
              <a:ext uri="{FF2B5EF4-FFF2-40B4-BE49-F238E27FC236}">
                <a16:creationId xmlns:a16="http://schemas.microsoft.com/office/drawing/2014/main" id="{728328FC-6F8C-4057-BE52-7DBFD80B9B21}"/>
              </a:ext>
            </a:extLst>
          </p:cNvPr>
          <p:cNvGrpSpPr/>
          <p:nvPr/>
        </p:nvGrpSpPr>
        <p:grpSpPr>
          <a:xfrm>
            <a:off x="542223" y="155999"/>
            <a:ext cx="11107553" cy="6471990"/>
            <a:chOff x="2246898" y="972460"/>
            <a:chExt cx="7698203" cy="3497470"/>
          </a:xfrm>
        </p:grpSpPr>
        <p:sp>
          <p:nvSpPr>
            <p:cNvPr id="79" name="圆角矩形 13">
              <a:extLst>
                <a:ext uri="{FF2B5EF4-FFF2-40B4-BE49-F238E27FC236}">
                  <a16:creationId xmlns:a16="http://schemas.microsoft.com/office/drawing/2014/main" id="{B123BE56-B922-4452-BE12-D2E606E936FE}"/>
                </a:ext>
              </a:extLst>
            </p:cNvPr>
            <p:cNvSpPr/>
            <p:nvPr userDrawn="1"/>
          </p:nvSpPr>
          <p:spPr>
            <a:xfrm>
              <a:off x="2246898" y="972460"/>
              <a:ext cx="7698203" cy="3497470"/>
            </a:xfrm>
            <a:prstGeom prst="roundRect">
              <a:avLst/>
            </a:prstGeom>
            <a:solidFill>
              <a:schemeClr val="bg1"/>
            </a:solidFill>
            <a:ln w="1270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80" name="圆角矩形 14">
              <a:extLst>
                <a:ext uri="{FF2B5EF4-FFF2-40B4-BE49-F238E27FC236}">
                  <a16:creationId xmlns:a16="http://schemas.microsoft.com/office/drawing/2014/main" id="{3192C113-A068-4631-95B7-73C574C31F10}"/>
                </a:ext>
              </a:extLst>
            </p:cNvPr>
            <p:cNvSpPr/>
            <p:nvPr userDrawn="1"/>
          </p:nvSpPr>
          <p:spPr>
            <a:xfrm>
              <a:off x="2399599" y="1105418"/>
              <a:ext cx="7371740" cy="3240061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263729" y="14774"/>
            <a:ext cx="1928271" cy="145333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1"/>
            <a:ext cx="1741953" cy="1581194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B9FBEBC3-1DBB-412E-8C82-D340466D7D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2417" y="3731229"/>
            <a:ext cx="2896760" cy="2896760"/>
          </a:xfrm>
          <a:prstGeom prst="rect">
            <a:avLst/>
          </a:prstGeom>
        </p:spPr>
      </p:pic>
      <p:grpSp>
        <p:nvGrpSpPr>
          <p:cNvPr id="19" name="Group 49"/>
          <p:cNvGrpSpPr>
            <a:grpSpLocks/>
          </p:cNvGrpSpPr>
          <p:nvPr/>
        </p:nvGrpSpPr>
        <p:grpSpPr bwMode="auto">
          <a:xfrm>
            <a:off x="1989138" y="979488"/>
            <a:ext cx="7270750" cy="1425575"/>
            <a:chOff x="1056" y="2654"/>
            <a:chExt cx="4580" cy="898"/>
          </a:xfrm>
        </p:grpSpPr>
        <p:sp>
          <p:nvSpPr>
            <p:cNvPr id="20" name="Text Box 8"/>
            <p:cNvSpPr txBox="1">
              <a:spLocks noChangeArrowheads="1"/>
            </p:cNvSpPr>
            <p:nvPr/>
          </p:nvSpPr>
          <p:spPr bwMode="auto">
            <a:xfrm>
              <a:off x="1056" y="2832"/>
              <a:ext cx="451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 eaLnBrk="1" hangingPunct="1"/>
              <a:r>
                <a:rPr lang="en-US" altLang="en-US" sz="2800" b="1" dirty="0" err="1">
                  <a:solidFill>
                    <a:srgbClr val="002060"/>
                  </a:solidFill>
                </a:rPr>
                <a:t>Số</a:t>
              </a:r>
              <a:r>
                <a:rPr lang="en-US" altLang="en-US" sz="2800" b="1" dirty="0">
                  <a:solidFill>
                    <a:srgbClr val="002060"/>
                  </a:solidFill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</a:rPr>
                <a:t>thứ</a:t>
              </a:r>
              <a:r>
                <a:rPr lang="en-US" altLang="en-US" sz="2800" b="1" dirty="0">
                  <a:solidFill>
                    <a:srgbClr val="002060"/>
                  </a:solidFill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</a:rPr>
                <a:t>nhất</a:t>
              </a:r>
              <a:r>
                <a:rPr lang="en-US" altLang="en-US" sz="2800" b="1" dirty="0">
                  <a:solidFill>
                    <a:srgbClr val="002060"/>
                  </a:solidFill>
                </a:rPr>
                <a:t> :</a:t>
              </a:r>
            </a:p>
          </p:txBody>
        </p:sp>
        <p:sp>
          <p:nvSpPr>
            <p:cNvPr id="21" name="Text Box 9"/>
            <p:cNvSpPr txBox="1">
              <a:spLocks noChangeArrowheads="1"/>
            </p:cNvSpPr>
            <p:nvPr/>
          </p:nvSpPr>
          <p:spPr bwMode="auto">
            <a:xfrm>
              <a:off x="1056" y="3225"/>
              <a:ext cx="451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 eaLnBrk="1" hangingPunct="1"/>
              <a:r>
                <a:rPr lang="en-US" altLang="en-US" sz="2800" b="1" dirty="0" err="1">
                  <a:solidFill>
                    <a:srgbClr val="002060"/>
                  </a:solidFill>
                </a:rPr>
                <a:t>Số</a:t>
              </a:r>
              <a:r>
                <a:rPr lang="en-US" altLang="en-US" sz="2800" b="1" dirty="0">
                  <a:solidFill>
                    <a:srgbClr val="002060"/>
                  </a:solidFill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</a:rPr>
                <a:t>thứ</a:t>
              </a:r>
              <a:r>
                <a:rPr lang="en-US" altLang="en-US" sz="2800" b="1" dirty="0">
                  <a:solidFill>
                    <a:srgbClr val="002060"/>
                  </a:solidFill>
                </a:rPr>
                <a:t> </a:t>
              </a:r>
              <a:r>
                <a:rPr lang="en-US" altLang="en-US" sz="2800" b="1" dirty="0" err="1">
                  <a:solidFill>
                    <a:srgbClr val="002060"/>
                  </a:solidFill>
                </a:rPr>
                <a:t>hai</a:t>
              </a:r>
              <a:r>
                <a:rPr lang="en-US" altLang="en-US" sz="2800" b="1" dirty="0">
                  <a:solidFill>
                    <a:srgbClr val="002060"/>
                  </a:solidFill>
                </a:rPr>
                <a:t>   :</a:t>
              </a:r>
            </a:p>
          </p:txBody>
        </p:sp>
        <p:grpSp>
          <p:nvGrpSpPr>
            <p:cNvPr id="22" name="Group 13"/>
            <p:cNvGrpSpPr>
              <a:grpSpLocks/>
            </p:cNvGrpSpPr>
            <p:nvPr/>
          </p:nvGrpSpPr>
          <p:grpSpPr bwMode="auto">
            <a:xfrm>
              <a:off x="2592" y="3360"/>
              <a:ext cx="336" cy="96"/>
              <a:chOff x="2496" y="3360"/>
              <a:chExt cx="336" cy="96"/>
            </a:xfrm>
          </p:grpSpPr>
          <p:sp>
            <p:nvSpPr>
              <p:cNvPr id="68" name="Line 10"/>
              <p:cNvSpPr>
                <a:spLocks noChangeShapeType="1"/>
              </p:cNvSpPr>
              <p:nvPr/>
            </p:nvSpPr>
            <p:spPr bwMode="auto">
              <a:xfrm>
                <a:off x="2496" y="3408"/>
                <a:ext cx="336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Line 11"/>
              <p:cNvSpPr>
                <a:spLocks noChangeShapeType="1"/>
              </p:cNvSpPr>
              <p:nvPr/>
            </p:nvSpPr>
            <p:spPr bwMode="auto">
              <a:xfrm>
                <a:off x="2496" y="3360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Line 12"/>
              <p:cNvSpPr>
                <a:spLocks noChangeShapeType="1"/>
              </p:cNvSpPr>
              <p:nvPr/>
            </p:nvSpPr>
            <p:spPr bwMode="auto">
              <a:xfrm>
                <a:off x="2816" y="3360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" name="Group 14"/>
            <p:cNvGrpSpPr>
              <a:grpSpLocks/>
            </p:cNvGrpSpPr>
            <p:nvPr/>
          </p:nvGrpSpPr>
          <p:grpSpPr bwMode="auto">
            <a:xfrm>
              <a:off x="2916" y="3360"/>
              <a:ext cx="336" cy="96"/>
              <a:chOff x="2496" y="3360"/>
              <a:chExt cx="336" cy="96"/>
            </a:xfrm>
          </p:grpSpPr>
          <p:sp>
            <p:nvSpPr>
              <p:cNvPr id="65" name="Line 15"/>
              <p:cNvSpPr>
                <a:spLocks noChangeShapeType="1"/>
              </p:cNvSpPr>
              <p:nvPr/>
            </p:nvSpPr>
            <p:spPr bwMode="auto">
              <a:xfrm>
                <a:off x="2496" y="3408"/>
                <a:ext cx="336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Line 16"/>
              <p:cNvSpPr>
                <a:spLocks noChangeShapeType="1"/>
              </p:cNvSpPr>
              <p:nvPr/>
            </p:nvSpPr>
            <p:spPr bwMode="auto">
              <a:xfrm>
                <a:off x="2496" y="3360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Line 17"/>
              <p:cNvSpPr>
                <a:spLocks noChangeShapeType="1"/>
              </p:cNvSpPr>
              <p:nvPr/>
            </p:nvSpPr>
            <p:spPr bwMode="auto">
              <a:xfrm>
                <a:off x="2816" y="3360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18"/>
            <p:cNvGrpSpPr>
              <a:grpSpLocks/>
            </p:cNvGrpSpPr>
            <p:nvPr/>
          </p:nvGrpSpPr>
          <p:grpSpPr bwMode="auto">
            <a:xfrm>
              <a:off x="3236" y="3360"/>
              <a:ext cx="336" cy="96"/>
              <a:chOff x="2496" y="3360"/>
              <a:chExt cx="336" cy="96"/>
            </a:xfrm>
          </p:grpSpPr>
          <p:sp>
            <p:nvSpPr>
              <p:cNvPr id="62" name="Line 19"/>
              <p:cNvSpPr>
                <a:spLocks noChangeShapeType="1"/>
              </p:cNvSpPr>
              <p:nvPr/>
            </p:nvSpPr>
            <p:spPr bwMode="auto">
              <a:xfrm>
                <a:off x="2496" y="3408"/>
                <a:ext cx="336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Line 20"/>
              <p:cNvSpPr>
                <a:spLocks noChangeShapeType="1"/>
              </p:cNvSpPr>
              <p:nvPr/>
            </p:nvSpPr>
            <p:spPr bwMode="auto">
              <a:xfrm>
                <a:off x="2496" y="3360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Line 21"/>
              <p:cNvSpPr>
                <a:spLocks noChangeShapeType="1"/>
              </p:cNvSpPr>
              <p:nvPr/>
            </p:nvSpPr>
            <p:spPr bwMode="auto">
              <a:xfrm>
                <a:off x="2816" y="3360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" name="Group 22"/>
            <p:cNvGrpSpPr>
              <a:grpSpLocks/>
            </p:cNvGrpSpPr>
            <p:nvPr/>
          </p:nvGrpSpPr>
          <p:grpSpPr bwMode="auto">
            <a:xfrm>
              <a:off x="3552" y="3360"/>
              <a:ext cx="336" cy="96"/>
              <a:chOff x="2496" y="3360"/>
              <a:chExt cx="336" cy="96"/>
            </a:xfrm>
          </p:grpSpPr>
          <p:sp>
            <p:nvSpPr>
              <p:cNvPr id="59" name="Line 23"/>
              <p:cNvSpPr>
                <a:spLocks noChangeShapeType="1"/>
              </p:cNvSpPr>
              <p:nvPr/>
            </p:nvSpPr>
            <p:spPr bwMode="auto">
              <a:xfrm>
                <a:off x="2496" y="3408"/>
                <a:ext cx="336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Line 24"/>
              <p:cNvSpPr>
                <a:spLocks noChangeShapeType="1"/>
              </p:cNvSpPr>
              <p:nvPr/>
            </p:nvSpPr>
            <p:spPr bwMode="auto">
              <a:xfrm>
                <a:off x="2496" y="3360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Line 25"/>
              <p:cNvSpPr>
                <a:spLocks noChangeShapeType="1"/>
              </p:cNvSpPr>
              <p:nvPr/>
            </p:nvSpPr>
            <p:spPr bwMode="auto">
              <a:xfrm>
                <a:off x="2816" y="3360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" name="Group 26"/>
            <p:cNvGrpSpPr>
              <a:grpSpLocks/>
            </p:cNvGrpSpPr>
            <p:nvPr/>
          </p:nvGrpSpPr>
          <p:grpSpPr bwMode="auto">
            <a:xfrm>
              <a:off x="3876" y="3360"/>
              <a:ext cx="336" cy="96"/>
              <a:chOff x="2496" y="3360"/>
              <a:chExt cx="336" cy="96"/>
            </a:xfrm>
          </p:grpSpPr>
          <p:sp>
            <p:nvSpPr>
              <p:cNvPr id="56" name="Line 27"/>
              <p:cNvSpPr>
                <a:spLocks noChangeShapeType="1"/>
              </p:cNvSpPr>
              <p:nvPr/>
            </p:nvSpPr>
            <p:spPr bwMode="auto">
              <a:xfrm>
                <a:off x="2496" y="3408"/>
                <a:ext cx="336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Line 28"/>
              <p:cNvSpPr>
                <a:spLocks noChangeShapeType="1"/>
              </p:cNvSpPr>
              <p:nvPr/>
            </p:nvSpPr>
            <p:spPr bwMode="auto">
              <a:xfrm>
                <a:off x="2496" y="3360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Line 29"/>
              <p:cNvSpPr>
                <a:spLocks noChangeShapeType="1"/>
              </p:cNvSpPr>
              <p:nvPr/>
            </p:nvSpPr>
            <p:spPr bwMode="auto">
              <a:xfrm>
                <a:off x="2816" y="3360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" name="Group 30"/>
            <p:cNvGrpSpPr>
              <a:grpSpLocks/>
            </p:cNvGrpSpPr>
            <p:nvPr/>
          </p:nvGrpSpPr>
          <p:grpSpPr bwMode="auto">
            <a:xfrm>
              <a:off x="4196" y="3360"/>
              <a:ext cx="336" cy="96"/>
              <a:chOff x="2496" y="3360"/>
              <a:chExt cx="336" cy="96"/>
            </a:xfrm>
          </p:grpSpPr>
          <p:sp>
            <p:nvSpPr>
              <p:cNvPr id="42" name="Line 31"/>
              <p:cNvSpPr>
                <a:spLocks noChangeShapeType="1"/>
              </p:cNvSpPr>
              <p:nvPr/>
            </p:nvSpPr>
            <p:spPr bwMode="auto">
              <a:xfrm>
                <a:off x="2496" y="3408"/>
                <a:ext cx="336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Line 32"/>
              <p:cNvSpPr>
                <a:spLocks noChangeShapeType="1"/>
              </p:cNvSpPr>
              <p:nvPr/>
            </p:nvSpPr>
            <p:spPr bwMode="auto">
              <a:xfrm>
                <a:off x="2496" y="3360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Line 33"/>
              <p:cNvSpPr>
                <a:spLocks noChangeShapeType="1"/>
              </p:cNvSpPr>
              <p:nvPr/>
            </p:nvSpPr>
            <p:spPr bwMode="auto">
              <a:xfrm>
                <a:off x="2816" y="3360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" name="Group 34"/>
            <p:cNvGrpSpPr>
              <a:grpSpLocks/>
            </p:cNvGrpSpPr>
            <p:nvPr/>
          </p:nvGrpSpPr>
          <p:grpSpPr bwMode="auto">
            <a:xfrm>
              <a:off x="4512" y="3360"/>
              <a:ext cx="336" cy="96"/>
              <a:chOff x="2496" y="3360"/>
              <a:chExt cx="336" cy="96"/>
            </a:xfrm>
          </p:grpSpPr>
          <p:sp>
            <p:nvSpPr>
              <p:cNvPr id="39" name="Line 35"/>
              <p:cNvSpPr>
                <a:spLocks noChangeShapeType="1"/>
              </p:cNvSpPr>
              <p:nvPr/>
            </p:nvSpPr>
            <p:spPr bwMode="auto">
              <a:xfrm>
                <a:off x="2496" y="3408"/>
                <a:ext cx="336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36"/>
              <p:cNvSpPr>
                <a:spLocks noChangeShapeType="1"/>
              </p:cNvSpPr>
              <p:nvPr/>
            </p:nvSpPr>
            <p:spPr bwMode="auto">
              <a:xfrm>
                <a:off x="2496" y="3360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Line 37"/>
              <p:cNvSpPr>
                <a:spLocks noChangeShapeType="1"/>
              </p:cNvSpPr>
              <p:nvPr/>
            </p:nvSpPr>
            <p:spPr bwMode="auto">
              <a:xfrm>
                <a:off x="2816" y="3360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9" name="Group 38"/>
            <p:cNvGrpSpPr>
              <a:grpSpLocks/>
            </p:cNvGrpSpPr>
            <p:nvPr/>
          </p:nvGrpSpPr>
          <p:grpSpPr bwMode="auto">
            <a:xfrm>
              <a:off x="2592" y="2976"/>
              <a:ext cx="336" cy="96"/>
              <a:chOff x="2496" y="3360"/>
              <a:chExt cx="336" cy="96"/>
            </a:xfrm>
          </p:grpSpPr>
          <p:sp>
            <p:nvSpPr>
              <p:cNvPr id="36" name="Line 39"/>
              <p:cNvSpPr>
                <a:spLocks noChangeShapeType="1"/>
              </p:cNvSpPr>
              <p:nvPr/>
            </p:nvSpPr>
            <p:spPr bwMode="auto">
              <a:xfrm>
                <a:off x="2496" y="3408"/>
                <a:ext cx="336" cy="0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40"/>
              <p:cNvSpPr>
                <a:spLocks noChangeShapeType="1"/>
              </p:cNvSpPr>
              <p:nvPr/>
            </p:nvSpPr>
            <p:spPr bwMode="auto">
              <a:xfrm>
                <a:off x="2496" y="3360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41"/>
              <p:cNvSpPr>
                <a:spLocks noChangeShapeType="1"/>
              </p:cNvSpPr>
              <p:nvPr/>
            </p:nvSpPr>
            <p:spPr bwMode="auto">
              <a:xfrm>
                <a:off x="2816" y="3360"/>
                <a:ext cx="0" cy="96"/>
              </a:xfrm>
              <a:prstGeom prst="line">
                <a:avLst/>
              </a:prstGeom>
              <a:noFill/>
              <a:ln w="38100">
                <a:solidFill>
                  <a:srgbClr val="0000CC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" name="AutoShape 42"/>
            <p:cNvSpPr>
              <a:spLocks/>
            </p:cNvSpPr>
            <p:nvPr/>
          </p:nvSpPr>
          <p:spPr bwMode="auto">
            <a:xfrm>
              <a:off x="4896" y="2890"/>
              <a:ext cx="96" cy="576"/>
            </a:xfrm>
            <a:prstGeom prst="rightBrace">
              <a:avLst>
                <a:gd name="adj1" fmla="val 50000"/>
                <a:gd name="adj2" fmla="val 50000"/>
              </a:avLst>
            </a:prstGeom>
            <a:noFill/>
            <a:ln w="1905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31" name="AutoShape 44"/>
            <p:cNvSpPr>
              <a:spLocks/>
            </p:cNvSpPr>
            <p:nvPr/>
          </p:nvSpPr>
          <p:spPr bwMode="auto">
            <a:xfrm rot="-5400000">
              <a:off x="3645" y="2195"/>
              <a:ext cx="132" cy="2198"/>
            </a:xfrm>
            <a:prstGeom prst="rightBrace">
              <a:avLst>
                <a:gd name="adj1" fmla="val 138763"/>
                <a:gd name="adj2" fmla="val 50000"/>
              </a:avLst>
            </a:prstGeom>
            <a:noFill/>
            <a:ln w="1905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32" name="AutoShape 45"/>
            <p:cNvSpPr>
              <a:spLocks/>
            </p:cNvSpPr>
            <p:nvPr/>
          </p:nvSpPr>
          <p:spPr bwMode="auto">
            <a:xfrm rot="-5400000">
              <a:off x="2704" y="2779"/>
              <a:ext cx="86" cy="307"/>
            </a:xfrm>
            <a:prstGeom prst="rightBrace">
              <a:avLst>
                <a:gd name="adj1" fmla="val 29748"/>
                <a:gd name="adj2" fmla="val 50000"/>
              </a:avLst>
            </a:prstGeom>
            <a:noFill/>
            <a:ln w="1905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33" name="Text Box 46"/>
            <p:cNvSpPr txBox="1">
              <a:spLocks noChangeArrowheads="1"/>
            </p:cNvSpPr>
            <p:nvPr/>
          </p:nvSpPr>
          <p:spPr bwMode="auto">
            <a:xfrm>
              <a:off x="5020" y="3009"/>
              <a:ext cx="61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b="1">
                  <a:solidFill>
                    <a:srgbClr val="0000CC"/>
                  </a:solidFill>
                </a:rPr>
                <a:t>1080</a:t>
              </a:r>
            </a:p>
          </p:txBody>
        </p:sp>
        <p:sp>
          <p:nvSpPr>
            <p:cNvPr id="34" name="Text Box 47"/>
            <p:cNvSpPr txBox="1">
              <a:spLocks noChangeArrowheads="1"/>
            </p:cNvSpPr>
            <p:nvPr/>
          </p:nvSpPr>
          <p:spPr bwMode="auto">
            <a:xfrm>
              <a:off x="2639" y="2654"/>
              <a:ext cx="21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000" b="1">
                  <a:solidFill>
                    <a:srgbClr val="0000CC"/>
                  </a:solidFill>
                </a:rPr>
                <a:t>?</a:t>
              </a:r>
            </a:p>
          </p:txBody>
        </p:sp>
        <p:sp>
          <p:nvSpPr>
            <p:cNvPr id="35" name="Text Box 48"/>
            <p:cNvSpPr txBox="1">
              <a:spLocks noChangeArrowheads="1"/>
            </p:cNvSpPr>
            <p:nvPr/>
          </p:nvSpPr>
          <p:spPr bwMode="auto">
            <a:xfrm>
              <a:off x="3600" y="2990"/>
              <a:ext cx="21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000" b="1">
                  <a:solidFill>
                    <a:srgbClr val="0000CC"/>
                  </a:solidFill>
                </a:rPr>
                <a:t>?</a:t>
              </a:r>
            </a:p>
          </p:txBody>
        </p:sp>
      </p:grpSp>
      <p:sp>
        <p:nvSpPr>
          <p:cNvPr id="71" name="Text Box 11"/>
          <p:cNvSpPr txBox="1">
            <a:spLocks noChangeArrowheads="1"/>
          </p:cNvSpPr>
          <p:nvPr/>
        </p:nvSpPr>
        <p:spPr bwMode="auto">
          <a:xfrm>
            <a:off x="5307013" y="396162"/>
            <a:ext cx="1822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b="1" u="sng" dirty="0" err="1">
                <a:solidFill>
                  <a:srgbClr val="002060"/>
                </a:solidFill>
              </a:rPr>
              <a:t>Bài</a:t>
            </a:r>
            <a:r>
              <a:rPr lang="en-US" altLang="en-US" sz="2800" b="1" u="sng" dirty="0">
                <a:solidFill>
                  <a:srgbClr val="002060"/>
                </a:solidFill>
              </a:rPr>
              <a:t> </a:t>
            </a:r>
            <a:r>
              <a:rPr lang="en-US" altLang="en-US" sz="2800" b="1" u="sng" dirty="0" err="1">
                <a:solidFill>
                  <a:srgbClr val="002060"/>
                </a:solidFill>
              </a:rPr>
              <a:t>giải</a:t>
            </a:r>
            <a:endParaRPr lang="en-US" altLang="en-US" sz="2800" b="1" u="sng" dirty="0">
              <a:solidFill>
                <a:srgbClr val="002060"/>
              </a:solidFill>
            </a:endParaRPr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2384425" y="694134"/>
            <a:ext cx="23098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C00000"/>
                </a:solidFill>
              </a:rPr>
              <a:t>Ta </a:t>
            </a:r>
            <a:r>
              <a:rPr lang="en-US" altLang="en-US" sz="2800" b="1" dirty="0" err="1">
                <a:solidFill>
                  <a:srgbClr val="C00000"/>
                </a:solidFill>
              </a:rPr>
              <a:t>có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sơ</a:t>
            </a:r>
            <a:r>
              <a:rPr lang="en-US" altLang="en-US" sz="2800" b="1" dirty="0">
                <a:solidFill>
                  <a:srgbClr val="C00000"/>
                </a:solidFill>
              </a:rPr>
              <a:t> </a:t>
            </a:r>
            <a:r>
              <a:rPr lang="en-US" altLang="en-US" sz="2800" b="1" dirty="0" err="1">
                <a:solidFill>
                  <a:srgbClr val="C00000"/>
                </a:solidFill>
              </a:rPr>
              <a:t>đồ</a:t>
            </a:r>
            <a:r>
              <a:rPr lang="en-US" altLang="en-US" sz="2800" b="1" dirty="0">
                <a:solidFill>
                  <a:srgbClr val="C00000"/>
                </a:solidFill>
              </a:rPr>
              <a:t>:</a:t>
            </a:r>
            <a:endParaRPr lang="en-US" altLang="en-US" sz="2800" dirty="0">
              <a:solidFill>
                <a:srgbClr val="C00000"/>
              </a:solidFill>
            </a:endParaRPr>
          </a:p>
        </p:txBody>
      </p:sp>
      <p:sp>
        <p:nvSpPr>
          <p:cNvPr id="77" name="Text Box 50"/>
          <p:cNvSpPr txBox="1">
            <a:spLocks noChangeArrowheads="1"/>
          </p:cNvSpPr>
          <p:nvPr/>
        </p:nvSpPr>
        <p:spPr bwMode="auto">
          <a:xfrm>
            <a:off x="2889251" y="2543175"/>
            <a:ext cx="772168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Theo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sơ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đồ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tổng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số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phần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bằng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nhau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:</a:t>
            </a:r>
          </a:p>
          <a:p>
            <a:pPr eaLnBrk="1" hangingPunct="1"/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	1 + 7 = 8 (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phần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</a:p>
          <a:p>
            <a:pPr eaLnBrk="1" hangingPunct="1"/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Số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thứ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nhất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là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:</a:t>
            </a:r>
          </a:p>
          <a:p>
            <a:pPr eaLnBrk="1" hangingPunct="1"/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	1080 : 8 x 1= 135</a:t>
            </a:r>
          </a:p>
          <a:p>
            <a:pPr eaLnBrk="1" hangingPunct="1"/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Số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thứ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hai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là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:</a:t>
            </a:r>
          </a:p>
          <a:p>
            <a:pPr eaLnBrk="1" hangingPunct="1"/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	1080 - 135 = 945</a:t>
            </a:r>
          </a:p>
          <a:p>
            <a:pPr eaLnBrk="1" hangingPunct="1"/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	</a:t>
            </a:r>
            <a:r>
              <a:rPr lang="en-US" altLang="en-US" sz="3000" b="1" u="sng" dirty="0" err="1">
                <a:solidFill>
                  <a:srgbClr val="002060"/>
                </a:solidFill>
                <a:cs typeface="Arial" panose="020B0604020202020204" pitchFamily="34" charset="0"/>
              </a:rPr>
              <a:t>Đáp</a:t>
            </a:r>
            <a:r>
              <a:rPr lang="en-US" altLang="en-US" sz="3000" b="1" u="sng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u="sng" dirty="0" err="1">
                <a:solidFill>
                  <a:srgbClr val="002060"/>
                </a:solidFill>
                <a:cs typeface="Arial" panose="020B0604020202020204" pitchFamily="34" charset="0"/>
              </a:rPr>
              <a:t>số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: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Số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thứ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nhất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: 135</a:t>
            </a:r>
          </a:p>
          <a:p>
            <a:pPr eaLnBrk="1" hangingPunct="1"/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                      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Số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thứ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cs typeface="Arial" panose="020B0604020202020204" pitchFamily="34" charset="0"/>
              </a:rPr>
              <a:t>hai</a:t>
            </a:r>
            <a:r>
              <a:rPr lang="en-US" altLang="en-US" sz="3000" b="1" dirty="0">
                <a:solidFill>
                  <a:srgbClr val="002060"/>
                </a:solidFill>
                <a:cs typeface="Arial" panose="020B0604020202020204" pitchFamily="34" charset="0"/>
              </a:rPr>
              <a:t>: 945</a:t>
            </a:r>
          </a:p>
        </p:txBody>
      </p:sp>
    </p:spTree>
    <p:extLst>
      <p:ext uri="{BB962C8B-B14F-4D97-AF65-F5344CB8AC3E}">
        <p14:creationId xmlns:p14="http://schemas.microsoft.com/office/powerpoint/2010/main" val="185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72" grpId="0"/>
      <p:bldP spid="7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组合 6"/>
          <p:cNvGrpSpPr/>
          <p:nvPr/>
        </p:nvGrpSpPr>
        <p:grpSpPr>
          <a:xfrm>
            <a:off x="72934" y="210734"/>
            <a:ext cx="11069107" cy="1875059"/>
            <a:chOff x="1105359" y="1931305"/>
            <a:chExt cx="10205577" cy="3940857"/>
          </a:xfrm>
          <a:effectLst>
            <a:outerShdw blurRad="50800" dist="38100" dir="5400000" sx="101000" sy="101000" algn="t" rotWithShape="0">
              <a:srgbClr val="5FBDAC">
                <a:alpha val="40000"/>
              </a:srgbClr>
            </a:outerShdw>
          </a:effectLst>
        </p:grpSpPr>
        <p:sp>
          <p:nvSpPr>
            <p:cNvPr id="49" name="矩形: 圆角 5"/>
            <p:cNvSpPr/>
            <p:nvPr/>
          </p:nvSpPr>
          <p:spPr>
            <a:xfrm>
              <a:off x="1105359" y="1931305"/>
              <a:ext cx="10205577" cy="3940857"/>
            </a:xfrm>
            <a:prstGeom prst="roundRect">
              <a:avLst>
                <a:gd name="adj" fmla="val 7241"/>
              </a:avLst>
            </a:prstGeom>
            <a:solidFill>
              <a:srgbClr val="20BA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zh-CN" altLang="en-US" sz="1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0" name="矩形: 圆角 14"/>
            <p:cNvSpPr/>
            <p:nvPr/>
          </p:nvSpPr>
          <p:spPr>
            <a:xfrm>
              <a:off x="1266824" y="2068164"/>
              <a:ext cx="9886951" cy="3642073"/>
            </a:xfrm>
            <a:prstGeom prst="roundRect">
              <a:avLst>
                <a:gd name="adj" fmla="val 7241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zh-CN" altLang="en-US" sz="1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51" name="矩形: 圆角 16"/>
            <p:cNvSpPr/>
            <p:nvPr/>
          </p:nvSpPr>
          <p:spPr>
            <a:xfrm>
              <a:off x="1199690" y="1993218"/>
              <a:ext cx="10030285" cy="3778932"/>
            </a:xfrm>
            <a:prstGeom prst="roundRect">
              <a:avLst>
                <a:gd name="adj" fmla="val 7241"/>
              </a:avLst>
            </a:prstGeom>
            <a:noFill/>
            <a:ln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/>
              <a:endParaRPr lang="zh-CN" altLang="en-US" sz="120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07866F2-19C9-40A7-921F-AA9C11F8FD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57493" y="3154221"/>
            <a:ext cx="12191998" cy="398967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E726B17-CB5D-4E6D-9EC3-0849AD9086A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2688" y="2738387"/>
            <a:ext cx="4522865" cy="448877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F83102E-8B81-4BB8-904D-204B0DC7F7E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843785" y="6601243"/>
            <a:ext cx="513513" cy="51351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48061" y="624217"/>
                <a:ext cx="10966794" cy="12209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altLang="en-US" sz="3000" b="1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altLang="en-US" sz="30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4: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chữ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nhật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nửa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chu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vi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125m,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chiều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rộng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en-US" sz="3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chiều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Tìm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chiều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chiều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rộng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altLang="en-US" sz="30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altLang="en-US" sz="3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061" y="624217"/>
                <a:ext cx="10966794" cy="1220912"/>
              </a:xfrm>
              <a:prstGeom prst="rect">
                <a:avLst/>
              </a:prstGeom>
              <a:blipFill>
                <a:blip r:embed="rId6"/>
                <a:stretch>
                  <a:fillRect l="-1334" t="-6468" r="-723" b="-54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 Box 13"/>
          <p:cNvSpPr txBox="1">
            <a:spLocks noChangeArrowheads="1"/>
          </p:cNvSpPr>
          <p:nvPr/>
        </p:nvSpPr>
        <p:spPr bwMode="auto">
          <a:xfrm>
            <a:off x="891025" y="3552967"/>
            <a:ext cx="7162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b="1" dirty="0" err="1">
                <a:solidFill>
                  <a:srgbClr val="002060"/>
                </a:solidFill>
              </a:rPr>
              <a:t>Chiều</a:t>
            </a:r>
            <a:r>
              <a:rPr lang="en-US" altLang="en-US" sz="2800" b="1" dirty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</a:rPr>
              <a:t>rộng</a:t>
            </a:r>
            <a:r>
              <a:rPr lang="en-US" altLang="en-US" sz="2800" b="1" dirty="0">
                <a:solidFill>
                  <a:srgbClr val="002060"/>
                </a:solidFill>
              </a:rPr>
              <a:t> :</a:t>
            </a:r>
          </a:p>
        </p:txBody>
      </p:sp>
      <p:sp>
        <p:nvSpPr>
          <p:cNvPr id="55" name="Text Box 14"/>
          <p:cNvSpPr txBox="1">
            <a:spLocks noChangeArrowheads="1"/>
          </p:cNvSpPr>
          <p:nvPr/>
        </p:nvSpPr>
        <p:spPr bwMode="auto">
          <a:xfrm>
            <a:off x="949763" y="4140200"/>
            <a:ext cx="716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b="1" dirty="0" err="1">
                <a:solidFill>
                  <a:srgbClr val="002060"/>
                </a:solidFill>
              </a:rPr>
              <a:t>Chiều</a:t>
            </a:r>
            <a:r>
              <a:rPr lang="en-US" altLang="en-US" sz="2800" b="1" dirty="0">
                <a:solidFill>
                  <a:srgbClr val="002060"/>
                </a:solidFill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</a:rPr>
              <a:t>dài</a:t>
            </a:r>
            <a:r>
              <a:rPr lang="en-US" altLang="en-US" sz="2800" b="1" dirty="0">
                <a:solidFill>
                  <a:srgbClr val="002060"/>
                </a:solidFill>
              </a:rPr>
              <a:t>    </a:t>
            </a:r>
            <a:r>
              <a:rPr lang="en-US" altLang="en-US" sz="2800" b="1" dirty="0">
                <a:solidFill>
                  <a:srgbClr val="0000CC"/>
                </a:solidFill>
              </a:rPr>
              <a:t>:</a:t>
            </a:r>
          </a:p>
        </p:txBody>
      </p:sp>
      <p:grpSp>
        <p:nvGrpSpPr>
          <p:cNvPr id="56" name="Group 15"/>
          <p:cNvGrpSpPr>
            <a:grpSpLocks/>
          </p:cNvGrpSpPr>
          <p:nvPr/>
        </p:nvGrpSpPr>
        <p:grpSpPr bwMode="auto">
          <a:xfrm>
            <a:off x="3388163" y="4289425"/>
            <a:ext cx="762000" cy="217488"/>
            <a:chOff x="2496" y="3360"/>
            <a:chExt cx="336" cy="96"/>
          </a:xfrm>
        </p:grpSpPr>
        <p:sp>
          <p:nvSpPr>
            <p:cNvPr id="57" name="Line 16"/>
            <p:cNvSpPr>
              <a:spLocks noChangeShapeType="1"/>
            </p:cNvSpPr>
            <p:nvPr/>
          </p:nvSpPr>
          <p:spPr bwMode="auto">
            <a:xfrm>
              <a:off x="2496" y="3408"/>
              <a:ext cx="336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58" name="Line 17"/>
            <p:cNvSpPr>
              <a:spLocks noChangeShapeType="1"/>
            </p:cNvSpPr>
            <p:nvPr/>
          </p:nvSpPr>
          <p:spPr bwMode="auto">
            <a:xfrm>
              <a:off x="2496" y="3360"/>
              <a:ext cx="0" cy="96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59" name="Line 18"/>
            <p:cNvSpPr>
              <a:spLocks noChangeShapeType="1"/>
            </p:cNvSpPr>
            <p:nvPr/>
          </p:nvSpPr>
          <p:spPr bwMode="auto">
            <a:xfrm>
              <a:off x="2816" y="3360"/>
              <a:ext cx="0" cy="96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</p:grpSp>
      <p:grpSp>
        <p:nvGrpSpPr>
          <p:cNvPr id="60" name="Group 19"/>
          <p:cNvGrpSpPr>
            <a:grpSpLocks/>
          </p:cNvGrpSpPr>
          <p:nvPr/>
        </p:nvGrpSpPr>
        <p:grpSpPr bwMode="auto">
          <a:xfrm>
            <a:off x="4118413" y="4289425"/>
            <a:ext cx="762000" cy="217488"/>
            <a:chOff x="2496" y="3360"/>
            <a:chExt cx="336" cy="96"/>
          </a:xfrm>
        </p:grpSpPr>
        <p:sp>
          <p:nvSpPr>
            <p:cNvPr id="61" name="Line 20"/>
            <p:cNvSpPr>
              <a:spLocks noChangeShapeType="1"/>
            </p:cNvSpPr>
            <p:nvPr/>
          </p:nvSpPr>
          <p:spPr bwMode="auto">
            <a:xfrm>
              <a:off x="2496" y="3408"/>
              <a:ext cx="336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62" name="Line 21"/>
            <p:cNvSpPr>
              <a:spLocks noChangeShapeType="1"/>
            </p:cNvSpPr>
            <p:nvPr/>
          </p:nvSpPr>
          <p:spPr bwMode="auto">
            <a:xfrm>
              <a:off x="2496" y="3360"/>
              <a:ext cx="0" cy="96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63" name="Line 22"/>
            <p:cNvSpPr>
              <a:spLocks noChangeShapeType="1"/>
            </p:cNvSpPr>
            <p:nvPr/>
          </p:nvSpPr>
          <p:spPr bwMode="auto">
            <a:xfrm>
              <a:off x="2816" y="3360"/>
              <a:ext cx="0" cy="96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</p:grpSp>
      <p:grpSp>
        <p:nvGrpSpPr>
          <p:cNvPr id="64" name="Group 23"/>
          <p:cNvGrpSpPr>
            <a:grpSpLocks/>
          </p:cNvGrpSpPr>
          <p:nvPr/>
        </p:nvGrpSpPr>
        <p:grpSpPr bwMode="auto">
          <a:xfrm>
            <a:off x="4845488" y="4289425"/>
            <a:ext cx="762000" cy="217488"/>
            <a:chOff x="2496" y="3360"/>
            <a:chExt cx="336" cy="96"/>
          </a:xfrm>
        </p:grpSpPr>
        <p:sp>
          <p:nvSpPr>
            <p:cNvPr id="65" name="Line 24"/>
            <p:cNvSpPr>
              <a:spLocks noChangeShapeType="1"/>
            </p:cNvSpPr>
            <p:nvPr/>
          </p:nvSpPr>
          <p:spPr bwMode="auto">
            <a:xfrm>
              <a:off x="2496" y="3408"/>
              <a:ext cx="336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66" name="Line 25"/>
            <p:cNvSpPr>
              <a:spLocks noChangeShapeType="1"/>
            </p:cNvSpPr>
            <p:nvPr/>
          </p:nvSpPr>
          <p:spPr bwMode="auto">
            <a:xfrm>
              <a:off x="2496" y="3360"/>
              <a:ext cx="0" cy="96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67" name="Line 26"/>
            <p:cNvSpPr>
              <a:spLocks noChangeShapeType="1"/>
            </p:cNvSpPr>
            <p:nvPr/>
          </p:nvSpPr>
          <p:spPr bwMode="auto">
            <a:xfrm>
              <a:off x="2816" y="3360"/>
              <a:ext cx="0" cy="96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</p:grpSp>
      <p:grpSp>
        <p:nvGrpSpPr>
          <p:cNvPr id="68" name="Group 27"/>
          <p:cNvGrpSpPr>
            <a:grpSpLocks/>
          </p:cNvGrpSpPr>
          <p:nvPr/>
        </p:nvGrpSpPr>
        <p:grpSpPr bwMode="auto">
          <a:xfrm>
            <a:off x="4124763" y="3690938"/>
            <a:ext cx="762000" cy="217487"/>
            <a:chOff x="2496" y="3360"/>
            <a:chExt cx="336" cy="96"/>
          </a:xfrm>
        </p:grpSpPr>
        <p:sp>
          <p:nvSpPr>
            <p:cNvPr id="69" name="Line 28"/>
            <p:cNvSpPr>
              <a:spLocks noChangeShapeType="1"/>
            </p:cNvSpPr>
            <p:nvPr/>
          </p:nvSpPr>
          <p:spPr bwMode="auto">
            <a:xfrm>
              <a:off x="2496" y="3408"/>
              <a:ext cx="336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70" name="Line 29"/>
            <p:cNvSpPr>
              <a:spLocks noChangeShapeType="1"/>
            </p:cNvSpPr>
            <p:nvPr/>
          </p:nvSpPr>
          <p:spPr bwMode="auto">
            <a:xfrm>
              <a:off x="2496" y="3360"/>
              <a:ext cx="0" cy="96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71" name="Line 30"/>
            <p:cNvSpPr>
              <a:spLocks noChangeShapeType="1"/>
            </p:cNvSpPr>
            <p:nvPr/>
          </p:nvSpPr>
          <p:spPr bwMode="auto">
            <a:xfrm>
              <a:off x="2816" y="3360"/>
              <a:ext cx="0" cy="96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</p:grpSp>
      <p:grpSp>
        <p:nvGrpSpPr>
          <p:cNvPr id="72" name="Group 43"/>
          <p:cNvGrpSpPr>
            <a:grpSpLocks/>
          </p:cNvGrpSpPr>
          <p:nvPr/>
        </p:nvGrpSpPr>
        <p:grpSpPr bwMode="auto">
          <a:xfrm>
            <a:off x="3384988" y="3695700"/>
            <a:ext cx="762000" cy="217488"/>
            <a:chOff x="2496" y="3360"/>
            <a:chExt cx="336" cy="96"/>
          </a:xfrm>
        </p:grpSpPr>
        <p:sp>
          <p:nvSpPr>
            <p:cNvPr id="73" name="Line 44"/>
            <p:cNvSpPr>
              <a:spLocks noChangeShapeType="1"/>
            </p:cNvSpPr>
            <p:nvPr/>
          </p:nvSpPr>
          <p:spPr bwMode="auto">
            <a:xfrm>
              <a:off x="2496" y="3408"/>
              <a:ext cx="336" cy="0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74" name="Line 45"/>
            <p:cNvSpPr>
              <a:spLocks noChangeShapeType="1"/>
            </p:cNvSpPr>
            <p:nvPr/>
          </p:nvSpPr>
          <p:spPr bwMode="auto">
            <a:xfrm>
              <a:off x="2496" y="3360"/>
              <a:ext cx="0" cy="96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  <p:sp>
          <p:nvSpPr>
            <p:cNvPr id="75" name="Line 46"/>
            <p:cNvSpPr>
              <a:spLocks noChangeShapeType="1"/>
            </p:cNvSpPr>
            <p:nvPr/>
          </p:nvSpPr>
          <p:spPr bwMode="auto">
            <a:xfrm>
              <a:off x="2816" y="3360"/>
              <a:ext cx="0" cy="96"/>
            </a:xfrm>
            <a:prstGeom prst="line">
              <a:avLst/>
            </a:prstGeom>
            <a:noFill/>
            <a:ln w="3810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2060"/>
                </a:solidFill>
              </a:endParaRPr>
            </a:p>
          </p:txBody>
        </p:sp>
      </p:grpSp>
      <p:sp>
        <p:nvSpPr>
          <p:cNvPr id="76" name="AutoShape 47"/>
          <p:cNvSpPr>
            <a:spLocks/>
          </p:cNvSpPr>
          <p:nvPr/>
        </p:nvSpPr>
        <p:spPr bwMode="auto">
          <a:xfrm>
            <a:off x="5894019" y="3516313"/>
            <a:ext cx="347458" cy="973932"/>
          </a:xfrm>
          <a:prstGeom prst="rightBrace">
            <a:avLst>
              <a:gd name="adj1" fmla="val 49991"/>
              <a:gd name="adj2" fmla="val 50000"/>
            </a:avLst>
          </a:prstGeom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>
              <a:solidFill>
                <a:srgbClr val="002060"/>
              </a:solidFill>
            </a:endParaRPr>
          </a:p>
        </p:txBody>
      </p:sp>
      <p:sp>
        <p:nvSpPr>
          <p:cNvPr id="77" name="AutoShape 48"/>
          <p:cNvSpPr>
            <a:spLocks/>
          </p:cNvSpPr>
          <p:nvPr/>
        </p:nvSpPr>
        <p:spPr bwMode="auto">
          <a:xfrm rot="16200000" flipH="1">
            <a:off x="4302563" y="3629025"/>
            <a:ext cx="339725" cy="2168525"/>
          </a:xfrm>
          <a:prstGeom prst="rightBrace">
            <a:avLst>
              <a:gd name="adj1" fmla="val 113952"/>
              <a:gd name="adj2" fmla="val 50000"/>
            </a:avLst>
          </a:prstGeom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>
              <a:solidFill>
                <a:srgbClr val="002060"/>
              </a:solidFill>
            </a:endParaRPr>
          </a:p>
        </p:txBody>
      </p:sp>
      <p:sp>
        <p:nvSpPr>
          <p:cNvPr id="78" name="AutoShape 49"/>
          <p:cNvSpPr>
            <a:spLocks/>
          </p:cNvSpPr>
          <p:nvPr/>
        </p:nvSpPr>
        <p:spPr bwMode="auto">
          <a:xfrm rot="16200000">
            <a:off x="3996969" y="2891632"/>
            <a:ext cx="193675" cy="1443037"/>
          </a:xfrm>
          <a:prstGeom prst="rightBrace">
            <a:avLst>
              <a:gd name="adj1" fmla="val 46361"/>
              <a:gd name="adj2" fmla="val 50000"/>
            </a:avLst>
          </a:prstGeom>
          <a:ln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en-US">
              <a:solidFill>
                <a:srgbClr val="002060"/>
              </a:solidFill>
            </a:endParaRPr>
          </a:p>
        </p:txBody>
      </p:sp>
      <p:sp>
        <p:nvSpPr>
          <p:cNvPr id="79" name="Text Box 50"/>
          <p:cNvSpPr txBox="1">
            <a:spLocks noChangeArrowheads="1"/>
          </p:cNvSpPr>
          <p:nvPr/>
        </p:nvSpPr>
        <p:spPr bwMode="auto">
          <a:xfrm>
            <a:off x="6447642" y="3780377"/>
            <a:ext cx="1095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solidFill>
                  <a:srgbClr val="002060"/>
                </a:solidFill>
              </a:rPr>
              <a:t>125m</a:t>
            </a:r>
          </a:p>
        </p:txBody>
      </p:sp>
      <p:sp>
        <p:nvSpPr>
          <p:cNvPr id="80" name="Text Box 51"/>
          <p:cNvSpPr txBox="1">
            <a:spLocks noChangeArrowheads="1"/>
          </p:cNvSpPr>
          <p:nvPr/>
        </p:nvSpPr>
        <p:spPr bwMode="auto">
          <a:xfrm>
            <a:off x="3934263" y="3162300"/>
            <a:ext cx="565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2060"/>
                </a:solidFill>
              </a:rPr>
              <a:t>?m</a:t>
            </a:r>
          </a:p>
        </p:txBody>
      </p:sp>
      <p:sp>
        <p:nvSpPr>
          <p:cNvPr id="81" name="Text Box 52"/>
          <p:cNvSpPr txBox="1">
            <a:spLocks noChangeArrowheads="1"/>
          </p:cNvSpPr>
          <p:nvPr/>
        </p:nvSpPr>
        <p:spPr bwMode="auto">
          <a:xfrm>
            <a:off x="4146988" y="4918075"/>
            <a:ext cx="1016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2060"/>
                </a:solidFill>
              </a:rPr>
              <a:t>?m</a:t>
            </a:r>
          </a:p>
        </p:txBody>
      </p:sp>
      <p:sp>
        <p:nvSpPr>
          <p:cNvPr id="82" name="Rectangle 81"/>
          <p:cNvSpPr>
            <a:spLocks noChangeArrowheads="1"/>
          </p:cNvSpPr>
          <p:nvPr/>
        </p:nvSpPr>
        <p:spPr bwMode="auto">
          <a:xfrm>
            <a:off x="738000" y="2523847"/>
            <a:ext cx="22789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05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4" grpId="0"/>
      <p:bldP spid="55" grpId="0"/>
      <p:bldP spid="76" grpId="0" animBg="1"/>
      <p:bldP spid="77" grpId="0" animBg="1"/>
      <p:bldP spid="78" grpId="0" animBg="1"/>
      <p:bldP spid="79" grpId="0"/>
      <p:bldP spid="80" grpId="0"/>
      <p:bldP spid="81" grpId="0"/>
      <p:bldP spid="8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15">
            <a:extLst>
              <a:ext uri="{FF2B5EF4-FFF2-40B4-BE49-F238E27FC236}">
                <a16:creationId xmlns:a16="http://schemas.microsoft.com/office/drawing/2014/main" id="{728328FC-6F8C-4057-BE52-7DBFD80B9B21}"/>
              </a:ext>
            </a:extLst>
          </p:cNvPr>
          <p:cNvGrpSpPr/>
          <p:nvPr/>
        </p:nvGrpSpPr>
        <p:grpSpPr>
          <a:xfrm>
            <a:off x="521811" y="283400"/>
            <a:ext cx="11148377" cy="6291199"/>
            <a:chOff x="2246898" y="972460"/>
            <a:chExt cx="7698203" cy="3497470"/>
          </a:xfrm>
        </p:grpSpPr>
        <p:sp>
          <p:nvSpPr>
            <p:cNvPr id="27" name="圆角矩形 13">
              <a:extLst>
                <a:ext uri="{FF2B5EF4-FFF2-40B4-BE49-F238E27FC236}">
                  <a16:creationId xmlns:a16="http://schemas.microsoft.com/office/drawing/2014/main" id="{B123BE56-B922-4452-BE12-D2E606E936FE}"/>
                </a:ext>
              </a:extLst>
            </p:cNvPr>
            <p:cNvSpPr/>
            <p:nvPr userDrawn="1"/>
          </p:nvSpPr>
          <p:spPr>
            <a:xfrm>
              <a:off x="2246898" y="972460"/>
              <a:ext cx="7698203" cy="3497470"/>
            </a:xfrm>
            <a:prstGeom prst="roundRect">
              <a:avLst/>
            </a:prstGeom>
            <a:solidFill>
              <a:schemeClr val="bg1"/>
            </a:solidFill>
            <a:ln w="1270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8" name="圆角矩形 14">
              <a:extLst>
                <a:ext uri="{FF2B5EF4-FFF2-40B4-BE49-F238E27FC236}">
                  <a16:creationId xmlns:a16="http://schemas.microsoft.com/office/drawing/2014/main" id="{3192C113-A068-4631-95B7-73C574C31F10}"/>
                </a:ext>
              </a:extLst>
            </p:cNvPr>
            <p:cNvSpPr/>
            <p:nvPr userDrawn="1"/>
          </p:nvSpPr>
          <p:spPr>
            <a:xfrm>
              <a:off x="2399599" y="1105418"/>
              <a:ext cx="7371740" cy="3240061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1950720" cy="1770695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C936D26F-7E90-4CAC-9EAB-A736A9F7E2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36199" y="1377006"/>
            <a:ext cx="4738830" cy="5730674"/>
          </a:xfrm>
          <a:prstGeom prst="rect">
            <a:avLst/>
          </a:prstGeom>
        </p:spPr>
      </p:pic>
      <p:sp>
        <p:nvSpPr>
          <p:cNvPr id="30" name="Text Box 4"/>
          <p:cNvSpPr txBox="1">
            <a:spLocks noChangeArrowheads="1"/>
          </p:cNvSpPr>
          <p:nvPr/>
        </p:nvSpPr>
        <p:spPr bwMode="auto">
          <a:xfrm>
            <a:off x="3093394" y="633139"/>
            <a:ext cx="7162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40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 Box 76"/>
          <p:cNvSpPr txBox="1">
            <a:spLocks noChangeArrowheads="1"/>
          </p:cNvSpPr>
          <p:nvPr/>
        </p:nvSpPr>
        <p:spPr bwMode="auto">
          <a:xfrm>
            <a:off x="4211784" y="1752600"/>
            <a:ext cx="3810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1600" b="1">
                <a:solidFill>
                  <a:srgbClr val="0000CC"/>
                </a:solidFill>
              </a:rPr>
              <a:t>  </a:t>
            </a:r>
          </a:p>
        </p:txBody>
      </p:sp>
      <p:sp>
        <p:nvSpPr>
          <p:cNvPr id="40" name="Line 79"/>
          <p:cNvSpPr>
            <a:spLocks noChangeShapeType="1"/>
          </p:cNvSpPr>
          <p:nvPr/>
        </p:nvSpPr>
        <p:spPr bwMode="auto">
          <a:xfrm>
            <a:off x="8478984" y="990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Text Box 96"/>
          <p:cNvSpPr txBox="1">
            <a:spLocks noChangeArrowheads="1"/>
          </p:cNvSpPr>
          <p:nvPr/>
        </p:nvSpPr>
        <p:spPr bwMode="auto">
          <a:xfrm>
            <a:off x="3876822" y="1482725"/>
            <a:ext cx="6578742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/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 + 3 = 5 (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/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125 : 5 x 2 = 50 (m)</a:t>
            </a:r>
          </a:p>
          <a:p>
            <a:pPr eaLnBrk="1" hangingPunct="1"/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 hangingPunct="1"/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125 – 50  = 75 (m)</a:t>
            </a:r>
          </a:p>
          <a:p>
            <a:pPr eaLnBrk="1" hangingPunct="1"/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sz="36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36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sng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50m </a:t>
            </a:r>
          </a:p>
          <a:p>
            <a:pPr eaLnBrk="1" hangingPunct="1"/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: 75m</a:t>
            </a:r>
          </a:p>
        </p:txBody>
      </p:sp>
    </p:spTree>
    <p:extLst>
      <p:ext uri="{BB962C8B-B14F-4D97-AF65-F5344CB8AC3E}">
        <p14:creationId xmlns:p14="http://schemas.microsoft.com/office/powerpoint/2010/main" val="341327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5F236AA7-627F-4B85-BFEB-7C0E48ECAE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2992" y="862781"/>
            <a:ext cx="5909164" cy="5995219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06AC89F-CFB4-4AB8-8E2B-F8A723F98DD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18708"/>
            <a:ext cx="11737672" cy="415578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355C750-CAC8-4541-9A2D-685B4753C52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1280" y="0"/>
            <a:ext cx="1950720" cy="177069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26969F99-AF7B-45C3-BD35-5DB085A13C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04085" cy="166121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F309168-44D0-4082-B07D-474DB38913D2}"/>
              </a:ext>
            </a:extLst>
          </p:cNvPr>
          <p:cNvSpPr txBox="1"/>
          <p:nvPr/>
        </p:nvSpPr>
        <p:spPr>
          <a:xfrm>
            <a:off x="861410" y="2157800"/>
            <a:ext cx="7117122" cy="1508073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r>
              <a:rPr lang="en-US" altLang="zh-CN" sz="9000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Aztek" panose="02020800000000000000" pitchFamily="18" charset="0"/>
                <a:ea typeface="Aztek" panose="02020800000000000000" pitchFamily="18" charset="0"/>
                <a:cs typeface="Aztek" panose="02020800000000000000" pitchFamily="18" charset="0"/>
                <a:sym typeface="+mn-lt"/>
              </a:rPr>
              <a:t>TẠM BIỆT</a:t>
            </a:r>
            <a:endParaRPr lang="zh-CN" altLang="en-US" sz="9000" dirty="0">
              <a:ln w="38100">
                <a:gradFill>
                  <a:gsLst>
                    <a:gs pos="0">
                      <a:srgbClr val="66A117"/>
                    </a:gs>
                    <a:gs pos="100000">
                      <a:srgbClr val="3E830E"/>
                    </a:gs>
                  </a:gsLst>
                  <a:lin ang="5400000" scaled="1"/>
                </a:gradFill>
              </a:ln>
              <a:gradFill flip="none" rotWithShape="1">
                <a:gsLst>
                  <a:gs pos="15000">
                    <a:srgbClr val="FDD35C"/>
                  </a:gs>
                  <a:gs pos="70000">
                    <a:srgbClr val="FFFBDB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outerShdw blurRad="50800" dist="38100" dir="2700000" algn="tl" rotWithShape="0">
                  <a:schemeClr val="accent6">
                    <a:lumMod val="50000"/>
                    <a:alpha val="40000"/>
                  </a:schemeClr>
                </a:outerShdw>
              </a:effectLst>
              <a:latin typeface="Aztek" panose="02020800000000000000" pitchFamily="18" charset="0"/>
              <a:ea typeface="Aztek" panose="02020800000000000000" pitchFamily="18" charset="0"/>
              <a:cs typeface="Aztek" panose="02020800000000000000" pitchFamily="18" charset="0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F75C492B-E4A1-4F0A-AF01-B262C0D4B49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2040" y="1326341"/>
            <a:ext cx="928516" cy="83145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F5DDE9E-945A-4089-92AE-2B0B53D726B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529362" y="287249"/>
            <a:ext cx="928516" cy="83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018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00"/>
                            </p:stCondLst>
                            <p:childTnLst>
                              <p:par>
                                <p:cTn id="25" presetID="2" presetClass="entr" presetSubtype="9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3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55D9FCC-A130-42C1-893A-57A1FBBA43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48067" y="4178827"/>
            <a:ext cx="3215477" cy="270429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39FBE18-2AD0-4BC5-A603-DDC0DD9810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5102" y="1715986"/>
            <a:ext cx="2129637" cy="5101412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A2D9785-7A81-4965-ACF3-6CD0FB34DE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2319" y="948429"/>
            <a:ext cx="10087058" cy="4316640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5721FC75-7CC3-4EF9-883E-52078F6854BC}"/>
              </a:ext>
            </a:extLst>
          </p:cNvPr>
          <p:cNvGrpSpPr/>
          <p:nvPr/>
        </p:nvGrpSpPr>
        <p:grpSpPr>
          <a:xfrm>
            <a:off x="720095" y="581218"/>
            <a:ext cx="874304" cy="786472"/>
            <a:chOff x="6818812" y="2162158"/>
            <a:chExt cx="1038497" cy="934170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902552C-657F-4F90-81F3-82CB63A422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18812" y="2162158"/>
              <a:ext cx="986245" cy="934170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7B38970B-1E38-4095-B780-1D3CA3D13200}"/>
                </a:ext>
              </a:extLst>
            </p:cNvPr>
            <p:cNvSpPr txBox="1"/>
            <p:nvPr/>
          </p:nvSpPr>
          <p:spPr>
            <a:xfrm>
              <a:off x="6871064" y="2258412"/>
              <a:ext cx="986245" cy="731115"/>
            </a:xfrm>
            <a:prstGeom prst="rect">
              <a:avLst/>
            </a:prstGeom>
            <a:noFill/>
          </p:spPr>
          <p:txBody>
            <a:bodyPr wrap="square" lIns="121889" tIns="60944" rIns="121889" bIns="60944" rtlCol="0">
              <a:spAutoFit/>
            </a:bodyPr>
            <a:lstStyle>
              <a:defPPr>
                <a:defRPr lang="zh-CN"/>
              </a:defPPr>
              <a:lvl1pPr algn="ctr">
                <a:defRPr sz="11500" b="1">
                  <a:gradFill>
                    <a:gsLst>
                      <a:gs pos="0">
                        <a:srgbClr val="00B0F0"/>
                      </a:gs>
                      <a:gs pos="100000">
                        <a:schemeClr val="tx2">
                          <a:lumMod val="50000"/>
                        </a:schemeClr>
                      </a:gs>
                    </a:gsLst>
                    <a:lin ang="2400000" scaled="0"/>
                  </a:gradFill>
                  <a:effectLst>
                    <a:outerShdw blurRad="317500" dist="165100" dir="2700000" algn="tl" rotWithShape="0">
                      <a:prstClr val="black">
                        <a:alpha val="60000"/>
                      </a:prstClr>
                    </a:outerShdw>
                  </a:effectLst>
                  <a:latin typeface="Yuanti SC" charset="-122"/>
                  <a:ea typeface="Yuanti SC" charset="-122"/>
                  <a:cs typeface="Yuanti SC" charset="-122"/>
                </a:defRPr>
              </a:lvl1pPr>
            </a:lstStyle>
            <a:p>
              <a:endParaRPr lang="zh-CN" altLang="en-US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3590" y="-10215"/>
            <a:ext cx="1950720" cy="177069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pic>
        <p:nvPicPr>
          <p:cNvPr id="18" name="Picture 159" descr="10004015438746072987">
            <a:extLst>
              <a:ext uri="{FF2B5EF4-FFF2-40B4-BE49-F238E27FC236}">
                <a16:creationId xmlns:a16="http://schemas.microsoft.com/office/drawing/2014/main" id="{BF922957-16F4-43A1-B67B-543DCB7C74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923320" y="1756588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40086C32-CAED-4DA6-B93E-39E4AF2795C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351329">
            <a:off x="606930" y="1193045"/>
            <a:ext cx="1267211" cy="1023816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48BC2F3-5F51-4262-AABB-2938C473AEA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351329">
            <a:off x="501644" y="2369522"/>
            <a:ext cx="1267211" cy="1023816"/>
          </a:xfrm>
          <a:prstGeom prst="rect">
            <a:avLst/>
          </a:prstGeom>
        </p:spPr>
      </p:pic>
      <p:sp>
        <p:nvSpPr>
          <p:cNvPr id="22" name="TextBox 39">
            <a:extLst>
              <a:ext uri="{FF2B5EF4-FFF2-40B4-BE49-F238E27FC236}">
                <a16:creationId xmlns:a16="http://schemas.microsoft.com/office/drawing/2014/main" id="{1DEC1DC9-EA71-4A49-AC38-7FA8F5B83E5E}"/>
              </a:ext>
            </a:extLst>
          </p:cNvPr>
          <p:cNvSpPr txBox="1"/>
          <p:nvPr/>
        </p:nvSpPr>
        <p:spPr>
          <a:xfrm>
            <a:off x="1461343" y="1044491"/>
            <a:ext cx="1728358" cy="1061829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nl-NL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Kiến thức</a:t>
            </a:r>
            <a:endParaRPr lang="en-US" sz="2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sz="23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3" name="TextBox 40">
            <a:extLst>
              <a:ext uri="{FF2B5EF4-FFF2-40B4-BE49-F238E27FC236}">
                <a16:creationId xmlns:a16="http://schemas.microsoft.com/office/drawing/2014/main" id="{3898AD8D-64AC-4273-9F13-6F851B57E876}"/>
              </a:ext>
            </a:extLst>
          </p:cNvPr>
          <p:cNvSpPr txBox="1"/>
          <p:nvPr/>
        </p:nvSpPr>
        <p:spPr>
          <a:xfrm>
            <a:off x="1672849" y="1530132"/>
            <a:ext cx="5079977" cy="1614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3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Ôn tập kiến thức về tỉ số và cách giải bài toán Tìm hai số khi biết tổng và tỉ số của hai số đó.</a:t>
            </a:r>
            <a:endParaRPr lang="en-US" sz="2300" b="1" dirty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23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.</a:t>
            </a:r>
          </a:p>
        </p:txBody>
      </p:sp>
      <p:sp>
        <p:nvSpPr>
          <p:cNvPr id="24" name="TextBox 39">
            <a:extLst>
              <a:ext uri="{FF2B5EF4-FFF2-40B4-BE49-F238E27FC236}">
                <a16:creationId xmlns:a16="http://schemas.microsoft.com/office/drawing/2014/main" id="{6D8C548E-C495-47AA-8E07-CAF5D6DD4DDA}"/>
              </a:ext>
            </a:extLst>
          </p:cNvPr>
          <p:cNvSpPr txBox="1"/>
          <p:nvPr/>
        </p:nvSpPr>
        <p:spPr>
          <a:xfrm>
            <a:off x="2004418" y="2510693"/>
            <a:ext cx="1486304" cy="1061829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nl-NL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Kĩ năng</a:t>
            </a:r>
            <a:endParaRPr lang="en-US" sz="23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sz="23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5" name="TextBox 40">
            <a:extLst>
              <a:ext uri="{FF2B5EF4-FFF2-40B4-BE49-F238E27FC236}">
                <a16:creationId xmlns:a16="http://schemas.microsoft.com/office/drawing/2014/main" id="{B33718E8-9E33-4902-A499-BB5684ED3C6B}"/>
              </a:ext>
            </a:extLst>
          </p:cNvPr>
          <p:cNvSpPr txBox="1"/>
          <p:nvPr/>
        </p:nvSpPr>
        <p:spPr>
          <a:xfrm>
            <a:off x="1668573" y="2969284"/>
            <a:ext cx="6552074" cy="1614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Viết được tỉ số của hai đại lượng cùng loại.</a:t>
            </a:r>
            <a:endParaRPr lang="en-US" sz="2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Giải được bài toán Tìm hai số khi biết tổng và tỉ số của hai số đó.</a:t>
            </a:r>
            <a:endParaRPr lang="en-US" sz="2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endParaRPr lang="zh-CN" altLang="en-US" sz="23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4D32B4ED-9293-406F-B144-1F0AA7CFEDD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351329">
            <a:off x="817618" y="4529964"/>
            <a:ext cx="1267211" cy="1023816"/>
          </a:xfrm>
          <a:prstGeom prst="rect">
            <a:avLst/>
          </a:prstGeom>
        </p:spPr>
      </p:pic>
      <p:sp>
        <p:nvSpPr>
          <p:cNvPr id="27" name="TextBox 39">
            <a:extLst>
              <a:ext uri="{FF2B5EF4-FFF2-40B4-BE49-F238E27FC236}">
                <a16:creationId xmlns:a16="http://schemas.microsoft.com/office/drawing/2014/main" id="{61C34586-07AB-4AD5-8B01-2F04F611B67F}"/>
              </a:ext>
            </a:extLst>
          </p:cNvPr>
          <p:cNvSpPr txBox="1"/>
          <p:nvPr/>
        </p:nvSpPr>
        <p:spPr>
          <a:xfrm>
            <a:off x="2357092" y="3910723"/>
            <a:ext cx="1829347" cy="1061829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nl-NL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Phẩm chất</a:t>
            </a:r>
            <a:endParaRPr lang="en-US" sz="23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sz="23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8" name="TextBox 40">
            <a:extLst>
              <a:ext uri="{FF2B5EF4-FFF2-40B4-BE49-F238E27FC236}">
                <a16:creationId xmlns:a16="http://schemas.microsoft.com/office/drawing/2014/main" id="{BA0D8028-BF5E-4E1D-909A-17AA69738C42}"/>
              </a:ext>
            </a:extLst>
          </p:cNvPr>
          <p:cNvSpPr txBox="1"/>
          <p:nvPr/>
        </p:nvSpPr>
        <p:spPr>
          <a:xfrm>
            <a:off x="2135173" y="4359807"/>
            <a:ext cx="5890942" cy="101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nl-NL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 có phẩm chất học tập tích cực, làm bài tự giác.</a:t>
            </a:r>
            <a:endParaRPr lang="zh-CN" altLang="en-US" sz="2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9" name="文本框 13">
            <a:extLst>
              <a:ext uri="{FF2B5EF4-FFF2-40B4-BE49-F238E27FC236}">
                <a16:creationId xmlns:a16="http://schemas.microsoft.com/office/drawing/2014/main" id="{CFA89D0F-CAAB-4436-A012-A3A466F18B59}"/>
              </a:ext>
            </a:extLst>
          </p:cNvPr>
          <p:cNvSpPr txBox="1"/>
          <p:nvPr/>
        </p:nvSpPr>
        <p:spPr>
          <a:xfrm>
            <a:off x="1506522" y="394684"/>
            <a:ext cx="8622760" cy="892520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r>
              <a:rPr lang="en-US" altLang="zh-CN" sz="5000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gradFill flip="none" rotWithShape="1">
                  <a:gsLst>
                    <a:gs pos="15000">
                      <a:srgbClr val="FDD35C"/>
                    </a:gs>
                    <a:gs pos="70000">
                      <a:srgbClr val="FFFBD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+mn-lt"/>
              </a:rPr>
              <a:t>YÊU CẦU CẦN ĐẠT</a:t>
            </a:r>
            <a:endParaRPr lang="zh-CN" altLang="en-US" sz="5000" dirty="0">
              <a:ln w="38100">
                <a:gradFill>
                  <a:gsLst>
                    <a:gs pos="0">
                      <a:srgbClr val="66A117"/>
                    </a:gs>
                    <a:gs pos="100000">
                      <a:srgbClr val="3E830E"/>
                    </a:gs>
                  </a:gsLst>
                  <a:lin ang="5400000" scaled="1"/>
                </a:gradFill>
              </a:ln>
              <a:gradFill flip="none" rotWithShape="1">
                <a:gsLst>
                  <a:gs pos="15000">
                    <a:srgbClr val="FDD35C"/>
                  </a:gs>
                  <a:gs pos="70000">
                    <a:srgbClr val="FFFBDB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outerShdw blurRad="50800" dist="38100" dir="2700000" algn="tl" rotWithShape="0">
                  <a:schemeClr val="accent6">
                    <a:lumMod val="50000"/>
                    <a:alpha val="40000"/>
                  </a:schemeClr>
                </a:outerShdw>
              </a:effectLst>
              <a:latin typeface="Tahoma" panose="020B0604030504040204" pitchFamily="34" charset="0"/>
              <a:ea typeface="+mn-ea"/>
              <a:cs typeface="Tahoma" panose="020B0604030504040204" pitchFamily="34" charset="0"/>
              <a:sym typeface="+mn-lt"/>
            </a:endParaRPr>
          </a:p>
        </p:txBody>
      </p:sp>
      <p:sp>
        <p:nvSpPr>
          <p:cNvPr id="30" name="TextBox 39">
            <a:extLst>
              <a:ext uri="{FF2B5EF4-FFF2-40B4-BE49-F238E27FC236}">
                <a16:creationId xmlns:a16="http://schemas.microsoft.com/office/drawing/2014/main" id="{61C34586-07AB-4AD5-8B01-2F04F611B67F}"/>
              </a:ext>
            </a:extLst>
          </p:cNvPr>
          <p:cNvSpPr txBox="1"/>
          <p:nvPr/>
        </p:nvSpPr>
        <p:spPr>
          <a:xfrm>
            <a:off x="2629920" y="5108456"/>
            <a:ext cx="4387740" cy="1061829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nl-NL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Góp phần phát triển năng lực: </a:t>
            </a:r>
            <a:endParaRPr lang="en-US" sz="23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zh-CN" altLang="en-US" sz="2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1" name="TextBox 40">
            <a:extLst>
              <a:ext uri="{FF2B5EF4-FFF2-40B4-BE49-F238E27FC236}">
                <a16:creationId xmlns:a16="http://schemas.microsoft.com/office/drawing/2014/main" id="{BA0D8028-BF5E-4E1D-909A-17AA69738C42}"/>
              </a:ext>
            </a:extLst>
          </p:cNvPr>
          <p:cNvSpPr txBox="1"/>
          <p:nvPr/>
        </p:nvSpPr>
        <p:spPr>
          <a:xfrm>
            <a:off x="1897337" y="5479266"/>
            <a:ext cx="6366614" cy="1472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Năng lực tự học, NL giải quyết vấn đề và sáng tạo, NL tư duy - lập luận logic.</a:t>
            </a:r>
            <a:endParaRPr lang="en-US" sz="2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endParaRPr lang="zh-CN" altLang="en-US" sz="2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06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50"/>
                            </p:stCondLst>
                            <p:childTnLst>
                              <p:par>
                                <p:cTn id="3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100"/>
                            </p:stCondLst>
                            <p:childTnLst>
                              <p:par>
                                <p:cTn id="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1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850"/>
                            </p:stCondLst>
                            <p:childTnLst>
                              <p:par>
                                <p:cTn id="5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85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600"/>
                            </p:stCondLst>
                            <p:childTnLst>
                              <p:par>
                                <p:cTn id="7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600"/>
                            </p:stCondLst>
                            <p:childTnLst>
                              <p:par>
                                <p:cTn id="7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7" grpId="0"/>
      <p:bldP spid="28" grpId="0"/>
      <p:bldP spid="29" grpId="0"/>
      <p:bldP spid="30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>
            <a:extLst>
              <a:ext uri="{FF2B5EF4-FFF2-40B4-BE49-F238E27FC236}">
                <a16:creationId xmlns:a16="http://schemas.microsoft.com/office/drawing/2014/main" id="{25FFD5CE-B45B-45E3-A261-0DE2F26852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6682" y="581218"/>
            <a:ext cx="12192000" cy="4316640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5237BD7-4051-4635-9843-F09952B3FC2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05916"/>
            <a:ext cx="12192000" cy="216280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8E4EC05-6836-4B32-9753-2C70F8DCCFB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560" y="2116394"/>
            <a:ext cx="4830097" cy="4623620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5721FC75-7CC3-4EF9-883E-52078F6854BC}"/>
              </a:ext>
            </a:extLst>
          </p:cNvPr>
          <p:cNvGrpSpPr/>
          <p:nvPr/>
        </p:nvGrpSpPr>
        <p:grpSpPr>
          <a:xfrm>
            <a:off x="720095" y="581218"/>
            <a:ext cx="874304" cy="786472"/>
            <a:chOff x="6818812" y="2162158"/>
            <a:chExt cx="1038497" cy="934170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902552C-657F-4F90-81F3-82CB63A422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18812" y="2162158"/>
              <a:ext cx="986245" cy="934170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7B38970B-1E38-4095-B780-1D3CA3D13200}"/>
                </a:ext>
              </a:extLst>
            </p:cNvPr>
            <p:cNvSpPr txBox="1"/>
            <p:nvPr/>
          </p:nvSpPr>
          <p:spPr>
            <a:xfrm>
              <a:off x="6871064" y="2258412"/>
              <a:ext cx="986245" cy="731115"/>
            </a:xfrm>
            <a:prstGeom prst="rect">
              <a:avLst/>
            </a:prstGeom>
            <a:noFill/>
          </p:spPr>
          <p:txBody>
            <a:bodyPr wrap="square" lIns="121889" tIns="60944" rIns="121889" bIns="60944" rtlCol="0">
              <a:spAutoFit/>
            </a:bodyPr>
            <a:lstStyle>
              <a:defPPr>
                <a:defRPr lang="zh-CN"/>
              </a:defPPr>
              <a:lvl1pPr algn="ctr">
                <a:defRPr sz="11500" b="1">
                  <a:gradFill>
                    <a:gsLst>
                      <a:gs pos="0">
                        <a:srgbClr val="00B0F0"/>
                      </a:gs>
                      <a:gs pos="100000">
                        <a:schemeClr val="tx2">
                          <a:lumMod val="50000"/>
                        </a:schemeClr>
                      </a:gs>
                    </a:gsLst>
                    <a:lin ang="2400000" scaled="0"/>
                  </a:gradFill>
                  <a:effectLst>
                    <a:outerShdw blurRad="317500" dist="165100" dir="2700000" algn="tl" rotWithShape="0">
                      <a:prstClr val="black">
                        <a:alpha val="60000"/>
                      </a:prstClr>
                    </a:outerShdw>
                  </a:effectLst>
                  <a:latin typeface="Yuanti SC" charset="-122"/>
                  <a:ea typeface="Yuanti SC" charset="-122"/>
                  <a:cs typeface="Yuanti SC" charset="-122"/>
                </a:defRPr>
              </a:lvl1pPr>
            </a:lstStyle>
            <a:p>
              <a:endParaRPr lang="zh-CN" altLang="en-US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-1911"/>
            <a:ext cx="1950720" cy="177069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039393" y="-4702"/>
            <a:ext cx="2204085" cy="1661218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01697B96-E37F-436C-A902-93A90E0827D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38903">
            <a:off x="4877622" y="1375726"/>
            <a:ext cx="1142465" cy="1598935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40D3C8FA-E906-4925-8D95-981A7F54677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19276">
            <a:off x="4762593" y="2629533"/>
            <a:ext cx="1142465" cy="1598935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411DD7AE-F7A1-4551-99A6-3408EBCF1DC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02845">
            <a:off x="5058653" y="3609451"/>
            <a:ext cx="1142465" cy="1598935"/>
          </a:xfrm>
          <a:prstGeom prst="rect">
            <a:avLst/>
          </a:prstGeom>
        </p:spPr>
      </p:pic>
      <p:pic>
        <p:nvPicPr>
          <p:cNvPr id="20" name="图片 36">
            <a:extLst>
              <a:ext uri="{FF2B5EF4-FFF2-40B4-BE49-F238E27FC236}">
                <a16:creationId xmlns:a16="http://schemas.microsoft.com/office/drawing/2014/main" id="{CD5D1FDE-DBA5-40CC-B11C-C84499A03DD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506"/>
          <a:stretch/>
        </p:blipFill>
        <p:spPr>
          <a:xfrm rot="16200000">
            <a:off x="5235367" y="664989"/>
            <a:ext cx="5622029" cy="4836714"/>
          </a:xfrm>
          <a:prstGeom prst="rect">
            <a:avLst/>
          </a:prstGeom>
          <a:effectLst/>
        </p:spPr>
      </p:pic>
      <p:sp>
        <p:nvSpPr>
          <p:cNvPr id="3" name="Rectangle 2"/>
          <p:cNvSpPr/>
          <p:nvPr/>
        </p:nvSpPr>
        <p:spPr>
          <a:xfrm>
            <a:off x="5556017" y="2788387"/>
            <a:ext cx="4054315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dirty="0">
                <a:ln w="38100">
                  <a:gradFill>
                    <a:gsLst>
                      <a:gs pos="0">
                        <a:srgbClr val="66A117"/>
                      </a:gs>
                      <a:gs pos="100000">
                        <a:srgbClr val="3E830E"/>
                      </a:gs>
                    </a:gsLst>
                    <a:lin ang="5400000" scaled="1"/>
                  </a:gradFill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Aztek" panose="02020800000000000000" pitchFamily="18" charset="0"/>
                <a:ea typeface="Aztek" panose="02020800000000000000" pitchFamily="18" charset="0"/>
                <a:cs typeface="Aztek" panose="02020800000000000000" pitchFamily="18" charset="0"/>
                <a:sym typeface="+mn-lt"/>
              </a:rPr>
              <a:t>KHỞI ĐỘNG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90915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11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103" y="-219981"/>
            <a:ext cx="7647297" cy="8259081"/>
          </a:xfrm>
          <a:prstGeom prst="rect">
            <a:avLst/>
          </a:prstGeom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9600" y="5338255"/>
            <a:ext cx="1590536" cy="165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00" y="5517911"/>
            <a:ext cx="1465584" cy="166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3300" y="1625600"/>
            <a:ext cx="40894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200" dirty="0">
                <a:solidFill>
                  <a:schemeClr val="bg1"/>
                </a:solidFill>
                <a:latin typeface="UTM American Sans" panose="02040603050506020204" pitchFamily="18" charset="0"/>
                <a:ea typeface="Cambria" panose="02040503050406030204" pitchFamily="18" charset="0"/>
              </a:rPr>
              <a:t>TRÒ CHƠI </a:t>
            </a:r>
          </a:p>
          <a:p>
            <a:pPr algn="ctr"/>
            <a:r>
              <a:rPr lang="en-US" sz="6200" dirty="0">
                <a:solidFill>
                  <a:schemeClr val="bg1"/>
                </a:solidFill>
                <a:latin typeface="UTM American Sans" panose="02040603050506020204" pitchFamily="18" charset="0"/>
                <a:ea typeface="Cambria" panose="02040503050406030204" pitchFamily="18" charset="0"/>
              </a:rPr>
              <a:t>HÁI QUẢ</a:t>
            </a:r>
          </a:p>
        </p:txBody>
      </p:sp>
    </p:spTree>
    <p:extLst>
      <p:ext uri="{BB962C8B-B14F-4D97-AF65-F5344CB8AC3E}">
        <p14:creationId xmlns:p14="http://schemas.microsoft.com/office/powerpoint/2010/main" val="2884428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42">
            <a:hlinkClick r:id="rId5" action="ppaction://hlinksldjump"/>
            <a:extLst>
              <a:ext uri="{FF2B5EF4-FFF2-40B4-BE49-F238E27FC236}">
                <a16:creationId xmlns:a16="http://schemas.microsoft.com/office/drawing/2014/main" id="{B9FBEBC3-1DBB-412E-8C82-D340466D7DE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1900" y="2247900"/>
            <a:ext cx="4610101" cy="46101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111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1" y="-438945"/>
            <a:ext cx="7344393" cy="7931945"/>
          </a:xfrm>
          <a:prstGeom prst="rect">
            <a:avLst/>
          </a:prstGeom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9600" y="5338255"/>
            <a:ext cx="1590536" cy="165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00" y="5517911"/>
            <a:ext cx="1465584" cy="166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043" y="3731607"/>
            <a:ext cx="3210984" cy="3430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390" y="2363529"/>
            <a:ext cx="1209940" cy="129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390" y="2363529"/>
            <a:ext cx="1209940" cy="129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39" y="563599"/>
            <a:ext cx="1399116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8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420" y="563598"/>
            <a:ext cx="1399116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668" y="2024194"/>
            <a:ext cx="1399116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9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668" y="2009377"/>
            <a:ext cx="1399116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970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48 -0.04213 L -0.29701 0.36528 " pathEditMode="relative" rAng="0" ptsTypes="AA">
                                      <p:cBhvr>
                                        <p:cTn id="18" dur="2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81" y="20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"/>
                            </p:stCondLst>
                            <p:childTnLst>
                              <p:par>
                                <p:cTn id="2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33333E-6 L -0.30716 0.5868 " pathEditMode="relative" rAng="0" ptsTypes="AA">
                                      <p:cBhvr>
                                        <p:cTn id="27" dur="22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65" y="2932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"/>
                            </p:stCondLst>
                            <p:childTnLst>
                              <p:par>
                                <p:cTn id="3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 -0.07963 L -0.13399 0.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06" y="23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>
            <a:extLst>
              <a:ext uri="{FF2B5EF4-FFF2-40B4-BE49-F238E27FC236}">
                <a16:creationId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6636" y="19214"/>
            <a:ext cx="1950720" cy="1770695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53D12274-B576-4B6C-9DB3-DCA644341C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39024" y="974884"/>
            <a:ext cx="12192000" cy="4316640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5721FC75-7CC3-4EF9-883E-52078F6854BC}"/>
              </a:ext>
            </a:extLst>
          </p:cNvPr>
          <p:cNvGrpSpPr/>
          <p:nvPr/>
        </p:nvGrpSpPr>
        <p:grpSpPr>
          <a:xfrm>
            <a:off x="253763" y="581217"/>
            <a:ext cx="1275109" cy="1226919"/>
            <a:chOff x="6788242" y="2162158"/>
            <a:chExt cx="1016815" cy="969124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902552C-657F-4F90-81F3-82CB63A422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18812" y="2162158"/>
              <a:ext cx="986245" cy="934170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7B38970B-1E38-4095-B780-1D3CA3D13200}"/>
                </a:ext>
              </a:extLst>
            </p:cNvPr>
            <p:cNvSpPr txBox="1"/>
            <p:nvPr/>
          </p:nvSpPr>
          <p:spPr>
            <a:xfrm>
              <a:off x="6788242" y="2400167"/>
              <a:ext cx="986245" cy="731115"/>
            </a:xfrm>
            <a:prstGeom prst="rect">
              <a:avLst/>
            </a:prstGeom>
            <a:noFill/>
          </p:spPr>
          <p:txBody>
            <a:bodyPr wrap="square" lIns="121889" tIns="60944" rIns="121889" bIns="60944" rtlCol="0">
              <a:spAutoFit/>
            </a:bodyPr>
            <a:lstStyle>
              <a:defPPr>
                <a:defRPr lang="zh-CN"/>
              </a:defPPr>
              <a:lvl1pPr algn="ctr">
                <a:defRPr sz="11500" b="1">
                  <a:gradFill>
                    <a:gsLst>
                      <a:gs pos="0">
                        <a:srgbClr val="00B0F0"/>
                      </a:gs>
                      <a:gs pos="100000">
                        <a:schemeClr val="tx2">
                          <a:lumMod val="50000"/>
                        </a:schemeClr>
                      </a:gs>
                    </a:gsLst>
                    <a:lin ang="2400000" scaled="0"/>
                  </a:gradFill>
                  <a:effectLst>
                    <a:outerShdw blurRad="317500" dist="165100" dir="2700000" algn="tl" rotWithShape="0">
                      <a:prstClr val="black">
                        <a:alpha val="60000"/>
                      </a:prstClr>
                    </a:outerShdw>
                  </a:effectLst>
                  <a:latin typeface="Yuanti SC" charset="-122"/>
                  <a:ea typeface="Yuanti SC" charset="-122"/>
                  <a:cs typeface="Yuanti SC" charset="-122"/>
                </a:defRPr>
              </a:lvl1pPr>
            </a:lstStyle>
            <a:p>
              <a:r>
                <a:rPr lang="en-US" altLang="zh-CN" sz="3200" dirty="0">
                  <a:ln w="38100">
                    <a:noFill/>
                  </a:ln>
                  <a:solidFill>
                    <a:srgbClr val="3E830E"/>
                  </a:solidFill>
                  <a:effectLst>
                    <a:outerShdw blurRad="50800" dist="38100" dir="2700000" algn="tl" rotWithShape="0">
                      <a:schemeClr val="accent6">
                        <a:lumMod val="50000"/>
                        <a:alpha val="40000"/>
                      </a:schemeClr>
                    </a:outerShdw>
                  </a:effectLst>
                  <a:latin typeface="+mn-lt"/>
                  <a:ea typeface="+mn-ea"/>
                  <a:cs typeface="+mn-ea"/>
                  <a:sym typeface="+mn-lt"/>
                </a:rPr>
                <a:t>1</a:t>
              </a:r>
              <a:endParaRPr lang="zh-CN" altLang="en-US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CD6BF381-A719-4384-851C-0BF5DEF477F8}"/>
              </a:ext>
            </a:extLst>
          </p:cNvPr>
          <p:cNvSpPr txBox="1"/>
          <p:nvPr/>
        </p:nvSpPr>
        <p:spPr>
          <a:xfrm>
            <a:off x="1235210" y="650578"/>
            <a:ext cx="9721579" cy="187740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pPr lvl="0"/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bước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giải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toán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5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5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l"/>
            <a:endParaRPr lang="zh-CN" altLang="en-US" sz="2400" dirty="0">
              <a:ln w="38100">
                <a:noFill/>
              </a:ln>
              <a:solidFill>
                <a:srgbClr val="3E830E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026250" y="21855"/>
            <a:ext cx="2204085" cy="166121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0F55C13-DA45-4FA2-86F8-8705A17503A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5139" y="2203649"/>
            <a:ext cx="3085551" cy="4530539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5B63904B-49AB-45DD-9457-D334E7EB9FC4}"/>
              </a:ext>
            </a:extLst>
          </p:cNvPr>
          <p:cNvSpPr txBox="1"/>
          <p:nvPr/>
        </p:nvSpPr>
        <p:spPr>
          <a:xfrm>
            <a:off x="2394376" y="1467555"/>
            <a:ext cx="184731" cy="307777"/>
          </a:xfrm>
          <a:prstGeom prst="rect">
            <a:avLst/>
          </a:prstGeom>
          <a:noFill/>
          <a:effectLst/>
        </p:spPr>
        <p:txBody>
          <a:bodyPr wrap="none" rtlCol="0" anchor="ctr">
            <a:spAutoFit/>
          </a:bodyPr>
          <a:lstStyle>
            <a:defPPr>
              <a:defRPr lang="zh-CN"/>
            </a:defPPr>
            <a:lvl1pPr algn="ctr">
              <a:defRPr sz="1600" b="1">
                <a:gradFill>
                  <a:gsLst>
                    <a:gs pos="0">
                      <a:srgbClr val="FFC9C3"/>
                    </a:gs>
                    <a:gs pos="100000">
                      <a:srgbClr val="FFF6F5"/>
                    </a:gs>
                  </a:gsLst>
                  <a:lin ang="16200000" scaled="0"/>
                </a:gradFill>
                <a:effectLst>
                  <a:outerShdw blurRad="101600" dist="63500" dir="5400000" algn="ctr" rotWithShape="0">
                    <a:srgbClr val="BE1414">
                      <a:alpha val="62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sz="1400" dirty="0">
              <a:solidFill>
                <a:schemeClr val="tx1"/>
              </a:solidFill>
              <a:effectLst/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TextBox 11">
            <a:extLst>
              <a:ext uri="{FF2B5EF4-FFF2-40B4-BE49-F238E27FC236}">
                <a16:creationId xmlns:a16="http://schemas.microsoft.com/office/drawing/2014/main" id="{702F7572-59AD-487D-849B-4E80C0F35B3F}"/>
              </a:ext>
            </a:extLst>
          </p:cNvPr>
          <p:cNvSpPr txBox="1"/>
          <p:nvPr/>
        </p:nvSpPr>
        <p:spPr>
          <a:xfrm>
            <a:off x="1829341" y="2395780"/>
            <a:ext cx="8084074" cy="2752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nl-N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Bước 1: Vẽ sơ đồ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Bước 2: Tìm tổng số phần </a:t>
            </a:r>
            <a:r>
              <a:rPr lang="nl-NL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 nhau</a:t>
            </a:r>
          </a:p>
          <a:p>
            <a:r>
              <a:rPr lang="nl-NL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Bước 3: Tìm giá trị một phần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nl-NL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Bước 4: </a:t>
            </a:r>
            <a:r>
              <a:rPr lang="nl-N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</a:t>
            </a:r>
            <a:r>
              <a:rPr lang="nl-NL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lớn (hoặc số bé)</a:t>
            </a:r>
            <a:endParaRPr lang="nl-NL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Bước </a:t>
            </a:r>
            <a:r>
              <a:rPr lang="nl-N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nl-NL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nl-NL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Tìm </a:t>
            </a:r>
            <a:r>
              <a:rPr lang="nl-NL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bé (hoặc số lớn)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1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.</a:t>
            </a:r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4C40A426-A1AE-4C3D-9388-8E81310C7AA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7877" y="4145428"/>
            <a:ext cx="2206471" cy="2668042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2039BFF1-75F6-405C-A2CF-3C46A2C87E4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4399" y="4660342"/>
            <a:ext cx="1858853" cy="2247706"/>
          </a:xfrm>
          <a:prstGeom prst="rect">
            <a:avLst/>
          </a:prstGeom>
        </p:spPr>
      </p:pic>
      <p:pic>
        <p:nvPicPr>
          <p:cNvPr id="18" name="Picture 7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870" y="497813"/>
            <a:ext cx="1459829" cy="1568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72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8/9)*(#ppt_x-(#ppt_x-#ppt_w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8/9)*(#ppt_y-(#ppt_y+#ppt_h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+(8/9)*(#ppt_w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+(8/9)*(#ppt_h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450"/>
                            </p:stCondLst>
                            <p:childTnLst>
                              <p:par>
                                <p:cTn id="2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950"/>
                            </p:stCondLst>
                            <p:childTnLst>
                              <p:par>
                                <p:cTn id="2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450"/>
                            </p:stCondLst>
                            <p:childTnLst>
                              <p:par>
                                <p:cTn id="33" presetID="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 nodePh="1">
                                  <p:stCondLst>
                                    <p:cond delay="100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  <p:bldP spid="23" grpId="1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 Diagonal Corner Rectangle 32"/>
          <p:cNvSpPr/>
          <p:nvPr/>
        </p:nvSpPr>
        <p:spPr>
          <a:xfrm>
            <a:off x="4333383" y="823564"/>
            <a:ext cx="7436004" cy="3991225"/>
          </a:xfrm>
          <a:prstGeom prst="round2DiagRect">
            <a:avLst/>
          </a:prstGeom>
          <a:solidFill>
            <a:srgbClr val="DBEAF1">
              <a:alpha val="92000"/>
            </a:srgb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en-US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5721FC75-7CC3-4EF9-883E-52078F6854BC}"/>
              </a:ext>
            </a:extLst>
          </p:cNvPr>
          <p:cNvGrpSpPr/>
          <p:nvPr/>
        </p:nvGrpSpPr>
        <p:grpSpPr>
          <a:xfrm>
            <a:off x="471754" y="497583"/>
            <a:ext cx="1189773" cy="1049221"/>
            <a:chOff x="6818812" y="2162158"/>
            <a:chExt cx="1038497" cy="934170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902552C-657F-4F90-81F3-82CB63A422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18812" y="2162158"/>
              <a:ext cx="986245" cy="934170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7B38970B-1E38-4095-B780-1D3CA3D13200}"/>
                </a:ext>
              </a:extLst>
            </p:cNvPr>
            <p:cNvSpPr txBox="1"/>
            <p:nvPr/>
          </p:nvSpPr>
          <p:spPr>
            <a:xfrm>
              <a:off x="6871064" y="2258412"/>
              <a:ext cx="986245" cy="548027"/>
            </a:xfrm>
            <a:prstGeom prst="rect">
              <a:avLst/>
            </a:prstGeom>
            <a:noFill/>
          </p:spPr>
          <p:txBody>
            <a:bodyPr wrap="square" lIns="121889" tIns="60944" rIns="121889" bIns="60944" rtlCol="0">
              <a:spAutoFit/>
            </a:bodyPr>
            <a:lstStyle>
              <a:defPPr>
                <a:defRPr lang="zh-CN"/>
              </a:defPPr>
              <a:lvl1pPr algn="ctr">
                <a:defRPr sz="11500" b="1">
                  <a:gradFill>
                    <a:gsLst>
                      <a:gs pos="0">
                        <a:srgbClr val="00B0F0"/>
                      </a:gs>
                      <a:gs pos="100000">
                        <a:schemeClr val="tx2">
                          <a:lumMod val="50000"/>
                        </a:schemeClr>
                      </a:gs>
                    </a:gsLst>
                    <a:lin ang="2400000" scaled="0"/>
                  </a:gradFill>
                  <a:effectLst>
                    <a:outerShdw blurRad="317500" dist="165100" dir="2700000" algn="tl" rotWithShape="0">
                      <a:prstClr val="black">
                        <a:alpha val="60000"/>
                      </a:prstClr>
                    </a:outerShdw>
                  </a:effectLst>
                  <a:latin typeface="Yuanti SC" charset="-122"/>
                  <a:ea typeface="Yuanti SC" charset="-122"/>
                  <a:cs typeface="Yuanti SC" charset="-122"/>
                </a:defRPr>
              </a:lvl1pPr>
            </a:lstStyle>
            <a:p>
              <a:endParaRPr lang="zh-CN" altLang="en-US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8" name="图片 7">
            <a:extLst>
              <a:ext uri="{FF2B5EF4-FFF2-40B4-BE49-F238E27FC236}">
                <a16:creationId xmlns:a16="http://schemas.microsoft.com/office/drawing/2014/main" id="{51B878A8-2773-44A4-B664-31E74B1705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10395" y="1765680"/>
            <a:ext cx="6002595" cy="5262761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954B38AD-4AC5-49AC-99C1-635C9ACEBD5B}"/>
              </a:ext>
            </a:extLst>
          </p:cNvPr>
          <p:cNvGrpSpPr/>
          <p:nvPr/>
        </p:nvGrpSpPr>
        <p:grpSpPr>
          <a:xfrm>
            <a:off x="2946018" y="325498"/>
            <a:ext cx="2697309" cy="3683632"/>
            <a:chOff x="6201589" y="-45160"/>
            <a:chExt cx="2697309" cy="3683632"/>
          </a:xfrm>
        </p:grpSpPr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id="{236D6C09-74CB-459F-8FCB-108F9CDA9EDB}"/>
                </a:ext>
              </a:extLst>
            </p:cNvPr>
            <p:cNvGrpSpPr/>
            <p:nvPr/>
          </p:nvGrpSpPr>
          <p:grpSpPr>
            <a:xfrm>
              <a:off x="6201589" y="2019240"/>
              <a:ext cx="2041731" cy="1619232"/>
              <a:chOff x="5840267" y="2214972"/>
              <a:chExt cx="2041731" cy="1619232"/>
            </a:xfrm>
          </p:grpSpPr>
          <p:sp>
            <p:nvSpPr>
              <p:cNvPr id="25" name="36">
                <a:extLst>
                  <a:ext uri="{FF2B5EF4-FFF2-40B4-BE49-F238E27FC236}">
                    <a16:creationId xmlns:a16="http://schemas.microsoft.com/office/drawing/2014/main" id="{4C5CA7CA-C9C6-4016-8D74-81727AF8E2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1462" y="2365234"/>
                <a:ext cx="1430536" cy="1427210"/>
              </a:xfrm>
              <a:custGeom>
                <a:avLst/>
                <a:gdLst>
                  <a:gd name="T0" fmla="*/ 5221 w 9473"/>
                  <a:gd name="T1" fmla="*/ 24 h 9462"/>
                  <a:gd name="T2" fmla="*/ 5920 w 9473"/>
                  <a:gd name="T3" fmla="*/ 149 h 9462"/>
                  <a:gd name="T4" fmla="*/ 6580 w 9473"/>
                  <a:gd name="T5" fmla="*/ 372 h 9462"/>
                  <a:gd name="T6" fmla="*/ 7193 w 9473"/>
                  <a:gd name="T7" fmla="*/ 685 h 9462"/>
                  <a:gd name="T8" fmla="*/ 7749 w 9473"/>
                  <a:gd name="T9" fmla="*/ 1081 h 9462"/>
                  <a:gd name="T10" fmla="*/ 8242 w 9473"/>
                  <a:gd name="T11" fmla="*/ 1550 h 9462"/>
                  <a:gd name="T12" fmla="*/ 8664 w 9473"/>
                  <a:gd name="T13" fmla="*/ 2086 h 9462"/>
                  <a:gd name="T14" fmla="*/ 9006 w 9473"/>
                  <a:gd name="T15" fmla="*/ 2681 h 9462"/>
                  <a:gd name="T16" fmla="*/ 9260 w 9473"/>
                  <a:gd name="T17" fmla="*/ 3324 h 9462"/>
                  <a:gd name="T18" fmla="*/ 9419 w 9473"/>
                  <a:gd name="T19" fmla="*/ 4011 h 9462"/>
                  <a:gd name="T20" fmla="*/ 9473 w 9473"/>
                  <a:gd name="T21" fmla="*/ 4731 h 9462"/>
                  <a:gd name="T22" fmla="*/ 9419 w 9473"/>
                  <a:gd name="T23" fmla="*/ 5452 h 9462"/>
                  <a:gd name="T24" fmla="*/ 9260 w 9473"/>
                  <a:gd name="T25" fmla="*/ 6138 h 9462"/>
                  <a:gd name="T26" fmla="*/ 9006 w 9473"/>
                  <a:gd name="T27" fmla="*/ 6782 h 9462"/>
                  <a:gd name="T28" fmla="*/ 8664 w 9473"/>
                  <a:gd name="T29" fmla="*/ 7377 h 9462"/>
                  <a:gd name="T30" fmla="*/ 8242 w 9473"/>
                  <a:gd name="T31" fmla="*/ 7913 h 9462"/>
                  <a:gd name="T32" fmla="*/ 7749 w 9473"/>
                  <a:gd name="T33" fmla="*/ 8382 h 9462"/>
                  <a:gd name="T34" fmla="*/ 7193 w 9473"/>
                  <a:gd name="T35" fmla="*/ 8778 h 9462"/>
                  <a:gd name="T36" fmla="*/ 6580 w 9473"/>
                  <a:gd name="T37" fmla="*/ 9091 h 9462"/>
                  <a:gd name="T38" fmla="*/ 5920 w 9473"/>
                  <a:gd name="T39" fmla="*/ 9313 h 9462"/>
                  <a:gd name="T40" fmla="*/ 5221 w 9473"/>
                  <a:gd name="T41" fmla="*/ 9438 h 9462"/>
                  <a:gd name="T42" fmla="*/ 4492 w 9473"/>
                  <a:gd name="T43" fmla="*/ 9456 h 9462"/>
                  <a:gd name="T44" fmla="*/ 3782 w 9473"/>
                  <a:gd name="T45" fmla="*/ 9366 h 9462"/>
                  <a:gd name="T46" fmla="*/ 3108 w 9473"/>
                  <a:gd name="T47" fmla="*/ 9175 h 9462"/>
                  <a:gd name="T48" fmla="*/ 2478 w 9473"/>
                  <a:gd name="T49" fmla="*/ 8892 h 9462"/>
                  <a:gd name="T50" fmla="*/ 1902 w 9473"/>
                  <a:gd name="T51" fmla="*/ 8522 h 9462"/>
                  <a:gd name="T52" fmla="*/ 1387 w 9473"/>
                  <a:gd name="T53" fmla="*/ 8077 h 9462"/>
                  <a:gd name="T54" fmla="*/ 941 w 9473"/>
                  <a:gd name="T55" fmla="*/ 7562 h 9462"/>
                  <a:gd name="T56" fmla="*/ 571 w 9473"/>
                  <a:gd name="T57" fmla="*/ 6986 h 9462"/>
                  <a:gd name="T58" fmla="*/ 287 w 9473"/>
                  <a:gd name="T59" fmla="*/ 6358 h 9462"/>
                  <a:gd name="T60" fmla="*/ 96 w 9473"/>
                  <a:gd name="T61" fmla="*/ 5685 h 9462"/>
                  <a:gd name="T62" fmla="*/ 6 w 9473"/>
                  <a:gd name="T63" fmla="*/ 4975 h 9462"/>
                  <a:gd name="T64" fmla="*/ 24 w 9473"/>
                  <a:gd name="T65" fmla="*/ 4247 h 9462"/>
                  <a:gd name="T66" fmla="*/ 149 w 9473"/>
                  <a:gd name="T67" fmla="*/ 3549 h 9462"/>
                  <a:gd name="T68" fmla="*/ 371 w 9473"/>
                  <a:gd name="T69" fmla="*/ 2890 h 9462"/>
                  <a:gd name="T70" fmla="*/ 685 w 9473"/>
                  <a:gd name="T71" fmla="*/ 2278 h 9462"/>
                  <a:gd name="T72" fmla="*/ 1081 w 9473"/>
                  <a:gd name="T73" fmla="*/ 1721 h 9462"/>
                  <a:gd name="T74" fmla="*/ 1551 w 9473"/>
                  <a:gd name="T75" fmla="*/ 1229 h 9462"/>
                  <a:gd name="T76" fmla="*/ 2088 w 9473"/>
                  <a:gd name="T77" fmla="*/ 808 h 9462"/>
                  <a:gd name="T78" fmla="*/ 2683 w 9473"/>
                  <a:gd name="T79" fmla="*/ 467 h 9462"/>
                  <a:gd name="T80" fmla="*/ 3327 w 9473"/>
                  <a:gd name="T81" fmla="*/ 213 h 9462"/>
                  <a:gd name="T82" fmla="*/ 4015 w 9473"/>
                  <a:gd name="T83" fmla="*/ 54 h 9462"/>
                  <a:gd name="T84" fmla="*/ 4736 w 9473"/>
                  <a:gd name="T85" fmla="*/ 0 h 9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473" h="9462">
                    <a:moveTo>
                      <a:pt x="4736" y="0"/>
                    </a:moveTo>
                    <a:lnTo>
                      <a:pt x="4980" y="6"/>
                    </a:lnTo>
                    <a:lnTo>
                      <a:pt x="5221" y="24"/>
                    </a:lnTo>
                    <a:lnTo>
                      <a:pt x="5457" y="54"/>
                    </a:lnTo>
                    <a:lnTo>
                      <a:pt x="5691" y="97"/>
                    </a:lnTo>
                    <a:lnTo>
                      <a:pt x="5920" y="149"/>
                    </a:lnTo>
                    <a:lnTo>
                      <a:pt x="6145" y="213"/>
                    </a:lnTo>
                    <a:lnTo>
                      <a:pt x="6365" y="287"/>
                    </a:lnTo>
                    <a:lnTo>
                      <a:pt x="6580" y="372"/>
                    </a:lnTo>
                    <a:lnTo>
                      <a:pt x="6790" y="467"/>
                    </a:lnTo>
                    <a:lnTo>
                      <a:pt x="6994" y="571"/>
                    </a:lnTo>
                    <a:lnTo>
                      <a:pt x="7193" y="685"/>
                    </a:lnTo>
                    <a:lnTo>
                      <a:pt x="7385" y="808"/>
                    </a:lnTo>
                    <a:lnTo>
                      <a:pt x="7570" y="940"/>
                    </a:lnTo>
                    <a:lnTo>
                      <a:pt x="7749" y="1081"/>
                    </a:lnTo>
                    <a:lnTo>
                      <a:pt x="7921" y="1229"/>
                    </a:lnTo>
                    <a:lnTo>
                      <a:pt x="8086" y="1386"/>
                    </a:lnTo>
                    <a:lnTo>
                      <a:pt x="8242" y="1550"/>
                    </a:lnTo>
                    <a:lnTo>
                      <a:pt x="8391" y="1721"/>
                    </a:lnTo>
                    <a:lnTo>
                      <a:pt x="8532" y="1901"/>
                    </a:lnTo>
                    <a:lnTo>
                      <a:pt x="8664" y="2086"/>
                    </a:lnTo>
                    <a:lnTo>
                      <a:pt x="8787" y="2278"/>
                    </a:lnTo>
                    <a:lnTo>
                      <a:pt x="8902" y="2476"/>
                    </a:lnTo>
                    <a:lnTo>
                      <a:pt x="9006" y="2681"/>
                    </a:lnTo>
                    <a:lnTo>
                      <a:pt x="9101" y="2890"/>
                    </a:lnTo>
                    <a:lnTo>
                      <a:pt x="9185" y="3105"/>
                    </a:lnTo>
                    <a:lnTo>
                      <a:pt x="9260" y="3324"/>
                    </a:lnTo>
                    <a:lnTo>
                      <a:pt x="9324" y="3549"/>
                    </a:lnTo>
                    <a:lnTo>
                      <a:pt x="9377" y="3778"/>
                    </a:lnTo>
                    <a:lnTo>
                      <a:pt x="9419" y="4011"/>
                    </a:lnTo>
                    <a:lnTo>
                      <a:pt x="9449" y="4247"/>
                    </a:lnTo>
                    <a:lnTo>
                      <a:pt x="9467" y="4488"/>
                    </a:lnTo>
                    <a:lnTo>
                      <a:pt x="9473" y="4731"/>
                    </a:lnTo>
                    <a:lnTo>
                      <a:pt x="9467" y="4975"/>
                    </a:lnTo>
                    <a:lnTo>
                      <a:pt x="9449" y="5215"/>
                    </a:lnTo>
                    <a:lnTo>
                      <a:pt x="9419" y="5452"/>
                    </a:lnTo>
                    <a:lnTo>
                      <a:pt x="9377" y="5685"/>
                    </a:lnTo>
                    <a:lnTo>
                      <a:pt x="9324" y="5913"/>
                    </a:lnTo>
                    <a:lnTo>
                      <a:pt x="9260" y="6138"/>
                    </a:lnTo>
                    <a:lnTo>
                      <a:pt x="9185" y="6358"/>
                    </a:lnTo>
                    <a:lnTo>
                      <a:pt x="9101" y="6573"/>
                    </a:lnTo>
                    <a:lnTo>
                      <a:pt x="9006" y="6782"/>
                    </a:lnTo>
                    <a:lnTo>
                      <a:pt x="8902" y="6986"/>
                    </a:lnTo>
                    <a:lnTo>
                      <a:pt x="8787" y="7185"/>
                    </a:lnTo>
                    <a:lnTo>
                      <a:pt x="8664" y="7377"/>
                    </a:lnTo>
                    <a:lnTo>
                      <a:pt x="8532" y="7562"/>
                    </a:lnTo>
                    <a:lnTo>
                      <a:pt x="8391" y="7740"/>
                    </a:lnTo>
                    <a:lnTo>
                      <a:pt x="8242" y="7913"/>
                    </a:lnTo>
                    <a:lnTo>
                      <a:pt x="8086" y="8077"/>
                    </a:lnTo>
                    <a:lnTo>
                      <a:pt x="7921" y="8233"/>
                    </a:lnTo>
                    <a:lnTo>
                      <a:pt x="7749" y="8382"/>
                    </a:lnTo>
                    <a:lnTo>
                      <a:pt x="7570" y="8522"/>
                    </a:lnTo>
                    <a:lnTo>
                      <a:pt x="7385" y="8654"/>
                    </a:lnTo>
                    <a:lnTo>
                      <a:pt x="7193" y="8778"/>
                    </a:lnTo>
                    <a:lnTo>
                      <a:pt x="6994" y="8892"/>
                    </a:lnTo>
                    <a:lnTo>
                      <a:pt x="6790" y="8996"/>
                    </a:lnTo>
                    <a:lnTo>
                      <a:pt x="6580" y="9091"/>
                    </a:lnTo>
                    <a:lnTo>
                      <a:pt x="6365" y="9175"/>
                    </a:lnTo>
                    <a:lnTo>
                      <a:pt x="6145" y="9250"/>
                    </a:lnTo>
                    <a:lnTo>
                      <a:pt x="5920" y="9313"/>
                    </a:lnTo>
                    <a:lnTo>
                      <a:pt x="5691" y="9366"/>
                    </a:lnTo>
                    <a:lnTo>
                      <a:pt x="5457" y="9408"/>
                    </a:lnTo>
                    <a:lnTo>
                      <a:pt x="5221" y="9438"/>
                    </a:lnTo>
                    <a:lnTo>
                      <a:pt x="4980" y="9456"/>
                    </a:lnTo>
                    <a:lnTo>
                      <a:pt x="4736" y="9462"/>
                    </a:lnTo>
                    <a:lnTo>
                      <a:pt x="4492" y="9456"/>
                    </a:lnTo>
                    <a:lnTo>
                      <a:pt x="4252" y="9438"/>
                    </a:lnTo>
                    <a:lnTo>
                      <a:pt x="4015" y="9408"/>
                    </a:lnTo>
                    <a:lnTo>
                      <a:pt x="3782" y="9366"/>
                    </a:lnTo>
                    <a:lnTo>
                      <a:pt x="3552" y="9313"/>
                    </a:lnTo>
                    <a:lnTo>
                      <a:pt x="3327" y="9250"/>
                    </a:lnTo>
                    <a:lnTo>
                      <a:pt x="3108" y="9175"/>
                    </a:lnTo>
                    <a:lnTo>
                      <a:pt x="2892" y="9091"/>
                    </a:lnTo>
                    <a:lnTo>
                      <a:pt x="2683" y="8996"/>
                    </a:lnTo>
                    <a:lnTo>
                      <a:pt x="2478" y="8892"/>
                    </a:lnTo>
                    <a:lnTo>
                      <a:pt x="2280" y="8778"/>
                    </a:lnTo>
                    <a:lnTo>
                      <a:pt x="2088" y="8654"/>
                    </a:lnTo>
                    <a:lnTo>
                      <a:pt x="1902" y="8522"/>
                    </a:lnTo>
                    <a:lnTo>
                      <a:pt x="1724" y="8382"/>
                    </a:lnTo>
                    <a:lnTo>
                      <a:pt x="1551" y="8233"/>
                    </a:lnTo>
                    <a:lnTo>
                      <a:pt x="1387" y="8077"/>
                    </a:lnTo>
                    <a:lnTo>
                      <a:pt x="1230" y="7913"/>
                    </a:lnTo>
                    <a:lnTo>
                      <a:pt x="1081" y="7740"/>
                    </a:lnTo>
                    <a:lnTo>
                      <a:pt x="941" y="7562"/>
                    </a:lnTo>
                    <a:lnTo>
                      <a:pt x="808" y="7377"/>
                    </a:lnTo>
                    <a:lnTo>
                      <a:pt x="685" y="7185"/>
                    </a:lnTo>
                    <a:lnTo>
                      <a:pt x="571" y="6986"/>
                    </a:lnTo>
                    <a:lnTo>
                      <a:pt x="467" y="6782"/>
                    </a:lnTo>
                    <a:lnTo>
                      <a:pt x="371" y="6573"/>
                    </a:lnTo>
                    <a:lnTo>
                      <a:pt x="287" y="6358"/>
                    </a:lnTo>
                    <a:lnTo>
                      <a:pt x="212" y="6138"/>
                    </a:lnTo>
                    <a:lnTo>
                      <a:pt x="149" y="5913"/>
                    </a:lnTo>
                    <a:lnTo>
                      <a:pt x="96" y="5685"/>
                    </a:lnTo>
                    <a:lnTo>
                      <a:pt x="54" y="5452"/>
                    </a:lnTo>
                    <a:lnTo>
                      <a:pt x="24" y="5215"/>
                    </a:lnTo>
                    <a:lnTo>
                      <a:pt x="6" y="4975"/>
                    </a:lnTo>
                    <a:lnTo>
                      <a:pt x="0" y="4731"/>
                    </a:lnTo>
                    <a:lnTo>
                      <a:pt x="6" y="4488"/>
                    </a:lnTo>
                    <a:lnTo>
                      <a:pt x="24" y="4247"/>
                    </a:lnTo>
                    <a:lnTo>
                      <a:pt x="54" y="4011"/>
                    </a:lnTo>
                    <a:lnTo>
                      <a:pt x="96" y="3778"/>
                    </a:lnTo>
                    <a:lnTo>
                      <a:pt x="149" y="3549"/>
                    </a:lnTo>
                    <a:lnTo>
                      <a:pt x="212" y="3324"/>
                    </a:lnTo>
                    <a:lnTo>
                      <a:pt x="287" y="3105"/>
                    </a:lnTo>
                    <a:lnTo>
                      <a:pt x="371" y="2890"/>
                    </a:lnTo>
                    <a:lnTo>
                      <a:pt x="467" y="2681"/>
                    </a:lnTo>
                    <a:lnTo>
                      <a:pt x="571" y="2476"/>
                    </a:lnTo>
                    <a:lnTo>
                      <a:pt x="685" y="2278"/>
                    </a:lnTo>
                    <a:lnTo>
                      <a:pt x="808" y="2086"/>
                    </a:lnTo>
                    <a:lnTo>
                      <a:pt x="941" y="1901"/>
                    </a:lnTo>
                    <a:lnTo>
                      <a:pt x="1081" y="1721"/>
                    </a:lnTo>
                    <a:lnTo>
                      <a:pt x="1230" y="1550"/>
                    </a:lnTo>
                    <a:lnTo>
                      <a:pt x="1387" y="1386"/>
                    </a:lnTo>
                    <a:lnTo>
                      <a:pt x="1551" y="1229"/>
                    </a:lnTo>
                    <a:lnTo>
                      <a:pt x="1724" y="1081"/>
                    </a:lnTo>
                    <a:lnTo>
                      <a:pt x="1902" y="940"/>
                    </a:lnTo>
                    <a:lnTo>
                      <a:pt x="2088" y="808"/>
                    </a:lnTo>
                    <a:lnTo>
                      <a:pt x="2280" y="685"/>
                    </a:lnTo>
                    <a:lnTo>
                      <a:pt x="2478" y="571"/>
                    </a:lnTo>
                    <a:lnTo>
                      <a:pt x="2683" y="467"/>
                    </a:lnTo>
                    <a:lnTo>
                      <a:pt x="2892" y="372"/>
                    </a:lnTo>
                    <a:lnTo>
                      <a:pt x="3108" y="287"/>
                    </a:lnTo>
                    <a:lnTo>
                      <a:pt x="3327" y="213"/>
                    </a:lnTo>
                    <a:lnTo>
                      <a:pt x="3552" y="149"/>
                    </a:lnTo>
                    <a:lnTo>
                      <a:pt x="3782" y="97"/>
                    </a:lnTo>
                    <a:lnTo>
                      <a:pt x="4015" y="54"/>
                    </a:lnTo>
                    <a:lnTo>
                      <a:pt x="4252" y="24"/>
                    </a:lnTo>
                    <a:lnTo>
                      <a:pt x="4492" y="6"/>
                    </a:lnTo>
                    <a:lnTo>
                      <a:pt x="4736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80B437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defRPr/>
                </a:pPr>
                <a:endParaRPr lang="zh-CN" altLang="en-US" sz="1600" b="1" kern="0">
                  <a:solidFill>
                    <a:srgbClr val="3E830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id="{EC1ACD95-AEFD-47A5-8504-E648C9E426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9796558">
                <a:off x="5840267" y="2214972"/>
                <a:ext cx="1201954" cy="1619232"/>
              </a:xfrm>
              <a:prstGeom prst="rect">
                <a:avLst/>
              </a:prstGeom>
            </p:spPr>
          </p:pic>
        </p:grpSp>
        <p:pic>
          <p:nvPicPr>
            <p:cNvPr id="22" name="Picture 4">
              <a:extLst>
                <a:ext uri="{FF2B5EF4-FFF2-40B4-BE49-F238E27FC236}">
                  <a16:creationId xmlns:a16="http://schemas.microsoft.com/office/drawing/2014/main" id="{38145137-6CBA-45A6-BD22-C97EBB4F34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47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 rot="894470">
              <a:off x="6825303" y="-45160"/>
              <a:ext cx="2073595" cy="2671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8" name="TextBox 40">
            <a:extLst>
              <a:ext uri="{FF2B5EF4-FFF2-40B4-BE49-F238E27FC236}">
                <a16:creationId xmlns:a16="http://schemas.microsoft.com/office/drawing/2014/main" id="{70669DC4-FA60-4C41-90DD-24BBA343F868}"/>
              </a:ext>
            </a:extLst>
          </p:cNvPr>
          <p:cNvSpPr txBox="1"/>
          <p:nvPr/>
        </p:nvSpPr>
        <p:spPr>
          <a:xfrm>
            <a:off x="5169902" y="1353968"/>
            <a:ext cx="6908033" cy="2325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altLang="en-US" sz="5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5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5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5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5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en-US" sz="5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5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b,</a:t>
            </a:r>
          </a:p>
          <a:p>
            <a:r>
              <a:rPr lang="en-US" altLang="en-US" sz="5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55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5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a = 3; b = 4</a:t>
            </a:r>
          </a:p>
          <a:p>
            <a:pPr>
              <a:lnSpc>
                <a:spcPct val="130000"/>
              </a:lnSpc>
            </a:pPr>
            <a:endParaRPr lang="zh-CN" altLang="en-US" sz="30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39">
                <a:extLst>
                  <a:ext uri="{FF2B5EF4-FFF2-40B4-BE49-F238E27FC236}">
                    <a16:creationId xmlns:a16="http://schemas.microsoft.com/office/drawing/2014/main" id="{B97FCA3F-F772-4805-8D2E-E0ED39F2BFC4}"/>
                  </a:ext>
                </a:extLst>
              </p:cNvPr>
              <p:cNvSpPr txBox="1"/>
              <p:nvPr/>
            </p:nvSpPr>
            <p:spPr>
              <a:xfrm>
                <a:off x="5892200" y="2631757"/>
                <a:ext cx="4494706" cy="1833835"/>
              </a:xfrm>
              <a:prstGeom prst="rect">
                <a:avLst/>
              </a:prstGeom>
              <a:noFill/>
            </p:spPr>
            <p:txBody>
              <a:bodyPr wrap="square" tIns="0" bIns="0" rtlCol="0" anchor="t">
                <a:spAutoFit/>
              </a:bodyPr>
              <a:lstStyle/>
              <a:p>
                <a:pPr algn="r">
                  <a:lnSpc>
                    <a:spcPct val="150000"/>
                  </a:lnSpc>
                </a:pPr>
                <a:r>
                  <a:rPr lang="en-US" altLang="zh-CN" sz="6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Tỉ </a:t>
                </a:r>
                <a:r>
                  <a:rPr lang="en-US" altLang="zh-CN" sz="60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số</a:t>
                </a:r>
                <a:r>
                  <a:rPr lang="en-US" altLang="zh-CN" sz="6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  <m:t>𝒂</m:t>
                        </m:r>
                      </m:num>
                      <m:den>
                        <m:r>
                          <a:rPr lang="en-US" altLang="zh-CN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  <m:t>𝒃</m:t>
                        </m:r>
                      </m:den>
                    </m:f>
                    <m:r>
                      <a:rPr lang="en-US" altLang="zh-CN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+mn-ea"/>
                        <a:sym typeface="+mn-lt"/>
                      </a:rPr>
                      <m:t>= </m:t>
                    </m:r>
                    <m:f>
                      <m:fPr>
                        <m:ctrlPr>
                          <a:rPr lang="en-US" altLang="zh-CN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</m:ctrlPr>
                      </m:fPr>
                      <m:num>
                        <m:r>
                          <a:rPr lang="en-US" altLang="zh-CN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  <m:t>𝟑</m:t>
                        </m:r>
                      </m:num>
                      <m:den>
                        <m:r>
                          <a:rPr lang="en-US" altLang="zh-CN" sz="6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+mn-ea"/>
                            <a:sym typeface="+mn-lt"/>
                          </a:rPr>
                          <m:t>𝟒</m:t>
                        </m:r>
                      </m:den>
                    </m:f>
                    <m:r>
                      <a:rPr lang="en-US" altLang="zh-CN" sz="6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+mn-ea"/>
                        <a:sym typeface="+mn-lt"/>
                      </a:rPr>
                      <m:t> </m:t>
                    </m:r>
                  </m:oMath>
                </a14:m>
                <a:endParaRPr lang="zh-CN" altLang="en-US" sz="6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mc:Choice>
        <mc:Fallback xmlns="">
          <p:sp>
            <p:nvSpPr>
              <p:cNvPr id="29" name="TextBox 39">
                <a:extLst>
                  <a:ext uri="{FF2B5EF4-FFF2-40B4-BE49-F238E27FC236}">
                    <a16:creationId xmlns:a16="http://schemas.microsoft.com/office/drawing/2014/main" id="{B97FCA3F-F772-4805-8D2E-E0ED39F2BF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2200" y="2631757"/>
                <a:ext cx="4494706" cy="1833835"/>
              </a:xfrm>
              <a:prstGeom prst="rect">
                <a:avLst/>
              </a:prstGeom>
              <a:blipFill>
                <a:blip r:embed="rId8"/>
                <a:stretch>
                  <a:fillRect b="-1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40">
            <a:extLst>
              <a:ext uri="{FF2B5EF4-FFF2-40B4-BE49-F238E27FC236}">
                <a16:creationId xmlns:a16="http://schemas.microsoft.com/office/drawing/2014/main" id="{D21FD647-4681-43A5-9671-3676D1348F42}"/>
              </a:ext>
            </a:extLst>
          </p:cNvPr>
          <p:cNvSpPr txBox="1"/>
          <p:nvPr/>
        </p:nvSpPr>
        <p:spPr>
          <a:xfrm>
            <a:off x="6247574" y="5020645"/>
            <a:ext cx="2264537" cy="312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endParaRPr lang="zh-CN" altLang="en-US" sz="11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31" name="Picture 159" descr="10004015438746072987">
            <a:extLst>
              <a:ext uri="{FF2B5EF4-FFF2-40B4-BE49-F238E27FC236}">
                <a16:creationId xmlns:a16="http://schemas.microsoft.com/office/drawing/2014/main" id="{B4D7221B-CA3D-434F-B50B-6D0030D2D7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9304193" y="223889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60" y="347710"/>
            <a:ext cx="1480740" cy="1590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979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3" grpId="0" animBg="1"/>
      <p:bldP spid="2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>
            <a:extLst>
              <a:ext uri="{FF2B5EF4-FFF2-40B4-BE49-F238E27FC236}">
                <a16:creationId xmlns:a16="http://schemas.microsoft.com/office/drawing/2014/main" id="{93BE9C9E-C7AA-45C0-92FC-5CE8FF41C68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627" y="2268578"/>
            <a:ext cx="12192000" cy="431664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5721FC75-7CC3-4EF9-883E-52078F6854BC}"/>
              </a:ext>
            </a:extLst>
          </p:cNvPr>
          <p:cNvGrpSpPr/>
          <p:nvPr/>
        </p:nvGrpSpPr>
        <p:grpSpPr>
          <a:xfrm>
            <a:off x="380999" y="469900"/>
            <a:ext cx="1297975" cy="1140608"/>
            <a:chOff x="6818812" y="2162158"/>
            <a:chExt cx="1038497" cy="934170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902552C-657F-4F90-81F3-82CB63A422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18812" y="2162158"/>
              <a:ext cx="986245" cy="934170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7B38970B-1E38-4095-B780-1D3CA3D13200}"/>
                </a:ext>
              </a:extLst>
            </p:cNvPr>
            <p:cNvSpPr txBox="1"/>
            <p:nvPr/>
          </p:nvSpPr>
          <p:spPr>
            <a:xfrm>
              <a:off x="6871064" y="2258412"/>
              <a:ext cx="986245" cy="504118"/>
            </a:xfrm>
            <a:prstGeom prst="rect">
              <a:avLst/>
            </a:prstGeom>
            <a:noFill/>
          </p:spPr>
          <p:txBody>
            <a:bodyPr wrap="square" lIns="121889" tIns="60944" rIns="121889" bIns="60944" rtlCol="0">
              <a:spAutoFit/>
            </a:bodyPr>
            <a:lstStyle>
              <a:defPPr>
                <a:defRPr lang="zh-CN"/>
              </a:defPPr>
              <a:lvl1pPr algn="ctr">
                <a:defRPr sz="11500" b="1">
                  <a:gradFill>
                    <a:gsLst>
                      <a:gs pos="0">
                        <a:srgbClr val="00B0F0"/>
                      </a:gs>
                      <a:gs pos="100000">
                        <a:schemeClr val="tx2">
                          <a:lumMod val="50000"/>
                        </a:schemeClr>
                      </a:gs>
                    </a:gsLst>
                    <a:lin ang="2400000" scaled="0"/>
                  </a:gradFill>
                  <a:effectLst>
                    <a:outerShdw blurRad="317500" dist="165100" dir="2700000" algn="tl" rotWithShape="0">
                      <a:prstClr val="black">
                        <a:alpha val="60000"/>
                      </a:prstClr>
                    </a:outerShdw>
                  </a:effectLst>
                  <a:latin typeface="Yuanti SC" charset="-122"/>
                  <a:ea typeface="Yuanti SC" charset="-122"/>
                  <a:cs typeface="Yuanti SC" charset="-122"/>
                </a:defRPr>
              </a:lvl1pPr>
            </a:lstStyle>
            <a:p>
              <a:endParaRPr lang="zh-CN" altLang="en-US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CD6BF381-A719-4384-851C-0BF5DEF477F8}"/>
              </a:ext>
            </a:extLst>
          </p:cNvPr>
          <p:cNvSpPr txBox="1"/>
          <p:nvPr/>
        </p:nvSpPr>
        <p:spPr>
          <a:xfrm>
            <a:off x="1781826" y="853082"/>
            <a:ext cx="6445610" cy="1785072"/>
          </a:xfrm>
          <a:prstGeom prst="rect">
            <a:avLst/>
          </a:prstGeom>
          <a:noFill/>
        </p:spPr>
        <p:txBody>
          <a:bodyPr wrap="square" lIns="121889" tIns="60944" rIns="121889" bIns="60944" rtlCol="0">
            <a:spAutoFit/>
          </a:bodyPr>
          <a:lstStyle>
            <a:defPPr>
              <a:defRPr lang="zh-CN"/>
            </a:defPPr>
            <a:lvl1pPr algn="ctr">
              <a:defRPr sz="11500" b="1">
                <a:gradFill>
                  <a:gsLst>
                    <a:gs pos="0">
                      <a:srgbClr val="00B0F0"/>
                    </a:gs>
                    <a:gs pos="100000">
                      <a:schemeClr val="tx2">
                        <a:lumMod val="50000"/>
                      </a:schemeClr>
                    </a:gs>
                  </a:gsLst>
                  <a:lin ang="2400000" scaled="0"/>
                </a:gradFill>
                <a:effectLst>
                  <a:outerShdw blurRad="317500" dist="165100" dir="2700000" algn="tl" rotWithShape="0">
                    <a:prstClr val="black">
                      <a:alpha val="60000"/>
                    </a:prstClr>
                  </a:outerShdw>
                </a:effectLst>
                <a:latin typeface="Yuanti SC" charset="-122"/>
                <a:ea typeface="Yuanti SC" charset="-122"/>
                <a:cs typeface="Yuanti SC" charset="-122"/>
              </a:defRPr>
            </a:lvl1pPr>
          </a:lstStyle>
          <a:p>
            <a:r>
              <a:rPr lang="en-US" altLang="zh-CN" sz="5400" dirty="0">
                <a:ln w="38100"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a = 5m, b = 7m </a:t>
            </a:r>
            <a:r>
              <a:rPr lang="en-US" altLang="zh-CN" sz="5400" dirty="0" err="1">
                <a:ln w="38100"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hãy</a:t>
            </a:r>
            <a:r>
              <a:rPr lang="en-US" altLang="zh-CN" sz="5400" dirty="0">
                <a:ln w="38100"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5400" dirty="0" err="1">
                <a:ln w="38100"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viết</a:t>
            </a:r>
            <a:r>
              <a:rPr lang="en-US" altLang="zh-CN" sz="5400" dirty="0">
                <a:ln w="38100"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5400" dirty="0" err="1">
                <a:ln w="38100"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tỉ</a:t>
            </a:r>
            <a:r>
              <a:rPr lang="en-US" altLang="zh-CN" sz="5400" dirty="0">
                <a:ln w="38100"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5400" dirty="0" err="1">
                <a:ln w="38100"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số</a:t>
            </a:r>
            <a:r>
              <a:rPr lang="en-US" altLang="zh-CN" sz="5400" dirty="0">
                <a:ln w="38100"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5400" dirty="0" err="1">
                <a:ln w="38100"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5400" dirty="0">
                <a:ln w="38100"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 a </a:t>
            </a:r>
            <a:r>
              <a:rPr lang="en-US" altLang="zh-CN" sz="5400" dirty="0" err="1">
                <a:ln w="38100"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và</a:t>
            </a:r>
            <a:r>
              <a:rPr lang="en-US" altLang="zh-CN" sz="5400" dirty="0">
                <a:ln w="38100"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 b.</a:t>
            </a:r>
            <a:endParaRPr lang="zh-CN" altLang="en-US" sz="5400" dirty="0">
              <a:ln w="38100"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938951C-905D-4130-B8A9-9D3CD476FC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7201" y="1131459"/>
            <a:ext cx="4877868" cy="56122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182F2E5-BE92-415A-8449-D9879008960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143528" flipH="1">
            <a:off x="2276744" y="5626970"/>
            <a:ext cx="847554" cy="97960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5C4E98C-0D60-431D-B748-DAA2AC3B205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143528" flipH="1">
            <a:off x="3253681" y="4965346"/>
            <a:ext cx="847554" cy="97960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12D083D9-97DE-449D-ACF2-70A62139D73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143528" flipH="1">
            <a:off x="5701568" y="4556853"/>
            <a:ext cx="847554" cy="979601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031A9CB-D98E-4DDC-B5CC-CD1CB28CBD8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143528" flipH="1">
            <a:off x="8880025" y="723623"/>
            <a:ext cx="847554" cy="9796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289940" y="3170108"/>
                <a:ext cx="5636810" cy="16643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Tỉ </a:t>
                </a:r>
                <a:r>
                  <a:rPr lang="en-US" sz="70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70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7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7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  <m:r>
                      <a:rPr lang="en-US" sz="7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7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7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70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940" y="3170108"/>
                <a:ext cx="5636810" cy="1664302"/>
              </a:xfrm>
              <a:prstGeom prst="rect">
                <a:avLst/>
              </a:prstGeom>
              <a:blipFill>
                <a:blip r:embed="rId7"/>
                <a:stretch>
                  <a:fillRect l="-7900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9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60" y="469900"/>
            <a:ext cx="1399116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Google Shape;117;p2"/>
          <p:cNvSpPr/>
          <p:nvPr/>
        </p:nvSpPr>
        <p:spPr>
          <a:xfrm>
            <a:off x="1409489" y="862188"/>
            <a:ext cx="7011378" cy="1938528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66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600" b="0" i="0" u="none" strike="noStrike" cap="none" dirty="0">
              <a:solidFill>
                <a:schemeClr val="accent1"/>
              </a:solidFill>
              <a:latin typeface="Times New Roman" panose="02020603050405020304" pitchFamily="18" charset="0"/>
              <a:ea typeface="Tahoma"/>
              <a:cs typeface="Times New Roman" panose="02020603050405020304" pitchFamily="18" charset="0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77998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8/9)*(#ppt_x-(#ppt_x-#ppt_w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8/9)*(#ppt_y-(#ppt_y+#ppt_h/2)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+(8/9)*(#ppt_w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+(8/9)*(#ppt_h-0)*((1.5-1.5*$)^2-(1.5-1.5*$)^3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85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85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5">
            <a:extLst>
              <a:ext uri="{FF2B5EF4-FFF2-40B4-BE49-F238E27FC236}">
                <a16:creationId xmlns:a16="http://schemas.microsoft.com/office/drawing/2014/main" id="{728328FC-6F8C-4057-BE52-7DBFD80B9B21}"/>
              </a:ext>
            </a:extLst>
          </p:cNvPr>
          <p:cNvGrpSpPr/>
          <p:nvPr/>
        </p:nvGrpSpPr>
        <p:grpSpPr>
          <a:xfrm>
            <a:off x="4123602" y="687667"/>
            <a:ext cx="7311568" cy="4063693"/>
            <a:chOff x="2246898" y="972460"/>
            <a:chExt cx="7698203" cy="3497470"/>
          </a:xfrm>
        </p:grpSpPr>
        <p:sp>
          <p:nvSpPr>
            <p:cNvPr id="20" name="圆角矩形 13">
              <a:extLst>
                <a:ext uri="{FF2B5EF4-FFF2-40B4-BE49-F238E27FC236}">
                  <a16:creationId xmlns:a16="http://schemas.microsoft.com/office/drawing/2014/main" id="{B123BE56-B922-4452-BE12-D2E606E936FE}"/>
                </a:ext>
              </a:extLst>
            </p:cNvPr>
            <p:cNvSpPr/>
            <p:nvPr userDrawn="1"/>
          </p:nvSpPr>
          <p:spPr>
            <a:xfrm>
              <a:off x="2246898" y="972460"/>
              <a:ext cx="7698203" cy="3497470"/>
            </a:xfrm>
            <a:prstGeom prst="roundRect">
              <a:avLst/>
            </a:prstGeom>
            <a:solidFill>
              <a:schemeClr val="bg1"/>
            </a:solidFill>
            <a:ln w="1270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1" name="圆角矩形 14">
              <a:extLst>
                <a:ext uri="{FF2B5EF4-FFF2-40B4-BE49-F238E27FC236}">
                  <a16:creationId xmlns:a16="http://schemas.microsoft.com/office/drawing/2014/main" id="{3192C113-A068-4631-95B7-73C574C31F10}"/>
                </a:ext>
              </a:extLst>
            </p:cNvPr>
            <p:cNvSpPr/>
            <p:nvPr userDrawn="1"/>
          </p:nvSpPr>
          <p:spPr>
            <a:xfrm>
              <a:off x="2399599" y="1105418"/>
              <a:ext cx="7371740" cy="3240061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36" name="图片 35">
            <a:extLst>
              <a:ext uri="{FF2B5EF4-FFF2-40B4-BE49-F238E27FC236}">
                <a16:creationId xmlns:a16="http://schemas.microsoft.com/office/drawing/2014/main" id="{875B8D7B-2E60-4A16-8321-999D0E4F20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97602" y="1880076"/>
            <a:ext cx="5464038" cy="492618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789CA887-C328-4EF8-BD37-F5F28B4E8AF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987915" y="0"/>
            <a:ext cx="2204085" cy="1661218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5721FC75-7CC3-4EF9-883E-52078F6854BC}"/>
              </a:ext>
            </a:extLst>
          </p:cNvPr>
          <p:cNvGrpSpPr/>
          <p:nvPr/>
        </p:nvGrpSpPr>
        <p:grpSpPr>
          <a:xfrm>
            <a:off x="720095" y="581218"/>
            <a:ext cx="874304" cy="786472"/>
            <a:chOff x="6818812" y="2162158"/>
            <a:chExt cx="1038497" cy="934170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902552C-657F-4F90-81F3-82CB63A422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18812" y="2162158"/>
              <a:ext cx="986245" cy="934170"/>
            </a:xfrm>
            <a:prstGeom prst="rect">
              <a:avLst/>
            </a:prstGeom>
          </p:spPr>
        </p:pic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7B38970B-1E38-4095-B780-1D3CA3D13200}"/>
                </a:ext>
              </a:extLst>
            </p:cNvPr>
            <p:cNvSpPr txBox="1"/>
            <p:nvPr/>
          </p:nvSpPr>
          <p:spPr>
            <a:xfrm>
              <a:off x="6871064" y="2258412"/>
              <a:ext cx="986245" cy="731115"/>
            </a:xfrm>
            <a:prstGeom prst="rect">
              <a:avLst/>
            </a:prstGeom>
            <a:noFill/>
          </p:spPr>
          <p:txBody>
            <a:bodyPr wrap="square" lIns="121889" tIns="60944" rIns="121889" bIns="60944" rtlCol="0">
              <a:spAutoFit/>
            </a:bodyPr>
            <a:lstStyle>
              <a:defPPr>
                <a:defRPr lang="zh-CN"/>
              </a:defPPr>
              <a:lvl1pPr algn="ctr">
                <a:defRPr sz="11500" b="1">
                  <a:gradFill>
                    <a:gsLst>
                      <a:gs pos="0">
                        <a:srgbClr val="00B0F0"/>
                      </a:gs>
                      <a:gs pos="100000">
                        <a:schemeClr val="tx2">
                          <a:lumMod val="50000"/>
                        </a:schemeClr>
                      </a:gs>
                    </a:gsLst>
                    <a:lin ang="2400000" scaled="0"/>
                  </a:gradFill>
                  <a:effectLst>
                    <a:outerShdw blurRad="317500" dist="165100" dir="2700000" algn="tl" rotWithShape="0">
                      <a:prstClr val="black">
                        <a:alpha val="60000"/>
                      </a:prstClr>
                    </a:outerShdw>
                  </a:effectLst>
                  <a:latin typeface="Yuanti SC" charset="-122"/>
                  <a:ea typeface="Yuanti SC" charset="-122"/>
                  <a:cs typeface="Yuanti SC" charset="-122"/>
                </a:defRPr>
              </a:lvl1pPr>
            </a:lstStyle>
            <a:p>
              <a:r>
                <a:rPr lang="en-US" altLang="zh-CN" sz="3200" dirty="0">
                  <a:ln w="38100">
                    <a:noFill/>
                  </a:ln>
                  <a:solidFill>
                    <a:srgbClr val="3E830E"/>
                  </a:solidFill>
                  <a:effectLst>
                    <a:outerShdw blurRad="50800" dist="38100" dir="2700000" algn="tl" rotWithShape="0">
                      <a:schemeClr val="accent6">
                        <a:lumMod val="50000"/>
                        <a:alpha val="40000"/>
                      </a:schemeClr>
                    </a:outerShdw>
                  </a:effectLst>
                  <a:latin typeface="+mn-lt"/>
                  <a:ea typeface="+mn-ea"/>
                  <a:cs typeface="+mn-ea"/>
                  <a:sym typeface="+mn-lt"/>
                </a:rPr>
                <a:t>3</a:t>
              </a:r>
              <a:endParaRPr lang="zh-CN" altLang="en-US" sz="3200" dirty="0">
                <a:ln w="38100">
                  <a:noFill/>
                </a:ln>
                <a:solidFill>
                  <a:srgbClr val="3E830E"/>
                </a:solidFill>
                <a:effectLst>
                  <a:outerShdw blurRad="50800" dist="38100" dir="2700000" algn="tl" rotWithShape="0">
                    <a:schemeClr val="accent6">
                      <a:lumMod val="50000"/>
                      <a:alpha val="40000"/>
                    </a:schemeClr>
                  </a:outerShdw>
                </a:effectLst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68AFFE7B-7389-447A-A90E-08CB02B9D1C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1034" y="0"/>
            <a:ext cx="1950720" cy="177069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CD5D1FDE-DBA5-40CC-B11C-C84499A03DD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871" y="4964347"/>
            <a:ext cx="1835149" cy="1780277"/>
          </a:xfrm>
          <a:prstGeom prst="rect">
            <a:avLst/>
          </a:prstGeom>
          <a:effectLst/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14A7899D-6580-4F3A-9EEE-5E759AC474F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455" y="5093775"/>
            <a:ext cx="1835149" cy="1780277"/>
          </a:xfrm>
          <a:prstGeom prst="rect">
            <a:avLst/>
          </a:prstGeom>
          <a:effectLst/>
        </p:spPr>
      </p:pic>
      <p:sp>
        <p:nvSpPr>
          <p:cNvPr id="2" name="Rectangle 1"/>
          <p:cNvSpPr/>
          <p:nvPr/>
        </p:nvSpPr>
        <p:spPr>
          <a:xfrm>
            <a:off x="4123602" y="949428"/>
            <a:ext cx="723023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Hai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1080.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5B12581D-BD51-4006-B7E4-9EEE2FF8C8A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3908" y="3346422"/>
            <a:ext cx="8598092" cy="3044199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494014" y="561"/>
            <a:ext cx="1270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00B050"/>
                </a:solidFill>
                <a:latin typeface="Frosting for Breakfast" panose="02000507000000020002" pitchFamily="50" charset="0"/>
              </a:rPr>
              <a:t>Măngnon</a:t>
            </a:r>
            <a:endParaRPr lang="en-US" dirty="0">
              <a:solidFill>
                <a:srgbClr val="00B050"/>
              </a:solidFill>
              <a:latin typeface="Frosting for Breakfast" panose="02000507000000020002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83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227123754"/>
  <p:tag name="MH_LIBRARY" val="GRAPHIC"/>
  <p:tag name="MH_ORDER" val="Picture 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227123754"/>
  <p:tag name="MH_LIBRARY" val="GRAPHIC"/>
  <p:tag name="MH_ORDER" val="Picture 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1227123754"/>
  <p:tag name="MH_LIBRARY" val="GRAPHIC"/>
  <p:tag name="MH_ORDER" val="Picture 11"/>
</p:tagLst>
</file>

<file path=ppt/theme/theme1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dbofdrq">
      <a:majorFont>
        <a:latin typeface="微软雅黑" panose="020F0302020204030204"/>
        <a:ea typeface="义启小魏楷"/>
        <a:cs typeface=""/>
      </a:majorFont>
      <a:minorFont>
        <a:latin typeface="微软雅黑" panose="020F0502020204030204"/>
        <a:ea typeface="义启小魏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0C0"/>
      </a:accent1>
      <a:accent2>
        <a:srgbClr val="92D050"/>
      </a:accent2>
      <a:accent3>
        <a:srgbClr val="0070C0"/>
      </a:accent3>
      <a:accent4>
        <a:srgbClr val="92D050"/>
      </a:accent4>
      <a:accent5>
        <a:srgbClr val="0070C0"/>
      </a:accent5>
      <a:accent6>
        <a:srgbClr val="92D050"/>
      </a:accent6>
      <a:hlink>
        <a:srgbClr val="0070C0"/>
      </a:hlink>
      <a:folHlink>
        <a:srgbClr val="92D05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</TotalTime>
  <Words>504</Words>
  <Application>Microsoft Office PowerPoint</Application>
  <PresentationFormat>Widescreen</PresentationFormat>
  <Paragraphs>73</Paragraphs>
  <Slides>13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30" baseType="lpstr">
      <vt:lpstr>Calibri</vt:lpstr>
      <vt:lpstr>Aztek</vt:lpstr>
      <vt:lpstr>字魂70号-灵悦黑体</vt:lpstr>
      <vt:lpstr>Calibri Light</vt:lpstr>
      <vt:lpstr>Frosting for Breakfast</vt:lpstr>
      <vt:lpstr>Arial</vt:lpstr>
      <vt:lpstr>Amazone</vt:lpstr>
      <vt:lpstr>Tahoma</vt:lpstr>
      <vt:lpstr>Times New Roman</vt:lpstr>
      <vt:lpstr>SVN-Newton</vt:lpstr>
      <vt:lpstr>UTM American Sans</vt:lpstr>
      <vt:lpstr>Cambria</vt:lpstr>
      <vt:lpstr>Microsoft YaHei</vt:lpstr>
      <vt:lpstr>Cambria Math</vt:lpstr>
      <vt:lpstr>KaiTi</vt:lpstr>
      <vt:lpstr>www.jpppt.com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www.jpppt.com</Manager>
  <Company>www.jpppt.com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Tu Bui</dc:creator>
  <cp:keywords>Măngnon</cp:keywords>
  <dc:description>www.jpppt.com</dc:description>
  <cp:lastModifiedBy>Lan Anh Dương</cp:lastModifiedBy>
  <cp:revision>163</cp:revision>
  <dcterms:created xsi:type="dcterms:W3CDTF">2021-02-28T11:59:59Z</dcterms:created>
  <dcterms:modified xsi:type="dcterms:W3CDTF">2023-07-24T17:13:44Z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2023-03-29T16:36:45Z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3eebbe33-99fa-41b1-8120-beebc8c97f23</vt:lpwstr>
  </property>
  <property fmtid="{D5CDD505-2E9C-101B-9397-08002B2CF9AE}" pid="8" name="MSIP_Label_defa4170-0d19-0005-0004-bc88714345d2_ContentBits">
    <vt:lpwstr>0</vt:lpwstr>
  </property>
</Properties>
</file>