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3.wav" ContentType="audio/x-wav"/>
  <Override PartName="/ppt/notesSlides/notesSlide7.xml" ContentType="application/vnd.openxmlformats-officedocument.presentationml.notesSlide+xml"/>
  <Override PartName="/ppt/media/audio4.wav" ContentType="audio/x-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media/media6.wav" ContentType="audio/x-wav"/>
  <Override PartName="/ppt/media/audio5.wav" ContentType="audio/x-wav"/>
  <Override PartName="/ppt/media/media7.wav" ContentType="audio/x-wav"/>
  <Override PartName="/ppt/media/media8.wav" ContentType="audio/x-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notesMasterIdLst>
    <p:notesMasterId r:id="rId39"/>
  </p:notesMasterIdLst>
  <p:sldIdLst>
    <p:sldId id="293" r:id="rId8"/>
    <p:sldId id="292" r:id="rId9"/>
    <p:sldId id="260" r:id="rId10"/>
    <p:sldId id="296" r:id="rId11"/>
    <p:sldId id="277" r:id="rId12"/>
    <p:sldId id="278" r:id="rId13"/>
    <p:sldId id="279" r:id="rId14"/>
    <p:sldId id="280" r:id="rId15"/>
    <p:sldId id="284" r:id="rId16"/>
    <p:sldId id="257" r:id="rId17"/>
    <p:sldId id="262" r:id="rId18"/>
    <p:sldId id="263" r:id="rId19"/>
    <p:sldId id="297" r:id="rId20"/>
    <p:sldId id="298" r:id="rId21"/>
    <p:sldId id="299" r:id="rId22"/>
    <p:sldId id="300" r:id="rId23"/>
    <p:sldId id="256" r:id="rId24"/>
    <p:sldId id="301" r:id="rId25"/>
    <p:sldId id="302" r:id="rId26"/>
    <p:sldId id="261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268" r:id="rId36"/>
    <p:sldId id="272" r:id="rId37"/>
    <p:sldId id="287" r:id="rId38"/>
  </p:sldIdLst>
  <p:sldSz cx="12192000" cy="6858000"/>
  <p:notesSz cx="6858000" cy="9144000"/>
  <p:embeddedFontLst>
    <p:embeddedFont>
      <p:font typeface="等线" panose="02010600030101010101" pitchFamily="2" charset="-122"/>
      <p:regular r:id="rId4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Cambria" panose="02040503050406030204" pitchFamily="18" charset="0"/>
      <p:regular r:id="rId48"/>
      <p:bold r:id="rId49"/>
      <p:italic r:id="rId50"/>
      <p:boldItalic r:id="rId51"/>
    </p:embeddedFont>
    <p:embeddedFont>
      <p:font typeface="SVN-Gretoon" panose="02040603050506020204" pitchFamily="18" charset="0"/>
      <p:regular r:id="rId52"/>
    </p:embeddedFont>
    <p:embeddedFont>
      <p:font typeface="Tahoma" panose="020B0604030504040204" pitchFamily="34" charset="0"/>
      <p:regular r:id="rId53"/>
      <p:bold r:id="rId54"/>
    </p:embeddedFont>
    <p:embeddedFont>
      <p:font typeface="UTM Androgyne" panose="02040603050506020204" pitchFamily="18" charset="0"/>
      <p:regular r:id="rId55"/>
    </p:embeddedFont>
    <p:embeddedFont>
      <p:font typeface="UTM Atlas" panose="02040603050506020204" pitchFamily="18" charset="0"/>
      <p:regular r:id="rId56"/>
      <p:bold r:id="rId57"/>
    </p:embeddedFont>
    <p:embeddedFont>
      <p:font typeface="UTM Azuki" panose="02040603050506020204" pitchFamily="18" charset="0"/>
      <p:regular r:id="rId58"/>
    </p:embeddedFont>
    <p:embeddedFont>
      <p:font typeface="UTM Cooper Black" panose="02040603050506020204" pitchFamily="18" charset="0"/>
      <p:regular r:id="rId59"/>
      <p:italic r:id="rId60"/>
    </p:embeddedFont>
    <p:embeddedFont>
      <p:font typeface="UTM Erie Black" panose="02040603050506020204" pitchFamily="18" charset="0"/>
      <p:regular r:id="rId61"/>
    </p:embeddedFont>
    <p:embeddedFont>
      <p:font typeface="UTM Flavour" panose="02040603050506020204" pitchFamily="18" charset="0"/>
      <p:regular r:id="rId62"/>
    </p:embeddedFont>
    <p:embeddedFont>
      <p:font typeface="UTM Marlboro" panose="02040603050506020204" pitchFamily="18" charset="0"/>
      <p:regular r:id="rId63"/>
    </p:embeddedFont>
    <p:embeddedFont>
      <p:font typeface="UTM Showcard" panose="02040603050506020204" pitchFamily="18" charset="0"/>
      <p:regular r:id="rId64"/>
    </p:embeddedFont>
    <p:embeddedFont>
      <p:font typeface="UVF Slim Tony" panose="020B0604020202020204" charset="0"/>
      <p:regular r:id="rId65"/>
    </p:embeddedFont>
  </p:embeddedFontLst>
  <p:custDataLst>
    <p:tags r:id="rId6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7280FF"/>
    <a:srgbClr val="030470"/>
    <a:srgbClr val="FFFFFF"/>
    <a:srgbClr val="FF99FF"/>
    <a:srgbClr val="FF66FF"/>
    <a:srgbClr val="B50B7C"/>
    <a:srgbClr val="E9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5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36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63" Type="http://schemas.openxmlformats.org/officeDocument/2006/relationships/font" Target="fonts/font24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2.fntdata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font" Target="fonts/font25.fntdata"/><Relationship Id="rId69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font" Target="fonts/font2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27.xml"/><Relationship Id="rId50" Type="http://schemas.openxmlformats.org/officeDocument/2006/relationships/font" Target="fonts/font11.fntdata"/><Relationship Id="rId5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7CD13A51-C5E4-47B6-8870-665410A7A8C3}" type="datetimeFigureOut">
              <a:rPr lang="zh-CN" altLang="en-US" smtClean="0"/>
              <a:pPr/>
              <a:t>2023/7/23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BF608899-20A8-46AD-AA03-3D1308691BC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8637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08899-20A8-46AD-AA03-3D1308691B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041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08899-20A8-46AD-AA03-3D1308691B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32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GV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gọi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15 </a:t>
            </a:r>
            <a:r>
              <a:rPr lang="en-US" dirty="0" err="1"/>
              <a:t>giây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luận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pPr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55354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08899-20A8-46AD-AA03-3D1308691B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338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2FD0C-B6D3-45AF-856F-A405129FD40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2810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2FD0C-B6D3-45AF-856F-A405129FD40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752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41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497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: </a:t>
            </a:r>
            <a:r>
              <a:rPr lang="en-US" baseline="0" dirty="0" err="1"/>
              <a:t>Mẹ</a:t>
            </a:r>
            <a:r>
              <a:rPr lang="en-US" baseline="0" dirty="0"/>
              <a:t> </a:t>
            </a:r>
            <a:r>
              <a:rPr lang="en-US" baseline="0" dirty="0" err="1"/>
              <a:t>giao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r>
              <a:rPr lang="en-US" baseline="0" dirty="0"/>
              <a:t> </a:t>
            </a:r>
            <a:r>
              <a:rPr lang="en-US" baseline="0" dirty="0" err="1"/>
              <a:t>vụ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KHĂN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: </a:t>
            </a:r>
            <a:r>
              <a:rPr lang="en-US" baseline="0" dirty="0" err="1"/>
              <a:t>mang</a:t>
            </a:r>
            <a:r>
              <a:rPr lang="en-US" baseline="0" dirty="0"/>
              <a:t> </a:t>
            </a:r>
            <a:r>
              <a:rPr lang="en-US" baseline="0" dirty="0" err="1"/>
              <a:t>bánh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biếu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Hãy</a:t>
            </a:r>
            <a:r>
              <a:rPr lang="en-US" baseline="0" dirty="0"/>
              <a:t> </a:t>
            </a:r>
            <a:r>
              <a:rPr lang="en-US" baseline="0" dirty="0" err="1"/>
              <a:t>giúp</a:t>
            </a:r>
            <a:r>
              <a:rPr lang="en-US" baseline="0" dirty="0"/>
              <a:t> </a:t>
            </a:r>
            <a:r>
              <a:rPr lang="en-US" baseline="0" dirty="0" err="1"/>
              <a:t>KHĂN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 </a:t>
            </a:r>
            <a:r>
              <a:rPr lang="en-US" baseline="0" dirty="0" err="1"/>
              <a:t>vượt</a:t>
            </a:r>
            <a:r>
              <a:rPr lang="en-US" baseline="0" dirty="0"/>
              <a:t> qua </a:t>
            </a:r>
            <a:r>
              <a:rPr lang="en-US" baseline="0" dirty="0" err="1"/>
              <a:t>rừng</a:t>
            </a:r>
            <a:r>
              <a:rPr lang="en-US" baseline="0" dirty="0"/>
              <a:t> </a:t>
            </a:r>
            <a:r>
              <a:rPr lang="en-US" baseline="0" dirty="0" err="1"/>
              <a:t>rậm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mang</a:t>
            </a:r>
            <a:r>
              <a:rPr lang="en-US" baseline="0" dirty="0"/>
              <a:t> </a:t>
            </a:r>
            <a:r>
              <a:rPr lang="en-US" baseline="0" dirty="0" err="1"/>
              <a:t>bánh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biếu</a:t>
            </a:r>
            <a:r>
              <a:rPr lang="en-US" baseline="0" dirty="0"/>
              <a:t> </a:t>
            </a:r>
            <a:r>
              <a:rPr lang="en-US" baseline="0" dirty="0" err="1"/>
              <a:t>bà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FB7FE43-6FD1-4EE0-A973-8ECB49C6E1E2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5215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Đúng</a:t>
            </a:r>
            <a:r>
              <a:rPr lang="en-US" baseline="0" dirty="0"/>
              <a:t> </a:t>
            </a:r>
            <a:r>
              <a:rPr lang="en-US" baseline="0" dirty="0">
                <a:sym typeface="Wingdings" pitchFamily="2" charset="2"/>
              </a:rPr>
              <a:t> </a:t>
            </a:r>
            <a:r>
              <a:rPr lang="en-US" baseline="0" dirty="0" err="1">
                <a:sym typeface="Wingdings" pitchFamily="2" charset="2"/>
              </a:rPr>
              <a:t>tặng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 </a:t>
            </a:r>
            <a:r>
              <a:rPr lang="en-US" baseline="0" dirty="0" err="1">
                <a:sym typeface="Wingdings" pitchFamily="2" charset="2"/>
              </a:rPr>
              <a:t>thầy</a:t>
            </a:r>
            <a:r>
              <a:rPr lang="en-US" baseline="0" dirty="0">
                <a:sym typeface="Wingdings" pitchFamily="2" charset="2"/>
              </a:rPr>
              <a:t>/</a:t>
            </a:r>
            <a:r>
              <a:rPr lang="en-US" baseline="0" dirty="0" err="1">
                <a:sym typeface="Wingdings" pitchFamily="2" charset="2"/>
              </a:rPr>
              <a:t>cô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nhấn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hình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chiếc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để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đưa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bánh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vào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giỏ</a:t>
            </a:r>
            <a:r>
              <a:rPr lang="en-US" baseline="0" dirty="0">
                <a:sym typeface="Wingdings" pitchFamily="2" charset="2"/>
              </a:rPr>
              <a:t>  </a:t>
            </a:r>
            <a:r>
              <a:rPr lang="en-US" baseline="0" dirty="0" err="1">
                <a:sym typeface="Wingdings" pitchFamily="2" charset="2"/>
              </a:rPr>
              <a:t>bấm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phím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mũi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tên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chuyển</a:t>
            </a:r>
            <a:r>
              <a:rPr lang="en-US" baseline="0" dirty="0">
                <a:sym typeface="Wingdings" pitchFamily="2" charset="2"/>
              </a:rPr>
              <a:t> slide (</a:t>
            </a:r>
            <a:r>
              <a:rPr lang="en-US" baseline="0" dirty="0" err="1">
                <a:sym typeface="Wingdings" pitchFamily="2" charset="2"/>
              </a:rPr>
              <a:t>trên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bàn</a:t>
            </a:r>
            <a:r>
              <a:rPr lang="en-US" baseline="0" dirty="0">
                <a:sym typeface="Wingdings" pitchFamily="2" charset="2"/>
              </a:rPr>
              <a:t> </a:t>
            </a:r>
            <a:r>
              <a:rPr lang="en-US" baseline="0" dirty="0" err="1">
                <a:sym typeface="Wingdings" pitchFamily="2" charset="2"/>
              </a:rPr>
              <a:t>phím</a:t>
            </a:r>
            <a:r>
              <a:rPr lang="en-US" baseline="0" dirty="0">
                <a:sym typeface="Wingdings" pitchFamily="2" charset="2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FB7FE43-6FD1-4EE0-A973-8ECB49C6E1E2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0036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398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492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Nhấm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. Sau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vuông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dấu</a:t>
            </a:r>
            <a:r>
              <a:rPr lang="en-US" dirty="0"/>
              <a:t> tick </a:t>
            </a:r>
            <a:r>
              <a:rPr lang="en-US" dirty="0" err="1"/>
              <a:t>xanh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tiếng</a:t>
            </a:r>
            <a:r>
              <a:rPr lang="en-US" dirty="0"/>
              <a:t> </a:t>
            </a:r>
            <a:r>
              <a:rPr lang="en-US" dirty="0" err="1"/>
              <a:t>vỗ</a:t>
            </a:r>
            <a:r>
              <a:rPr lang="en-US" dirty="0"/>
              <a:t> </a:t>
            </a:r>
            <a:r>
              <a:rPr lang="en-US" dirty="0" err="1"/>
              <a:t>tay</a:t>
            </a:r>
            <a:r>
              <a:rPr lang="en-US" dirty="0"/>
              <a:t>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7230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choột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ô </a:t>
            </a:r>
            <a:r>
              <a:rPr lang="en-US" dirty="0" err="1"/>
              <a:t>vuông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ra </a:t>
            </a:r>
            <a:r>
              <a:rPr lang="en-US" dirty="0" err="1"/>
              <a:t>dấu</a:t>
            </a:r>
            <a:r>
              <a:rPr lang="en-US" dirty="0"/>
              <a:t> tick </a:t>
            </a:r>
            <a:r>
              <a:rPr lang="en-US" dirty="0" err="1"/>
              <a:t>xanh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tiếng</a:t>
            </a:r>
            <a:r>
              <a:rPr lang="en-US" dirty="0"/>
              <a:t> </a:t>
            </a:r>
            <a:r>
              <a:rPr lang="en-US" dirty="0" err="1"/>
              <a:t>vỗ</a:t>
            </a:r>
            <a:r>
              <a:rPr lang="en-US" dirty="0"/>
              <a:t> </a:t>
            </a:r>
            <a:r>
              <a:rPr lang="en-US" dirty="0" err="1"/>
              <a:t>tay</a:t>
            </a:r>
            <a:r>
              <a:rPr lang="en-US" dirty="0"/>
              <a:t>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08899-20A8-46AD-AA03-3D1308691BC5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95848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08899-20A8-46AD-AA03-3D1308691B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3305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964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6EE738-C2D6-43FC-B20C-D2DDB4A4F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027530-3133-4C3E-8F2D-090BB29F6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5AE87-AA2B-45C2-95E8-E9CD348EC7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29EEE9-9B1F-4C46-B497-92FC3630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AA111E-0F79-46EE-8487-4376EF9B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268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A25EC82-AA27-4DC5-987C-F9927CBAB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F444811-7A43-4F7A-A72F-6DAE24BE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2159E8-1629-459E-8955-D70204D0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710FE1-5D36-4DF0-A165-6BD09660F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223D90-62AE-4492-AA8E-21AF0634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144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02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39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21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157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56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07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221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4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99C82-B409-4C4F-B04C-D89227361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E98B40-4EB3-4547-A082-BFA54A9D0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A97E4D-82B6-449D-B1E4-8E2217A6D5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BF0727-23A9-469B-A916-53740C32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C8DDD8-9F84-4BBC-942A-1BCBD3E8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24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52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6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04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964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774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914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735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476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723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49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46DF5D-E15C-41AC-A5F5-6B60D19E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40DE1F-6A4A-462C-B648-A1325D44C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1EFEF4-44A2-40B4-BE02-D8BEEF7D7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1251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4663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49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4280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34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60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204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899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110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427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15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767841-4872-4A66-B5B9-AEB6A690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810C30-4121-4186-909E-993A5F4E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B0A69E-FCE1-4195-B112-8B07999C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2937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04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693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413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2193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6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149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623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906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9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06A5CD-5D03-4AF2-A862-6374BABCD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884909-DFC1-4385-83A5-610F8BB30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8BB721-2A41-4394-9697-9D0E0D998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2D745DA-DBC4-4B58-B40B-9B89EFCE2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2B00AB-42A8-4FA3-864E-2C270D406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89DEC5-DB7D-4B7A-A739-80F146131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BFB16F-4C71-4C6E-9F0B-A1689B50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45560D-2BBB-46D5-9D32-8571051D6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40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413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619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96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327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4510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761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2C472-DEB6-4449-8F2F-AA5285D5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7057A-697F-44D6-AA24-4C5E419B8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859F4-E04E-4673-8814-DB2A551E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71EA0-54C5-478E-9C40-3C5F3665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475C2-E107-4AEC-B3C0-468683650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359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2262D-3C64-49FF-821D-1AB3E891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DC9FC-8E90-43B3-BE5F-5B54D258A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41A0C-7712-408F-B778-531AF17A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F0377-BA09-428F-845F-D79A7303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A36A6-9BAF-41DE-B223-291DFA33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439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A15B8-C257-4CCC-A5FA-6B5DA0EB1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22919-A1B3-4BA2-8BCE-2B5617CB4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CBEAB-C3F3-42B1-8A7E-9A851893E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A7546-01CB-4C60-AF54-54C04F38F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33B32-0AB3-41D7-9C4B-8C19EAB97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118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43B9D-3AC1-4C3D-B189-BEE9151AD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E460D-1C53-4657-A1F0-C83D64B9A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0A135E-008F-4AF7-A7EA-74D3279E3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B894E-C438-462D-8081-6A540106C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3D22E-5CAC-4F27-B90F-57AA70BB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B83E80-B43B-4D95-807D-F73F506C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32AD7E-EF58-48DD-ABF3-A58E3FAE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33C195A-A4EC-461B-9BC5-C85ED43C00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F815663-A9ED-49D3-B841-D6E704C6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14CDA0-E9F6-4F74-A641-31EC3990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849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B53A1-053C-4328-A2AD-07062895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FC7C9-C283-450E-823F-7D2BD433E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AFDD79-750E-41D3-94CA-3FD0DC6B1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09D85-97FF-4A09-9E98-E522050258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82BFDE-FD48-4A1D-BE56-3B2E086EE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1A9EA2-102D-474B-A1AD-77C00CFC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933CB2-3668-410C-AF3D-94AF48F0A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7B87EE-75FC-4394-AFAA-CD911257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142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71598-6792-459D-8502-46011584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32ADD9-D6DF-4A47-BD03-8D18AB42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88A054-95FA-4FDD-824E-DD098C68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423FF7-3506-4A0C-AE3F-0C5F4528A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366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0B6F33-6653-416B-A179-51271CA5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1ADA78-9A37-4E41-A748-5F148C101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59D583-4F53-4521-B099-8B2BC26B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646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DF522-329D-49AC-95A3-2DE242C4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94A4A-8EEE-4EFF-A83B-6FCB2848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2D30E-42A5-4FE5-85A9-AF6AEE8F8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89FDA-BED9-45FD-B224-860533F4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11F640-71BD-4580-940C-55598079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8E075-D460-4B31-9A92-F37E0364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511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9D92B-2DA5-4B80-BA2A-3A7C56218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CD6F25-4520-48C9-B1A8-15AA89DA6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EFFB1-A959-461D-B0A9-4CF6F11B5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4A55B-34E0-45F2-A080-C298F253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ED53C-A485-40D3-A4CB-157E2296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C79E08-95EB-477B-ADE9-79CF466F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967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D042-9613-4A83-A89E-B739D85F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E71B7-2AB0-4B55-87CA-9EFFD320A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7F7C9-F4A9-47F8-86B1-F7B3323A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F269B-6285-4326-8066-77FA74F7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898CF-1837-4F89-8299-E82260060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1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1B6E24-2DDD-4D81-8206-9E3D78972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EAC2FD-7237-4AF9-AE2D-BBA5241D9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BEC1E-2E4D-47A3-B1C2-5C00F192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A426B-9EE3-47F7-9F0C-11CDF9504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C3344-8DC9-4ACD-9301-C71090E5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557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E052045-A3F9-4EA9-9D0C-6E1E84A2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FC632C43-8B1A-4470-B20E-8152344FF8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vi-VN" altLang="zh-CN"/>
              <a:t>MĂNG NON</a:t>
            </a:r>
            <a:endParaRPr lang="zh-CN" alt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4587551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">
            <a:extLst>
              <a:ext uri="{FF2B5EF4-FFF2-40B4-BE49-F238E27FC236}">
                <a16:creationId xmlns:a16="http://schemas.microsoft.com/office/drawing/2014/main" id="{6C889DC7-4E7F-4056-A845-0B3F509BFA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8">
            <a:extLst>
              <a:ext uri="{FF2B5EF4-FFF2-40B4-BE49-F238E27FC236}">
                <a16:creationId xmlns:a16="http://schemas.microsoft.com/office/drawing/2014/main" id="{065D01CD-8F31-4A7B-8969-42EE842798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anchor="ctr"/>
          <a:lstStyle/>
          <a:p>
            <a:pPr algn="ctr" defTabSz="914217" eaLnBrk="1" hangingPunct="1">
              <a:defRPr/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>
            <a:extLst>
              <a:ext uri="{FF2B5EF4-FFF2-40B4-BE49-F238E27FC236}">
                <a16:creationId xmlns:a16="http://schemas.microsoft.com/office/drawing/2014/main" id="{6697A097-B737-4155-AD18-BF8A872F9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页脚占位符 4">
            <a:extLst>
              <a:ext uri="{FF2B5EF4-FFF2-40B4-BE49-F238E27FC236}">
                <a16:creationId xmlns:a16="http://schemas.microsoft.com/office/drawing/2014/main" id="{749E4BF4-4BB1-47A9-BC6C-9F6A1FD1C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defTabSz="914217" eaLnBrk="1" hangingPunct="1">
              <a:defRPr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>
            <a:extLst>
              <a:ext uri="{FF2B5EF4-FFF2-40B4-BE49-F238E27FC236}">
                <a16:creationId xmlns:a16="http://schemas.microsoft.com/office/drawing/2014/main" id="{2286AE73-34E2-4B39-8322-0BBAEF81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912813" eaLnBrk="1" hangingPunct="1">
              <a:defRPr>
                <a:solidFill>
                  <a:srgbClr val="000000"/>
                </a:solidFill>
              </a:defRPr>
            </a:lvl1pPr>
          </a:lstStyle>
          <a:p>
            <a:fld id="{3E265C21-1CE1-4403-A796-DED6E42EE3E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34872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8CE1EE-1C71-477D-A315-A7E8E7B4B0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FF734CE-6E42-4202-8D7A-E62352B2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33A891-55B3-4419-BAAA-E5176E39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59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6278C-7378-4C16-AEBD-97D0C7B5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DC71AC-0695-48D0-A5C1-A2DFE8CF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994A254-CB33-4221-A6DD-4FF609E86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91B497-8491-41A9-82AF-30CE8B9A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4F5015-A16E-4533-99E7-B85E480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18662E-9695-4FCC-83D0-D7B9E5B2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BAFB50-33D3-41F8-8B0D-C95D1F3D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70E7E3E-6331-4432-B6A1-EDCE1D0AB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2437C9-A6B4-4B1D-B141-2A7952D07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DC2534-C80D-43F6-B18D-30D6AA35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B880E-3BE9-4A10-966A-C1D42C70BCF6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193401-AA28-41EF-A97D-F4FBB31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196DFE-B28E-4476-ADE9-459885B1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F30F0-2D64-4950-B991-DBE38FB597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672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54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E5C4E-B3C2-4C37-8FA3-175A5BF966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BAF5E-2946-41B5-BA42-EFFBDE24E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83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9326E18-D8FC-479E-9F23-4B7A0F8D3E7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7/23/2023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56F799D-D809-45D1-817F-853EA95FB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2674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E9A5C-35A2-4C87-9D5B-FD128F0C16A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BA874-1D26-4199-B4C1-394EEF75C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1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E9A5C-35A2-4C87-9D5B-FD128F0C16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BA874-1D26-4199-B4C1-394EEF75C4B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3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2BDAE9-194C-48F4-A454-2E8A1E05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B2D55-289B-473E-B272-5248DAEFD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D3A29-064F-46E6-A422-DF24F14D70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2DF30-34D4-4D58-84EE-E79C213EEF78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4958E-13DA-490C-B665-AFE9C2440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D1DEE-3D13-42E7-BE97-2023A00B8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2A71-5B06-4FB4-A537-D8F05F20B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4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>
            <a:extLst>
              <a:ext uri="{FF2B5EF4-FFF2-40B4-BE49-F238E27FC236}">
                <a16:creationId xmlns:a16="http://schemas.microsoft.com/office/drawing/2014/main" id="{21A1556E-364B-4BE1-ABD2-0535D04E20C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694" tIns="43347" rIns="86694" bIns="4334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zh-CN" altLang="en-US"/>
          </a:p>
        </p:txBody>
      </p:sp>
      <p:sp>
        <p:nvSpPr>
          <p:cNvPr id="4099" name="文本占位符 2">
            <a:extLst>
              <a:ext uri="{FF2B5EF4-FFF2-40B4-BE49-F238E27FC236}">
                <a16:creationId xmlns:a16="http://schemas.microsoft.com/office/drawing/2014/main" id="{B2AED495-6A6F-40C0-99E3-2BD33E69F8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694" tIns="43347" rIns="86694" bIns="43347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CN" altLang="en-US"/>
          </a:p>
        </p:txBody>
      </p:sp>
      <p:sp>
        <p:nvSpPr>
          <p:cNvPr id="4100" name="TextBox 7">
            <a:extLst>
              <a:ext uri="{FF2B5EF4-FFF2-40B4-BE49-F238E27FC236}">
                <a16:creationId xmlns:a16="http://schemas.microsoft.com/office/drawing/2014/main" id="{CA792E35-C2BE-4CDF-9F8D-2E5650E1B6C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056813" y="6313488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000">
                <a:solidFill>
                  <a:srgbClr val="595959"/>
                </a:solidFill>
                <a:latin typeface="Cambria" panose="02040503050406030204" pitchFamily="18" charset="0"/>
                <a:ea typeface="SimSun" panose="02010600030101010101" pitchFamily="2" charset="-122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79887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ransition/>
  <p:hf sldNum="0" hdr="0" ftr="0" dt="0"/>
  <p:txStyles>
    <p:titleStyle>
      <a:lvl1pPr algn="l" defTabSz="8651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651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2pPr>
      <a:lvl3pPr algn="l" defTabSz="8651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3pPr>
      <a:lvl4pPr algn="l" defTabSz="8651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4pPr>
      <a:lvl5pPr algn="l" defTabSz="8651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865188" rtl="0" fontAlgn="base">
        <a:lnSpc>
          <a:spcPct val="90000"/>
        </a:lnSpc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15900" indent="-215900" algn="l" defTabSz="865188" rtl="0" eaLnBrk="0" fontAlgn="base" hangingPunct="0">
        <a:lnSpc>
          <a:spcPct val="90000"/>
        </a:lnSpc>
        <a:spcBef>
          <a:spcPts val="9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9288" indent="-215900" algn="l" defTabSz="865188" rtl="0" eaLnBrk="0" fontAlgn="base" hangingPunct="0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2675" indent="-215900" algn="l" defTabSz="865188" rtl="0" eaLnBrk="0" fontAlgn="base" hangingPunct="0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063" indent="-215900" algn="l" defTabSz="865188" rtl="0" eaLnBrk="0" fontAlgn="base" hangingPunct="0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49450" indent="-215900" algn="l" defTabSz="865188" rtl="0" eaLnBrk="0" fontAlgn="base" hangingPunct="0">
        <a:lnSpc>
          <a:spcPct val="90000"/>
        </a:lnSpc>
        <a:spcBef>
          <a:spcPts val="475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61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000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8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769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8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7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5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53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92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0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92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077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5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11" Type="http://schemas.openxmlformats.org/officeDocument/2006/relationships/image" Target="../media/image53.jpe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gif"/><Relationship Id="rId9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54.gif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jpeg"/><Relationship Id="rId11" Type="http://schemas.openxmlformats.org/officeDocument/2006/relationships/slide" Target="slide13.xml"/><Relationship Id="rId5" Type="http://schemas.microsoft.com/office/2007/relationships/hdphoto" Target="../media/hdphoto3.wdp"/><Relationship Id="rId10" Type="http://schemas.openxmlformats.org/officeDocument/2006/relationships/image" Target="../media/image53.jpe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3.jpeg"/><Relationship Id="rId3" Type="http://schemas.openxmlformats.org/officeDocument/2006/relationships/audio" Target="../media/audio4.wav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gif"/><Relationship Id="rId11" Type="http://schemas.openxmlformats.org/officeDocument/2006/relationships/image" Target="../media/image51.jpeg"/><Relationship Id="rId5" Type="http://schemas.openxmlformats.org/officeDocument/2006/relationships/image" Target="../media/image54.gif"/><Relationship Id="rId10" Type="http://schemas.openxmlformats.org/officeDocument/2006/relationships/image" Target="../media/image50.jpeg"/><Relationship Id="rId4" Type="http://schemas.openxmlformats.org/officeDocument/2006/relationships/image" Target="../media/image46.png"/><Relationship Id="rId9" Type="http://schemas.openxmlformats.org/officeDocument/2006/relationships/image" Target="../media/image49.jpeg"/><Relationship Id="rId1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7.jpeg"/><Relationship Id="rId3" Type="http://schemas.openxmlformats.org/officeDocument/2006/relationships/audio" Target="../media/audio4.wav"/><Relationship Id="rId7" Type="http://schemas.openxmlformats.org/officeDocument/2006/relationships/image" Target="../media/image48.pn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8.gif"/><Relationship Id="rId11" Type="http://schemas.openxmlformats.org/officeDocument/2006/relationships/image" Target="../media/image52.png"/><Relationship Id="rId5" Type="http://schemas.openxmlformats.org/officeDocument/2006/relationships/image" Target="../media/image56.gif"/><Relationship Id="rId10" Type="http://schemas.openxmlformats.org/officeDocument/2006/relationships/image" Target="../media/image51.jpeg"/><Relationship Id="rId4" Type="http://schemas.openxmlformats.org/officeDocument/2006/relationships/image" Target="../media/image46.png"/><Relationship Id="rId9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6.png"/><Relationship Id="rId7" Type="http://schemas.openxmlformats.org/officeDocument/2006/relationships/image" Target="../media/image5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jpeg"/><Relationship Id="rId5" Type="http://schemas.openxmlformats.org/officeDocument/2006/relationships/image" Target="../media/image60.gif"/><Relationship Id="rId4" Type="http://schemas.openxmlformats.org/officeDocument/2006/relationships/image" Target="../media/image59.gif"/><Relationship Id="rId9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5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34.xml"/><Relationship Id="rId7" Type="http://schemas.microsoft.com/office/2007/relationships/hdphoto" Target="../media/hdphoto4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2.png"/><Relationship Id="rId5" Type="http://schemas.openxmlformats.org/officeDocument/2006/relationships/slide" Target="slide10.xml"/><Relationship Id="rId4" Type="http://schemas.openxmlformats.org/officeDocument/2006/relationships/image" Target="../media/image61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3.png"/><Relationship Id="rId3" Type="http://schemas.microsoft.com/office/2007/relationships/media" Target="../media/media5.mp3"/><Relationship Id="rId7" Type="http://schemas.openxmlformats.org/officeDocument/2006/relationships/image" Target="../media/image65.jpg"/><Relationship Id="rId12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4.jpeg"/><Relationship Id="rId11" Type="http://schemas.microsoft.com/office/2007/relationships/hdphoto" Target="../media/hdphoto6.wdp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3.png"/><Relationship Id="rId3" Type="http://schemas.microsoft.com/office/2007/relationships/media" Target="../media/media5.mp3"/><Relationship Id="rId7" Type="http://schemas.openxmlformats.org/officeDocument/2006/relationships/image" Target="../media/image65.jpg"/><Relationship Id="rId12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9.jpg"/><Relationship Id="rId11" Type="http://schemas.microsoft.com/office/2007/relationships/hdphoto" Target="../media/hdphoto6.wdp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3.png"/><Relationship Id="rId3" Type="http://schemas.microsoft.com/office/2007/relationships/media" Target="../media/media5.mp3"/><Relationship Id="rId7" Type="http://schemas.openxmlformats.org/officeDocument/2006/relationships/image" Target="../media/image65.jpg"/><Relationship Id="rId12" Type="http://schemas.openxmlformats.org/officeDocument/2006/relationships/image" Target="../media/image6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0.jpeg"/><Relationship Id="rId11" Type="http://schemas.microsoft.com/office/2007/relationships/hdphoto" Target="../media/hdphoto6.wdp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67.png"/><Relationship Id="rId4" Type="http://schemas.openxmlformats.org/officeDocument/2006/relationships/audio" Target="../media/media5.mp3"/><Relationship Id="rId9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5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" Type="http://schemas.openxmlformats.org/officeDocument/2006/relationships/slideLayout" Target="../slideLayouts/slideLayout57.xml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audio" Target="../media/media6.wav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microsoft.com/office/2007/relationships/media" Target="../media/media6.wav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audio" Target="../media/audio5.wav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77.png"/><Relationship Id="rId18" Type="http://schemas.openxmlformats.org/officeDocument/2006/relationships/image" Target="../media/image84.png"/><Relationship Id="rId26" Type="http://schemas.openxmlformats.org/officeDocument/2006/relationships/image" Target="../media/image85.png"/><Relationship Id="rId3" Type="http://schemas.microsoft.com/office/2007/relationships/media" Target="../media/media8.wav"/><Relationship Id="rId21" Type="http://schemas.openxmlformats.org/officeDocument/2006/relationships/image" Target="../media/image87.png"/><Relationship Id="rId7" Type="http://schemas.openxmlformats.org/officeDocument/2006/relationships/audio" Target="../media/audio5.wav"/><Relationship Id="rId12" Type="http://schemas.openxmlformats.org/officeDocument/2006/relationships/image" Target="../media/image76.png"/><Relationship Id="rId17" Type="http://schemas.openxmlformats.org/officeDocument/2006/relationships/image" Target="../media/image83.png"/><Relationship Id="rId25" Type="http://schemas.openxmlformats.org/officeDocument/2006/relationships/image" Target="../media/image97.png"/><Relationship Id="rId2" Type="http://schemas.openxmlformats.org/officeDocument/2006/relationships/audio" Target="../media/media7.wav"/><Relationship Id="rId16" Type="http://schemas.openxmlformats.org/officeDocument/2006/relationships/image" Target="../media/image93.png"/><Relationship Id="rId20" Type="http://schemas.openxmlformats.org/officeDocument/2006/relationships/image" Target="../media/image96.png"/><Relationship Id="rId1" Type="http://schemas.microsoft.com/office/2007/relationships/media" Target="../media/media7.wav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74.png"/><Relationship Id="rId24" Type="http://schemas.openxmlformats.org/officeDocument/2006/relationships/image" Target="../media/image92.png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82.png"/><Relationship Id="rId23" Type="http://schemas.openxmlformats.org/officeDocument/2006/relationships/image" Target="../media/image89.png"/><Relationship Id="rId28" Type="http://schemas.openxmlformats.org/officeDocument/2006/relationships/audio" Target="../media/audio5.wav"/><Relationship Id="rId10" Type="http://schemas.openxmlformats.org/officeDocument/2006/relationships/image" Target="../media/image73.png"/><Relationship Id="rId19" Type="http://schemas.openxmlformats.org/officeDocument/2006/relationships/image" Target="../media/image86.png"/><Relationship Id="rId4" Type="http://schemas.openxmlformats.org/officeDocument/2006/relationships/audio" Target="../media/media8.wav"/><Relationship Id="rId9" Type="http://schemas.openxmlformats.org/officeDocument/2006/relationships/image" Target="../media/image95.png"/><Relationship Id="rId14" Type="http://schemas.openxmlformats.org/officeDocument/2006/relationships/image" Target="../media/image78.png"/><Relationship Id="rId22" Type="http://schemas.openxmlformats.org/officeDocument/2006/relationships/image" Target="../media/image88.png"/><Relationship Id="rId27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78.png"/><Relationship Id="rId18" Type="http://schemas.openxmlformats.org/officeDocument/2006/relationships/image" Target="../media/image86.png"/><Relationship Id="rId26" Type="http://schemas.openxmlformats.org/officeDocument/2006/relationships/image" Target="../media/image90.png"/><Relationship Id="rId3" Type="http://schemas.microsoft.com/office/2007/relationships/media" Target="../media/media8.wav"/><Relationship Id="rId21" Type="http://schemas.openxmlformats.org/officeDocument/2006/relationships/image" Target="../media/image88.png"/><Relationship Id="rId7" Type="http://schemas.openxmlformats.org/officeDocument/2006/relationships/image" Target="../media/image94.png"/><Relationship Id="rId12" Type="http://schemas.openxmlformats.org/officeDocument/2006/relationships/image" Target="../media/image77.png"/><Relationship Id="rId17" Type="http://schemas.openxmlformats.org/officeDocument/2006/relationships/image" Target="../media/image84.png"/><Relationship Id="rId25" Type="http://schemas.openxmlformats.org/officeDocument/2006/relationships/image" Target="../media/image85.png"/><Relationship Id="rId2" Type="http://schemas.openxmlformats.org/officeDocument/2006/relationships/audio" Target="../media/media7.wav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microsoft.com/office/2007/relationships/media" Target="../media/media7.wav"/><Relationship Id="rId6" Type="http://schemas.openxmlformats.org/officeDocument/2006/relationships/audio" Target="../media/audio5.wav"/><Relationship Id="rId11" Type="http://schemas.openxmlformats.org/officeDocument/2006/relationships/image" Target="../media/image76.png"/><Relationship Id="rId24" Type="http://schemas.openxmlformats.org/officeDocument/2006/relationships/image" Target="../media/image97.png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98.png"/><Relationship Id="rId23" Type="http://schemas.openxmlformats.org/officeDocument/2006/relationships/image" Target="../media/image92.png"/><Relationship Id="rId10" Type="http://schemas.openxmlformats.org/officeDocument/2006/relationships/image" Target="../media/image74.png"/><Relationship Id="rId19" Type="http://schemas.openxmlformats.org/officeDocument/2006/relationships/image" Target="../media/image96.png"/><Relationship Id="rId4" Type="http://schemas.openxmlformats.org/officeDocument/2006/relationships/audio" Target="../media/media8.wav"/><Relationship Id="rId9" Type="http://schemas.openxmlformats.org/officeDocument/2006/relationships/image" Target="../media/image73.png"/><Relationship Id="rId14" Type="http://schemas.openxmlformats.org/officeDocument/2006/relationships/image" Target="../media/image82.png"/><Relationship Id="rId22" Type="http://schemas.openxmlformats.org/officeDocument/2006/relationships/image" Target="../media/image89.png"/><Relationship Id="rId27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78.png"/><Relationship Id="rId18" Type="http://schemas.openxmlformats.org/officeDocument/2006/relationships/image" Target="../media/image86.png"/><Relationship Id="rId26" Type="http://schemas.openxmlformats.org/officeDocument/2006/relationships/image" Target="../media/image90.png"/><Relationship Id="rId3" Type="http://schemas.microsoft.com/office/2007/relationships/media" Target="../media/media8.wav"/><Relationship Id="rId21" Type="http://schemas.openxmlformats.org/officeDocument/2006/relationships/image" Target="../media/image88.png"/><Relationship Id="rId7" Type="http://schemas.openxmlformats.org/officeDocument/2006/relationships/image" Target="../media/image94.png"/><Relationship Id="rId12" Type="http://schemas.openxmlformats.org/officeDocument/2006/relationships/image" Target="../media/image77.png"/><Relationship Id="rId17" Type="http://schemas.openxmlformats.org/officeDocument/2006/relationships/image" Target="../media/image84.png"/><Relationship Id="rId25" Type="http://schemas.openxmlformats.org/officeDocument/2006/relationships/image" Target="../media/image85.png"/><Relationship Id="rId2" Type="http://schemas.openxmlformats.org/officeDocument/2006/relationships/audio" Target="../media/media7.wav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microsoft.com/office/2007/relationships/media" Target="../media/media7.wav"/><Relationship Id="rId6" Type="http://schemas.openxmlformats.org/officeDocument/2006/relationships/audio" Target="../media/audio5.wav"/><Relationship Id="rId11" Type="http://schemas.openxmlformats.org/officeDocument/2006/relationships/image" Target="../media/image76.png"/><Relationship Id="rId24" Type="http://schemas.openxmlformats.org/officeDocument/2006/relationships/image" Target="../media/image97.png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99.png"/><Relationship Id="rId23" Type="http://schemas.openxmlformats.org/officeDocument/2006/relationships/image" Target="../media/image92.png"/><Relationship Id="rId10" Type="http://schemas.openxmlformats.org/officeDocument/2006/relationships/image" Target="../media/image74.png"/><Relationship Id="rId19" Type="http://schemas.openxmlformats.org/officeDocument/2006/relationships/image" Target="../media/image96.png"/><Relationship Id="rId4" Type="http://schemas.openxmlformats.org/officeDocument/2006/relationships/audio" Target="../media/media8.wav"/><Relationship Id="rId9" Type="http://schemas.openxmlformats.org/officeDocument/2006/relationships/image" Target="../media/image73.png"/><Relationship Id="rId14" Type="http://schemas.openxmlformats.org/officeDocument/2006/relationships/image" Target="../media/image82.png"/><Relationship Id="rId22" Type="http://schemas.openxmlformats.org/officeDocument/2006/relationships/image" Target="../media/image89.png"/><Relationship Id="rId27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78.png"/><Relationship Id="rId18" Type="http://schemas.openxmlformats.org/officeDocument/2006/relationships/image" Target="../media/image86.png"/><Relationship Id="rId26" Type="http://schemas.openxmlformats.org/officeDocument/2006/relationships/image" Target="../media/image90.png"/><Relationship Id="rId3" Type="http://schemas.microsoft.com/office/2007/relationships/media" Target="../media/media8.wav"/><Relationship Id="rId21" Type="http://schemas.openxmlformats.org/officeDocument/2006/relationships/image" Target="../media/image88.png"/><Relationship Id="rId7" Type="http://schemas.openxmlformats.org/officeDocument/2006/relationships/image" Target="../media/image94.png"/><Relationship Id="rId12" Type="http://schemas.openxmlformats.org/officeDocument/2006/relationships/image" Target="../media/image77.png"/><Relationship Id="rId17" Type="http://schemas.openxmlformats.org/officeDocument/2006/relationships/image" Target="../media/image84.png"/><Relationship Id="rId25" Type="http://schemas.openxmlformats.org/officeDocument/2006/relationships/image" Target="../media/image85.png"/><Relationship Id="rId2" Type="http://schemas.openxmlformats.org/officeDocument/2006/relationships/audio" Target="../media/media7.wav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microsoft.com/office/2007/relationships/media" Target="../media/media7.wav"/><Relationship Id="rId6" Type="http://schemas.openxmlformats.org/officeDocument/2006/relationships/audio" Target="../media/audio5.wav"/><Relationship Id="rId11" Type="http://schemas.openxmlformats.org/officeDocument/2006/relationships/image" Target="../media/image76.png"/><Relationship Id="rId24" Type="http://schemas.openxmlformats.org/officeDocument/2006/relationships/image" Target="../media/image97.png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100.png"/><Relationship Id="rId23" Type="http://schemas.openxmlformats.org/officeDocument/2006/relationships/image" Target="../media/image92.png"/><Relationship Id="rId10" Type="http://schemas.openxmlformats.org/officeDocument/2006/relationships/image" Target="../media/image74.png"/><Relationship Id="rId19" Type="http://schemas.openxmlformats.org/officeDocument/2006/relationships/image" Target="../media/image96.png"/><Relationship Id="rId4" Type="http://schemas.openxmlformats.org/officeDocument/2006/relationships/audio" Target="../media/media8.wav"/><Relationship Id="rId9" Type="http://schemas.openxmlformats.org/officeDocument/2006/relationships/image" Target="../media/image73.png"/><Relationship Id="rId14" Type="http://schemas.openxmlformats.org/officeDocument/2006/relationships/image" Target="../media/image82.png"/><Relationship Id="rId22" Type="http://schemas.openxmlformats.org/officeDocument/2006/relationships/image" Target="../media/image89.png"/><Relationship Id="rId27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5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png"/><Relationship Id="rId5" Type="http://schemas.openxmlformats.org/officeDocument/2006/relationships/image" Target="../media/image45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5.png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microsoft.com/office/2007/relationships/hdphoto" Target="../media/hdphoto2.wdp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11" Type="http://schemas.openxmlformats.org/officeDocument/2006/relationships/image" Target="../media/image33.png"/><Relationship Id="rId5" Type="http://schemas.openxmlformats.org/officeDocument/2006/relationships/image" Target="../media/image28.jp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6.png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openxmlformats.org/officeDocument/2006/relationships/audio" Target="../media/audio1.wav"/><Relationship Id="rId10" Type="http://schemas.openxmlformats.org/officeDocument/2006/relationships/image" Target="../media/image36.png"/><Relationship Id="rId4" Type="http://schemas.openxmlformats.org/officeDocument/2006/relationships/image" Target="../media/image20.png"/><Relationship Id="rId9" Type="http://schemas.openxmlformats.org/officeDocument/2006/relationships/image" Target="../media/image35.png"/><Relationship Id="rId1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11" Type="http://schemas.openxmlformats.org/officeDocument/2006/relationships/image" Target="../media/image37.png"/><Relationship Id="rId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image" Target="../media/image39.png"/><Relationship Id="rId9" Type="http://schemas.openxmlformats.org/officeDocument/2006/relationships/image" Target="../media/image41.png"/><Relationship Id="rId1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3CFFEF-FB67-4FE7-9310-D35D1BA023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1748" y="1639392"/>
            <a:ext cx="5363778" cy="499426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6285987" y="4182111"/>
            <a:ext cx="4113169" cy="267588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520526"/>
            <a:ext cx="12192000" cy="240262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10371714" y="134863"/>
            <a:ext cx="2044487" cy="206156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112752"/>
            <a:ext cx="3119556" cy="224245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2626120" y="4357330"/>
            <a:ext cx="3698909" cy="1768324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  <p:pic>
        <p:nvPicPr>
          <p:cNvPr id="3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65468" y="-2463800"/>
            <a:ext cx="812800" cy="81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CBF5BB-EF2E-4F35-A0B3-FE208723E5C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03165" y="-510817"/>
            <a:ext cx="2304488" cy="2310584"/>
          </a:xfrm>
          <a:prstGeom prst="rect">
            <a:avLst/>
          </a:prstGeom>
        </p:spPr>
      </p:pic>
      <p:grpSp>
        <p:nvGrpSpPr>
          <p:cNvPr id="15" name="组合 4">
            <a:extLst>
              <a:ext uri="{FF2B5EF4-FFF2-40B4-BE49-F238E27FC236}">
                <a16:creationId xmlns:a16="http://schemas.microsoft.com/office/drawing/2014/main" id="{B31AB966-23BB-40FA-8906-066B24375C78}"/>
              </a:ext>
            </a:extLst>
          </p:cNvPr>
          <p:cNvGrpSpPr/>
          <p:nvPr/>
        </p:nvGrpSpPr>
        <p:grpSpPr>
          <a:xfrm rot="330349" flipH="1">
            <a:off x="2920562" y="36768"/>
            <a:ext cx="4013475" cy="1347020"/>
            <a:chOff x="493578" y="3118936"/>
            <a:chExt cx="6014734" cy="1940726"/>
          </a:xfrm>
        </p:grpSpPr>
        <p:pic>
          <p:nvPicPr>
            <p:cNvPr id="16" name="图片 5">
              <a:extLst>
                <a:ext uri="{FF2B5EF4-FFF2-40B4-BE49-F238E27FC236}">
                  <a16:creationId xmlns:a16="http://schemas.microsoft.com/office/drawing/2014/main" id="{064BD9DD-C867-41A9-B3AA-44F3059C9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208" r="4607" b="31328"/>
            <a:stretch/>
          </p:blipFill>
          <p:spPr>
            <a:xfrm>
              <a:off x="493578" y="3118936"/>
              <a:ext cx="6014734" cy="1940726"/>
            </a:xfrm>
            <a:prstGeom prst="rect">
              <a:avLst/>
            </a:prstGeom>
          </p:spPr>
        </p:pic>
        <p:sp>
          <p:nvSpPr>
            <p:cNvPr id="17" name="文本框 6">
              <a:extLst>
                <a:ext uri="{FF2B5EF4-FFF2-40B4-BE49-F238E27FC236}">
                  <a16:creationId xmlns:a16="http://schemas.microsoft.com/office/drawing/2014/main" id="{4750A33F-471E-460E-B668-BE8F3A676EE9}"/>
                </a:ext>
              </a:extLst>
            </p:cNvPr>
            <p:cNvSpPr txBox="1"/>
            <p:nvPr/>
          </p:nvSpPr>
          <p:spPr>
            <a:xfrm>
              <a:off x="784303" y="3578800"/>
              <a:ext cx="4321075" cy="10198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all" spc="0" normalizeH="0" baseline="0" noProof="0" dirty="0">
                  <a:ln w="38100"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UVF Ventography " panose="02000000000000000000" pitchFamily="2" charset="-93"/>
                  <a:ea typeface="方正黑体简体" panose="03000509000000000000" pitchFamily="65" charset="-122"/>
                  <a:cs typeface="Arial" panose="020B0604020202020204" pitchFamily="34" charset="0"/>
                  <a:sym typeface="+mn-lt"/>
                </a:rPr>
                <a:t>TOÁN</a:t>
              </a:r>
            </a:p>
          </p:txBody>
        </p:sp>
      </p:grpSp>
      <p:sp>
        <p:nvSpPr>
          <p:cNvPr id="20" name="文本框 14">
            <a:extLst>
              <a:ext uri="{FF2B5EF4-FFF2-40B4-BE49-F238E27FC236}">
                <a16:creationId xmlns:a16="http://schemas.microsoft.com/office/drawing/2014/main" id="{E37BAC8E-0767-40DA-9A52-C54A5DB0409F}"/>
              </a:ext>
            </a:extLst>
          </p:cNvPr>
          <p:cNvSpPr txBox="1"/>
          <p:nvPr/>
        </p:nvSpPr>
        <p:spPr>
          <a:xfrm rot="621004">
            <a:off x="1880226" y="1826250"/>
            <a:ext cx="4111921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A443"/>
                </a:solidFill>
                <a:effectLst>
                  <a:outerShdw blurRad="38100" dist="38100" dir="2700000" algn="tl" rotWithShape="0">
                    <a:srgbClr val="70AD47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UVF Slim Tony" panose="02000000000000000000" pitchFamily="2" charset="0"/>
                <a:ea typeface="字体视界-点点墨体" panose="02000500000000000000" pitchFamily="2" charset="-122"/>
                <a:cs typeface="+mn-cs"/>
              </a:rPr>
              <a:t>Luyện</a:t>
            </a:r>
            <a:endParaRPr kumimoji="0" lang="zh-CN" altLang="en-US" sz="9600" b="0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A443"/>
              </a:solidFill>
              <a:effectLst>
                <a:outerShdw blurRad="38100" dist="38100" dir="2700000" algn="tl" rotWithShape="0">
                  <a:srgbClr val="70AD47">
                    <a:lumMod val="50000"/>
                    <a:alpha val="20000"/>
                  </a:srgbClr>
                </a:outerShdw>
              </a:effectLst>
              <a:uLnTx/>
              <a:uFillTx/>
              <a:latin typeface="UVF Slim Tony" panose="02000000000000000000" pitchFamily="2" charset="0"/>
              <a:ea typeface="字体视界-点点墨体" panose="02000500000000000000" pitchFamily="2" charset="-122"/>
              <a:cs typeface="+mn-cs"/>
            </a:endParaRPr>
          </a:p>
        </p:txBody>
      </p:sp>
      <p:sp>
        <p:nvSpPr>
          <p:cNvPr id="21" name="文本框 14">
            <a:extLst>
              <a:ext uri="{FF2B5EF4-FFF2-40B4-BE49-F238E27FC236}">
                <a16:creationId xmlns:a16="http://schemas.microsoft.com/office/drawing/2014/main" id="{9B247B85-8148-464B-A195-76AA542746AE}"/>
              </a:ext>
            </a:extLst>
          </p:cNvPr>
          <p:cNvSpPr txBox="1"/>
          <p:nvPr/>
        </p:nvSpPr>
        <p:spPr>
          <a:xfrm rot="20549866">
            <a:off x="6450235" y="1732163"/>
            <a:ext cx="3101175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A443"/>
                </a:solidFill>
                <a:effectLst>
                  <a:outerShdw blurRad="38100" dist="38100" dir="2700000" algn="tl" rotWithShape="0">
                    <a:srgbClr val="70AD47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UVF Slim Tony" panose="02000000000000000000" pitchFamily="2" charset="0"/>
                <a:ea typeface="字体视界-点点墨体" panose="02000500000000000000" pitchFamily="2" charset="-122"/>
                <a:cs typeface="+mn-cs"/>
              </a:rPr>
              <a:t>Tập</a:t>
            </a:r>
            <a:endParaRPr kumimoji="0" lang="zh-CN" altLang="en-US" sz="9600" b="0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A443"/>
              </a:solidFill>
              <a:effectLst>
                <a:outerShdw blurRad="38100" dist="38100" dir="2700000" algn="tl" rotWithShape="0">
                  <a:srgbClr val="70AD47">
                    <a:lumMod val="50000"/>
                    <a:alpha val="20000"/>
                  </a:srgbClr>
                </a:outerShdw>
              </a:effectLst>
              <a:uLnTx/>
              <a:uFillTx/>
              <a:latin typeface="UVF Slim Tony" panose="02000000000000000000" pitchFamily="2" charset="0"/>
              <a:ea typeface="字体视界-点点墨体" panose="02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70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0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08" y="1931349"/>
            <a:ext cx="10929257" cy="4369372"/>
          </a:xfrm>
          <a:prstGeom prst="rect">
            <a:avLst/>
          </a:prstGeom>
        </p:spPr>
      </p:pic>
      <p:sp>
        <p:nvSpPr>
          <p:cNvPr id="44" name="TextBox 33">
            <a:extLst>
              <a:ext uri="{FF2B5EF4-FFF2-40B4-BE49-F238E27FC236}">
                <a16:creationId xmlns:a16="http://schemas.microsoft.com/office/drawing/2014/main" id="{A389980C-98D4-4820-A5B5-E94E816F8A1B}"/>
              </a:ext>
            </a:extLst>
          </p:cNvPr>
          <p:cNvSpPr txBox="1"/>
          <p:nvPr/>
        </p:nvSpPr>
        <p:spPr>
          <a:xfrm>
            <a:off x="963582" y="57841"/>
            <a:ext cx="4047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4800" dirty="0" err="1">
                <a:ln w="3175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tlas" panose="02040603050506020204" pitchFamily="18" charset="0"/>
                <a:ea typeface="inpin heiti" charset="-122"/>
              </a:rPr>
              <a:t>Nội</a:t>
            </a:r>
            <a:r>
              <a:rPr lang="en-US" altLang="zh-CN" sz="4800" dirty="0">
                <a:ln w="3175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tlas" panose="02040603050506020204" pitchFamily="18" charset="0"/>
                <a:ea typeface="inpin heiti" charset="-122"/>
              </a:rPr>
              <a:t> dung</a:t>
            </a:r>
            <a:endParaRPr lang="zh-CN" altLang="en-US" sz="4800" dirty="0">
              <a:ln w="3175">
                <a:solidFill>
                  <a:schemeClr val="bg1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tlas" panose="02040603050506020204" pitchFamily="18" charset="0"/>
              <a:ea typeface="inpin heiti" charset="-122"/>
            </a:endParaRPr>
          </a:p>
        </p:txBody>
      </p:sp>
      <p:pic>
        <p:nvPicPr>
          <p:cNvPr id="17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97C1C86C-4738-4A38-A5DF-5D3C64F290B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4" y="12188"/>
            <a:ext cx="922304" cy="92230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8E17DE0-34AB-4B9D-AB01-F1C3BB6833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85C19C-E836-4F6F-A047-42A58821854C}"/>
              </a:ext>
            </a:extLst>
          </p:cNvPr>
          <p:cNvSpPr txBox="1"/>
          <p:nvPr/>
        </p:nvSpPr>
        <p:spPr>
          <a:xfrm>
            <a:off x="218058" y="1751672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UTM Erie Black" panose="02040603050506020204" pitchFamily="18" charset="0"/>
              </a:rPr>
              <a:t>Gấu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UTM Erie Black" panose="02040603050506020204" pitchFamily="18" charset="0"/>
              </a:rPr>
              <a:t> con </a:t>
            </a:r>
          </a:p>
          <a:p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UTM Erie Black" panose="02040603050506020204" pitchFamily="18" charset="0"/>
              </a:rPr>
              <a:t>Đói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UTM Erie Black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  <a:latin typeface="UTM Erie Black" panose="02040603050506020204" pitchFamily="18" charset="0"/>
              </a:rPr>
              <a:t>bụng</a:t>
            </a:r>
            <a:endParaRPr lang="vi-VN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74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65094" y="1663645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GẤU CON ĐÓI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 BỤNG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grpSp>
        <p:nvGrpSpPr>
          <p:cNvPr id="67" name="Group 66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68" name="Oval 67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4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Rectangle 106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444147" y="4820848"/>
            <a:ext cx="5929340" cy="78874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4563 ; 2229; 66 816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763032" y="898769"/>
            <a:ext cx="103380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HỎI: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Trong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các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số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3451;  4563 ; 2050 ; 2229; 3576;  66 816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aseline="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Số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nào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chia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hết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cho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3?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46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8" grpId="0" animBg="1"/>
      <p:bldP spid="117" grpId="0"/>
      <p:bldP spid="11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up 46"/>
          <p:cNvGrpSpPr/>
          <p:nvPr/>
        </p:nvGrpSpPr>
        <p:grpSpPr>
          <a:xfrm>
            <a:off x="6239534" y="2812380"/>
            <a:ext cx="3561237" cy="3561237"/>
            <a:chOff x="4475181" y="3174988"/>
            <a:chExt cx="3241638" cy="3241638"/>
          </a:xfrm>
        </p:grpSpPr>
        <p:sp>
          <p:nvSpPr>
            <p:cNvPr id="48" name="Oval 47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1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3754098" y="4796918"/>
            <a:ext cx="4921347" cy="8596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4563 ; 66 816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763032" y="898769"/>
            <a:ext cx="1017768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CÂU HỎI: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Trong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các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số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</a:p>
          <a:p>
            <a:pPr lvl="0">
              <a:defRPr/>
            </a:pP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3451;  4563 ; 2050 ; 2229; 3576;  66 816</a:t>
            </a:r>
          </a:p>
          <a:p>
            <a:pPr lvl="0">
              <a:defRPr/>
            </a:pPr>
            <a:endParaRPr lang="en-US" sz="480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lvl="0">
              <a:defRPr/>
            </a:pP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Số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nào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chia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hết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cho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9?</a:t>
            </a:r>
            <a:endParaRPr lang="en-US" sz="48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3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1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00" y="3541398"/>
            <a:ext cx="2950339" cy="2950339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3841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7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3671555" y="4684422"/>
            <a:ext cx="4590129" cy="82762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2229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763032" y="898769"/>
            <a:ext cx="105008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CÂU HỎI: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Trong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các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số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</a:p>
          <a:p>
            <a:pPr lvl="0">
              <a:defRPr/>
            </a:pP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3451;  4563 ; 2050 ; 2229; 3576;  66 816</a:t>
            </a:r>
          </a:p>
          <a:p>
            <a:pPr lvl="0">
              <a:defRPr/>
            </a:pPr>
            <a:endParaRPr lang="en-US" sz="4800" dirty="0">
              <a:solidFill>
                <a:prstClr val="white"/>
              </a:solidFill>
              <a:latin typeface="Montserrat Alternates Black" panose="00000A00000000000000" pitchFamily="50" charset="0"/>
            </a:endParaRPr>
          </a:p>
          <a:p>
            <a:pPr lvl="0">
              <a:defRPr/>
            </a:pP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Số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nào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chia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hết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cho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3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nhưng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không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chia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hết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cho</a:t>
            </a:r>
            <a:r>
              <a:rPr lang="en-US" sz="4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9?</a:t>
            </a:r>
            <a:endParaRPr lang="en-US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3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1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08" y="1931349"/>
            <a:ext cx="10929257" cy="4369372"/>
          </a:xfrm>
          <a:prstGeom prst="rect">
            <a:avLst/>
          </a:prstGeom>
        </p:spPr>
      </p:pic>
      <p:sp>
        <p:nvSpPr>
          <p:cNvPr id="44" name="TextBox 33">
            <a:extLst>
              <a:ext uri="{FF2B5EF4-FFF2-40B4-BE49-F238E27FC236}">
                <a16:creationId xmlns:a16="http://schemas.microsoft.com/office/drawing/2014/main" id="{A389980C-98D4-4820-A5B5-E94E816F8A1B}"/>
              </a:ext>
            </a:extLst>
          </p:cNvPr>
          <p:cNvSpPr txBox="1"/>
          <p:nvPr/>
        </p:nvSpPr>
        <p:spPr>
          <a:xfrm>
            <a:off x="963582" y="57841"/>
            <a:ext cx="4047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 w="3175">
                  <a:solidFill>
                    <a:prstClr val="white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inpin heiti" charset="-122"/>
                <a:cs typeface="+mn-cs"/>
              </a:rPr>
              <a:t>Nội</a:t>
            </a:r>
            <a:r>
              <a:rPr kumimoji="0" lang="en-US" altLang="zh-CN" sz="4800" b="0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inpin heiti" charset="-122"/>
                <a:cs typeface="+mn-cs"/>
              </a:rPr>
              <a:t> dung</a:t>
            </a:r>
            <a:endParaRPr kumimoji="0" lang="zh-CN" altLang="en-US" sz="4800" b="0" i="0" u="none" strike="noStrike" kern="1200" cap="none" spc="0" normalizeH="0" baseline="0" noProof="0" dirty="0">
              <a:ln w="3175">
                <a:solidFill>
                  <a:prstClr val="white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tlas" panose="02040603050506020204" pitchFamily="18" charset="0"/>
              <a:ea typeface="inpin heiti" charset="-122"/>
              <a:cs typeface="+mn-cs"/>
            </a:endParaRPr>
          </a:p>
        </p:txBody>
      </p:sp>
      <p:pic>
        <p:nvPicPr>
          <p:cNvPr id="17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97C1C86C-4738-4A38-A5DF-5D3C64F290B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4" y="12188"/>
            <a:ext cx="922304" cy="92230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8E17DE0-34AB-4B9D-AB01-F1C3BB6833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85C19C-E836-4F6F-A047-42A58821854C}"/>
              </a:ext>
            </a:extLst>
          </p:cNvPr>
          <p:cNvSpPr txBox="1"/>
          <p:nvPr/>
        </p:nvSpPr>
        <p:spPr>
          <a:xfrm>
            <a:off x="218058" y="1751672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Gấu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con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Đói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bụng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70EB2B-A034-4437-8F7C-746B9FB7DAE6}"/>
              </a:ext>
            </a:extLst>
          </p:cNvPr>
          <p:cNvSpPr txBox="1"/>
          <p:nvPr/>
        </p:nvSpPr>
        <p:spPr>
          <a:xfrm>
            <a:off x="2857500" y="1400547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Sóc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nhặt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hạt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dẻ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557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2985656"/>
            <a:ext cx="6400800" cy="20621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Chú Sóc nâu đang cố gắng nhặt những hạt dẻ để mang về tổ. Các em hãy giúp đỡ chú Sóc bằng cách trả lời đúng các câu hỏi nhé.</a:t>
            </a:r>
          </a:p>
        </p:txBody>
      </p:sp>
      <p:pic>
        <p:nvPicPr>
          <p:cNvPr id="5" name="Picture 5" descr="C:\Users\ADMIN\Desktop\Tai nguyen thiet ke tro choi\Bảng gỗ\choi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38426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76400" y="-428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2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0" y="152400"/>
            <a:ext cx="6019800" cy="2057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5200" y="113781"/>
            <a:ext cx="59713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94 …..   chia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9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9800" y="3276601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6727" y="4574884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6600" y="4572001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6600" y="3312679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2</a:t>
            </a: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8430490" y="4864388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4110794" y="1370180"/>
            <a:ext cx="4468090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456710" y="2130997"/>
            <a:ext cx="48006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609110" y="2283397"/>
            <a:ext cx="48006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467100" y="2360227"/>
            <a:ext cx="48006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20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2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0" y="152400"/>
            <a:ext cx="6019800" cy="2057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769913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…. 5 chia 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07382" y="4518251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6727" y="4574884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65218" y="3185835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6600" y="3312679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4</a:t>
            </a: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8499765" y="4867271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4017819" y="1370180"/>
            <a:ext cx="4468090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456710" y="2130997"/>
            <a:ext cx="48006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4128657" y="2209800"/>
            <a:ext cx="4003962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048001" y="2104903"/>
            <a:ext cx="48006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20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8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4F62214-08D4-48E7-B069-2071D75DC994}"/>
              </a:ext>
            </a:extLst>
          </p:cNvPr>
          <p:cNvSpPr/>
          <p:nvPr/>
        </p:nvSpPr>
        <p:spPr>
          <a:xfrm>
            <a:off x="-37738" y="0"/>
            <a:ext cx="12229738" cy="6858000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矩形: 圆角 3">
            <a:extLst>
              <a:ext uri="{FF2B5EF4-FFF2-40B4-BE49-F238E27FC236}">
                <a16:creationId xmlns:a16="http://schemas.microsoft.com/office/drawing/2014/main" id="{A136FC7F-8355-4DF6-BDF3-2D4E135B47F8}"/>
              </a:ext>
            </a:extLst>
          </p:cNvPr>
          <p:cNvSpPr/>
          <p:nvPr/>
        </p:nvSpPr>
        <p:spPr>
          <a:xfrm>
            <a:off x="315065" y="229516"/>
            <a:ext cx="11524131" cy="6158752"/>
          </a:xfrm>
          <a:prstGeom prst="roundRect">
            <a:avLst>
              <a:gd name="adj" fmla="val 88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5">
            <a:extLst>
              <a:ext uri="{FF2B5EF4-FFF2-40B4-BE49-F238E27FC236}">
                <a16:creationId xmlns:a16="http://schemas.microsoft.com/office/drawing/2014/main" id="{49128A6C-9B3A-4BE3-B5DF-532139AD7E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" r="82321" b="70222"/>
          <a:stretch/>
        </p:blipFill>
        <p:spPr>
          <a:xfrm rot="18228774">
            <a:off x="-314598" y="-273027"/>
            <a:ext cx="2181379" cy="1962968"/>
          </a:xfrm>
          <a:prstGeom prst="rect">
            <a:avLst/>
          </a:prstGeom>
        </p:spPr>
      </p:pic>
      <p:pic>
        <p:nvPicPr>
          <p:cNvPr id="21" name="图片 7">
            <a:extLst>
              <a:ext uri="{FF2B5EF4-FFF2-40B4-BE49-F238E27FC236}">
                <a16:creationId xmlns:a16="http://schemas.microsoft.com/office/drawing/2014/main" id="{F4A0B3E0-E672-42D9-AEF8-70DC3FD8BF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9" t="58089" r="766"/>
          <a:stretch/>
        </p:blipFill>
        <p:spPr>
          <a:xfrm>
            <a:off x="9422367" y="4976749"/>
            <a:ext cx="2021675" cy="1881251"/>
          </a:xfrm>
          <a:prstGeom prst="rect">
            <a:avLst/>
          </a:prstGeom>
        </p:spPr>
      </p:pic>
      <p:grpSp>
        <p:nvGrpSpPr>
          <p:cNvPr id="22" name="组合 30">
            <a:extLst>
              <a:ext uri="{FF2B5EF4-FFF2-40B4-BE49-F238E27FC236}">
                <a16:creationId xmlns:a16="http://schemas.microsoft.com/office/drawing/2014/main" id="{B9619C74-E27D-4F96-A49E-217454753DD1}"/>
              </a:ext>
            </a:extLst>
          </p:cNvPr>
          <p:cNvGrpSpPr/>
          <p:nvPr/>
        </p:nvGrpSpPr>
        <p:grpSpPr>
          <a:xfrm>
            <a:off x="157151" y="5038009"/>
            <a:ext cx="2959109" cy="2067451"/>
            <a:chOff x="157150" y="4974509"/>
            <a:chExt cx="2959109" cy="2067450"/>
          </a:xfrm>
        </p:grpSpPr>
        <p:pic>
          <p:nvPicPr>
            <p:cNvPr id="23" name="图片 9">
              <a:extLst>
                <a:ext uri="{FF2B5EF4-FFF2-40B4-BE49-F238E27FC236}">
                  <a16:creationId xmlns:a16="http://schemas.microsoft.com/office/drawing/2014/main" id="{422E1D74-9C81-4BE9-A8E1-99A23814D5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3" t="50000" r="83449"/>
            <a:stretch/>
          </p:blipFill>
          <p:spPr>
            <a:xfrm rot="1031598">
              <a:off x="157150" y="5182033"/>
              <a:ext cx="1685284" cy="1859926"/>
            </a:xfrm>
            <a:prstGeom prst="rect">
              <a:avLst/>
            </a:prstGeom>
          </p:spPr>
        </p:pic>
        <p:pic>
          <p:nvPicPr>
            <p:cNvPr id="24" name="图片 11">
              <a:extLst>
                <a:ext uri="{FF2B5EF4-FFF2-40B4-BE49-F238E27FC236}">
                  <a16:creationId xmlns:a16="http://schemas.microsoft.com/office/drawing/2014/main" id="{F518F9C4-121E-4F68-A71A-41D528DC0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5" r="73823" b="78311"/>
            <a:stretch/>
          </p:blipFill>
          <p:spPr>
            <a:xfrm>
              <a:off x="2094283" y="4974509"/>
              <a:ext cx="1021976" cy="793225"/>
            </a:xfrm>
            <a:prstGeom prst="rect">
              <a:avLst/>
            </a:prstGeom>
          </p:spPr>
        </p:pic>
      </p:grpSp>
      <p:pic>
        <p:nvPicPr>
          <p:cNvPr id="25" name="图片 13">
            <a:extLst>
              <a:ext uri="{FF2B5EF4-FFF2-40B4-BE49-F238E27FC236}">
                <a16:creationId xmlns:a16="http://schemas.microsoft.com/office/drawing/2014/main" id="{1DF8A07C-E55D-4685-ADFE-5E2CEAD2F1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5" t="73164" r="1896" b="11876"/>
          <a:stretch/>
        </p:blipFill>
        <p:spPr>
          <a:xfrm rot="2222251">
            <a:off x="10195876" y="653661"/>
            <a:ext cx="2181379" cy="887539"/>
          </a:xfrm>
          <a:prstGeom prst="rect">
            <a:avLst/>
          </a:prstGeom>
        </p:spPr>
      </p:pic>
      <p:pic>
        <p:nvPicPr>
          <p:cNvPr id="26" name="图片 15">
            <a:extLst>
              <a:ext uri="{FF2B5EF4-FFF2-40B4-BE49-F238E27FC236}">
                <a16:creationId xmlns:a16="http://schemas.microsoft.com/office/drawing/2014/main" id="{9BDF0654-D91E-4B36-B616-3856F03B98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46" t="53925"/>
          <a:stretch/>
        </p:blipFill>
        <p:spPr>
          <a:xfrm>
            <a:off x="163327" y="2602889"/>
            <a:ext cx="2246471" cy="1551035"/>
          </a:xfrm>
          <a:prstGeom prst="rect">
            <a:avLst/>
          </a:prstGeom>
        </p:spPr>
      </p:pic>
      <p:pic>
        <p:nvPicPr>
          <p:cNvPr id="27" name="图片 17">
            <a:extLst>
              <a:ext uri="{FF2B5EF4-FFF2-40B4-BE49-F238E27FC236}">
                <a16:creationId xmlns:a16="http://schemas.microsoft.com/office/drawing/2014/main" id="{2CC2552A-6E25-46CB-942B-4D754448A3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47" r="-1" b="50000"/>
          <a:stretch/>
        </p:blipFill>
        <p:spPr>
          <a:xfrm>
            <a:off x="9836391" y="2725983"/>
            <a:ext cx="2021675" cy="1514744"/>
          </a:xfrm>
          <a:prstGeom prst="rect">
            <a:avLst/>
          </a:prstGeom>
        </p:spPr>
      </p:pic>
      <p:pic>
        <p:nvPicPr>
          <p:cNvPr id="28" name="图片 19">
            <a:extLst>
              <a:ext uri="{FF2B5EF4-FFF2-40B4-BE49-F238E27FC236}">
                <a16:creationId xmlns:a16="http://schemas.microsoft.com/office/drawing/2014/main" id="{523E01A7-B2EA-41D9-8601-9A32BF6CEC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5" b="59539"/>
          <a:stretch/>
        </p:blipFill>
        <p:spPr>
          <a:xfrm rot="20333417">
            <a:off x="8347797" y="519463"/>
            <a:ext cx="1963371" cy="888988"/>
          </a:xfrm>
          <a:prstGeom prst="rect">
            <a:avLst/>
          </a:prstGeom>
        </p:spPr>
      </p:pic>
      <p:pic>
        <p:nvPicPr>
          <p:cNvPr id="29" name="图片 21">
            <a:extLst>
              <a:ext uri="{FF2B5EF4-FFF2-40B4-BE49-F238E27FC236}">
                <a16:creationId xmlns:a16="http://schemas.microsoft.com/office/drawing/2014/main" id="{4EEF8670-A06F-4D05-8800-34A9005FFD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868" y="5110925"/>
            <a:ext cx="3221436" cy="2274976"/>
          </a:xfrm>
          <a:prstGeom prst="rect">
            <a:avLst/>
          </a:prstGeom>
        </p:spPr>
      </p:pic>
      <p:sp>
        <p:nvSpPr>
          <p:cNvPr id="17" name="矩形 10">
            <a:extLst>
              <a:ext uri="{FF2B5EF4-FFF2-40B4-BE49-F238E27FC236}">
                <a16:creationId xmlns:a16="http://schemas.microsoft.com/office/drawing/2014/main" id="{53B5B48B-7269-46F7-8DF6-57F1ED019D56}"/>
              </a:ext>
            </a:extLst>
          </p:cNvPr>
          <p:cNvSpPr/>
          <p:nvPr/>
        </p:nvSpPr>
        <p:spPr>
          <a:xfrm>
            <a:off x="1120677" y="1325273"/>
            <a:ext cx="101057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chemeClr val="accent2">
                    <a:lumMod val="50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1. Kiến thức </a:t>
            </a:r>
            <a:endParaRPr lang="en-US" sz="2400" dirty="0">
              <a:solidFill>
                <a:schemeClr val="accent2">
                  <a:lumMod val="50000"/>
                </a:schemeClr>
              </a:solidFill>
              <a:latin typeface="UTM Androgyne" panose="020406030505060202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nl-NL" sz="2400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Vận dụng dấu hiệu chia hết cho 9, dấu hiệu chia hết cho 2, vừa chia hết cho 2 vừa chia hết cho 5, vừa chia hết cho 2 vừa chia hết cho 3 trong một số tình huống đơn giản. </a:t>
            </a:r>
          </a:p>
          <a:p>
            <a:r>
              <a:rPr lang="nl-NL" sz="2400" dirty="0">
                <a:solidFill>
                  <a:schemeClr val="accent2">
                    <a:lumMod val="50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2. Năng lực</a:t>
            </a:r>
          </a:p>
          <a:p>
            <a:pPr marL="342900" indent="-342900">
              <a:buFontTx/>
              <a:buChar char="-"/>
            </a:pPr>
            <a:r>
              <a:rPr lang="nl-NL" sz="2400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NL tự chủ và tự học, NL giao tiếp và hợp tác, NL giải quyết vấn đề và sáng tạo. </a:t>
            </a:r>
          </a:p>
          <a:p>
            <a:pPr marL="342900" indent="-342900">
              <a:buFontTx/>
              <a:buChar char="-"/>
            </a:pPr>
            <a:r>
              <a:rPr lang="nl-NL" sz="2400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NL ngôn ngữ toán học, NL tư duy và lập luận lo-gic</a:t>
            </a:r>
          </a:p>
          <a:p>
            <a:r>
              <a:rPr lang="nl-NL" sz="2400" dirty="0">
                <a:solidFill>
                  <a:schemeClr val="accent2">
                    <a:lumMod val="50000"/>
                  </a:schemeClr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3. Phẩm chất</a:t>
            </a:r>
          </a:p>
          <a:p>
            <a:r>
              <a:rPr lang="nl-NL" sz="2400" dirty="0">
                <a:solidFill>
                  <a:srgbClr val="0070C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- HS có phẩm chất học tập tích cực </a:t>
            </a:r>
            <a:endParaRPr lang="en-US" sz="2400" dirty="0">
              <a:solidFill>
                <a:srgbClr val="0070C0"/>
              </a:solidFill>
              <a:latin typeface="UTM Androgyne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16">
            <a:extLst>
              <a:ext uri="{FF2B5EF4-FFF2-40B4-BE49-F238E27FC236}">
                <a16:creationId xmlns:a16="http://schemas.microsoft.com/office/drawing/2014/main" id="{7D85D046-D65A-4C2A-BBF7-4B47486B4861}"/>
              </a:ext>
            </a:extLst>
          </p:cNvPr>
          <p:cNvSpPr txBox="1"/>
          <p:nvPr/>
        </p:nvSpPr>
        <p:spPr>
          <a:xfrm>
            <a:off x="3116260" y="310499"/>
            <a:ext cx="5812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rgbClr val="F19D3D"/>
                </a:solidFill>
                <a:latin typeface="UTM Flavour" panose="02040603050506020204" pitchFamily="18" charset="0"/>
                <a:ea typeface=".黑体-韩语" panose="02000500000000000000" pitchFamily="2" charset="-122"/>
                <a:cs typeface=".黑体-韩语" panose="02000500000000000000" pitchFamily="2" charset="-122"/>
                <a:sym typeface="+mn-lt"/>
              </a:rPr>
              <a:t>YÊU CẦU CẦN ĐẠT</a:t>
            </a:r>
            <a:endParaRPr lang="zh-CN" altLang="en-US" sz="5400" dirty="0">
              <a:solidFill>
                <a:srgbClr val="F19D3D"/>
              </a:solidFill>
              <a:latin typeface="UTM Flavour" panose="02040603050506020204" pitchFamily="18" charset="0"/>
              <a:ea typeface=".黑体-韩语" panose="02000500000000000000" pitchFamily="2" charset="-122"/>
              <a:cs typeface=".黑体-韩语" panose="02000500000000000000" pitchFamily="2" charset="-122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0617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0" y="152400"/>
            <a:ext cx="6019800" cy="2057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9110" y="545614"/>
            <a:ext cx="518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76 ….. chia </a:t>
            </a:r>
            <a:r>
              <a:rPr lang="en-US" sz="4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4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4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3312678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B: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6727" y="4574884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C: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6600" y="4572001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D: 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16727" y="3312679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A: 8</a:t>
            </a:r>
          </a:p>
        </p:txBody>
      </p:sp>
      <p:pic>
        <p:nvPicPr>
          <p:cNvPr id="11" name="Picture 10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>
            <a:off x="8430490" y="4864388"/>
            <a:ext cx="2202874" cy="1927869"/>
          </a:xfrm>
          <a:prstGeom prst="rect">
            <a:avLst/>
          </a:prstGeom>
        </p:spPr>
      </p:pic>
      <p:pic>
        <p:nvPicPr>
          <p:cNvPr id="12" name="Đ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4017819" y="1370180"/>
            <a:ext cx="4468090" cy="5487820"/>
          </a:xfrm>
          <a:prstGeom prst="rect">
            <a:avLst/>
          </a:prstGeom>
        </p:spPr>
      </p:pic>
      <p:pic>
        <p:nvPicPr>
          <p:cNvPr id="13" name="B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456710" y="2130997"/>
            <a:ext cx="4800601" cy="4826694"/>
          </a:xfrm>
          <a:prstGeom prst="rect">
            <a:avLst/>
          </a:prstGeom>
        </p:spPr>
      </p:pic>
      <p:pic>
        <p:nvPicPr>
          <p:cNvPr id="16" name="C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609110" y="2283397"/>
            <a:ext cx="4800601" cy="4826694"/>
          </a:xfrm>
          <a:prstGeom prst="rect">
            <a:avLst/>
          </a:prstGeom>
        </p:spPr>
      </p:pic>
      <p:pic>
        <p:nvPicPr>
          <p:cNvPr id="17" name="D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581401" y="2060457"/>
            <a:ext cx="4800601" cy="4826694"/>
          </a:xfrm>
          <a:prstGeom prst="rect">
            <a:avLst/>
          </a:prstGeom>
        </p:spPr>
      </p:pic>
      <p:pic>
        <p:nvPicPr>
          <p:cNvPr id="18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60514" y="1168687"/>
            <a:ext cx="609600" cy="6096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20600" y="35044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5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80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81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1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1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08" y="1931349"/>
            <a:ext cx="10929257" cy="4369372"/>
          </a:xfrm>
          <a:prstGeom prst="rect">
            <a:avLst/>
          </a:prstGeom>
        </p:spPr>
      </p:pic>
      <p:sp>
        <p:nvSpPr>
          <p:cNvPr id="44" name="TextBox 33">
            <a:extLst>
              <a:ext uri="{FF2B5EF4-FFF2-40B4-BE49-F238E27FC236}">
                <a16:creationId xmlns:a16="http://schemas.microsoft.com/office/drawing/2014/main" id="{A389980C-98D4-4820-A5B5-E94E816F8A1B}"/>
              </a:ext>
            </a:extLst>
          </p:cNvPr>
          <p:cNvSpPr txBox="1"/>
          <p:nvPr/>
        </p:nvSpPr>
        <p:spPr>
          <a:xfrm>
            <a:off x="963582" y="57841"/>
            <a:ext cx="4047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 w="3175">
                  <a:solidFill>
                    <a:prstClr val="white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inpin heiti" charset="-122"/>
                <a:cs typeface="+mn-cs"/>
              </a:rPr>
              <a:t>Nội</a:t>
            </a:r>
            <a:r>
              <a:rPr kumimoji="0" lang="en-US" altLang="zh-CN" sz="4800" b="0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inpin heiti" charset="-122"/>
                <a:cs typeface="+mn-cs"/>
              </a:rPr>
              <a:t> dung</a:t>
            </a:r>
            <a:endParaRPr kumimoji="0" lang="zh-CN" altLang="en-US" sz="4800" b="0" i="0" u="none" strike="noStrike" kern="1200" cap="none" spc="0" normalizeH="0" baseline="0" noProof="0" dirty="0">
              <a:ln w="3175">
                <a:solidFill>
                  <a:prstClr val="white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tlas" panose="02040603050506020204" pitchFamily="18" charset="0"/>
              <a:ea typeface="inpin heiti" charset="-122"/>
              <a:cs typeface="+mn-cs"/>
            </a:endParaRPr>
          </a:p>
        </p:txBody>
      </p:sp>
      <p:pic>
        <p:nvPicPr>
          <p:cNvPr id="17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97C1C86C-4738-4A38-A5DF-5D3C64F290B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4" y="12188"/>
            <a:ext cx="922304" cy="92230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8E17DE0-34AB-4B9D-AB01-F1C3BB6833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85C19C-E836-4F6F-A047-42A58821854C}"/>
              </a:ext>
            </a:extLst>
          </p:cNvPr>
          <p:cNvSpPr txBox="1"/>
          <p:nvPr/>
        </p:nvSpPr>
        <p:spPr>
          <a:xfrm>
            <a:off x="218058" y="1751672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Gấu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con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Đói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bụng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70EB2B-A034-4437-8F7C-746B9FB7DAE6}"/>
              </a:ext>
            </a:extLst>
          </p:cNvPr>
          <p:cNvSpPr txBox="1"/>
          <p:nvPr/>
        </p:nvSpPr>
        <p:spPr>
          <a:xfrm>
            <a:off x="2857500" y="1400547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Sóc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nhặt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hạt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dẻ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CD028-9D0B-483B-B875-1C6193C372D1}"/>
              </a:ext>
            </a:extLst>
          </p:cNvPr>
          <p:cNvSpPr txBox="1"/>
          <p:nvPr/>
        </p:nvSpPr>
        <p:spPr>
          <a:xfrm>
            <a:off x="5325492" y="1151507"/>
            <a:ext cx="263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Bóng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bay 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8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145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969453-7165-43A7-9CA7-01B0A2AA2E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805" y="0"/>
            <a:ext cx="5590718" cy="6069389"/>
          </a:xfrm>
          <a:prstGeom prst="rect">
            <a:avLst/>
          </a:prstGeom>
        </p:spPr>
      </p:pic>
      <p:pic>
        <p:nvPicPr>
          <p:cNvPr id="55" name="dongho">
            <a:extLst>
              <a:ext uri="{FF2B5EF4-FFF2-40B4-BE49-F238E27FC236}">
                <a16:creationId xmlns:a16="http://schemas.microsoft.com/office/drawing/2014/main" id="{257CE948-3E71-4E15-B64E-03A1E09F74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sp>
        <p:nvSpPr>
          <p:cNvPr id="103" name="Cloud 102">
            <a:extLst>
              <a:ext uri="{FF2B5EF4-FFF2-40B4-BE49-F238E27FC236}">
                <a16:creationId xmlns:a16="http://schemas.microsoft.com/office/drawing/2014/main" id="{90BB6332-19D0-46CD-9A7A-FB2A048893E0}"/>
              </a:ext>
            </a:extLst>
          </p:cNvPr>
          <p:cNvSpPr/>
          <p:nvPr/>
        </p:nvSpPr>
        <p:spPr>
          <a:xfrm>
            <a:off x="12217637" y="905602"/>
            <a:ext cx="1220764" cy="785915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C958E6-DB31-4371-A1C7-152D08B264B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271"/>
          <a:stretch/>
        </p:blipFill>
        <p:spPr>
          <a:xfrm>
            <a:off x="6348694" y="0"/>
            <a:ext cx="5850896" cy="129856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3BAD819B-3C8D-46B2-880A-3E3D93640EB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19" r="788" b="9813"/>
          <a:stretch/>
        </p:blipFill>
        <p:spPr>
          <a:xfrm>
            <a:off x="0" y="4274233"/>
            <a:ext cx="12199589" cy="258376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F5311D-6EDE-4CA5-9F42-C112338270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71001">
            <a:off x="6935156" y="1158912"/>
            <a:ext cx="2261715" cy="22617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D38E5A8-CD12-4AF0-ABB6-FB978EAB2B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79462" y="0"/>
            <a:ext cx="1158514" cy="27078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BAD2C1-8DE5-47E8-8939-B9F9E0E5E5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3070" y="1283738"/>
            <a:ext cx="511793" cy="150746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4CDC59A-E4B6-4919-91F4-5DF4010DD4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96800" y="1036536"/>
            <a:ext cx="1451632" cy="1098030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CF45909E-1244-4AE1-BDE0-986F2B226188}"/>
              </a:ext>
            </a:extLst>
          </p:cNvPr>
          <p:cNvSpPr/>
          <p:nvPr/>
        </p:nvSpPr>
        <p:spPr>
          <a:xfrm>
            <a:off x="9020077" y="1549373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235">
            <a:extLst>
              <a:ext uri="{FF2B5EF4-FFF2-40B4-BE49-F238E27FC236}">
                <a16:creationId xmlns:a16="http://schemas.microsoft.com/office/drawing/2014/main" id="{9BFF8CDC-B53F-4007-939D-C5394F6CC199}"/>
              </a:ext>
            </a:extLst>
          </p:cNvPr>
          <p:cNvSpPr/>
          <p:nvPr/>
        </p:nvSpPr>
        <p:spPr>
          <a:xfrm>
            <a:off x="9279552" y="1943068"/>
            <a:ext cx="223812" cy="70881"/>
          </a:xfrm>
          <a:custGeom>
            <a:avLst/>
            <a:gdLst>
              <a:gd name="connsiteX0" fmla="*/ 0 w 448222"/>
              <a:gd name="connsiteY0" fmla="*/ 0 h 214710"/>
              <a:gd name="connsiteX1" fmla="*/ 448222 w 448222"/>
              <a:gd name="connsiteY1" fmla="*/ 0 h 214710"/>
              <a:gd name="connsiteX2" fmla="*/ 448222 w 448222"/>
              <a:gd name="connsiteY2" fmla="*/ 214710 h 214710"/>
              <a:gd name="connsiteX3" fmla="*/ 0 w 448222"/>
              <a:gd name="connsiteY3" fmla="*/ 214710 h 214710"/>
              <a:gd name="connsiteX4" fmla="*/ 0 w 448222"/>
              <a:gd name="connsiteY4" fmla="*/ 0 h 214710"/>
              <a:gd name="connsiteX0" fmla="*/ 0 w 448222"/>
              <a:gd name="connsiteY0" fmla="*/ 1 h 214711"/>
              <a:gd name="connsiteX1" fmla="*/ 215646 w 448222"/>
              <a:gd name="connsiteY1" fmla="*/ 84230 h 214711"/>
              <a:gd name="connsiteX2" fmla="*/ 448222 w 448222"/>
              <a:gd name="connsiteY2" fmla="*/ 1 h 214711"/>
              <a:gd name="connsiteX3" fmla="*/ 448222 w 448222"/>
              <a:gd name="connsiteY3" fmla="*/ 214711 h 214711"/>
              <a:gd name="connsiteX4" fmla="*/ 0 w 448222"/>
              <a:gd name="connsiteY4" fmla="*/ 214711 h 214711"/>
              <a:gd name="connsiteX5" fmla="*/ 0 w 448222"/>
              <a:gd name="connsiteY5" fmla="*/ 1 h 214711"/>
              <a:gd name="connsiteX0" fmla="*/ 0 w 521374"/>
              <a:gd name="connsiteY0" fmla="*/ 1 h 214711"/>
              <a:gd name="connsiteX1" fmla="*/ 215646 w 521374"/>
              <a:gd name="connsiteY1" fmla="*/ 84230 h 214711"/>
              <a:gd name="connsiteX2" fmla="*/ 521374 w 521374"/>
              <a:gd name="connsiteY2" fmla="*/ 18289 h 214711"/>
              <a:gd name="connsiteX3" fmla="*/ 448222 w 521374"/>
              <a:gd name="connsiteY3" fmla="*/ 214711 h 214711"/>
              <a:gd name="connsiteX4" fmla="*/ 0 w 521374"/>
              <a:gd name="connsiteY4" fmla="*/ 214711 h 214711"/>
              <a:gd name="connsiteX5" fmla="*/ 0 w 521374"/>
              <a:gd name="connsiteY5" fmla="*/ 1 h 214711"/>
              <a:gd name="connsiteX0" fmla="*/ 0 w 582334"/>
              <a:gd name="connsiteY0" fmla="*/ 1 h 220807"/>
              <a:gd name="connsiteX1" fmla="*/ 276606 w 582334"/>
              <a:gd name="connsiteY1" fmla="*/ 90326 h 220807"/>
              <a:gd name="connsiteX2" fmla="*/ 582334 w 582334"/>
              <a:gd name="connsiteY2" fmla="*/ 24385 h 220807"/>
              <a:gd name="connsiteX3" fmla="*/ 509182 w 582334"/>
              <a:gd name="connsiteY3" fmla="*/ 220807 h 220807"/>
              <a:gd name="connsiteX4" fmla="*/ 60960 w 582334"/>
              <a:gd name="connsiteY4" fmla="*/ 220807 h 220807"/>
              <a:gd name="connsiteX5" fmla="*/ 0 w 582334"/>
              <a:gd name="connsiteY5" fmla="*/ 1 h 220807"/>
              <a:gd name="connsiteX0" fmla="*/ 0 w 582334"/>
              <a:gd name="connsiteY0" fmla="*/ 1 h 245191"/>
              <a:gd name="connsiteX1" fmla="*/ 276606 w 582334"/>
              <a:gd name="connsiteY1" fmla="*/ 90326 h 245191"/>
              <a:gd name="connsiteX2" fmla="*/ 582334 w 582334"/>
              <a:gd name="connsiteY2" fmla="*/ 24385 h 245191"/>
              <a:gd name="connsiteX3" fmla="*/ 509182 w 582334"/>
              <a:gd name="connsiteY3" fmla="*/ 220807 h 245191"/>
              <a:gd name="connsiteX4" fmla="*/ 243840 w 582334"/>
              <a:gd name="connsiteY4" fmla="*/ 245191 h 245191"/>
              <a:gd name="connsiteX5" fmla="*/ 0 w 582334"/>
              <a:gd name="connsiteY5" fmla="*/ 1 h 245191"/>
              <a:gd name="connsiteX0" fmla="*/ 0 w 582334"/>
              <a:gd name="connsiteY0" fmla="*/ 1 h 251287"/>
              <a:gd name="connsiteX1" fmla="*/ 276606 w 582334"/>
              <a:gd name="connsiteY1" fmla="*/ 90326 h 251287"/>
              <a:gd name="connsiteX2" fmla="*/ 582334 w 582334"/>
              <a:gd name="connsiteY2" fmla="*/ 24385 h 251287"/>
              <a:gd name="connsiteX3" fmla="*/ 393358 w 582334"/>
              <a:gd name="connsiteY3" fmla="*/ 251287 h 251287"/>
              <a:gd name="connsiteX4" fmla="*/ 243840 w 582334"/>
              <a:gd name="connsiteY4" fmla="*/ 245191 h 251287"/>
              <a:gd name="connsiteX5" fmla="*/ 0 w 582334"/>
              <a:gd name="connsiteY5" fmla="*/ 1 h 251287"/>
              <a:gd name="connsiteX0" fmla="*/ 0 w 582334"/>
              <a:gd name="connsiteY0" fmla="*/ 1 h 251287"/>
              <a:gd name="connsiteX1" fmla="*/ 276606 w 582334"/>
              <a:gd name="connsiteY1" fmla="*/ 90326 h 251287"/>
              <a:gd name="connsiteX2" fmla="*/ 582334 w 582334"/>
              <a:gd name="connsiteY2" fmla="*/ 24385 h 251287"/>
              <a:gd name="connsiteX3" fmla="*/ 393358 w 582334"/>
              <a:gd name="connsiteY3" fmla="*/ 251287 h 251287"/>
              <a:gd name="connsiteX4" fmla="*/ 158496 w 582334"/>
              <a:gd name="connsiteY4" fmla="*/ 226903 h 251287"/>
              <a:gd name="connsiteX5" fmla="*/ 0 w 582334"/>
              <a:gd name="connsiteY5" fmla="*/ 1 h 251287"/>
              <a:gd name="connsiteX0" fmla="*/ 0 w 582334"/>
              <a:gd name="connsiteY0" fmla="*/ 1 h 226903"/>
              <a:gd name="connsiteX1" fmla="*/ 276606 w 582334"/>
              <a:gd name="connsiteY1" fmla="*/ 90326 h 226903"/>
              <a:gd name="connsiteX2" fmla="*/ 582334 w 582334"/>
              <a:gd name="connsiteY2" fmla="*/ 24385 h 226903"/>
              <a:gd name="connsiteX3" fmla="*/ 381166 w 582334"/>
              <a:gd name="connsiteY3" fmla="*/ 226903 h 226903"/>
              <a:gd name="connsiteX4" fmla="*/ 158496 w 582334"/>
              <a:gd name="connsiteY4" fmla="*/ 226903 h 226903"/>
              <a:gd name="connsiteX5" fmla="*/ 0 w 582334"/>
              <a:gd name="connsiteY5" fmla="*/ 1 h 226903"/>
              <a:gd name="connsiteX0" fmla="*/ 0 w 582334"/>
              <a:gd name="connsiteY0" fmla="*/ 1 h 226903"/>
              <a:gd name="connsiteX1" fmla="*/ 276606 w 582334"/>
              <a:gd name="connsiteY1" fmla="*/ 90326 h 226903"/>
              <a:gd name="connsiteX2" fmla="*/ 582334 w 582334"/>
              <a:gd name="connsiteY2" fmla="*/ 24385 h 226903"/>
              <a:gd name="connsiteX3" fmla="*/ 381166 w 582334"/>
              <a:gd name="connsiteY3" fmla="*/ 226903 h 226903"/>
              <a:gd name="connsiteX4" fmla="*/ 164592 w 582334"/>
              <a:gd name="connsiteY4" fmla="*/ 184231 h 226903"/>
              <a:gd name="connsiteX5" fmla="*/ 0 w 582334"/>
              <a:gd name="connsiteY5" fmla="*/ 1 h 226903"/>
              <a:gd name="connsiteX0" fmla="*/ 0 w 582334"/>
              <a:gd name="connsiteY0" fmla="*/ 1 h 196423"/>
              <a:gd name="connsiteX1" fmla="*/ 276606 w 582334"/>
              <a:gd name="connsiteY1" fmla="*/ 90326 h 196423"/>
              <a:gd name="connsiteX2" fmla="*/ 582334 w 582334"/>
              <a:gd name="connsiteY2" fmla="*/ 24385 h 196423"/>
              <a:gd name="connsiteX3" fmla="*/ 375070 w 582334"/>
              <a:gd name="connsiteY3" fmla="*/ 196423 h 196423"/>
              <a:gd name="connsiteX4" fmla="*/ 164592 w 582334"/>
              <a:gd name="connsiteY4" fmla="*/ 184231 h 196423"/>
              <a:gd name="connsiteX5" fmla="*/ 0 w 582334"/>
              <a:gd name="connsiteY5" fmla="*/ 1 h 196423"/>
              <a:gd name="connsiteX0" fmla="*/ 0 w 582334"/>
              <a:gd name="connsiteY0" fmla="*/ 1 h 196423"/>
              <a:gd name="connsiteX1" fmla="*/ 276606 w 582334"/>
              <a:gd name="connsiteY1" fmla="*/ 90326 h 196423"/>
              <a:gd name="connsiteX2" fmla="*/ 582334 w 582334"/>
              <a:gd name="connsiteY2" fmla="*/ 24385 h 196423"/>
              <a:gd name="connsiteX3" fmla="*/ 375070 w 582334"/>
              <a:gd name="connsiteY3" fmla="*/ 196423 h 196423"/>
              <a:gd name="connsiteX4" fmla="*/ 170688 w 582334"/>
              <a:gd name="connsiteY4" fmla="*/ 172039 h 196423"/>
              <a:gd name="connsiteX5" fmla="*/ 0 w 582334"/>
              <a:gd name="connsiteY5" fmla="*/ 1 h 196423"/>
              <a:gd name="connsiteX0" fmla="*/ 0 w 582334"/>
              <a:gd name="connsiteY0" fmla="*/ 1 h 184231"/>
              <a:gd name="connsiteX1" fmla="*/ 276606 w 582334"/>
              <a:gd name="connsiteY1" fmla="*/ 90326 h 184231"/>
              <a:gd name="connsiteX2" fmla="*/ 582334 w 582334"/>
              <a:gd name="connsiteY2" fmla="*/ 24385 h 184231"/>
              <a:gd name="connsiteX3" fmla="*/ 375070 w 582334"/>
              <a:gd name="connsiteY3" fmla="*/ 184231 h 184231"/>
              <a:gd name="connsiteX4" fmla="*/ 170688 w 582334"/>
              <a:gd name="connsiteY4" fmla="*/ 172039 h 184231"/>
              <a:gd name="connsiteX5" fmla="*/ 0 w 582334"/>
              <a:gd name="connsiteY5" fmla="*/ 1 h 184231"/>
              <a:gd name="connsiteX0" fmla="*/ 0 w 588271"/>
              <a:gd name="connsiteY0" fmla="*/ 1 h 184231"/>
              <a:gd name="connsiteX1" fmla="*/ 276606 w 588271"/>
              <a:gd name="connsiteY1" fmla="*/ 90326 h 184231"/>
              <a:gd name="connsiteX2" fmla="*/ 582334 w 588271"/>
              <a:gd name="connsiteY2" fmla="*/ 24385 h 184231"/>
              <a:gd name="connsiteX3" fmla="*/ 375070 w 588271"/>
              <a:gd name="connsiteY3" fmla="*/ 184231 h 184231"/>
              <a:gd name="connsiteX4" fmla="*/ 170688 w 588271"/>
              <a:gd name="connsiteY4" fmla="*/ 172039 h 184231"/>
              <a:gd name="connsiteX5" fmla="*/ 0 w 588271"/>
              <a:gd name="connsiteY5" fmla="*/ 1 h 184231"/>
              <a:gd name="connsiteX0" fmla="*/ 0 w 588271"/>
              <a:gd name="connsiteY0" fmla="*/ 2887 h 187117"/>
              <a:gd name="connsiteX1" fmla="*/ 276606 w 588271"/>
              <a:gd name="connsiteY1" fmla="*/ 93212 h 187117"/>
              <a:gd name="connsiteX2" fmla="*/ 582334 w 588271"/>
              <a:gd name="connsiteY2" fmla="*/ 27271 h 187117"/>
              <a:gd name="connsiteX3" fmla="*/ 375070 w 588271"/>
              <a:gd name="connsiteY3" fmla="*/ 187117 h 187117"/>
              <a:gd name="connsiteX4" fmla="*/ 170688 w 588271"/>
              <a:gd name="connsiteY4" fmla="*/ 174925 h 187117"/>
              <a:gd name="connsiteX5" fmla="*/ 0 w 588271"/>
              <a:gd name="connsiteY5" fmla="*/ 2887 h 187117"/>
              <a:gd name="connsiteX0" fmla="*/ 0 w 535470"/>
              <a:gd name="connsiteY0" fmla="*/ 18746 h 202976"/>
              <a:gd name="connsiteX1" fmla="*/ 276606 w 535470"/>
              <a:gd name="connsiteY1" fmla="*/ 109071 h 202976"/>
              <a:gd name="connsiteX2" fmla="*/ 527470 w 535470"/>
              <a:gd name="connsiteY2" fmla="*/ 24842 h 202976"/>
              <a:gd name="connsiteX3" fmla="*/ 375070 w 535470"/>
              <a:gd name="connsiteY3" fmla="*/ 202976 h 202976"/>
              <a:gd name="connsiteX4" fmla="*/ 170688 w 535470"/>
              <a:gd name="connsiteY4" fmla="*/ 190784 h 202976"/>
              <a:gd name="connsiteX5" fmla="*/ 0 w 535470"/>
              <a:gd name="connsiteY5" fmla="*/ 18746 h 202976"/>
              <a:gd name="connsiteX0" fmla="*/ 0 w 535470"/>
              <a:gd name="connsiteY0" fmla="*/ 14452 h 198682"/>
              <a:gd name="connsiteX1" fmla="*/ 313182 w 535470"/>
              <a:gd name="connsiteY1" fmla="*/ 147449 h 198682"/>
              <a:gd name="connsiteX2" fmla="*/ 527470 w 535470"/>
              <a:gd name="connsiteY2" fmla="*/ 20548 h 198682"/>
              <a:gd name="connsiteX3" fmla="*/ 375070 w 535470"/>
              <a:gd name="connsiteY3" fmla="*/ 198682 h 198682"/>
              <a:gd name="connsiteX4" fmla="*/ 170688 w 535470"/>
              <a:gd name="connsiteY4" fmla="*/ 186490 h 198682"/>
              <a:gd name="connsiteX5" fmla="*/ 0 w 535470"/>
              <a:gd name="connsiteY5" fmla="*/ 14452 h 198682"/>
              <a:gd name="connsiteX0" fmla="*/ 0 w 535470"/>
              <a:gd name="connsiteY0" fmla="*/ 1 h 184231"/>
              <a:gd name="connsiteX1" fmla="*/ 313182 w 535470"/>
              <a:gd name="connsiteY1" fmla="*/ 132998 h 184231"/>
              <a:gd name="connsiteX2" fmla="*/ 527470 w 535470"/>
              <a:gd name="connsiteY2" fmla="*/ 6097 h 184231"/>
              <a:gd name="connsiteX3" fmla="*/ 375070 w 535470"/>
              <a:gd name="connsiteY3" fmla="*/ 184231 h 184231"/>
              <a:gd name="connsiteX4" fmla="*/ 170688 w 535470"/>
              <a:gd name="connsiteY4" fmla="*/ 172039 h 184231"/>
              <a:gd name="connsiteX5" fmla="*/ 0 w 535470"/>
              <a:gd name="connsiteY5" fmla="*/ 1 h 184231"/>
              <a:gd name="connsiteX0" fmla="*/ 0 w 535470"/>
              <a:gd name="connsiteY0" fmla="*/ 1 h 184231"/>
              <a:gd name="connsiteX1" fmla="*/ 282702 w 535470"/>
              <a:gd name="connsiteY1" fmla="*/ 102517 h 184231"/>
              <a:gd name="connsiteX2" fmla="*/ 527470 w 535470"/>
              <a:gd name="connsiteY2" fmla="*/ 6097 h 184231"/>
              <a:gd name="connsiteX3" fmla="*/ 375070 w 535470"/>
              <a:gd name="connsiteY3" fmla="*/ 184231 h 184231"/>
              <a:gd name="connsiteX4" fmla="*/ 170688 w 535470"/>
              <a:gd name="connsiteY4" fmla="*/ 172039 h 184231"/>
              <a:gd name="connsiteX5" fmla="*/ 0 w 535470"/>
              <a:gd name="connsiteY5" fmla="*/ 1 h 184231"/>
              <a:gd name="connsiteX0" fmla="*/ 0 w 535470"/>
              <a:gd name="connsiteY0" fmla="*/ 1 h 184231"/>
              <a:gd name="connsiteX1" fmla="*/ 282702 w 535470"/>
              <a:gd name="connsiteY1" fmla="*/ 102517 h 184231"/>
              <a:gd name="connsiteX2" fmla="*/ 527470 w 535470"/>
              <a:gd name="connsiteY2" fmla="*/ 6097 h 184231"/>
              <a:gd name="connsiteX3" fmla="*/ 375070 w 535470"/>
              <a:gd name="connsiteY3" fmla="*/ 184231 h 184231"/>
              <a:gd name="connsiteX4" fmla="*/ 170688 w 535470"/>
              <a:gd name="connsiteY4" fmla="*/ 172039 h 184231"/>
              <a:gd name="connsiteX5" fmla="*/ 0 w 535470"/>
              <a:gd name="connsiteY5" fmla="*/ 1 h 184231"/>
              <a:gd name="connsiteX0" fmla="*/ 0 w 535470"/>
              <a:gd name="connsiteY0" fmla="*/ 1 h 184231"/>
              <a:gd name="connsiteX1" fmla="*/ 282702 w 535470"/>
              <a:gd name="connsiteY1" fmla="*/ 102517 h 184231"/>
              <a:gd name="connsiteX2" fmla="*/ 527470 w 535470"/>
              <a:gd name="connsiteY2" fmla="*/ 6097 h 184231"/>
              <a:gd name="connsiteX3" fmla="*/ 375070 w 535470"/>
              <a:gd name="connsiteY3" fmla="*/ 184231 h 184231"/>
              <a:gd name="connsiteX4" fmla="*/ 140208 w 535470"/>
              <a:gd name="connsiteY4" fmla="*/ 179659 h 184231"/>
              <a:gd name="connsiteX5" fmla="*/ 0 w 535470"/>
              <a:gd name="connsiteY5" fmla="*/ 1 h 184231"/>
              <a:gd name="connsiteX0" fmla="*/ 0 w 535470"/>
              <a:gd name="connsiteY0" fmla="*/ 1 h 184231"/>
              <a:gd name="connsiteX1" fmla="*/ 282702 w 535470"/>
              <a:gd name="connsiteY1" fmla="*/ 102517 h 184231"/>
              <a:gd name="connsiteX2" fmla="*/ 527470 w 535470"/>
              <a:gd name="connsiteY2" fmla="*/ 6097 h 184231"/>
              <a:gd name="connsiteX3" fmla="*/ 375070 w 535470"/>
              <a:gd name="connsiteY3" fmla="*/ 184231 h 184231"/>
              <a:gd name="connsiteX4" fmla="*/ 0 w 535470"/>
              <a:gd name="connsiteY4" fmla="*/ 1 h 184231"/>
              <a:gd name="connsiteX0" fmla="*/ 0 w 532530"/>
              <a:gd name="connsiteY0" fmla="*/ 1 h 191851"/>
              <a:gd name="connsiteX1" fmla="*/ 282702 w 532530"/>
              <a:gd name="connsiteY1" fmla="*/ 102517 h 191851"/>
              <a:gd name="connsiteX2" fmla="*/ 527470 w 532530"/>
              <a:gd name="connsiteY2" fmla="*/ 6097 h 191851"/>
              <a:gd name="connsiteX3" fmla="*/ 283630 w 532530"/>
              <a:gd name="connsiteY3" fmla="*/ 191851 h 191851"/>
              <a:gd name="connsiteX4" fmla="*/ 0 w 532530"/>
              <a:gd name="connsiteY4" fmla="*/ 1 h 191851"/>
              <a:gd name="connsiteX0" fmla="*/ 0 w 532530"/>
              <a:gd name="connsiteY0" fmla="*/ 1 h 191851"/>
              <a:gd name="connsiteX1" fmla="*/ 282702 w 532530"/>
              <a:gd name="connsiteY1" fmla="*/ 102517 h 191851"/>
              <a:gd name="connsiteX2" fmla="*/ 527470 w 532530"/>
              <a:gd name="connsiteY2" fmla="*/ 6097 h 191851"/>
              <a:gd name="connsiteX3" fmla="*/ 283630 w 532530"/>
              <a:gd name="connsiteY3" fmla="*/ 191851 h 191851"/>
              <a:gd name="connsiteX4" fmla="*/ 0 w 532530"/>
              <a:gd name="connsiteY4" fmla="*/ 1 h 191851"/>
              <a:gd name="connsiteX0" fmla="*/ 0 w 533850"/>
              <a:gd name="connsiteY0" fmla="*/ 1 h 191851"/>
              <a:gd name="connsiteX1" fmla="*/ 282702 w 533850"/>
              <a:gd name="connsiteY1" fmla="*/ 102517 h 191851"/>
              <a:gd name="connsiteX2" fmla="*/ 527470 w 533850"/>
              <a:gd name="connsiteY2" fmla="*/ 6097 h 191851"/>
              <a:gd name="connsiteX3" fmla="*/ 283630 w 533850"/>
              <a:gd name="connsiteY3" fmla="*/ 191851 h 191851"/>
              <a:gd name="connsiteX4" fmla="*/ 0 w 533850"/>
              <a:gd name="connsiteY4" fmla="*/ 1 h 191851"/>
              <a:gd name="connsiteX0" fmla="*/ 0 w 556054"/>
              <a:gd name="connsiteY0" fmla="*/ 1 h 191851"/>
              <a:gd name="connsiteX1" fmla="*/ 282702 w 556054"/>
              <a:gd name="connsiteY1" fmla="*/ 102517 h 191851"/>
              <a:gd name="connsiteX2" fmla="*/ 550330 w 556054"/>
              <a:gd name="connsiteY2" fmla="*/ 6098 h 191851"/>
              <a:gd name="connsiteX3" fmla="*/ 283630 w 556054"/>
              <a:gd name="connsiteY3" fmla="*/ 191851 h 191851"/>
              <a:gd name="connsiteX4" fmla="*/ 0 w 556054"/>
              <a:gd name="connsiteY4" fmla="*/ 1 h 191851"/>
              <a:gd name="connsiteX0" fmla="*/ 0 w 556054"/>
              <a:gd name="connsiteY0" fmla="*/ 1 h 191851"/>
              <a:gd name="connsiteX1" fmla="*/ 282702 w 556054"/>
              <a:gd name="connsiteY1" fmla="*/ 102517 h 191851"/>
              <a:gd name="connsiteX2" fmla="*/ 550330 w 556054"/>
              <a:gd name="connsiteY2" fmla="*/ 6098 h 191851"/>
              <a:gd name="connsiteX3" fmla="*/ 283630 w 556054"/>
              <a:gd name="connsiteY3" fmla="*/ 191851 h 191851"/>
              <a:gd name="connsiteX4" fmla="*/ 0 w 556054"/>
              <a:gd name="connsiteY4" fmla="*/ 1 h 191851"/>
              <a:gd name="connsiteX0" fmla="*/ 0 w 556054"/>
              <a:gd name="connsiteY0" fmla="*/ 1 h 191851"/>
              <a:gd name="connsiteX1" fmla="*/ 282702 w 556054"/>
              <a:gd name="connsiteY1" fmla="*/ 102517 h 191851"/>
              <a:gd name="connsiteX2" fmla="*/ 550330 w 556054"/>
              <a:gd name="connsiteY2" fmla="*/ 6098 h 191851"/>
              <a:gd name="connsiteX3" fmla="*/ 283630 w 556054"/>
              <a:gd name="connsiteY3" fmla="*/ 191851 h 191851"/>
              <a:gd name="connsiteX4" fmla="*/ 0 w 556054"/>
              <a:gd name="connsiteY4" fmla="*/ 1 h 191851"/>
              <a:gd name="connsiteX0" fmla="*/ 0 w 586534"/>
              <a:gd name="connsiteY0" fmla="*/ 32004 h 185753"/>
              <a:gd name="connsiteX1" fmla="*/ 313182 w 586534"/>
              <a:gd name="connsiteY1" fmla="*/ 96419 h 185753"/>
              <a:gd name="connsiteX2" fmla="*/ 580810 w 586534"/>
              <a:gd name="connsiteY2" fmla="*/ 0 h 185753"/>
              <a:gd name="connsiteX3" fmla="*/ 314110 w 586534"/>
              <a:gd name="connsiteY3" fmla="*/ 185753 h 185753"/>
              <a:gd name="connsiteX4" fmla="*/ 0 w 586534"/>
              <a:gd name="connsiteY4" fmla="*/ 32004 h 185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534" h="185753">
                <a:moveTo>
                  <a:pt x="0" y="32004"/>
                </a:moveTo>
                <a:cubicBezTo>
                  <a:pt x="73914" y="31632"/>
                  <a:pt x="239268" y="96791"/>
                  <a:pt x="313182" y="96419"/>
                </a:cubicBezTo>
                <a:cubicBezTo>
                  <a:pt x="483672" y="104919"/>
                  <a:pt x="503286" y="9788"/>
                  <a:pt x="580810" y="0"/>
                </a:cubicBezTo>
                <a:cubicBezTo>
                  <a:pt x="621450" y="89858"/>
                  <a:pt x="436538" y="155331"/>
                  <a:pt x="314110" y="185753"/>
                </a:cubicBezTo>
                <a:cubicBezTo>
                  <a:pt x="128128" y="129423"/>
                  <a:pt x="94543" y="95954"/>
                  <a:pt x="0" y="32004"/>
                </a:cubicBezTo>
                <a:close/>
              </a:path>
            </a:pathLst>
          </a:custGeom>
          <a:solidFill>
            <a:srgbClr val="843C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B89AEC8-B008-4DA3-95DB-2CBF46416695}"/>
              </a:ext>
            </a:extLst>
          </p:cNvPr>
          <p:cNvSpPr/>
          <p:nvPr/>
        </p:nvSpPr>
        <p:spPr>
          <a:xfrm>
            <a:off x="9506836" y="1552461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37FCEA70-A529-4A55-8DBA-4F640615BF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1475">
            <a:off x="9078703" y="4238668"/>
            <a:ext cx="401437" cy="251502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220E2D7-72D9-4707-84CD-E8EF2CCFCFF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50498" y="3170490"/>
            <a:ext cx="2457920" cy="3621625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FF185D14-DFD5-4B4E-BAC5-113C1ADF0D3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79025" y="2791202"/>
            <a:ext cx="517395" cy="56018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0E44E3E-06D3-4101-BE24-6C8FC39AB3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8084045">
            <a:off x="8569009" y="2927139"/>
            <a:ext cx="473095" cy="4344862"/>
          </a:xfrm>
          <a:prstGeom prst="rect">
            <a:avLst/>
          </a:prstGeom>
        </p:spPr>
      </p:pic>
      <p:pic>
        <p:nvPicPr>
          <p:cNvPr id="77" name="dauhoi">
            <a:extLst>
              <a:ext uri="{FF2B5EF4-FFF2-40B4-BE49-F238E27FC236}">
                <a16:creationId xmlns:a16="http://schemas.microsoft.com/office/drawing/2014/main" id="{6D4292F1-3301-4BDF-9FB9-D7706A63CBC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-99423" b="1"/>
          <a:stretch/>
        </p:blipFill>
        <p:spPr>
          <a:xfrm>
            <a:off x="9664184" y="2741181"/>
            <a:ext cx="1044072" cy="3470161"/>
          </a:xfrm>
          <a:prstGeom prst="rect">
            <a:avLst/>
          </a:prstGeom>
        </p:spPr>
      </p:pic>
      <p:pic>
        <p:nvPicPr>
          <p:cNvPr id="100" name="matkhi">
            <a:extLst>
              <a:ext uri="{FF2B5EF4-FFF2-40B4-BE49-F238E27FC236}">
                <a16:creationId xmlns:a16="http://schemas.microsoft.com/office/drawing/2014/main" id="{61DCD662-434E-48B2-A135-7912BE2785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38124" y="1605511"/>
            <a:ext cx="640135" cy="158510"/>
          </a:xfrm>
          <a:prstGeom prst="rect">
            <a:avLst/>
          </a:prstGeom>
        </p:spPr>
      </p:pic>
      <p:pic>
        <p:nvPicPr>
          <p:cNvPr id="101" name="matnguoi">
            <a:extLst>
              <a:ext uri="{FF2B5EF4-FFF2-40B4-BE49-F238E27FC236}">
                <a16:creationId xmlns:a16="http://schemas.microsoft.com/office/drawing/2014/main" id="{E96FF88C-3707-4261-B04B-4CAD8ECB3FE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53912" y="3777853"/>
            <a:ext cx="274344" cy="170703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9309D65C-5A3D-4E67-8F8B-B5DF11604DF7}"/>
              </a:ext>
            </a:extLst>
          </p:cNvPr>
          <p:cNvSpPr txBox="1"/>
          <p:nvPr/>
        </p:nvSpPr>
        <p:spPr>
          <a:xfrm>
            <a:off x="9239713" y="1624238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..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DBCF2CED-B153-4DCF-BF51-F296F9F624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66063" y="765150"/>
            <a:ext cx="1579001" cy="216426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A1CE8FB-CBB9-4F25-B82D-3D7A087144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90438" y="1901353"/>
            <a:ext cx="913801" cy="9115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09B286C5-87FA-4B0E-8D72-CA851A7452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10564" y="2146769"/>
            <a:ext cx="438950" cy="28653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330A49E7-F55E-4DB9-B39B-8BF080FD493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2509">
            <a:off x="7723815" y="-922871"/>
            <a:ext cx="3365284" cy="3365284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F49BD12B-5B74-4381-B190-E695B0A6909C}"/>
              </a:ext>
            </a:extLst>
          </p:cNvPr>
          <p:cNvSpPr/>
          <p:nvPr/>
        </p:nvSpPr>
        <p:spPr>
          <a:xfrm>
            <a:off x="495499" y="1003994"/>
            <a:ext cx="49582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15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ng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theo.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FDE8863-6F92-44F0-BC53-736674868E0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66635" y="4612849"/>
            <a:ext cx="2194750" cy="1774090"/>
          </a:xfrm>
          <a:prstGeom prst="rect">
            <a:avLst/>
          </a:prstGeom>
        </p:spPr>
      </p:pic>
      <p:sp>
        <p:nvSpPr>
          <p:cNvPr id="9" name="Isosceles Triangl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A52677A-9154-4621-B87E-651E515BBFDA}"/>
              </a:ext>
            </a:extLst>
          </p:cNvPr>
          <p:cNvSpPr/>
          <p:nvPr/>
        </p:nvSpPr>
        <p:spPr>
          <a:xfrm rot="5400000">
            <a:off x="5622840" y="5192968"/>
            <a:ext cx="807063" cy="746224"/>
          </a:xfrm>
          <a:custGeom>
            <a:avLst/>
            <a:gdLst>
              <a:gd name="connsiteX0" fmla="*/ 0 w 789524"/>
              <a:gd name="connsiteY0" fmla="*/ 699448 h 699448"/>
              <a:gd name="connsiteX1" fmla="*/ 394762 w 789524"/>
              <a:gd name="connsiteY1" fmla="*/ 0 h 699448"/>
              <a:gd name="connsiteX2" fmla="*/ 789524 w 789524"/>
              <a:gd name="connsiteY2" fmla="*/ 699448 h 699448"/>
              <a:gd name="connsiteX3" fmla="*/ 0 w 789524"/>
              <a:gd name="connsiteY3" fmla="*/ 699448 h 699448"/>
              <a:gd name="connsiteX0" fmla="*/ 0 w 789524"/>
              <a:gd name="connsiteY0" fmla="*/ 699448 h 699448"/>
              <a:gd name="connsiteX1" fmla="*/ 134862 w 789524"/>
              <a:gd name="connsiteY1" fmla="*/ 355557 h 699448"/>
              <a:gd name="connsiteX2" fmla="*/ 394762 w 789524"/>
              <a:gd name="connsiteY2" fmla="*/ 0 h 699448"/>
              <a:gd name="connsiteX3" fmla="*/ 789524 w 789524"/>
              <a:gd name="connsiteY3" fmla="*/ 699448 h 699448"/>
              <a:gd name="connsiteX4" fmla="*/ 0 w 789524"/>
              <a:gd name="connsiteY4" fmla="*/ 699448 h 699448"/>
              <a:gd name="connsiteX0" fmla="*/ 0 w 789524"/>
              <a:gd name="connsiteY0" fmla="*/ 699448 h 732749"/>
              <a:gd name="connsiteX1" fmla="*/ 134862 w 789524"/>
              <a:gd name="connsiteY1" fmla="*/ 355557 h 732749"/>
              <a:gd name="connsiteX2" fmla="*/ 394762 w 789524"/>
              <a:gd name="connsiteY2" fmla="*/ 0 h 732749"/>
              <a:gd name="connsiteX3" fmla="*/ 789524 w 789524"/>
              <a:gd name="connsiteY3" fmla="*/ 699448 h 732749"/>
              <a:gd name="connsiteX4" fmla="*/ 371082 w 789524"/>
              <a:gd name="connsiteY4" fmla="*/ 732747 h 732749"/>
              <a:gd name="connsiteX5" fmla="*/ 0 w 789524"/>
              <a:gd name="connsiteY5" fmla="*/ 699448 h 732749"/>
              <a:gd name="connsiteX0" fmla="*/ 0 w 789524"/>
              <a:gd name="connsiteY0" fmla="*/ 699448 h 732749"/>
              <a:gd name="connsiteX1" fmla="*/ 134862 w 789524"/>
              <a:gd name="connsiteY1" fmla="*/ 355557 h 732749"/>
              <a:gd name="connsiteX2" fmla="*/ 394762 w 789524"/>
              <a:gd name="connsiteY2" fmla="*/ 0 h 732749"/>
              <a:gd name="connsiteX3" fmla="*/ 573016 w 789524"/>
              <a:gd name="connsiteY3" fmla="*/ 389847 h 732749"/>
              <a:gd name="connsiteX4" fmla="*/ 789524 w 789524"/>
              <a:gd name="connsiteY4" fmla="*/ 699448 h 732749"/>
              <a:gd name="connsiteX5" fmla="*/ 371082 w 789524"/>
              <a:gd name="connsiteY5" fmla="*/ 732747 h 732749"/>
              <a:gd name="connsiteX6" fmla="*/ 0 w 789524"/>
              <a:gd name="connsiteY6" fmla="*/ 699448 h 732749"/>
              <a:gd name="connsiteX0" fmla="*/ 0 w 789524"/>
              <a:gd name="connsiteY0" fmla="*/ 699448 h 732749"/>
              <a:gd name="connsiteX1" fmla="*/ 134862 w 789524"/>
              <a:gd name="connsiteY1" fmla="*/ 355557 h 732749"/>
              <a:gd name="connsiteX2" fmla="*/ 394762 w 789524"/>
              <a:gd name="connsiteY2" fmla="*/ 0 h 732749"/>
              <a:gd name="connsiteX3" fmla="*/ 573016 w 789524"/>
              <a:gd name="connsiteY3" fmla="*/ 389847 h 732749"/>
              <a:gd name="connsiteX4" fmla="*/ 710176 w 789524"/>
              <a:gd name="connsiteY4" fmla="*/ 549867 h 732749"/>
              <a:gd name="connsiteX5" fmla="*/ 789524 w 789524"/>
              <a:gd name="connsiteY5" fmla="*/ 699448 h 732749"/>
              <a:gd name="connsiteX6" fmla="*/ 371082 w 789524"/>
              <a:gd name="connsiteY6" fmla="*/ 732747 h 732749"/>
              <a:gd name="connsiteX7" fmla="*/ 0 w 789524"/>
              <a:gd name="connsiteY7" fmla="*/ 699448 h 732749"/>
              <a:gd name="connsiteX0" fmla="*/ 0 w 789524"/>
              <a:gd name="connsiteY0" fmla="*/ 700716 h 734017"/>
              <a:gd name="connsiteX1" fmla="*/ 134862 w 789524"/>
              <a:gd name="connsiteY1" fmla="*/ 356825 h 734017"/>
              <a:gd name="connsiteX2" fmla="*/ 394762 w 789524"/>
              <a:gd name="connsiteY2" fmla="*/ 1268 h 734017"/>
              <a:gd name="connsiteX3" fmla="*/ 523486 w 789524"/>
              <a:gd name="connsiteY3" fmla="*/ 234905 h 734017"/>
              <a:gd name="connsiteX4" fmla="*/ 573016 w 789524"/>
              <a:gd name="connsiteY4" fmla="*/ 391115 h 734017"/>
              <a:gd name="connsiteX5" fmla="*/ 710176 w 789524"/>
              <a:gd name="connsiteY5" fmla="*/ 551135 h 734017"/>
              <a:gd name="connsiteX6" fmla="*/ 789524 w 789524"/>
              <a:gd name="connsiteY6" fmla="*/ 700716 h 734017"/>
              <a:gd name="connsiteX7" fmla="*/ 371082 w 789524"/>
              <a:gd name="connsiteY7" fmla="*/ 734015 h 734017"/>
              <a:gd name="connsiteX8" fmla="*/ 0 w 789524"/>
              <a:gd name="connsiteY8" fmla="*/ 700716 h 734017"/>
              <a:gd name="connsiteX0" fmla="*/ 0 w 789524"/>
              <a:gd name="connsiteY0" fmla="*/ 700716 h 734017"/>
              <a:gd name="connsiteX1" fmla="*/ 134862 w 789524"/>
              <a:gd name="connsiteY1" fmla="*/ 356825 h 734017"/>
              <a:gd name="connsiteX2" fmla="*/ 275836 w 789524"/>
              <a:gd name="connsiteY2" fmla="*/ 212045 h 734017"/>
              <a:gd name="connsiteX3" fmla="*/ 394762 w 789524"/>
              <a:gd name="connsiteY3" fmla="*/ 1268 h 734017"/>
              <a:gd name="connsiteX4" fmla="*/ 523486 w 789524"/>
              <a:gd name="connsiteY4" fmla="*/ 234905 h 734017"/>
              <a:gd name="connsiteX5" fmla="*/ 573016 w 789524"/>
              <a:gd name="connsiteY5" fmla="*/ 391115 h 734017"/>
              <a:gd name="connsiteX6" fmla="*/ 710176 w 789524"/>
              <a:gd name="connsiteY6" fmla="*/ 551135 h 734017"/>
              <a:gd name="connsiteX7" fmla="*/ 789524 w 789524"/>
              <a:gd name="connsiteY7" fmla="*/ 700716 h 734017"/>
              <a:gd name="connsiteX8" fmla="*/ 371082 w 789524"/>
              <a:gd name="connsiteY8" fmla="*/ 734015 h 734017"/>
              <a:gd name="connsiteX9" fmla="*/ 0 w 789524"/>
              <a:gd name="connsiteY9" fmla="*/ 700716 h 734017"/>
              <a:gd name="connsiteX0" fmla="*/ 17539 w 807063"/>
              <a:gd name="connsiteY0" fmla="*/ 700716 h 734017"/>
              <a:gd name="connsiteX1" fmla="*/ 60965 w 807063"/>
              <a:gd name="connsiteY1" fmla="*/ 532085 h 734017"/>
              <a:gd name="connsiteX2" fmla="*/ 152401 w 807063"/>
              <a:gd name="connsiteY2" fmla="*/ 356825 h 734017"/>
              <a:gd name="connsiteX3" fmla="*/ 293375 w 807063"/>
              <a:gd name="connsiteY3" fmla="*/ 212045 h 734017"/>
              <a:gd name="connsiteX4" fmla="*/ 412301 w 807063"/>
              <a:gd name="connsiteY4" fmla="*/ 1268 h 734017"/>
              <a:gd name="connsiteX5" fmla="*/ 541025 w 807063"/>
              <a:gd name="connsiteY5" fmla="*/ 234905 h 734017"/>
              <a:gd name="connsiteX6" fmla="*/ 590555 w 807063"/>
              <a:gd name="connsiteY6" fmla="*/ 391115 h 734017"/>
              <a:gd name="connsiteX7" fmla="*/ 727715 w 807063"/>
              <a:gd name="connsiteY7" fmla="*/ 551135 h 734017"/>
              <a:gd name="connsiteX8" fmla="*/ 807063 w 807063"/>
              <a:gd name="connsiteY8" fmla="*/ 700716 h 734017"/>
              <a:gd name="connsiteX9" fmla="*/ 388621 w 807063"/>
              <a:gd name="connsiteY9" fmla="*/ 734015 h 734017"/>
              <a:gd name="connsiteX10" fmla="*/ 17539 w 807063"/>
              <a:gd name="connsiteY10" fmla="*/ 700716 h 734017"/>
              <a:gd name="connsiteX0" fmla="*/ 17539 w 807063"/>
              <a:gd name="connsiteY0" fmla="*/ 700716 h 746224"/>
              <a:gd name="connsiteX1" fmla="*/ 60965 w 807063"/>
              <a:gd name="connsiteY1" fmla="*/ 532085 h 746224"/>
              <a:gd name="connsiteX2" fmla="*/ 152401 w 807063"/>
              <a:gd name="connsiteY2" fmla="*/ 356825 h 746224"/>
              <a:gd name="connsiteX3" fmla="*/ 293375 w 807063"/>
              <a:gd name="connsiteY3" fmla="*/ 212045 h 746224"/>
              <a:gd name="connsiteX4" fmla="*/ 412301 w 807063"/>
              <a:gd name="connsiteY4" fmla="*/ 1268 h 746224"/>
              <a:gd name="connsiteX5" fmla="*/ 541025 w 807063"/>
              <a:gd name="connsiteY5" fmla="*/ 234905 h 746224"/>
              <a:gd name="connsiteX6" fmla="*/ 590555 w 807063"/>
              <a:gd name="connsiteY6" fmla="*/ 391115 h 746224"/>
              <a:gd name="connsiteX7" fmla="*/ 727715 w 807063"/>
              <a:gd name="connsiteY7" fmla="*/ 551135 h 746224"/>
              <a:gd name="connsiteX8" fmla="*/ 807063 w 807063"/>
              <a:gd name="connsiteY8" fmla="*/ 700716 h 746224"/>
              <a:gd name="connsiteX9" fmla="*/ 388621 w 807063"/>
              <a:gd name="connsiteY9" fmla="*/ 734015 h 746224"/>
              <a:gd name="connsiteX10" fmla="*/ 186692 w 807063"/>
              <a:gd name="connsiteY10" fmla="*/ 745444 h 746224"/>
              <a:gd name="connsiteX11" fmla="*/ 17539 w 807063"/>
              <a:gd name="connsiteY11" fmla="*/ 700716 h 746224"/>
              <a:gd name="connsiteX0" fmla="*/ 17539 w 807063"/>
              <a:gd name="connsiteY0" fmla="*/ 700716 h 746224"/>
              <a:gd name="connsiteX1" fmla="*/ 60965 w 807063"/>
              <a:gd name="connsiteY1" fmla="*/ 532085 h 746224"/>
              <a:gd name="connsiteX2" fmla="*/ 152401 w 807063"/>
              <a:gd name="connsiteY2" fmla="*/ 356825 h 746224"/>
              <a:gd name="connsiteX3" fmla="*/ 293375 w 807063"/>
              <a:gd name="connsiteY3" fmla="*/ 212045 h 746224"/>
              <a:gd name="connsiteX4" fmla="*/ 412301 w 807063"/>
              <a:gd name="connsiteY4" fmla="*/ 1268 h 746224"/>
              <a:gd name="connsiteX5" fmla="*/ 541025 w 807063"/>
              <a:gd name="connsiteY5" fmla="*/ 234905 h 746224"/>
              <a:gd name="connsiteX6" fmla="*/ 590555 w 807063"/>
              <a:gd name="connsiteY6" fmla="*/ 391115 h 746224"/>
              <a:gd name="connsiteX7" fmla="*/ 727715 w 807063"/>
              <a:gd name="connsiteY7" fmla="*/ 551135 h 746224"/>
              <a:gd name="connsiteX8" fmla="*/ 807063 w 807063"/>
              <a:gd name="connsiteY8" fmla="*/ 700716 h 746224"/>
              <a:gd name="connsiteX9" fmla="*/ 563885 w 807063"/>
              <a:gd name="connsiteY9" fmla="*/ 707344 h 746224"/>
              <a:gd name="connsiteX10" fmla="*/ 388621 w 807063"/>
              <a:gd name="connsiteY10" fmla="*/ 734015 h 746224"/>
              <a:gd name="connsiteX11" fmla="*/ 186692 w 807063"/>
              <a:gd name="connsiteY11" fmla="*/ 745444 h 746224"/>
              <a:gd name="connsiteX12" fmla="*/ 17539 w 807063"/>
              <a:gd name="connsiteY12" fmla="*/ 700716 h 74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063" h="746224">
                <a:moveTo>
                  <a:pt x="17539" y="700716"/>
                </a:moveTo>
                <a:cubicBezTo>
                  <a:pt x="-32626" y="669601"/>
                  <a:pt x="38488" y="589400"/>
                  <a:pt x="60965" y="532085"/>
                </a:cubicBezTo>
                <a:cubicBezTo>
                  <a:pt x="83442" y="474770"/>
                  <a:pt x="118110" y="412705"/>
                  <a:pt x="152401" y="356825"/>
                </a:cubicBezTo>
                <a:cubicBezTo>
                  <a:pt x="191771" y="307295"/>
                  <a:pt x="254005" y="261575"/>
                  <a:pt x="293375" y="212045"/>
                </a:cubicBezTo>
                <a:lnTo>
                  <a:pt x="412301" y="1268"/>
                </a:lnTo>
                <a:cubicBezTo>
                  <a:pt x="474531" y="-17147"/>
                  <a:pt x="511316" y="169930"/>
                  <a:pt x="541025" y="234905"/>
                </a:cubicBezTo>
                <a:cubicBezTo>
                  <a:pt x="570734" y="299880"/>
                  <a:pt x="556900" y="340315"/>
                  <a:pt x="590555" y="391115"/>
                </a:cubicBezTo>
                <a:cubicBezTo>
                  <a:pt x="629924" y="452075"/>
                  <a:pt x="688346" y="490175"/>
                  <a:pt x="727715" y="551135"/>
                </a:cubicBezTo>
                <a:lnTo>
                  <a:pt x="807063" y="700716"/>
                </a:lnTo>
                <a:cubicBezTo>
                  <a:pt x="777218" y="729291"/>
                  <a:pt x="633625" y="701794"/>
                  <a:pt x="563885" y="707344"/>
                </a:cubicBezTo>
                <a:cubicBezTo>
                  <a:pt x="494145" y="712894"/>
                  <a:pt x="448946" y="730205"/>
                  <a:pt x="388621" y="734015"/>
                </a:cubicBezTo>
                <a:cubicBezTo>
                  <a:pt x="321311" y="728935"/>
                  <a:pt x="254002" y="750524"/>
                  <a:pt x="186692" y="745444"/>
                </a:cubicBezTo>
                <a:lnTo>
                  <a:pt x="17539" y="700716"/>
                </a:lnTo>
                <a:close/>
              </a:path>
            </a:pathLst>
          </a:custGeom>
          <a:solidFill>
            <a:srgbClr val="FFC000"/>
          </a:solidFill>
          <a:ln w="28575">
            <a:solidFill>
              <a:srgbClr val="7C7C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nhacnendungdebongbe">
            <a:hlinkClick r:id="" action="ppaction://media"/>
            <a:extLst>
              <a:ext uri="{FF2B5EF4-FFF2-40B4-BE49-F238E27FC236}">
                <a16:creationId xmlns:a16="http://schemas.microsoft.com/office/drawing/2014/main" id="{93CB2537-E971-4EA7-B3E2-290759D35B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2405570" y="6402916"/>
            <a:ext cx="487363" cy="48736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A95C1A-5F8E-472D-B40F-3B66F7766301}"/>
              </a:ext>
            </a:extLst>
          </p:cNvPr>
          <p:cNvSpPr/>
          <p:nvPr/>
        </p:nvSpPr>
        <p:spPr>
          <a:xfrm>
            <a:off x="3368051" y="6133391"/>
            <a:ext cx="614680" cy="450381"/>
          </a:xfrm>
          <a:custGeom>
            <a:avLst/>
            <a:gdLst>
              <a:gd name="connsiteX0" fmla="*/ 0 w 589280"/>
              <a:gd name="connsiteY0" fmla="*/ 0 h 342146"/>
              <a:gd name="connsiteX1" fmla="*/ 589280 w 589280"/>
              <a:gd name="connsiteY1" fmla="*/ 0 h 342146"/>
              <a:gd name="connsiteX2" fmla="*/ 589280 w 589280"/>
              <a:gd name="connsiteY2" fmla="*/ 342146 h 342146"/>
              <a:gd name="connsiteX3" fmla="*/ 0 w 589280"/>
              <a:gd name="connsiteY3" fmla="*/ 342146 h 342146"/>
              <a:gd name="connsiteX4" fmla="*/ 0 w 589280"/>
              <a:gd name="connsiteY4" fmla="*/ 0 h 342146"/>
              <a:gd name="connsiteX0" fmla="*/ 0 w 589280"/>
              <a:gd name="connsiteY0" fmla="*/ 0 h 342146"/>
              <a:gd name="connsiteX1" fmla="*/ 274320 w 589280"/>
              <a:gd name="connsiteY1" fmla="*/ 194826 h 342146"/>
              <a:gd name="connsiteX2" fmla="*/ 589280 w 589280"/>
              <a:gd name="connsiteY2" fmla="*/ 0 h 342146"/>
              <a:gd name="connsiteX3" fmla="*/ 589280 w 589280"/>
              <a:gd name="connsiteY3" fmla="*/ 342146 h 342146"/>
              <a:gd name="connsiteX4" fmla="*/ 0 w 589280"/>
              <a:gd name="connsiteY4" fmla="*/ 342146 h 342146"/>
              <a:gd name="connsiteX5" fmla="*/ 0 w 589280"/>
              <a:gd name="connsiteY5" fmla="*/ 0 h 342146"/>
              <a:gd name="connsiteX0" fmla="*/ 0 w 589280"/>
              <a:gd name="connsiteY0" fmla="*/ 89654 h 431800"/>
              <a:gd name="connsiteX1" fmla="*/ 274320 w 589280"/>
              <a:gd name="connsiteY1" fmla="*/ 284480 h 431800"/>
              <a:gd name="connsiteX2" fmla="*/ 350520 w 589280"/>
              <a:gd name="connsiteY2" fmla="*/ 0 h 431800"/>
              <a:gd name="connsiteX3" fmla="*/ 589280 w 589280"/>
              <a:gd name="connsiteY3" fmla="*/ 89654 h 431800"/>
              <a:gd name="connsiteX4" fmla="*/ 589280 w 589280"/>
              <a:gd name="connsiteY4" fmla="*/ 431800 h 431800"/>
              <a:gd name="connsiteX5" fmla="*/ 0 w 589280"/>
              <a:gd name="connsiteY5" fmla="*/ 431800 h 431800"/>
              <a:gd name="connsiteX6" fmla="*/ 0 w 589280"/>
              <a:gd name="connsiteY6" fmla="*/ 89654 h 431800"/>
              <a:gd name="connsiteX0" fmla="*/ 0 w 589280"/>
              <a:gd name="connsiteY0" fmla="*/ 89654 h 431800"/>
              <a:gd name="connsiteX1" fmla="*/ 274320 w 589280"/>
              <a:gd name="connsiteY1" fmla="*/ 284480 h 431800"/>
              <a:gd name="connsiteX2" fmla="*/ 350520 w 589280"/>
              <a:gd name="connsiteY2" fmla="*/ 0 h 431800"/>
              <a:gd name="connsiteX3" fmla="*/ 436880 w 589280"/>
              <a:gd name="connsiteY3" fmla="*/ 294640 h 431800"/>
              <a:gd name="connsiteX4" fmla="*/ 589280 w 589280"/>
              <a:gd name="connsiteY4" fmla="*/ 89654 h 431800"/>
              <a:gd name="connsiteX5" fmla="*/ 589280 w 589280"/>
              <a:gd name="connsiteY5" fmla="*/ 431800 h 431800"/>
              <a:gd name="connsiteX6" fmla="*/ 0 w 589280"/>
              <a:gd name="connsiteY6" fmla="*/ 431800 h 431800"/>
              <a:gd name="connsiteX7" fmla="*/ 0 w 589280"/>
              <a:gd name="connsiteY7" fmla="*/ 89654 h 431800"/>
              <a:gd name="connsiteX0" fmla="*/ 0 w 624840"/>
              <a:gd name="connsiteY0" fmla="*/ 89654 h 431800"/>
              <a:gd name="connsiteX1" fmla="*/ 274320 w 624840"/>
              <a:gd name="connsiteY1" fmla="*/ 284480 h 431800"/>
              <a:gd name="connsiteX2" fmla="*/ 350520 w 624840"/>
              <a:gd name="connsiteY2" fmla="*/ 0 h 431800"/>
              <a:gd name="connsiteX3" fmla="*/ 436880 w 624840"/>
              <a:gd name="connsiteY3" fmla="*/ 294640 h 431800"/>
              <a:gd name="connsiteX4" fmla="*/ 624840 w 624840"/>
              <a:gd name="connsiteY4" fmla="*/ 3294 h 431800"/>
              <a:gd name="connsiteX5" fmla="*/ 589280 w 624840"/>
              <a:gd name="connsiteY5" fmla="*/ 431800 h 431800"/>
              <a:gd name="connsiteX6" fmla="*/ 0 w 624840"/>
              <a:gd name="connsiteY6" fmla="*/ 431800 h 431800"/>
              <a:gd name="connsiteX7" fmla="*/ 0 w 624840"/>
              <a:gd name="connsiteY7" fmla="*/ 89654 h 431800"/>
              <a:gd name="connsiteX0" fmla="*/ 0 w 624840"/>
              <a:gd name="connsiteY0" fmla="*/ 89654 h 431800"/>
              <a:gd name="connsiteX1" fmla="*/ 274320 w 624840"/>
              <a:gd name="connsiteY1" fmla="*/ 284480 h 431800"/>
              <a:gd name="connsiteX2" fmla="*/ 350520 w 624840"/>
              <a:gd name="connsiteY2" fmla="*/ 0 h 431800"/>
              <a:gd name="connsiteX3" fmla="*/ 436880 w 624840"/>
              <a:gd name="connsiteY3" fmla="*/ 294640 h 431800"/>
              <a:gd name="connsiteX4" fmla="*/ 624840 w 624840"/>
              <a:gd name="connsiteY4" fmla="*/ 3294 h 431800"/>
              <a:gd name="connsiteX5" fmla="*/ 553720 w 624840"/>
              <a:gd name="connsiteY5" fmla="*/ 365760 h 431800"/>
              <a:gd name="connsiteX6" fmla="*/ 0 w 624840"/>
              <a:gd name="connsiteY6" fmla="*/ 431800 h 431800"/>
              <a:gd name="connsiteX7" fmla="*/ 0 w 624840"/>
              <a:gd name="connsiteY7" fmla="*/ 89654 h 431800"/>
              <a:gd name="connsiteX0" fmla="*/ 0 w 624840"/>
              <a:gd name="connsiteY0" fmla="*/ 89654 h 452120"/>
              <a:gd name="connsiteX1" fmla="*/ 274320 w 624840"/>
              <a:gd name="connsiteY1" fmla="*/ 284480 h 452120"/>
              <a:gd name="connsiteX2" fmla="*/ 350520 w 624840"/>
              <a:gd name="connsiteY2" fmla="*/ 0 h 452120"/>
              <a:gd name="connsiteX3" fmla="*/ 436880 w 624840"/>
              <a:gd name="connsiteY3" fmla="*/ 294640 h 452120"/>
              <a:gd name="connsiteX4" fmla="*/ 624840 w 624840"/>
              <a:gd name="connsiteY4" fmla="*/ 3294 h 452120"/>
              <a:gd name="connsiteX5" fmla="*/ 553720 w 624840"/>
              <a:gd name="connsiteY5" fmla="*/ 365760 h 452120"/>
              <a:gd name="connsiteX6" fmla="*/ 350520 w 624840"/>
              <a:gd name="connsiteY6" fmla="*/ 452120 h 452120"/>
              <a:gd name="connsiteX7" fmla="*/ 0 w 624840"/>
              <a:gd name="connsiteY7" fmla="*/ 431800 h 452120"/>
              <a:gd name="connsiteX8" fmla="*/ 0 w 624840"/>
              <a:gd name="connsiteY8" fmla="*/ 89654 h 452120"/>
              <a:gd name="connsiteX0" fmla="*/ 0 w 624840"/>
              <a:gd name="connsiteY0" fmla="*/ 89654 h 452120"/>
              <a:gd name="connsiteX1" fmla="*/ 274320 w 624840"/>
              <a:gd name="connsiteY1" fmla="*/ 284480 h 452120"/>
              <a:gd name="connsiteX2" fmla="*/ 350520 w 624840"/>
              <a:gd name="connsiteY2" fmla="*/ 0 h 452120"/>
              <a:gd name="connsiteX3" fmla="*/ 436880 w 624840"/>
              <a:gd name="connsiteY3" fmla="*/ 294640 h 452120"/>
              <a:gd name="connsiteX4" fmla="*/ 624840 w 624840"/>
              <a:gd name="connsiteY4" fmla="*/ 3294 h 452120"/>
              <a:gd name="connsiteX5" fmla="*/ 553720 w 624840"/>
              <a:gd name="connsiteY5" fmla="*/ 365760 h 452120"/>
              <a:gd name="connsiteX6" fmla="*/ 350520 w 624840"/>
              <a:gd name="connsiteY6" fmla="*/ 452120 h 452120"/>
              <a:gd name="connsiteX7" fmla="*/ 86360 w 624840"/>
              <a:gd name="connsiteY7" fmla="*/ 411480 h 452120"/>
              <a:gd name="connsiteX8" fmla="*/ 0 w 624840"/>
              <a:gd name="connsiteY8" fmla="*/ 89654 h 452120"/>
              <a:gd name="connsiteX0" fmla="*/ 0 w 574040"/>
              <a:gd name="connsiteY0" fmla="*/ 201414 h 452120"/>
              <a:gd name="connsiteX1" fmla="*/ 223520 w 574040"/>
              <a:gd name="connsiteY1" fmla="*/ 284480 h 452120"/>
              <a:gd name="connsiteX2" fmla="*/ 299720 w 574040"/>
              <a:gd name="connsiteY2" fmla="*/ 0 h 452120"/>
              <a:gd name="connsiteX3" fmla="*/ 386080 w 574040"/>
              <a:gd name="connsiteY3" fmla="*/ 294640 h 452120"/>
              <a:gd name="connsiteX4" fmla="*/ 574040 w 574040"/>
              <a:gd name="connsiteY4" fmla="*/ 3294 h 452120"/>
              <a:gd name="connsiteX5" fmla="*/ 502920 w 574040"/>
              <a:gd name="connsiteY5" fmla="*/ 365760 h 452120"/>
              <a:gd name="connsiteX6" fmla="*/ 299720 w 574040"/>
              <a:gd name="connsiteY6" fmla="*/ 452120 h 452120"/>
              <a:gd name="connsiteX7" fmla="*/ 35560 w 574040"/>
              <a:gd name="connsiteY7" fmla="*/ 411480 h 452120"/>
              <a:gd name="connsiteX8" fmla="*/ 0 w 574040"/>
              <a:gd name="connsiteY8" fmla="*/ 201414 h 452120"/>
              <a:gd name="connsiteX0" fmla="*/ 0 w 574040"/>
              <a:gd name="connsiteY0" fmla="*/ 201414 h 452120"/>
              <a:gd name="connsiteX1" fmla="*/ 223520 w 574040"/>
              <a:gd name="connsiteY1" fmla="*/ 284480 h 452120"/>
              <a:gd name="connsiteX2" fmla="*/ 299720 w 574040"/>
              <a:gd name="connsiteY2" fmla="*/ 0 h 452120"/>
              <a:gd name="connsiteX3" fmla="*/ 386080 w 574040"/>
              <a:gd name="connsiteY3" fmla="*/ 294640 h 452120"/>
              <a:gd name="connsiteX4" fmla="*/ 574040 w 574040"/>
              <a:gd name="connsiteY4" fmla="*/ 3294 h 452120"/>
              <a:gd name="connsiteX5" fmla="*/ 502920 w 574040"/>
              <a:gd name="connsiteY5" fmla="*/ 365760 h 452120"/>
              <a:gd name="connsiteX6" fmla="*/ 299720 w 574040"/>
              <a:gd name="connsiteY6" fmla="*/ 452120 h 452120"/>
              <a:gd name="connsiteX7" fmla="*/ 50800 w 574040"/>
              <a:gd name="connsiteY7" fmla="*/ 355600 h 452120"/>
              <a:gd name="connsiteX8" fmla="*/ 0 w 574040"/>
              <a:gd name="connsiteY8" fmla="*/ 201414 h 452120"/>
              <a:gd name="connsiteX0" fmla="*/ 0 w 574040"/>
              <a:gd name="connsiteY0" fmla="*/ 201414 h 406400"/>
              <a:gd name="connsiteX1" fmla="*/ 223520 w 574040"/>
              <a:gd name="connsiteY1" fmla="*/ 284480 h 406400"/>
              <a:gd name="connsiteX2" fmla="*/ 299720 w 574040"/>
              <a:gd name="connsiteY2" fmla="*/ 0 h 406400"/>
              <a:gd name="connsiteX3" fmla="*/ 386080 w 574040"/>
              <a:gd name="connsiteY3" fmla="*/ 294640 h 406400"/>
              <a:gd name="connsiteX4" fmla="*/ 574040 w 574040"/>
              <a:gd name="connsiteY4" fmla="*/ 3294 h 406400"/>
              <a:gd name="connsiteX5" fmla="*/ 502920 w 574040"/>
              <a:gd name="connsiteY5" fmla="*/ 365760 h 406400"/>
              <a:gd name="connsiteX6" fmla="*/ 223520 w 574040"/>
              <a:gd name="connsiteY6" fmla="*/ 406400 h 406400"/>
              <a:gd name="connsiteX7" fmla="*/ 50800 w 574040"/>
              <a:gd name="connsiteY7" fmla="*/ 355600 h 406400"/>
              <a:gd name="connsiteX8" fmla="*/ 0 w 574040"/>
              <a:gd name="connsiteY8" fmla="*/ 201414 h 406400"/>
              <a:gd name="connsiteX0" fmla="*/ 0 w 574040"/>
              <a:gd name="connsiteY0" fmla="*/ 201414 h 406400"/>
              <a:gd name="connsiteX1" fmla="*/ 223520 w 574040"/>
              <a:gd name="connsiteY1" fmla="*/ 284480 h 406400"/>
              <a:gd name="connsiteX2" fmla="*/ 299720 w 574040"/>
              <a:gd name="connsiteY2" fmla="*/ 0 h 406400"/>
              <a:gd name="connsiteX3" fmla="*/ 386080 w 574040"/>
              <a:gd name="connsiteY3" fmla="*/ 294640 h 406400"/>
              <a:gd name="connsiteX4" fmla="*/ 574040 w 574040"/>
              <a:gd name="connsiteY4" fmla="*/ 3294 h 406400"/>
              <a:gd name="connsiteX5" fmla="*/ 502920 w 574040"/>
              <a:gd name="connsiteY5" fmla="*/ 365760 h 406400"/>
              <a:gd name="connsiteX6" fmla="*/ 223520 w 574040"/>
              <a:gd name="connsiteY6" fmla="*/ 406400 h 406400"/>
              <a:gd name="connsiteX7" fmla="*/ 50800 w 574040"/>
              <a:gd name="connsiteY7" fmla="*/ 396240 h 406400"/>
              <a:gd name="connsiteX8" fmla="*/ 0 w 574040"/>
              <a:gd name="connsiteY8" fmla="*/ 201414 h 406400"/>
              <a:gd name="connsiteX0" fmla="*/ 0 w 574040"/>
              <a:gd name="connsiteY0" fmla="*/ 201414 h 423073"/>
              <a:gd name="connsiteX1" fmla="*/ 223520 w 574040"/>
              <a:gd name="connsiteY1" fmla="*/ 284480 h 423073"/>
              <a:gd name="connsiteX2" fmla="*/ 299720 w 574040"/>
              <a:gd name="connsiteY2" fmla="*/ 0 h 423073"/>
              <a:gd name="connsiteX3" fmla="*/ 386080 w 574040"/>
              <a:gd name="connsiteY3" fmla="*/ 294640 h 423073"/>
              <a:gd name="connsiteX4" fmla="*/ 574040 w 574040"/>
              <a:gd name="connsiteY4" fmla="*/ 3294 h 423073"/>
              <a:gd name="connsiteX5" fmla="*/ 497840 w 574040"/>
              <a:gd name="connsiteY5" fmla="*/ 421640 h 423073"/>
              <a:gd name="connsiteX6" fmla="*/ 223520 w 574040"/>
              <a:gd name="connsiteY6" fmla="*/ 406400 h 423073"/>
              <a:gd name="connsiteX7" fmla="*/ 50800 w 574040"/>
              <a:gd name="connsiteY7" fmla="*/ 396240 h 423073"/>
              <a:gd name="connsiteX8" fmla="*/ 0 w 574040"/>
              <a:gd name="connsiteY8" fmla="*/ 201414 h 423073"/>
              <a:gd name="connsiteX0" fmla="*/ 0 w 574040"/>
              <a:gd name="connsiteY0" fmla="*/ 201414 h 423073"/>
              <a:gd name="connsiteX1" fmla="*/ 223520 w 574040"/>
              <a:gd name="connsiteY1" fmla="*/ 284480 h 423073"/>
              <a:gd name="connsiteX2" fmla="*/ 299720 w 574040"/>
              <a:gd name="connsiteY2" fmla="*/ 0 h 423073"/>
              <a:gd name="connsiteX3" fmla="*/ 386080 w 574040"/>
              <a:gd name="connsiteY3" fmla="*/ 294640 h 423073"/>
              <a:gd name="connsiteX4" fmla="*/ 574040 w 574040"/>
              <a:gd name="connsiteY4" fmla="*/ 3294 h 423073"/>
              <a:gd name="connsiteX5" fmla="*/ 497840 w 574040"/>
              <a:gd name="connsiteY5" fmla="*/ 421640 h 423073"/>
              <a:gd name="connsiteX6" fmla="*/ 223520 w 574040"/>
              <a:gd name="connsiteY6" fmla="*/ 406400 h 423073"/>
              <a:gd name="connsiteX7" fmla="*/ 81280 w 574040"/>
              <a:gd name="connsiteY7" fmla="*/ 335280 h 423073"/>
              <a:gd name="connsiteX8" fmla="*/ 0 w 574040"/>
              <a:gd name="connsiteY8" fmla="*/ 201414 h 423073"/>
              <a:gd name="connsiteX0" fmla="*/ 0 w 574040"/>
              <a:gd name="connsiteY0" fmla="*/ 201414 h 423073"/>
              <a:gd name="connsiteX1" fmla="*/ 223520 w 574040"/>
              <a:gd name="connsiteY1" fmla="*/ 284480 h 423073"/>
              <a:gd name="connsiteX2" fmla="*/ 299720 w 574040"/>
              <a:gd name="connsiteY2" fmla="*/ 0 h 423073"/>
              <a:gd name="connsiteX3" fmla="*/ 386080 w 574040"/>
              <a:gd name="connsiteY3" fmla="*/ 294640 h 423073"/>
              <a:gd name="connsiteX4" fmla="*/ 574040 w 574040"/>
              <a:gd name="connsiteY4" fmla="*/ 3294 h 423073"/>
              <a:gd name="connsiteX5" fmla="*/ 497840 w 574040"/>
              <a:gd name="connsiteY5" fmla="*/ 421640 h 423073"/>
              <a:gd name="connsiteX6" fmla="*/ 223520 w 574040"/>
              <a:gd name="connsiteY6" fmla="*/ 406400 h 423073"/>
              <a:gd name="connsiteX7" fmla="*/ 71120 w 574040"/>
              <a:gd name="connsiteY7" fmla="*/ 381000 h 423073"/>
              <a:gd name="connsiteX8" fmla="*/ 0 w 574040"/>
              <a:gd name="connsiteY8" fmla="*/ 201414 h 423073"/>
              <a:gd name="connsiteX0" fmla="*/ 0 w 574040"/>
              <a:gd name="connsiteY0" fmla="*/ 201414 h 445725"/>
              <a:gd name="connsiteX1" fmla="*/ 223520 w 574040"/>
              <a:gd name="connsiteY1" fmla="*/ 284480 h 445725"/>
              <a:gd name="connsiteX2" fmla="*/ 299720 w 574040"/>
              <a:gd name="connsiteY2" fmla="*/ 0 h 445725"/>
              <a:gd name="connsiteX3" fmla="*/ 386080 w 574040"/>
              <a:gd name="connsiteY3" fmla="*/ 294640 h 445725"/>
              <a:gd name="connsiteX4" fmla="*/ 574040 w 574040"/>
              <a:gd name="connsiteY4" fmla="*/ 3294 h 445725"/>
              <a:gd name="connsiteX5" fmla="*/ 497840 w 574040"/>
              <a:gd name="connsiteY5" fmla="*/ 421640 h 445725"/>
              <a:gd name="connsiteX6" fmla="*/ 386389 w 574040"/>
              <a:gd name="connsiteY6" fmla="*/ 391653 h 445725"/>
              <a:gd name="connsiteX7" fmla="*/ 223520 w 574040"/>
              <a:gd name="connsiteY7" fmla="*/ 406400 h 445725"/>
              <a:gd name="connsiteX8" fmla="*/ 71120 w 574040"/>
              <a:gd name="connsiteY8" fmla="*/ 381000 h 445725"/>
              <a:gd name="connsiteX9" fmla="*/ 0 w 574040"/>
              <a:gd name="connsiteY9" fmla="*/ 201414 h 445725"/>
              <a:gd name="connsiteX0" fmla="*/ 0 w 574040"/>
              <a:gd name="connsiteY0" fmla="*/ 201414 h 418115"/>
              <a:gd name="connsiteX1" fmla="*/ 223520 w 574040"/>
              <a:gd name="connsiteY1" fmla="*/ 284480 h 418115"/>
              <a:gd name="connsiteX2" fmla="*/ 299720 w 574040"/>
              <a:gd name="connsiteY2" fmla="*/ 0 h 418115"/>
              <a:gd name="connsiteX3" fmla="*/ 386080 w 574040"/>
              <a:gd name="connsiteY3" fmla="*/ 294640 h 418115"/>
              <a:gd name="connsiteX4" fmla="*/ 574040 w 574040"/>
              <a:gd name="connsiteY4" fmla="*/ 3294 h 418115"/>
              <a:gd name="connsiteX5" fmla="*/ 543560 w 574040"/>
              <a:gd name="connsiteY5" fmla="*/ 386080 h 418115"/>
              <a:gd name="connsiteX6" fmla="*/ 386389 w 574040"/>
              <a:gd name="connsiteY6" fmla="*/ 391653 h 418115"/>
              <a:gd name="connsiteX7" fmla="*/ 223520 w 574040"/>
              <a:gd name="connsiteY7" fmla="*/ 406400 h 418115"/>
              <a:gd name="connsiteX8" fmla="*/ 71120 w 574040"/>
              <a:gd name="connsiteY8" fmla="*/ 381000 h 418115"/>
              <a:gd name="connsiteX9" fmla="*/ 0 w 574040"/>
              <a:gd name="connsiteY9" fmla="*/ 201414 h 418115"/>
              <a:gd name="connsiteX0" fmla="*/ 0 w 574040"/>
              <a:gd name="connsiteY0" fmla="*/ 201414 h 418115"/>
              <a:gd name="connsiteX1" fmla="*/ 223520 w 574040"/>
              <a:gd name="connsiteY1" fmla="*/ 284480 h 418115"/>
              <a:gd name="connsiteX2" fmla="*/ 299720 w 574040"/>
              <a:gd name="connsiteY2" fmla="*/ 0 h 418115"/>
              <a:gd name="connsiteX3" fmla="*/ 386080 w 574040"/>
              <a:gd name="connsiteY3" fmla="*/ 294640 h 418115"/>
              <a:gd name="connsiteX4" fmla="*/ 574040 w 574040"/>
              <a:gd name="connsiteY4" fmla="*/ 3294 h 418115"/>
              <a:gd name="connsiteX5" fmla="*/ 543869 w 574040"/>
              <a:gd name="connsiteY5" fmla="*/ 249413 h 418115"/>
              <a:gd name="connsiteX6" fmla="*/ 543560 w 574040"/>
              <a:gd name="connsiteY6" fmla="*/ 386080 h 418115"/>
              <a:gd name="connsiteX7" fmla="*/ 386389 w 574040"/>
              <a:gd name="connsiteY7" fmla="*/ 391653 h 418115"/>
              <a:gd name="connsiteX8" fmla="*/ 223520 w 574040"/>
              <a:gd name="connsiteY8" fmla="*/ 406400 h 418115"/>
              <a:gd name="connsiteX9" fmla="*/ 71120 w 574040"/>
              <a:gd name="connsiteY9" fmla="*/ 381000 h 418115"/>
              <a:gd name="connsiteX10" fmla="*/ 0 w 57404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386080 w 589280"/>
              <a:gd name="connsiteY3" fmla="*/ 2946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71120 w 589280"/>
              <a:gd name="connsiteY9" fmla="*/ 381000 h 418115"/>
              <a:gd name="connsiteX10" fmla="*/ 0 w 58928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386080 w 589280"/>
              <a:gd name="connsiteY3" fmla="*/ 2946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71120 w 589280"/>
              <a:gd name="connsiteY9" fmla="*/ 381000 h 418115"/>
              <a:gd name="connsiteX10" fmla="*/ 0 w 58928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401320 w 589280"/>
              <a:gd name="connsiteY3" fmla="*/ 2438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71120 w 589280"/>
              <a:gd name="connsiteY9" fmla="*/ 381000 h 418115"/>
              <a:gd name="connsiteX10" fmla="*/ 0 w 58928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401320 w 589280"/>
              <a:gd name="connsiteY3" fmla="*/ 2438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121920 w 589280"/>
              <a:gd name="connsiteY9" fmla="*/ 375920 h 418115"/>
              <a:gd name="connsiteX10" fmla="*/ 0 w 589280"/>
              <a:gd name="connsiteY10" fmla="*/ 201414 h 418115"/>
              <a:gd name="connsiteX0" fmla="*/ 0 w 523240"/>
              <a:gd name="connsiteY0" fmla="*/ 99814 h 418115"/>
              <a:gd name="connsiteX1" fmla="*/ 157480 w 523240"/>
              <a:gd name="connsiteY1" fmla="*/ 284480 h 418115"/>
              <a:gd name="connsiteX2" fmla="*/ 233680 w 523240"/>
              <a:gd name="connsiteY2" fmla="*/ 0 h 418115"/>
              <a:gd name="connsiteX3" fmla="*/ 335280 w 523240"/>
              <a:gd name="connsiteY3" fmla="*/ 243840 h 418115"/>
              <a:gd name="connsiteX4" fmla="*/ 523240 w 523240"/>
              <a:gd name="connsiteY4" fmla="*/ 74414 h 418115"/>
              <a:gd name="connsiteX5" fmla="*/ 477829 w 523240"/>
              <a:gd name="connsiteY5" fmla="*/ 249413 h 418115"/>
              <a:gd name="connsiteX6" fmla="*/ 477520 w 523240"/>
              <a:gd name="connsiteY6" fmla="*/ 386080 h 418115"/>
              <a:gd name="connsiteX7" fmla="*/ 320349 w 523240"/>
              <a:gd name="connsiteY7" fmla="*/ 391653 h 418115"/>
              <a:gd name="connsiteX8" fmla="*/ 157480 w 523240"/>
              <a:gd name="connsiteY8" fmla="*/ 406400 h 418115"/>
              <a:gd name="connsiteX9" fmla="*/ 55880 w 523240"/>
              <a:gd name="connsiteY9" fmla="*/ 375920 h 418115"/>
              <a:gd name="connsiteX10" fmla="*/ 0 w 523240"/>
              <a:gd name="connsiteY10" fmla="*/ 99814 h 418115"/>
              <a:gd name="connsiteX0" fmla="*/ 0 w 614680"/>
              <a:gd name="connsiteY0" fmla="*/ 132080 h 450381"/>
              <a:gd name="connsiteX1" fmla="*/ 157480 w 614680"/>
              <a:gd name="connsiteY1" fmla="*/ 316746 h 450381"/>
              <a:gd name="connsiteX2" fmla="*/ 233680 w 614680"/>
              <a:gd name="connsiteY2" fmla="*/ 32266 h 450381"/>
              <a:gd name="connsiteX3" fmla="*/ 335280 w 614680"/>
              <a:gd name="connsiteY3" fmla="*/ 276106 h 450381"/>
              <a:gd name="connsiteX4" fmla="*/ 614680 w 614680"/>
              <a:gd name="connsiteY4" fmla="*/ 0 h 450381"/>
              <a:gd name="connsiteX5" fmla="*/ 477829 w 614680"/>
              <a:gd name="connsiteY5" fmla="*/ 281679 h 450381"/>
              <a:gd name="connsiteX6" fmla="*/ 477520 w 614680"/>
              <a:gd name="connsiteY6" fmla="*/ 418346 h 450381"/>
              <a:gd name="connsiteX7" fmla="*/ 320349 w 614680"/>
              <a:gd name="connsiteY7" fmla="*/ 423919 h 450381"/>
              <a:gd name="connsiteX8" fmla="*/ 157480 w 614680"/>
              <a:gd name="connsiteY8" fmla="*/ 438666 h 450381"/>
              <a:gd name="connsiteX9" fmla="*/ 55880 w 614680"/>
              <a:gd name="connsiteY9" fmla="*/ 408186 h 450381"/>
              <a:gd name="connsiteX10" fmla="*/ 0 w 614680"/>
              <a:gd name="connsiteY10" fmla="*/ 132080 h 450381"/>
              <a:gd name="connsiteX0" fmla="*/ 0 w 614680"/>
              <a:gd name="connsiteY0" fmla="*/ 132080 h 450381"/>
              <a:gd name="connsiteX1" fmla="*/ 157480 w 614680"/>
              <a:gd name="connsiteY1" fmla="*/ 316746 h 450381"/>
              <a:gd name="connsiteX2" fmla="*/ 55880 w 614680"/>
              <a:gd name="connsiteY2" fmla="*/ 57666 h 450381"/>
              <a:gd name="connsiteX3" fmla="*/ 335280 w 614680"/>
              <a:gd name="connsiteY3" fmla="*/ 276106 h 450381"/>
              <a:gd name="connsiteX4" fmla="*/ 614680 w 614680"/>
              <a:gd name="connsiteY4" fmla="*/ 0 h 450381"/>
              <a:gd name="connsiteX5" fmla="*/ 477829 w 614680"/>
              <a:gd name="connsiteY5" fmla="*/ 281679 h 450381"/>
              <a:gd name="connsiteX6" fmla="*/ 477520 w 614680"/>
              <a:gd name="connsiteY6" fmla="*/ 418346 h 450381"/>
              <a:gd name="connsiteX7" fmla="*/ 320349 w 614680"/>
              <a:gd name="connsiteY7" fmla="*/ 423919 h 450381"/>
              <a:gd name="connsiteX8" fmla="*/ 157480 w 614680"/>
              <a:gd name="connsiteY8" fmla="*/ 438666 h 450381"/>
              <a:gd name="connsiteX9" fmla="*/ 55880 w 614680"/>
              <a:gd name="connsiteY9" fmla="*/ 408186 h 450381"/>
              <a:gd name="connsiteX10" fmla="*/ 0 w 614680"/>
              <a:gd name="connsiteY10" fmla="*/ 132080 h 45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4680" h="450381">
                <a:moveTo>
                  <a:pt x="0" y="132080"/>
                </a:moveTo>
                <a:cubicBezTo>
                  <a:pt x="94827" y="132675"/>
                  <a:pt x="62653" y="316151"/>
                  <a:pt x="157480" y="316746"/>
                </a:cubicBezTo>
                <a:cubicBezTo>
                  <a:pt x="211667" y="286266"/>
                  <a:pt x="1693" y="88146"/>
                  <a:pt x="55880" y="57666"/>
                </a:cubicBezTo>
                <a:cubicBezTo>
                  <a:pt x="104987" y="76293"/>
                  <a:pt x="286173" y="257479"/>
                  <a:pt x="335280" y="276106"/>
                </a:cubicBezTo>
                <a:cubicBezTo>
                  <a:pt x="403013" y="202697"/>
                  <a:pt x="501227" y="7369"/>
                  <a:pt x="614680" y="0"/>
                </a:cubicBezTo>
                <a:cubicBezTo>
                  <a:pt x="609703" y="63413"/>
                  <a:pt x="482806" y="218266"/>
                  <a:pt x="477829" y="281679"/>
                </a:cubicBezTo>
                <a:lnTo>
                  <a:pt x="477520" y="418346"/>
                </a:lnTo>
                <a:cubicBezTo>
                  <a:pt x="439472" y="485612"/>
                  <a:pt x="366069" y="426459"/>
                  <a:pt x="320349" y="423919"/>
                </a:cubicBezTo>
                <a:cubicBezTo>
                  <a:pt x="274629" y="421379"/>
                  <a:pt x="203251" y="442981"/>
                  <a:pt x="157480" y="438666"/>
                </a:cubicBezTo>
                <a:lnTo>
                  <a:pt x="55880" y="408186"/>
                </a:lnTo>
                <a:lnTo>
                  <a:pt x="0" y="132080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4D242C-5A27-4F76-BFB0-8A1A333008F5}"/>
              </a:ext>
            </a:extLst>
          </p:cNvPr>
          <p:cNvSpPr/>
          <p:nvPr/>
        </p:nvSpPr>
        <p:spPr>
          <a:xfrm>
            <a:off x="3460955" y="4199990"/>
            <a:ext cx="411553" cy="2433483"/>
          </a:xfrm>
          <a:custGeom>
            <a:avLst/>
            <a:gdLst>
              <a:gd name="connsiteX0" fmla="*/ 0 w 316606"/>
              <a:gd name="connsiteY0" fmla="*/ 0 h 2517882"/>
              <a:gd name="connsiteX1" fmla="*/ 316606 w 316606"/>
              <a:gd name="connsiteY1" fmla="*/ 0 h 2517882"/>
              <a:gd name="connsiteX2" fmla="*/ 316606 w 316606"/>
              <a:gd name="connsiteY2" fmla="*/ 2517882 h 2517882"/>
              <a:gd name="connsiteX3" fmla="*/ 0 w 316606"/>
              <a:gd name="connsiteY3" fmla="*/ 2517882 h 2517882"/>
              <a:gd name="connsiteX4" fmla="*/ 0 w 316606"/>
              <a:gd name="connsiteY4" fmla="*/ 0 h 2517882"/>
              <a:gd name="connsiteX0" fmla="*/ 0 w 404236"/>
              <a:gd name="connsiteY0" fmla="*/ 3810 h 2521692"/>
              <a:gd name="connsiteX1" fmla="*/ 404236 w 404236"/>
              <a:gd name="connsiteY1" fmla="*/ 0 h 2521692"/>
              <a:gd name="connsiteX2" fmla="*/ 316606 w 404236"/>
              <a:gd name="connsiteY2" fmla="*/ 2521692 h 2521692"/>
              <a:gd name="connsiteX3" fmla="*/ 0 w 404236"/>
              <a:gd name="connsiteY3" fmla="*/ 2521692 h 2521692"/>
              <a:gd name="connsiteX4" fmla="*/ 0 w 404236"/>
              <a:gd name="connsiteY4" fmla="*/ 3810 h 2521692"/>
              <a:gd name="connsiteX0" fmla="*/ 140970 w 404236"/>
              <a:gd name="connsiteY0" fmla="*/ 41910 h 2521692"/>
              <a:gd name="connsiteX1" fmla="*/ 404236 w 404236"/>
              <a:gd name="connsiteY1" fmla="*/ 0 h 2521692"/>
              <a:gd name="connsiteX2" fmla="*/ 316606 w 404236"/>
              <a:gd name="connsiteY2" fmla="*/ 2521692 h 2521692"/>
              <a:gd name="connsiteX3" fmla="*/ 0 w 404236"/>
              <a:gd name="connsiteY3" fmla="*/ 2521692 h 2521692"/>
              <a:gd name="connsiteX4" fmla="*/ 140970 w 404236"/>
              <a:gd name="connsiteY4" fmla="*/ 41910 h 2521692"/>
              <a:gd name="connsiteX0" fmla="*/ 140970 w 404236"/>
              <a:gd name="connsiteY0" fmla="*/ 41910 h 2521692"/>
              <a:gd name="connsiteX1" fmla="*/ 404236 w 404236"/>
              <a:gd name="connsiteY1" fmla="*/ 0 h 2521692"/>
              <a:gd name="connsiteX2" fmla="*/ 316606 w 404236"/>
              <a:gd name="connsiteY2" fmla="*/ 2521692 h 2521692"/>
              <a:gd name="connsiteX3" fmla="*/ 0 w 404236"/>
              <a:gd name="connsiteY3" fmla="*/ 2521692 h 2521692"/>
              <a:gd name="connsiteX4" fmla="*/ 66439 w 404236"/>
              <a:gd name="connsiteY4" fmla="*/ 317932 h 2521692"/>
              <a:gd name="connsiteX5" fmla="*/ 140970 w 404236"/>
              <a:gd name="connsiteY5" fmla="*/ 41910 h 2521692"/>
              <a:gd name="connsiteX0" fmla="*/ 150950 w 414216"/>
              <a:gd name="connsiteY0" fmla="*/ 41910 h 2521692"/>
              <a:gd name="connsiteX1" fmla="*/ 414216 w 414216"/>
              <a:gd name="connsiteY1" fmla="*/ 0 h 2521692"/>
              <a:gd name="connsiteX2" fmla="*/ 326586 w 414216"/>
              <a:gd name="connsiteY2" fmla="*/ 2521692 h 2521692"/>
              <a:gd name="connsiteX3" fmla="*/ 9980 w 414216"/>
              <a:gd name="connsiteY3" fmla="*/ 2521692 h 2521692"/>
              <a:gd name="connsiteX4" fmla="*/ 103089 w 414216"/>
              <a:gd name="connsiteY4" fmla="*/ 969442 h 2521692"/>
              <a:gd name="connsiteX5" fmla="*/ 76419 w 414216"/>
              <a:gd name="connsiteY5" fmla="*/ 317932 h 2521692"/>
              <a:gd name="connsiteX6" fmla="*/ 150950 w 414216"/>
              <a:gd name="connsiteY6" fmla="*/ 41910 h 2521692"/>
              <a:gd name="connsiteX0" fmla="*/ 157345 w 420611"/>
              <a:gd name="connsiteY0" fmla="*/ 41910 h 2521692"/>
              <a:gd name="connsiteX1" fmla="*/ 420611 w 420611"/>
              <a:gd name="connsiteY1" fmla="*/ 0 h 2521692"/>
              <a:gd name="connsiteX2" fmla="*/ 332981 w 420611"/>
              <a:gd name="connsiteY2" fmla="*/ 2521692 h 2521692"/>
              <a:gd name="connsiteX3" fmla="*/ 16375 w 420611"/>
              <a:gd name="connsiteY3" fmla="*/ 2521692 h 2521692"/>
              <a:gd name="connsiteX4" fmla="*/ 48524 w 420611"/>
              <a:gd name="connsiteY4" fmla="*/ 1521892 h 2521692"/>
              <a:gd name="connsiteX5" fmla="*/ 109484 w 420611"/>
              <a:gd name="connsiteY5" fmla="*/ 969442 h 2521692"/>
              <a:gd name="connsiteX6" fmla="*/ 82814 w 420611"/>
              <a:gd name="connsiteY6" fmla="*/ 317932 h 2521692"/>
              <a:gd name="connsiteX7" fmla="*/ 157345 w 420611"/>
              <a:gd name="connsiteY7" fmla="*/ 41910 h 2521692"/>
              <a:gd name="connsiteX0" fmla="*/ 157345 w 420611"/>
              <a:gd name="connsiteY0" fmla="*/ 41910 h 2521692"/>
              <a:gd name="connsiteX1" fmla="*/ 420611 w 420611"/>
              <a:gd name="connsiteY1" fmla="*/ 0 h 2521692"/>
              <a:gd name="connsiteX2" fmla="*/ 319035 w 420611"/>
              <a:gd name="connsiteY2" fmla="*/ 1380922 h 2521692"/>
              <a:gd name="connsiteX3" fmla="*/ 332981 w 420611"/>
              <a:gd name="connsiteY3" fmla="*/ 2521692 h 2521692"/>
              <a:gd name="connsiteX4" fmla="*/ 16375 w 420611"/>
              <a:gd name="connsiteY4" fmla="*/ 2521692 h 2521692"/>
              <a:gd name="connsiteX5" fmla="*/ 48524 w 420611"/>
              <a:gd name="connsiteY5" fmla="*/ 1521892 h 2521692"/>
              <a:gd name="connsiteX6" fmla="*/ 109484 w 420611"/>
              <a:gd name="connsiteY6" fmla="*/ 969442 h 2521692"/>
              <a:gd name="connsiteX7" fmla="*/ 82814 w 420611"/>
              <a:gd name="connsiteY7" fmla="*/ 317932 h 2521692"/>
              <a:gd name="connsiteX8" fmla="*/ 157345 w 420611"/>
              <a:gd name="connsiteY8" fmla="*/ 41910 h 2521692"/>
              <a:gd name="connsiteX0" fmla="*/ 157345 w 420611"/>
              <a:gd name="connsiteY0" fmla="*/ 41910 h 2521692"/>
              <a:gd name="connsiteX1" fmla="*/ 420611 w 420611"/>
              <a:gd name="connsiteY1" fmla="*/ 0 h 2521692"/>
              <a:gd name="connsiteX2" fmla="*/ 319035 w 420611"/>
              <a:gd name="connsiteY2" fmla="*/ 1380922 h 2521692"/>
              <a:gd name="connsiteX3" fmla="*/ 364755 w 420611"/>
              <a:gd name="connsiteY3" fmla="*/ 1899082 h 2521692"/>
              <a:gd name="connsiteX4" fmla="*/ 332981 w 420611"/>
              <a:gd name="connsiteY4" fmla="*/ 2521692 h 2521692"/>
              <a:gd name="connsiteX5" fmla="*/ 16375 w 420611"/>
              <a:gd name="connsiteY5" fmla="*/ 2521692 h 2521692"/>
              <a:gd name="connsiteX6" fmla="*/ 48524 w 420611"/>
              <a:gd name="connsiteY6" fmla="*/ 1521892 h 2521692"/>
              <a:gd name="connsiteX7" fmla="*/ 109484 w 420611"/>
              <a:gd name="connsiteY7" fmla="*/ 969442 h 2521692"/>
              <a:gd name="connsiteX8" fmla="*/ 82814 w 420611"/>
              <a:gd name="connsiteY8" fmla="*/ 317932 h 2521692"/>
              <a:gd name="connsiteX9" fmla="*/ 157345 w 420611"/>
              <a:gd name="connsiteY9" fmla="*/ 41910 h 2521692"/>
              <a:gd name="connsiteX0" fmla="*/ 157345 w 431561"/>
              <a:gd name="connsiteY0" fmla="*/ 41910 h 2521692"/>
              <a:gd name="connsiteX1" fmla="*/ 420611 w 431561"/>
              <a:gd name="connsiteY1" fmla="*/ 0 h 2521692"/>
              <a:gd name="connsiteX2" fmla="*/ 368565 w 431561"/>
              <a:gd name="connsiteY2" fmla="*/ 531292 h 2521692"/>
              <a:gd name="connsiteX3" fmla="*/ 319035 w 431561"/>
              <a:gd name="connsiteY3" fmla="*/ 1380922 h 2521692"/>
              <a:gd name="connsiteX4" fmla="*/ 364755 w 431561"/>
              <a:gd name="connsiteY4" fmla="*/ 1899082 h 2521692"/>
              <a:gd name="connsiteX5" fmla="*/ 332981 w 431561"/>
              <a:gd name="connsiteY5" fmla="*/ 2521692 h 2521692"/>
              <a:gd name="connsiteX6" fmla="*/ 16375 w 431561"/>
              <a:gd name="connsiteY6" fmla="*/ 2521692 h 2521692"/>
              <a:gd name="connsiteX7" fmla="*/ 48524 w 431561"/>
              <a:gd name="connsiteY7" fmla="*/ 1521892 h 2521692"/>
              <a:gd name="connsiteX8" fmla="*/ 109484 w 431561"/>
              <a:gd name="connsiteY8" fmla="*/ 969442 h 2521692"/>
              <a:gd name="connsiteX9" fmla="*/ 82814 w 431561"/>
              <a:gd name="connsiteY9" fmla="*/ 317932 h 2521692"/>
              <a:gd name="connsiteX10" fmla="*/ 157345 w 431561"/>
              <a:gd name="connsiteY10" fmla="*/ 41910 h 2521692"/>
              <a:gd name="connsiteX0" fmla="*/ 157345 w 411553"/>
              <a:gd name="connsiteY0" fmla="*/ 0 h 2479782"/>
              <a:gd name="connsiteX1" fmla="*/ 397462 w 411553"/>
              <a:gd name="connsiteY1" fmla="*/ 120136 h 2479782"/>
              <a:gd name="connsiteX2" fmla="*/ 368565 w 411553"/>
              <a:gd name="connsiteY2" fmla="*/ 489382 h 2479782"/>
              <a:gd name="connsiteX3" fmla="*/ 319035 w 411553"/>
              <a:gd name="connsiteY3" fmla="*/ 1339012 h 2479782"/>
              <a:gd name="connsiteX4" fmla="*/ 364755 w 411553"/>
              <a:gd name="connsiteY4" fmla="*/ 1857172 h 2479782"/>
              <a:gd name="connsiteX5" fmla="*/ 332981 w 411553"/>
              <a:gd name="connsiteY5" fmla="*/ 2479782 h 2479782"/>
              <a:gd name="connsiteX6" fmla="*/ 16375 w 411553"/>
              <a:gd name="connsiteY6" fmla="*/ 2479782 h 2479782"/>
              <a:gd name="connsiteX7" fmla="*/ 48524 w 411553"/>
              <a:gd name="connsiteY7" fmla="*/ 1479982 h 2479782"/>
              <a:gd name="connsiteX8" fmla="*/ 109484 w 411553"/>
              <a:gd name="connsiteY8" fmla="*/ 927532 h 2479782"/>
              <a:gd name="connsiteX9" fmla="*/ 82814 w 411553"/>
              <a:gd name="connsiteY9" fmla="*/ 276022 h 2479782"/>
              <a:gd name="connsiteX10" fmla="*/ 157345 w 411553"/>
              <a:gd name="connsiteY10" fmla="*/ 0 h 2479782"/>
              <a:gd name="connsiteX0" fmla="*/ 134195 w 411553"/>
              <a:gd name="connsiteY0" fmla="*/ 0 h 2433483"/>
              <a:gd name="connsiteX1" fmla="*/ 397462 w 411553"/>
              <a:gd name="connsiteY1" fmla="*/ 73837 h 2433483"/>
              <a:gd name="connsiteX2" fmla="*/ 368565 w 411553"/>
              <a:gd name="connsiteY2" fmla="*/ 443083 h 2433483"/>
              <a:gd name="connsiteX3" fmla="*/ 319035 w 411553"/>
              <a:gd name="connsiteY3" fmla="*/ 1292713 h 2433483"/>
              <a:gd name="connsiteX4" fmla="*/ 364755 w 411553"/>
              <a:gd name="connsiteY4" fmla="*/ 1810873 h 2433483"/>
              <a:gd name="connsiteX5" fmla="*/ 332981 w 411553"/>
              <a:gd name="connsiteY5" fmla="*/ 2433483 h 2433483"/>
              <a:gd name="connsiteX6" fmla="*/ 16375 w 411553"/>
              <a:gd name="connsiteY6" fmla="*/ 2433483 h 2433483"/>
              <a:gd name="connsiteX7" fmla="*/ 48524 w 411553"/>
              <a:gd name="connsiteY7" fmla="*/ 1433683 h 2433483"/>
              <a:gd name="connsiteX8" fmla="*/ 109484 w 411553"/>
              <a:gd name="connsiteY8" fmla="*/ 881233 h 2433483"/>
              <a:gd name="connsiteX9" fmla="*/ 82814 w 411553"/>
              <a:gd name="connsiteY9" fmla="*/ 229723 h 2433483"/>
              <a:gd name="connsiteX10" fmla="*/ 134195 w 411553"/>
              <a:gd name="connsiteY10" fmla="*/ 0 h 24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11553" h="2433483">
                <a:moveTo>
                  <a:pt x="134195" y="0"/>
                </a:moveTo>
                <a:lnTo>
                  <a:pt x="397462" y="73837"/>
                </a:lnTo>
                <a:cubicBezTo>
                  <a:pt x="435840" y="160481"/>
                  <a:pt x="385494" y="212929"/>
                  <a:pt x="368565" y="443083"/>
                </a:cubicBezTo>
                <a:cubicBezTo>
                  <a:pt x="351636" y="673237"/>
                  <a:pt x="322845" y="1069828"/>
                  <a:pt x="319035" y="1292713"/>
                </a:cubicBezTo>
                <a:cubicBezTo>
                  <a:pt x="320305" y="1461623"/>
                  <a:pt x="363485" y="1641963"/>
                  <a:pt x="364755" y="1810873"/>
                </a:cubicBezTo>
                <a:lnTo>
                  <a:pt x="332981" y="2433483"/>
                </a:lnTo>
                <a:lnTo>
                  <a:pt x="16375" y="2433483"/>
                </a:lnTo>
                <a:cubicBezTo>
                  <a:pt x="-29130" y="2270025"/>
                  <a:pt x="33006" y="1692391"/>
                  <a:pt x="48524" y="1433683"/>
                </a:cubicBezTo>
                <a:cubicBezTo>
                  <a:pt x="64042" y="1174975"/>
                  <a:pt x="105674" y="1085068"/>
                  <a:pt x="109484" y="881233"/>
                </a:cubicBezTo>
                <a:cubicBezTo>
                  <a:pt x="113294" y="677398"/>
                  <a:pt x="65947" y="381772"/>
                  <a:pt x="82814" y="229723"/>
                </a:cubicBezTo>
                <a:lnTo>
                  <a:pt x="134195" y="0"/>
                </a:lnTo>
                <a:close/>
              </a:path>
            </a:pathLst>
          </a:custGeom>
          <a:solidFill>
            <a:srgbClr val="C55A11"/>
          </a:solidFill>
          <a:ln w="28575">
            <a:solidFill>
              <a:srgbClr val="3420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8A88D-570D-402D-A1C7-D05F2F29F627}"/>
              </a:ext>
            </a:extLst>
          </p:cNvPr>
          <p:cNvSpPr txBox="1"/>
          <p:nvPr/>
        </p:nvSpPr>
        <p:spPr>
          <a:xfrm>
            <a:off x="2343837" y="4495800"/>
            <a:ext cx="2665799" cy="852113"/>
          </a:xfrm>
          <a:custGeom>
            <a:avLst/>
            <a:gdLst>
              <a:gd name="connsiteX0" fmla="*/ 0 w 2574359"/>
              <a:gd name="connsiteY0" fmla="*/ 0 h 769441"/>
              <a:gd name="connsiteX1" fmla="*/ 2574359 w 2574359"/>
              <a:gd name="connsiteY1" fmla="*/ 0 h 769441"/>
              <a:gd name="connsiteX2" fmla="*/ 2574359 w 2574359"/>
              <a:gd name="connsiteY2" fmla="*/ 769441 h 769441"/>
              <a:gd name="connsiteX3" fmla="*/ 0 w 2574359"/>
              <a:gd name="connsiteY3" fmla="*/ 769441 h 769441"/>
              <a:gd name="connsiteX4" fmla="*/ 0 w 2574359"/>
              <a:gd name="connsiteY4" fmla="*/ 0 h 769441"/>
              <a:gd name="connsiteX0" fmla="*/ 0 w 2574359"/>
              <a:gd name="connsiteY0" fmla="*/ 0 h 769441"/>
              <a:gd name="connsiteX1" fmla="*/ 368883 w 2574359"/>
              <a:gd name="connsiteY1" fmla="*/ 31628 h 769441"/>
              <a:gd name="connsiteX2" fmla="*/ 2574359 w 2574359"/>
              <a:gd name="connsiteY2" fmla="*/ 0 h 769441"/>
              <a:gd name="connsiteX3" fmla="*/ 2574359 w 2574359"/>
              <a:gd name="connsiteY3" fmla="*/ 769441 h 769441"/>
              <a:gd name="connsiteX4" fmla="*/ 0 w 2574359"/>
              <a:gd name="connsiteY4" fmla="*/ 769441 h 769441"/>
              <a:gd name="connsiteX5" fmla="*/ 0 w 2574359"/>
              <a:gd name="connsiteY5" fmla="*/ 0 h 769441"/>
              <a:gd name="connsiteX0" fmla="*/ 0 w 2574359"/>
              <a:gd name="connsiteY0" fmla="*/ 6472 h 775913"/>
              <a:gd name="connsiteX1" fmla="*/ 368883 w 2574359"/>
              <a:gd name="connsiteY1" fmla="*/ 38100 h 775913"/>
              <a:gd name="connsiteX2" fmla="*/ 1473783 w 2574359"/>
              <a:gd name="connsiteY2" fmla="*/ 0 h 775913"/>
              <a:gd name="connsiteX3" fmla="*/ 2574359 w 2574359"/>
              <a:gd name="connsiteY3" fmla="*/ 6472 h 775913"/>
              <a:gd name="connsiteX4" fmla="*/ 2574359 w 2574359"/>
              <a:gd name="connsiteY4" fmla="*/ 775913 h 775913"/>
              <a:gd name="connsiteX5" fmla="*/ 0 w 2574359"/>
              <a:gd name="connsiteY5" fmla="*/ 775913 h 775913"/>
              <a:gd name="connsiteX6" fmla="*/ 0 w 2574359"/>
              <a:gd name="connsiteY6" fmla="*/ 6472 h 775913"/>
              <a:gd name="connsiteX0" fmla="*/ 0 w 2574359"/>
              <a:gd name="connsiteY0" fmla="*/ 6472 h 775913"/>
              <a:gd name="connsiteX1" fmla="*/ 368883 w 2574359"/>
              <a:gd name="connsiteY1" fmla="*/ 38100 h 775913"/>
              <a:gd name="connsiteX2" fmla="*/ 1473783 w 2574359"/>
              <a:gd name="connsiteY2" fmla="*/ 0 h 775913"/>
              <a:gd name="connsiteX3" fmla="*/ 2098623 w 2574359"/>
              <a:gd name="connsiteY3" fmla="*/ 34290 h 775913"/>
              <a:gd name="connsiteX4" fmla="*/ 2574359 w 2574359"/>
              <a:gd name="connsiteY4" fmla="*/ 6472 h 775913"/>
              <a:gd name="connsiteX5" fmla="*/ 2574359 w 2574359"/>
              <a:gd name="connsiteY5" fmla="*/ 775913 h 775913"/>
              <a:gd name="connsiteX6" fmla="*/ 0 w 2574359"/>
              <a:gd name="connsiteY6" fmla="*/ 775913 h 775913"/>
              <a:gd name="connsiteX7" fmla="*/ 0 w 2574359"/>
              <a:gd name="connsiteY7" fmla="*/ 6472 h 775913"/>
              <a:gd name="connsiteX0" fmla="*/ 0 w 2627699"/>
              <a:gd name="connsiteY0" fmla="*/ 6472 h 775913"/>
              <a:gd name="connsiteX1" fmla="*/ 368883 w 2627699"/>
              <a:gd name="connsiteY1" fmla="*/ 38100 h 775913"/>
              <a:gd name="connsiteX2" fmla="*/ 1473783 w 2627699"/>
              <a:gd name="connsiteY2" fmla="*/ 0 h 775913"/>
              <a:gd name="connsiteX3" fmla="*/ 2098623 w 2627699"/>
              <a:gd name="connsiteY3" fmla="*/ 34290 h 775913"/>
              <a:gd name="connsiteX4" fmla="*/ 2627699 w 2627699"/>
              <a:gd name="connsiteY4" fmla="*/ 10282 h 775913"/>
              <a:gd name="connsiteX5" fmla="*/ 2574359 w 2627699"/>
              <a:gd name="connsiteY5" fmla="*/ 775913 h 775913"/>
              <a:gd name="connsiteX6" fmla="*/ 0 w 2627699"/>
              <a:gd name="connsiteY6" fmla="*/ 775913 h 775913"/>
              <a:gd name="connsiteX7" fmla="*/ 0 w 2627699"/>
              <a:gd name="connsiteY7" fmla="*/ 6472 h 775913"/>
              <a:gd name="connsiteX0" fmla="*/ 0 w 2627699"/>
              <a:gd name="connsiteY0" fmla="*/ 6472 h 775913"/>
              <a:gd name="connsiteX1" fmla="*/ 368883 w 2627699"/>
              <a:gd name="connsiteY1" fmla="*/ 38100 h 775913"/>
              <a:gd name="connsiteX2" fmla="*/ 1473783 w 2627699"/>
              <a:gd name="connsiteY2" fmla="*/ 0 h 775913"/>
              <a:gd name="connsiteX3" fmla="*/ 2098623 w 2627699"/>
              <a:gd name="connsiteY3" fmla="*/ 34290 h 775913"/>
              <a:gd name="connsiteX4" fmla="*/ 2627699 w 2627699"/>
              <a:gd name="connsiteY4" fmla="*/ 10282 h 775913"/>
              <a:gd name="connsiteX5" fmla="*/ 2567253 w 2627699"/>
              <a:gd name="connsiteY5" fmla="*/ 438150 h 775913"/>
              <a:gd name="connsiteX6" fmla="*/ 2574359 w 2627699"/>
              <a:gd name="connsiteY6" fmla="*/ 775913 h 775913"/>
              <a:gd name="connsiteX7" fmla="*/ 0 w 2627699"/>
              <a:gd name="connsiteY7" fmla="*/ 775913 h 775913"/>
              <a:gd name="connsiteX8" fmla="*/ 0 w 2627699"/>
              <a:gd name="connsiteY8" fmla="*/ 6472 h 775913"/>
              <a:gd name="connsiteX0" fmla="*/ 38100 w 2665799"/>
              <a:gd name="connsiteY0" fmla="*/ 6472 h 852113"/>
              <a:gd name="connsiteX1" fmla="*/ 406983 w 2665799"/>
              <a:gd name="connsiteY1" fmla="*/ 38100 h 852113"/>
              <a:gd name="connsiteX2" fmla="*/ 1511883 w 2665799"/>
              <a:gd name="connsiteY2" fmla="*/ 0 h 852113"/>
              <a:gd name="connsiteX3" fmla="*/ 2136723 w 2665799"/>
              <a:gd name="connsiteY3" fmla="*/ 34290 h 852113"/>
              <a:gd name="connsiteX4" fmla="*/ 2665799 w 2665799"/>
              <a:gd name="connsiteY4" fmla="*/ 10282 h 852113"/>
              <a:gd name="connsiteX5" fmla="*/ 2605353 w 2665799"/>
              <a:gd name="connsiteY5" fmla="*/ 438150 h 852113"/>
              <a:gd name="connsiteX6" fmla="*/ 2612459 w 2665799"/>
              <a:gd name="connsiteY6" fmla="*/ 775913 h 852113"/>
              <a:gd name="connsiteX7" fmla="*/ 0 w 2665799"/>
              <a:gd name="connsiteY7" fmla="*/ 852113 h 852113"/>
              <a:gd name="connsiteX8" fmla="*/ 38100 w 2665799"/>
              <a:gd name="connsiteY8" fmla="*/ 6472 h 852113"/>
              <a:gd name="connsiteX0" fmla="*/ 38100 w 2665799"/>
              <a:gd name="connsiteY0" fmla="*/ 6472 h 852113"/>
              <a:gd name="connsiteX1" fmla="*/ 406983 w 2665799"/>
              <a:gd name="connsiteY1" fmla="*/ 38100 h 852113"/>
              <a:gd name="connsiteX2" fmla="*/ 1511883 w 2665799"/>
              <a:gd name="connsiteY2" fmla="*/ 0 h 852113"/>
              <a:gd name="connsiteX3" fmla="*/ 2136723 w 2665799"/>
              <a:gd name="connsiteY3" fmla="*/ 34290 h 852113"/>
              <a:gd name="connsiteX4" fmla="*/ 2665799 w 2665799"/>
              <a:gd name="connsiteY4" fmla="*/ 10282 h 852113"/>
              <a:gd name="connsiteX5" fmla="*/ 2605353 w 2665799"/>
              <a:gd name="connsiteY5" fmla="*/ 438150 h 852113"/>
              <a:gd name="connsiteX6" fmla="*/ 2612459 w 2665799"/>
              <a:gd name="connsiteY6" fmla="*/ 775913 h 852113"/>
              <a:gd name="connsiteX7" fmla="*/ 319353 w 2665799"/>
              <a:gd name="connsiteY7" fmla="*/ 803910 h 852113"/>
              <a:gd name="connsiteX8" fmla="*/ 0 w 2665799"/>
              <a:gd name="connsiteY8" fmla="*/ 852113 h 852113"/>
              <a:gd name="connsiteX9" fmla="*/ 38100 w 2665799"/>
              <a:gd name="connsiteY9" fmla="*/ 6472 h 852113"/>
              <a:gd name="connsiteX0" fmla="*/ 38100 w 2665799"/>
              <a:gd name="connsiteY0" fmla="*/ 6472 h 852113"/>
              <a:gd name="connsiteX1" fmla="*/ 406983 w 2665799"/>
              <a:gd name="connsiteY1" fmla="*/ 38100 h 852113"/>
              <a:gd name="connsiteX2" fmla="*/ 1511883 w 2665799"/>
              <a:gd name="connsiteY2" fmla="*/ 0 h 852113"/>
              <a:gd name="connsiteX3" fmla="*/ 2136723 w 2665799"/>
              <a:gd name="connsiteY3" fmla="*/ 34290 h 852113"/>
              <a:gd name="connsiteX4" fmla="*/ 2665799 w 2665799"/>
              <a:gd name="connsiteY4" fmla="*/ 10282 h 852113"/>
              <a:gd name="connsiteX5" fmla="*/ 2605353 w 2665799"/>
              <a:gd name="connsiteY5" fmla="*/ 438150 h 852113"/>
              <a:gd name="connsiteX6" fmla="*/ 2612459 w 2665799"/>
              <a:gd name="connsiteY6" fmla="*/ 775913 h 852113"/>
              <a:gd name="connsiteX7" fmla="*/ 319353 w 2665799"/>
              <a:gd name="connsiteY7" fmla="*/ 803910 h 852113"/>
              <a:gd name="connsiteX8" fmla="*/ 0 w 2665799"/>
              <a:gd name="connsiteY8" fmla="*/ 852113 h 852113"/>
              <a:gd name="connsiteX9" fmla="*/ 41223 w 2665799"/>
              <a:gd name="connsiteY9" fmla="*/ 419100 h 852113"/>
              <a:gd name="connsiteX10" fmla="*/ 38100 w 2665799"/>
              <a:gd name="connsiteY10" fmla="*/ 6472 h 85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65799" h="852113">
                <a:moveTo>
                  <a:pt x="38100" y="6472"/>
                </a:moveTo>
                <a:cubicBezTo>
                  <a:pt x="159791" y="6855"/>
                  <a:pt x="285292" y="37717"/>
                  <a:pt x="406983" y="38100"/>
                </a:cubicBezTo>
                <a:cubicBezTo>
                  <a:pt x="758773" y="35560"/>
                  <a:pt x="1160093" y="2540"/>
                  <a:pt x="1511883" y="0"/>
                </a:cubicBezTo>
                <a:cubicBezTo>
                  <a:pt x="1716353" y="1270"/>
                  <a:pt x="1932253" y="33020"/>
                  <a:pt x="2136723" y="34290"/>
                </a:cubicBezTo>
                <a:lnTo>
                  <a:pt x="2665799" y="10282"/>
                </a:lnTo>
                <a:cubicBezTo>
                  <a:pt x="2657080" y="152905"/>
                  <a:pt x="2614072" y="295527"/>
                  <a:pt x="2605353" y="438150"/>
                </a:cubicBezTo>
                <a:lnTo>
                  <a:pt x="2612459" y="775913"/>
                </a:lnTo>
                <a:cubicBezTo>
                  <a:pt x="1839200" y="797945"/>
                  <a:pt x="1092612" y="781878"/>
                  <a:pt x="319353" y="803910"/>
                </a:cubicBezTo>
                <a:lnTo>
                  <a:pt x="0" y="852113"/>
                </a:lnTo>
                <a:cubicBezTo>
                  <a:pt x="3581" y="703965"/>
                  <a:pt x="37642" y="567248"/>
                  <a:pt x="41223" y="419100"/>
                </a:cubicBezTo>
                <a:lnTo>
                  <a:pt x="38100" y="6472"/>
                </a:lnTo>
                <a:close/>
              </a:path>
            </a:pathLst>
          </a:custGeom>
          <a:solidFill>
            <a:srgbClr val="C55A11"/>
          </a:solidFill>
          <a:ln w="28575">
            <a:solidFill>
              <a:srgbClr val="34201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BÓNG BAY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3FFC7F8-CD72-478D-9B7C-5D64B6D423E6}"/>
              </a:ext>
            </a:extLst>
          </p:cNvPr>
          <p:cNvSpPr txBox="1"/>
          <p:nvPr/>
        </p:nvSpPr>
        <p:spPr>
          <a:xfrm rot="21024288">
            <a:off x="2346606" y="5325042"/>
            <a:ext cx="2645019" cy="769441"/>
          </a:xfrm>
          <a:custGeom>
            <a:avLst/>
            <a:gdLst>
              <a:gd name="connsiteX0" fmla="*/ 0 w 2645019"/>
              <a:gd name="connsiteY0" fmla="*/ 0 h 769441"/>
              <a:gd name="connsiteX1" fmla="*/ 2645019 w 2645019"/>
              <a:gd name="connsiteY1" fmla="*/ 0 h 769441"/>
              <a:gd name="connsiteX2" fmla="*/ 2645019 w 2645019"/>
              <a:gd name="connsiteY2" fmla="*/ 769441 h 769441"/>
              <a:gd name="connsiteX3" fmla="*/ 0 w 2645019"/>
              <a:gd name="connsiteY3" fmla="*/ 769441 h 769441"/>
              <a:gd name="connsiteX4" fmla="*/ 0 w 2645019"/>
              <a:gd name="connsiteY4" fmla="*/ 0 h 769441"/>
              <a:gd name="connsiteX0" fmla="*/ 78255 w 2645019"/>
              <a:gd name="connsiteY0" fmla="*/ 17094 h 769441"/>
              <a:gd name="connsiteX1" fmla="*/ 2645019 w 2645019"/>
              <a:gd name="connsiteY1" fmla="*/ 0 h 769441"/>
              <a:gd name="connsiteX2" fmla="*/ 2645019 w 2645019"/>
              <a:gd name="connsiteY2" fmla="*/ 769441 h 769441"/>
              <a:gd name="connsiteX3" fmla="*/ 0 w 2645019"/>
              <a:gd name="connsiteY3" fmla="*/ 769441 h 769441"/>
              <a:gd name="connsiteX4" fmla="*/ 78255 w 2645019"/>
              <a:gd name="connsiteY4" fmla="*/ 17094 h 769441"/>
              <a:gd name="connsiteX0" fmla="*/ 78255 w 2645019"/>
              <a:gd name="connsiteY0" fmla="*/ 17094 h 769441"/>
              <a:gd name="connsiteX1" fmla="*/ 2645019 w 2645019"/>
              <a:gd name="connsiteY1" fmla="*/ 0 h 769441"/>
              <a:gd name="connsiteX2" fmla="*/ 2645019 w 2645019"/>
              <a:gd name="connsiteY2" fmla="*/ 769441 h 769441"/>
              <a:gd name="connsiteX3" fmla="*/ 167009 w 2645019"/>
              <a:gd name="connsiteY3" fmla="*/ 727934 h 769441"/>
              <a:gd name="connsiteX4" fmla="*/ 0 w 2645019"/>
              <a:gd name="connsiteY4" fmla="*/ 769441 h 769441"/>
              <a:gd name="connsiteX5" fmla="*/ 78255 w 2645019"/>
              <a:gd name="connsiteY5" fmla="*/ 17094 h 769441"/>
              <a:gd name="connsiteX0" fmla="*/ 78255 w 2668646"/>
              <a:gd name="connsiteY0" fmla="*/ 17094 h 818493"/>
              <a:gd name="connsiteX1" fmla="*/ 2645019 w 2668646"/>
              <a:gd name="connsiteY1" fmla="*/ 0 h 818493"/>
              <a:gd name="connsiteX2" fmla="*/ 2645019 w 2668646"/>
              <a:gd name="connsiteY2" fmla="*/ 769441 h 818493"/>
              <a:gd name="connsiteX3" fmla="*/ 2411888 w 2668646"/>
              <a:gd name="connsiteY3" fmla="*/ 728755 h 818493"/>
              <a:gd name="connsiteX4" fmla="*/ 167009 w 2668646"/>
              <a:gd name="connsiteY4" fmla="*/ 727934 h 818493"/>
              <a:gd name="connsiteX5" fmla="*/ 0 w 2668646"/>
              <a:gd name="connsiteY5" fmla="*/ 769441 h 818493"/>
              <a:gd name="connsiteX6" fmla="*/ 78255 w 2668646"/>
              <a:gd name="connsiteY6" fmla="*/ 17094 h 818493"/>
              <a:gd name="connsiteX0" fmla="*/ 78255 w 2645019"/>
              <a:gd name="connsiteY0" fmla="*/ 17094 h 818247"/>
              <a:gd name="connsiteX1" fmla="*/ 2645019 w 2645019"/>
              <a:gd name="connsiteY1" fmla="*/ 0 h 818247"/>
              <a:gd name="connsiteX2" fmla="*/ 2645019 w 2645019"/>
              <a:gd name="connsiteY2" fmla="*/ 769441 h 818247"/>
              <a:gd name="connsiteX3" fmla="*/ 2411888 w 2645019"/>
              <a:gd name="connsiteY3" fmla="*/ 728755 h 818247"/>
              <a:gd name="connsiteX4" fmla="*/ 167009 w 2645019"/>
              <a:gd name="connsiteY4" fmla="*/ 727934 h 818247"/>
              <a:gd name="connsiteX5" fmla="*/ 0 w 2645019"/>
              <a:gd name="connsiteY5" fmla="*/ 769441 h 818247"/>
              <a:gd name="connsiteX6" fmla="*/ 78255 w 2645019"/>
              <a:gd name="connsiteY6" fmla="*/ 17094 h 818247"/>
              <a:gd name="connsiteX0" fmla="*/ 78255 w 2645019"/>
              <a:gd name="connsiteY0" fmla="*/ 17094 h 769441"/>
              <a:gd name="connsiteX1" fmla="*/ 2645019 w 2645019"/>
              <a:gd name="connsiteY1" fmla="*/ 0 h 769441"/>
              <a:gd name="connsiteX2" fmla="*/ 2645019 w 2645019"/>
              <a:gd name="connsiteY2" fmla="*/ 769441 h 769441"/>
              <a:gd name="connsiteX3" fmla="*/ 2411888 w 2645019"/>
              <a:gd name="connsiteY3" fmla="*/ 728755 h 769441"/>
              <a:gd name="connsiteX4" fmla="*/ 167009 w 2645019"/>
              <a:gd name="connsiteY4" fmla="*/ 727934 h 769441"/>
              <a:gd name="connsiteX5" fmla="*/ 0 w 2645019"/>
              <a:gd name="connsiteY5" fmla="*/ 769441 h 769441"/>
              <a:gd name="connsiteX6" fmla="*/ 78255 w 2645019"/>
              <a:gd name="connsiteY6" fmla="*/ 17094 h 769441"/>
              <a:gd name="connsiteX0" fmla="*/ 78255 w 2645019"/>
              <a:gd name="connsiteY0" fmla="*/ 17094 h 769441"/>
              <a:gd name="connsiteX1" fmla="*/ 2645019 w 2645019"/>
              <a:gd name="connsiteY1" fmla="*/ 0 h 769441"/>
              <a:gd name="connsiteX2" fmla="*/ 2645019 w 2645019"/>
              <a:gd name="connsiteY2" fmla="*/ 769441 h 769441"/>
              <a:gd name="connsiteX3" fmla="*/ 1833777 w 2645019"/>
              <a:gd name="connsiteY3" fmla="*/ 719897 h 769441"/>
              <a:gd name="connsiteX4" fmla="*/ 167009 w 2645019"/>
              <a:gd name="connsiteY4" fmla="*/ 727934 h 769441"/>
              <a:gd name="connsiteX5" fmla="*/ 0 w 2645019"/>
              <a:gd name="connsiteY5" fmla="*/ 769441 h 769441"/>
              <a:gd name="connsiteX6" fmla="*/ 78255 w 2645019"/>
              <a:gd name="connsiteY6" fmla="*/ 17094 h 769441"/>
              <a:gd name="connsiteX0" fmla="*/ 78255 w 2645019"/>
              <a:gd name="connsiteY0" fmla="*/ 17094 h 769441"/>
              <a:gd name="connsiteX1" fmla="*/ 1875443 w 2645019"/>
              <a:gd name="connsiteY1" fmla="*/ 39140 h 769441"/>
              <a:gd name="connsiteX2" fmla="*/ 2645019 w 2645019"/>
              <a:gd name="connsiteY2" fmla="*/ 0 h 769441"/>
              <a:gd name="connsiteX3" fmla="*/ 2645019 w 2645019"/>
              <a:gd name="connsiteY3" fmla="*/ 769441 h 769441"/>
              <a:gd name="connsiteX4" fmla="*/ 1833777 w 2645019"/>
              <a:gd name="connsiteY4" fmla="*/ 719897 h 769441"/>
              <a:gd name="connsiteX5" fmla="*/ 167009 w 2645019"/>
              <a:gd name="connsiteY5" fmla="*/ 727934 h 769441"/>
              <a:gd name="connsiteX6" fmla="*/ 0 w 2645019"/>
              <a:gd name="connsiteY6" fmla="*/ 769441 h 769441"/>
              <a:gd name="connsiteX7" fmla="*/ 78255 w 2645019"/>
              <a:gd name="connsiteY7" fmla="*/ 17094 h 769441"/>
              <a:gd name="connsiteX0" fmla="*/ 78255 w 2645019"/>
              <a:gd name="connsiteY0" fmla="*/ 17094 h 769441"/>
              <a:gd name="connsiteX1" fmla="*/ 891501 w 2645019"/>
              <a:gd name="connsiteY1" fmla="*/ 8045 h 769441"/>
              <a:gd name="connsiteX2" fmla="*/ 1875443 w 2645019"/>
              <a:gd name="connsiteY2" fmla="*/ 39140 h 769441"/>
              <a:gd name="connsiteX3" fmla="*/ 2645019 w 2645019"/>
              <a:gd name="connsiteY3" fmla="*/ 0 h 769441"/>
              <a:gd name="connsiteX4" fmla="*/ 2645019 w 2645019"/>
              <a:gd name="connsiteY4" fmla="*/ 769441 h 769441"/>
              <a:gd name="connsiteX5" fmla="*/ 1833777 w 2645019"/>
              <a:gd name="connsiteY5" fmla="*/ 719897 h 769441"/>
              <a:gd name="connsiteX6" fmla="*/ 167009 w 2645019"/>
              <a:gd name="connsiteY6" fmla="*/ 727934 h 769441"/>
              <a:gd name="connsiteX7" fmla="*/ 0 w 2645019"/>
              <a:gd name="connsiteY7" fmla="*/ 769441 h 769441"/>
              <a:gd name="connsiteX8" fmla="*/ 78255 w 2645019"/>
              <a:gd name="connsiteY8" fmla="*/ 17094 h 769441"/>
              <a:gd name="connsiteX0" fmla="*/ 78255 w 2645019"/>
              <a:gd name="connsiteY0" fmla="*/ 17094 h 769441"/>
              <a:gd name="connsiteX1" fmla="*/ 891501 w 2645019"/>
              <a:gd name="connsiteY1" fmla="*/ 8045 h 769441"/>
              <a:gd name="connsiteX2" fmla="*/ 1875443 w 2645019"/>
              <a:gd name="connsiteY2" fmla="*/ 39140 h 769441"/>
              <a:gd name="connsiteX3" fmla="*/ 2645019 w 2645019"/>
              <a:gd name="connsiteY3" fmla="*/ 0 h 769441"/>
              <a:gd name="connsiteX4" fmla="*/ 2612650 w 2645019"/>
              <a:gd name="connsiteY4" fmla="*/ 318328 h 769441"/>
              <a:gd name="connsiteX5" fmla="*/ 2645019 w 2645019"/>
              <a:gd name="connsiteY5" fmla="*/ 769441 h 769441"/>
              <a:gd name="connsiteX6" fmla="*/ 1833777 w 2645019"/>
              <a:gd name="connsiteY6" fmla="*/ 719897 h 769441"/>
              <a:gd name="connsiteX7" fmla="*/ 167009 w 2645019"/>
              <a:gd name="connsiteY7" fmla="*/ 727934 h 769441"/>
              <a:gd name="connsiteX8" fmla="*/ 0 w 2645019"/>
              <a:gd name="connsiteY8" fmla="*/ 769441 h 769441"/>
              <a:gd name="connsiteX9" fmla="*/ 78255 w 2645019"/>
              <a:gd name="connsiteY9" fmla="*/ 17094 h 769441"/>
              <a:gd name="connsiteX0" fmla="*/ 78255 w 2645019"/>
              <a:gd name="connsiteY0" fmla="*/ 17094 h 769441"/>
              <a:gd name="connsiteX1" fmla="*/ 891501 w 2645019"/>
              <a:gd name="connsiteY1" fmla="*/ 8045 h 769441"/>
              <a:gd name="connsiteX2" fmla="*/ 1875443 w 2645019"/>
              <a:gd name="connsiteY2" fmla="*/ 39140 h 769441"/>
              <a:gd name="connsiteX3" fmla="*/ 2645019 w 2645019"/>
              <a:gd name="connsiteY3" fmla="*/ 0 h 769441"/>
              <a:gd name="connsiteX4" fmla="*/ 2612650 w 2645019"/>
              <a:gd name="connsiteY4" fmla="*/ 318328 h 769441"/>
              <a:gd name="connsiteX5" fmla="*/ 2645019 w 2645019"/>
              <a:gd name="connsiteY5" fmla="*/ 769441 h 769441"/>
              <a:gd name="connsiteX6" fmla="*/ 1833777 w 2645019"/>
              <a:gd name="connsiteY6" fmla="*/ 719897 h 769441"/>
              <a:gd name="connsiteX7" fmla="*/ 167009 w 2645019"/>
              <a:gd name="connsiteY7" fmla="*/ 727934 h 769441"/>
              <a:gd name="connsiteX8" fmla="*/ 0 w 2645019"/>
              <a:gd name="connsiteY8" fmla="*/ 769441 h 769441"/>
              <a:gd name="connsiteX9" fmla="*/ 84695 w 2645019"/>
              <a:gd name="connsiteY9" fmla="*/ 300564 h 769441"/>
              <a:gd name="connsiteX10" fmla="*/ 78255 w 2645019"/>
              <a:gd name="connsiteY10" fmla="*/ 17094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5019" h="769441">
                <a:moveTo>
                  <a:pt x="78255" y="17094"/>
                </a:moveTo>
                <a:cubicBezTo>
                  <a:pt x="357891" y="16812"/>
                  <a:pt x="611865" y="8327"/>
                  <a:pt x="891501" y="8045"/>
                </a:cubicBezTo>
                <a:lnTo>
                  <a:pt x="1875443" y="39140"/>
                </a:lnTo>
                <a:lnTo>
                  <a:pt x="2645019" y="0"/>
                </a:lnTo>
                <a:cubicBezTo>
                  <a:pt x="2643630" y="103834"/>
                  <a:pt x="2614039" y="214494"/>
                  <a:pt x="2612650" y="318328"/>
                </a:cubicBezTo>
                <a:lnTo>
                  <a:pt x="2645019" y="769441"/>
                </a:lnTo>
                <a:cubicBezTo>
                  <a:pt x="2540921" y="754933"/>
                  <a:pt x="1895393" y="725373"/>
                  <a:pt x="1833777" y="719897"/>
                </a:cubicBezTo>
                <a:cubicBezTo>
                  <a:pt x="1420775" y="712979"/>
                  <a:pt x="568558" y="727520"/>
                  <a:pt x="167009" y="727934"/>
                </a:cubicBezTo>
                <a:lnTo>
                  <a:pt x="0" y="769441"/>
                </a:lnTo>
                <a:cubicBezTo>
                  <a:pt x="15286" y="613536"/>
                  <a:pt x="69409" y="456469"/>
                  <a:pt x="84695" y="300564"/>
                </a:cubicBezTo>
                <a:lnTo>
                  <a:pt x="78255" y="17094"/>
                </a:lnTo>
                <a:close/>
              </a:path>
            </a:pathLst>
          </a:custGeom>
          <a:solidFill>
            <a:srgbClr val="C55A11"/>
          </a:solidFill>
          <a:ln w="28575">
            <a:solidFill>
              <a:srgbClr val="34201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BALLOONS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92E4BD-562E-491D-9326-57DFC1F6C293}"/>
              </a:ext>
            </a:extLst>
          </p:cNvPr>
          <p:cNvSpPr/>
          <p:nvPr/>
        </p:nvSpPr>
        <p:spPr>
          <a:xfrm>
            <a:off x="3620280" y="4519402"/>
            <a:ext cx="147820" cy="133709"/>
          </a:xfrm>
          <a:custGeom>
            <a:avLst/>
            <a:gdLst>
              <a:gd name="connsiteX0" fmla="*/ 0 w 134485"/>
              <a:gd name="connsiteY0" fmla="*/ 0 h 86084"/>
              <a:gd name="connsiteX1" fmla="*/ 134485 w 134485"/>
              <a:gd name="connsiteY1" fmla="*/ 0 h 86084"/>
              <a:gd name="connsiteX2" fmla="*/ 134485 w 134485"/>
              <a:gd name="connsiteY2" fmla="*/ 86084 h 86084"/>
              <a:gd name="connsiteX3" fmla="*/ 0 w 134485"/>
              <a:gd name="connsiteY3" fmla="*/ 86084 h 86084"/>
              <a:gd name="connsiteX4" fmla="*/ 0 w 134485"/>
              <a:gd name="connsiteY4" fmla="*/ 0 h 86084"/>
              <a:gd name="connsiteX0" fmla="*/ 0 w 147820"/>
              <a:gd name="connsiteY0" fmla="*/ 22860 h 108944"/>
              <a:gd name="connsiteX1" fmla="*/ 147820 w 147820"/>
              <a:gd name="connsiteY1" fmla="*/ 0 h 108944"/>
              <a:gd name="connsiteX2" fmla="*/ 134485 w 147820"/>
              <a:gd name="connsiteY2" fmla="*/ 108944 h 108944"/>
              <a:gd name="connsiteX3" fmla="*/ 0 w 147820"/>
              <a:gd name="connsiteY3" fmla="*/ 108944 h 108944"/>
              <a:gd name="connsiteX4" fmla="*/ 0 w 147820"/>
              <a:gd name="connsiteY4" fmla="*/ 22860 h 108944"/>
              <a:gd name="connsiteX0" fmla="*/ 0 w 147820"/>
              <a:gd name="connsiteY0" fmla="*/ 22860 h 133709"/>
              <a:gd name="connsiteX1" fmla="*/ 147820 w 147820"/>
              <a:gd name="connsiteY1" fmla="*/ 0 h 133709"/>
              <a:gd name="connsiteX2" fmla="*/ 134485 w 147820"/>
              <a:gd name="connsiteY2" fmla="*/ 108944 h 133709"/>
              <a:gd name="connsiteX3" fmla="*/ 17145 w 147820"/>
              <a:gd name="connsiteY3" fmla="*/ 133709 h 133709"/>
              <a:gd name="connsiteX4" fmla="*/ 0 w 147820"/>
              <a:gd name="connsiteY4" fmla="*/ 22860 h 133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820" h="133709">
                <a:moveTo>
                  <a:pt x="0" y="22860"/>
                </a:moveTo>
                <a:lnTo>
                  <a:pt x="147820" y="0"/>
                </a:lnTo>
                <a:lnTo>
                  <a:pt x="134485" y="108944"/>
                </a:lnTo>
                <a:lnTo>
                  <a:pt x="17145" y="133709"/>
                </a:lnTo>
                <a:lnTo>
                  <a:pt x="0" y="2286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A95A69F7-22EE-43B8-90BE-ACB6F75514E0}"/>
              </a:ext>
            </a:extLst>
          </p:cNvPr>
          <p:cNvSpPr/>
          <p:nvPr/>
        </p:nvSpPr>
        <p:spPr>
          <a:xfrm>
            <a:off x="3576205" y="5375784"/>
            <a:ext cx="147820" cy="133709"/>
          </a:xfrm>
          <a:custGeom>
            <a:avLst/>
            <a:gdLst>
              <a:gd name="connsiteX0" fmla="*/ 0 w 134485"/>
              <a:gd name="connsiteY0" fmla="*/ 0 h 86084"/>
              <a:gd name="connsiteX1" fmla="*/ 134485 w 134485"/>
              <a:gd name="connsiteY1" fmla="*/ 0 h 86084"/>
              <a:gd name="connsiteX2" fmla="*/ 134485 w 134485"/>
              <a:gd name="connsiteY2" fmla="*/ 86084 h 86084"/>
              <a:gd name="connsiteX3" fmla="*/ 0 w 134485"/>
              <a:gd name="connsiteY3" fmla="*/ 86084 h 86084"/>
              <a:gd name="connsiteX4" fmla="*/ 0 w 134485"/>
              <a:gd name="connsiteY4" fmla="*/ 0 h 86084"/>
              <a:gd name="connsiteX0" fmla="*/ 0 w 147820"/>
              <a:gd name="connsiteY0" fmla="*/ 22860 h 108944"/>
              <a:gd name="connsiteX1" fmla="*/ 147820 w 147820"/>
              <a:gd name="connsiteY1" fmla="*/ 0 h 108944"/>
              <a:gd name="connsiteX2" fmla="*/ 134485 w 147820"/>
              <a:gd name="connsiteY2" fmla="*/ 108944 h 108944"/>
              <a:gd name="connsiteX3" fmla="*/ 0 w 147820"/>
              <a:gd name="connsiteY3" fmla="*/ 108944 h 108944"/>
              <a:gd name="connsiteX4" fmla="*/ 0 w 147820"/>
              <a:gd name="connsiteY4" fmla="*/ 22860 h 108944"/>
              <a:gd name="connsiteX0" fmla="*/ 0 w 147820"/>
              <a:gd name="connsiteY0" fmla="*/ 22860 h 133709"/>
              <a:gd name="connsiteX1" fmla="*/ 147820 w 147820"/>
              <a:gd name="connsiteY1" fmla="*/ 0 h 133709"/>
              <a:gd name="connsiteX2" fmla="*/ 134485 w 147820"/>
              <a:gd name="connsiteY2" fmla="*/ 108944 h 133709"/>
              <a:gd name="connsiteX3" fmla="*/ 17145 w 147820"/>
              <a:gd name="connsiteY3" fmla="*/ 133709 h 133709"/>
              <a:gd name="connsiteX4" fmla="*/ 0 w 147820"/>
              <a:gd name="connsiteY4" fmla="*/ 22860 h 133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820" h="133709">
                <a:moveTo>
                  <a:pt x="0" y="22860"/>
                </a:moveTo>
                <a:lnTo>
                  <a:pt x="147820" y="0"/>
                </a:lnTo>
                <a:lnTo>
                  <a:pt x="134485" y="108944"/>
                </a:lnTo>
                <a:lnTo>
                  <a:pt x="17145" y="133709"/>
                </a:lnTo>
                <a:lnTo>
                  <a:pt x="0" y="2286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13">
            <a:extLst>
              <a:ext uri="{FF2B5EF4-FFF2-40B4-BE49-F238E27FC236}">
                <a16:creationId xmlns:a16="http://schemas.microsoft.com/office/drawing/2014/main" id="{68D9DBB1-279F-4941-A142-1F2458CFCCB9}"/>
              </a:ext>
            </a:extLst>
          </p:cNvPr>
          <p:cNvSpPr/>
          <p:nvPr/>
        </p:nvSpPr>
        <p:spPr>
          <a:xfrm>
            <a:off x="3338667" y="6247388"/>
            <a:ext cx="589280" cy="418115"/>
          </a:xfrm>
          <a:custGeom>
            <a:avLst/>
            <a:gdLst>
              <a:gd name="connsiteX0" fmla="*/ 0 w 589280"/>
              <a:gd name="connsiteY0" fmla="*/ 0 h 342146"/>
              <a:gd name="connsiteX1" fmla="*/ 589280 w 589280"/>
              <a:gd name="connsiteY1" fmla="*/ 0 h 342146"/>
              <a:gd name="connsiteX2" fmla="*/ 589280 w 589280"/>
              <a:gd name="connsiteY2" fmla="*/ 342146 h 342146"/>
              <a:gd name="connsiteX3" fmla="*/ 0 w 589280"/>
              <a:gd name="connsiteY3" fmla="*/ 342146 h 342146"/>
              <a:gd name="connsiteX4" fmla="*/ 0 w 589280"/>
              <a:gd name="connsiteY4" fmla="*/ 0 h 342146"/>
              <a:gd name="connsiteX0" fmla="*/ 0 w 589280"/>
              <a:gd name="connsiteY0" fmla="*/ 0 h 342146"/>
              <a:gd name="connsiteX1" fmla="*/ 274320 w 589280"/>
              <a:gd name="connsiteY1" fmla="*/ 194826 h 342146"/>
              <a:gd name="connsiteX2" fmla="*/ 589280 w 589280"/>
              <a:gd name="connsiteY2" fmla="*/ 0 h 342146"/>
              <a:gd name="connsiteX3" fmla="*/ 589280 w 589280"/>
              <a:gd name="connsiteY3" fmla="*/ 342146 h 342146"/>
              <a:gd name="connsiteX4" fmla="*/ 0 w 589280"/>
              <a:gd name="connsiteY4" fmla="*/ 342146 h 342146"/>
              <a:gd name="connsiteX5" fmla="*/ 0 w 589280"/>
              <a:gd name="connsiteY5" fmla="*/ 0 h 342146"/>
              <a:gd name="connsiteX0" fmla="*/ 0 w 589280"/>
              <a:gd name="connsiteY0" fmla="*/ 89654 h 431800"/>
              <a:gd name="connsiteX1" fmla="*/ 274320 w 589280"/>
              <a:gd name="connsiteY1" fmla="*/ 284480 h 431800"/>
              <a:gd name="connsiteX2" fmla="*/ 350520 w 589280"/>
              <a:gd name="connsiteY2" fmla="*/ 0 h 431800"/>
              <a:gd name="connsiteX3" fmla="*/ 589280 w 589280"/>
              <a:gd name="connsiteY3" fmla="*/ 89654 h 431800"/>
              <a:gd name="connsiteX4" fmla="*/ 589280 w 589280"/>
              <a:gd name="connsiteY4" fmla="*/ 431800 h 431800"/>
              <a:gd name="connsiteX5" fmla="*/ 0 w 589280"/>
              <a:gd name="connsiteY5" fmla="*/ 431800 h 431800"/>
              <a:gd name="connsiteX6" fmla="*/ 0 w 589280"/>
              <a:gd name="connsiteY6" fmla="*/ 89654 h 431800"/>
              <a:gd name="connsiteX0" fmla="*/ 0 w 589280"/>
              <a:gd name="connsiteY0" fmla="*/ 89654 h 431800"/>
              <a:gd name="connsiteX1" fmla="*/ 274320 w 589280"/>
              <a:gd name="connsiteY1" fmla="*/ 284480 h 431800"/>
              <a:gd name="connsiteX2" fmla="*/ 350520 w 589280"/>
              <a:gd name="connsiteY2" fmla="*/ 0 h 431800"/>
              <a:gd name="connsiteX3" fmla="*/ 436880 w 589280"/>
              <a:gd name="connsiteY3" fmla="*/ 294640 h 431800"/>
              <a:gd name="connsiteX4" fmla="*/ 589280 w 589280"/>
              <a:gd name="connsiteY4" fmla="*/ 89654 h 431800"/>
              <a:gd name="connsiteX5" fmla="*/ 589280 w 589280"/>
              <a:gd name="connsiteY5" fmla="*/ 431800 h 431800"/>
              <a:gd name="connsiteX6" fmla="*/ 0 w 589280"/>
              <a:gd name="connsiteY6" fmla="*/ 431800 h 431800"/>
              <a:gd name="connsiteX7" fmla="*/ 0 w 589280"/>
              <a:gd name="connsiteY7" fmla="*/ 89654 h 431800"/>
              <a:gd name="connsiteX0" fmla="*/ 0 w 624840"/>
              <a:gd name="connsiteY0" fmla="*/ 89654 h 431800"/>
              <a:gd name="connsiteX1" fmla="*/ 274320 w 624840"/>
              <a:gd name="connsiteY1" fmla="*/ 284480 h 431800"/>
              <a:gd name="connsiteX2" fmla="*/ 350520 w 624840"/>
              <a:gd name="connsiteY2" fmla="*/ 0 h 431800"/>
              <a:gd name="connsiteX3" fmla="*/ 436880 w 624840"/>
              <a:gd name="connsiteY3" fmla="*/ 294640 h 431800"/>
              <a:gd name="connsiteX4" fmla="*/ 624840 w 624840"/>
              <a:gd name="connsiteY4" fmla="*/ 3294 h 431800"/>
              <a:gd name="connsiteX5" fmla="*/ 589280 w 624840"/>
              <a:gd name="connsiteY5" fmla="*/ 431800 h 431800"/>
              <a:gd name="connsiteX6" fmla="*/ 0 w 624840"/>
              <a:gd name="connsiteY6" fmla="*/ 431800 h 431800"/>
              <a:gd name="connsiteX7" fmla="*/ 0 w 624840"/>
              <a:gd name="connsiteY7" fmla="*/ 89654 h 431800"/>
              <a:gd name="connsiteX0" fmla="*/ 0 w 624840"/>
              <a:gd name="connsiteY0" fmla="*/ 89654 h 431800"/>
              <a:gd name="connsiteX1" fmla="*/ 274320 w 624840"/>
              <a:gd name="connsiteY1" fmla="*/ 284480 h 431800"/>
              <a:gd name="connsiteX2" fmla="*/ 350520 w 624840"/>
              <a:gd name="connsiteY2" fmla="*/ 0 h 431800"/>
              <a:gd name="connsiteX3" fmla="*/ 436880 w 624840"/>
              <a:gd name="connsiteY3" fmla="*/ 294640 h 431800"/>
              <a:gd name="connsiteX4" fmla="*/ 624840 w 624840"/>
              <a:gd name="connsiteY4" fmla="*/ 3294 h 431800"/>
              <a:gd name="connsiteX5" fmla="*/ 553720 w 624840"/>
              <a:gd name="connsiteY5" fmla="*/ 365760 h 431800"/>
              <a:gd name="connsiteX6" fmla="*/ 0 w 624840"/>
              <a:gd name="connsiteY6" fmla="*/ 431800 h 431800"/>
              <a:gd name="connsiteX7" fmla="*/ 0 w 624840"/>
              <a:gd name="connsiteY7" fmla="*/ 89654 h 431800"/>
              <a:gd name="connsiteX0" fmla="*/ 0 w 624840"/>
              <a:gd name="connsiteY0" fmla="*/ 89654 h 452120"/>
              <a:gd name="connsiteX1" fmla="*/ 274320 w 624840"/>
              <a:gd name="connsiteY1" fmla="*/ 284480 h 452120"/>
              <a:gd name="connsiteX2" fmla="*/ 350520 w 624840"/>
              <a:gd name="connsiteY2" fmla="*/ 0 h 452120"/>
              <a:gd name="connsiteX3" fmla="*/ 436880 w 624840"/>
              <a:gd name="connsiteY3" fmla="*/ 294640 h 452120"/>
              <a:gd name="connsiteX4" fmla="*/ 624840 w 624840"/>
              <a:gd name="connsiteY4" fmla="*/ 3294 h 452120"/>
              <a:gd name="connsiteX5" fmla="*/ 553720 w 624840"/>
              <a:gd name="connsiteY5" fmla="*/ 365760 h 452120"/>
              <a:gd name="connsiteX6" fmla="*/ 350520 w 624840"/>
              <a:gd name="connsiteY6" fmla="*/ 452120 h 452120"/>
              <a:gd name="connsiteX7" fmla="*/ 0 w 624840"/>
              <a:gd name="connsiteY7" fmla="*/ 431800 h 452120"/>
              <a:gd name="connsiteX8" fmla="*/ 0 w 624840"/>
              <a:gd name="connsiteY8" fmla="*/ 89654 h 452120"/>
              <a:gd name="connsiteX0" fmla="*/ 0 w 624840"/>
              <a:gd name="connsiteY0" fmla="*/ 89654 h 452120"/>
              <a:gd name="connsiteX1" fmla="*/ 274320 w 624840"/>
              <a:gd name="connsiteY1" fmla="*/ 284480 h 452120"/>
              <a:gd name="connsiteX2" fmla="*/ 350520 w 624840"/>
              <a:gd name="connsiteY2" fmla="*/ 0 h 452120"/>
              <a:gd name="connsiteX3" fmla="*/ 436880 w 624840"/>
              <a:gd name="connsiteY3" fmla="*/ 294640 h 452120"/>
              <a:gd name="connsiteX4" fmla="*/ 624840 w 624840"/>
              <a:gd name="connsiteY4" fmla="*/ 3294 h 452120"/>
              <a:gd name="connsiteX5" fmla="*/ 553720 w 624840"/>
              <a:gd name="connsiteY5" fmla="*/ 365760 h 452120"/>
              <a:gd name="connsiteX6" fmla="*/ 350520 w 624840"/>
              <a:gd name="connsiteY6" fmla="*/ 452120 h 452120"/>
              <a:gd name="connsiteX7" fmla="*/ 86360 w 624840"/>
              <a:gd name="connsiteY7" fmla="*/ 411480 h 452120"/>
              <a:gd name="connsiteX8" fmla="*/ 0 w 624840"/>
              <a:gd name="connsiteY8" fmla="*/ 89654 h 452120"/>
              <a:gd name="connsiteX0" fmla="*/ 0 w 574040"/>
              <a:gd name="connsiteY0" fmla="*/ 201414 h 452120"/>
              <a:gd name="connsiteX1" fmla="*/ 223520 w 574040"/>
              <a:gd name="connsiteY1" fmla="*/ 284480 h 452120"/>
              <a:gd name="connsiteX2" fmla="*/ 299720 w 574040"/>
              <a:gd name="connsiteY2" fmla="*/ 0 h 452120"/>
              <a:gd name="connsiteX3" fmla="*/ 386080 w 574040"/>
              <a:gd name="connsiteY3" fmla="*/ 294640 h 452120"/>
              <a:gd name="connsiteX4" fmla="*/ 574040 w 574040"/>
              <a:gd name="connsiteY4" fmla="*/ 3294 h 452120"/>
              <a:gd name="connsiteX5" fmla="*/ 502920 w 574040"/>
              <a:gd name="connsiteY5" fmla="*/ 365760 h 452120"/>
              <a:gd name="connsiteX6" fmla="*/ 299720 w 574040"/>
              <a:gd name="connsiteY6" fmla="*/ 452120 h 452120"/>
              <a:gd name="connsiteX7" fmla="*/ 35560 w 574040"/>
              <a:gd name="connsiteY7" fmla="*/ 411480 h 452120"/>
              <a:gd name="connsiteX8" fmla="*/ 0 w 574040"/>
              <a:gd name="connsiteY8" fmla="*/ 201414 h 452120"/>
              <a:gd name="connsiteX0" fmla="*/ 0 w 574040"/>
              <a:gd name="connsiteY0" fmla="*/ 201414 h 452120"/>
              <a:gd name="connsiteX1" fmla="*/ 223520 w 574040"/>
              <a:gd name="connsiteY1" fmla="*/ 284480 h 452120"/>
              <a:gd name="connsiteX2" fmla="*/ 299720 w 574040"/>
              <a:gd name="connsiteY2" fmla="*/ 0 h 452120"/>
              <a:gd name="connsiteX3" fmla="*/ 386080 w 574040"/>
              <a:gd name="connsiteY3" fmla="*/ 294640 h 452120"/>
              <a:gd name="connsiteX4" fmla="*/ 574040 w 574040"/>
              <a:gd name="connsiteY4" fmla="*/ 3294 h 452120"/>
              <a:gd name="connsiteX5" fmla="*/ 502920 w 574040"/>
              <a:gd name="connsiteY5" fmla="*/ 365760 h 452120"/>
              <a:gd name="connsiteX6" fmla="*/ 299720 w 574040"/>
              <a:gd name="connsiteY6" fmla="*/ 452120 h 452120"/>
              <a:gd name="connsiteX7" fmla="*/ 50800 w 574040"/>
              <a:gd name="connsiteY7" fmla="*/ 355600 h 452120"/>
              <a:gd name="connsiteX8" fmla="*/ 0 w 574040"/>
              <a:gd name="connsiteY8" fmla="*/ 201414 h 452120"/>
              <a:gd name="connsiteX0" fmla="*/ 0 w 574040"/>
              <a:gd name="connsiteY0" fmla="*/ 201414 h 406400"/>
              <a:gd name="connsiteX1" fmla="*/ 223520 w 574040"/>
              <a:gd name="connsiteY1" fmla="*/ 284480 h 406400"/>
              <a:gd name="connsiteX2" fmla="*/ 299720 w 574040"/>
              <a:gd name="connsiteY2" fmla="*/ 0 h 406400"/>
              <a:gd name="connsiteX3" fmla="*/ 386080 w 574040"/>
              <a:gd name="connsiteY3" fmla="*/ 294640 h 406400"/>
              <a:gd name="connsiteX4" fmla="*/ 574040 w 574040"/>
              <a:gd name="connsiteY4" fmla="*/ 3294 h 406400"/>
              <a:gd name="connsiteX5" fmla="*/ 502920 w 574040"/>
              <a:gd name="connsiteY5" fmla="*/ 365760 h 406400"/>
              <a:gd name="connsiteX6" fmla="*/ 223520 w 574040"/>
              <a:gd name="connsiteY6" fmla="*/ 406400 h 406400"/>
              <a:gd name="connsiteX7" fmla="*/ 50800 w 574040"/>
              <a:gd name="connsiteY7" fmla="*/ 355600 h 406400"/>
              <a:gd name="connsiteX8" fmla="*/ 0 w 574040"/>
              <a:gd name="connsiteY8" fmla="*/ 201414 h 406400"/>
              <a:gd name="connsiteX0" fmla="*/ 0 w 574040"/>
              <a:gd name="connsiteY0" fmla="*/ 201414 h 406400"/>
              <a:gd name="connsiteX1" fmla="*/ 223520 w 574040"/>
              <a:gd name="connsiteY1" fmla="*/ 284480 h 406400"/>
              <a:gd name="connsiteX2" fmla="*/ 299720 w 574040"/>
              <a:gd name="connsiteY2" fmla="*/ 0 h 406400"/>
              <a:gd name="connsiteX3" fmla="*/ 386080 w 574040"/>
              <a:gd name="connsiteY3" fmla="*/ 294640 h 406400"/>
              <a:gd name="connsiteX4" fmla="*/ 574040 w 574040"/>
              <a:gd name="connsiteY4" fmla="*/ 3294 h 406400"/>
              <a:gd name="connsiteX5" fmla="*/ 502920 w 574040"/>
              <a:gd name="connsiteY5" fmla="*/ 365760 h 406400"/>
              <a:gd name="connsiteX6" fmla="*/ 223520 w 574040"/>
              <a:gd name="connsiteY6" fmla="*/ 406400 h 406400"/>
              <a:gd name="connsiteX7" fmla="*/ 50800 w 574040"/>
              <a:gd name="connsiteY7" fmla="*/ 396240 h 406400"/>
              <a:gd name="connsiteX8" fmla="*/ 0 w 574040"/>
              <a:gd name="connsiteY8" fmla="*/ 201414 h 406400"/>
              <a:gd name="connsiteX0" fmla="*/ 0 w 574040"/>
              <a:gd name="connsiteY0" fmla="*/ 201414 h 423073"/>
              <a:gd name="connsiteX1" fmla="*/ 223520 w 574040"/>
              <a:gd name="connsiteY1" fmla="*/ 284480 h 423073"/>
              <a:gd name="connsiteX2" fmla="*/ 299720 w 574040"/>
              <a:gd name="connsiteY2" fmla="*/ 0 h 423073"/>
              <a:gd name="connsiteX3" fmla="*/ 386080 w 574040"/>
              <a:gd name="connsiteY3" fmla="*/ 294640 h 423073"/>
              <a:gd name="connsiteX4" fmla="*/ 574040 w 574040"/>
              <a:gd name="connsiteY4" fmla="*/ 3294 h 423073"/>
              <a:gd name="connsiteX5" fmla="*/ 497840 w 574040"/>
              <a:gd name="connsiteY5" fmla="*/ 421640 h 423073"/>
              <a:gd name="connsiteX6" fmla="*/ 223520 w 574040"/>
              <a:gd name="connsiteY6" fmla="*/ 406400 h 423073"/>
              <a:gd name="connsiteX7" fmla="*/ 50800 w 574040"/>
              <a:gd name="connsiteY7" fmla="*/ 396240 h 423073"/>
              <a:gd name="connsiteX8" fmla="*/ 0 w 574040"/>
              <a:gd name="connsiteY8" fmla="*/ 201414 h 423073"/>
              <a:gd name="connsiteX0" fmla="*/ 0 w 574040"/>
              <a:gd name="connsiteY0" fmla="*/ 201414 h 423073"/>
              <a:gd name="connsiteX1" fmla="*/ 223520 w 574040"/>
              <a:gd name="connsiteY1" fmla="*/ 284480 h 423073"/>
              <a:gd name="connsiteX2" fmla="*/ 299720 w 574040"/>
              <a:gd name="connsiteY2" fmla="*/ 0 h 423073"/>
              <a:gd name="connsiteX3" fmla="*/ 386080 w 574040"/>
              <a:gd name="connsiteY3" fmla="*/ 294640 h 423073"/>
              <a:gd name="connsiteX4" fmla="*/ 574040 w 574040"/>
              <a:gd name="connsiteY4" fmla="*/ 3294 h 423073"/>
              <a:gd name="connsiteX5" fmla="*/ 497840 w 574040"/>
              <a:gd name="connsiteY5" fmla="*/ 421640 h 423073"/>
              <a:gd name="connsiteX6" fmla="*/ 223520 w 574040"/>
              <a:gd name="connsiteY6" fmla="*/ 406400 h 423073"/>
              <a:gd name="connsiteX7" fmla="*/ 81280 w 574040"/>
              <a:gd name="connsiteY7" fmla="*/ 335280 h 423073"/>
              <a:gd name="connsiteX8" fmla="*/ 0 w 574040"/>
              <a:gd name="connsiteY8" fmla="*/ 201414 h 423073"/>
              <a:gd name="connsiteX0" fmla="*/ 0 w 574040"/>
              <a:gd name="connsiteY0" fmla="*/ 201414 h 423073"/>
              <a:gd name="connsiteX1" fmla="*/ 223520 w 574040"/>
              <a:gd name="connsiteY1" fmla="*/ 284480 h 423073"/>
              <a:gd name="connsiteX2" fmla="*/ 299720 w 574040"/>
              <a:gd name="connsiteY2" fmla="*/ 0 h 423073"/>
              <a:gd name="connsiteX3" fmla="*/ 386080 w 574040"/>
              <a:gd name="connsiteY3" fmla="*/ 294640 h 423073"/>
              <a:gd name="connsiteX4" fmla="*/ 574040 w 574040"/>
              <a:gd name="connsiteY4" fmla="*/ 3294 h 423073"/>
              <a:gd name="connsiteX5" fmla="*/ 497840 w 574040"/>
              <a:gd name="connsiteY5" fmla="*/ 421640 h 423073"/>
              <a:gd name="connsiteX6" fmla="*/ 223520 w 574040"/>
              <a:gd name="connsiteY6" fmla="*/ 406400 h 423073"/>
              <a:gd name="connsiteX7" fmla="*/ 71120 w 574040"/>
              <a:gd name="connsiteY7" fmla="*/ 381000 h 423073"/>
              <a:gd name="connsiteX8" fmla="*/ 0 w 574040"/>
              <a:gd name="connsiteY8" fmla="*/ 201414 h 423073"/>
              <a:gd name="connsiteX0" fmla="*/ 0 w 574040"/>
              <a:gd name="connsiteY0" fmla="*/ 201414 h 445725"/>
              <a:gd name="connsiteX1" fmla="*/ 223520 w 574040"/>
              <a:gd name="connsiteY1" fmla="*/ 284480 h 445725"/>
              <a:gd name="connsiteX2" fmla="*/ 299720 w 574040"/>
              <a:gd name="connsiteY2" fmla="*/ 0 h 445725"/>
              <a:gd name="connsiteX3" fmla="*/ 386080 w 574040"/>
              <a:gd name="connsiteY3" fmla="*/ 294640 h 445725"/>
              <a:gd name="connsiteX4" fmla="*/ 574040 w 574040"/>
              <a:gd name="connsiteY4" fmla="*/ 3294 h 445725"/>
              <a:gd name="connsiteX5" fmla="*/ 497840 w 574040"/>
              <a:gd name="connsiteY5" fmla="*/ 421640 h 445725"/>
              <a:gd name="connsiteX6" fmla="*/ 386389 w 574040"/>
              <a:gd name="connsiteY6" fmla="*/ 391653 h 445725"/>
              <a:gd name="connsiteX7" fmla="*/ 223520 w 574040"/>
              <a:gd name="connsiteY7" fmla="*/ 406400 h 445725"/>
              <a:gd name="connsiteX8" fmla="*/ 71120 w 574040"/>
              <a:gd name="connsiteY8" fmla="*/ 381000 h 445725"/>
              <a:gd name="connsiteX9" fmla="*/ 0 w 574040"/>
              <a:gd name="connsiteY9" fmla="*/ 201414 h 445725"/>
              <a:gd name="connsiteX0" fmla="*/ 0 w 574040"/>
              <a:gd name="connsiteY0" fmla="*/ 201414 h 418115"/>
              <a:gd name="connsiteX1" fmla="*/ 223520 w 574040"/>
              <a:gd name="connsiteY1" fmla="*/ 284480 h 418115"/>
              <a:gd name="connsiteX2" fmla="*/ 299720 w 574040"/>
              <a:gd name="connsiteY2" fmla="*/ 0 h 418115"/>
              <a:gd name="connsiteX3" fmla="*/ 386080 w 574040"/>
              <a:gd name="connsiteY3" fmla="*/ 294640 h 418115"/>
              <a:gd name="connsiteX4" fmla="*/ 574040 w 574040"/>
              <a:gd name="connsiteY4" fmla="*/ 3294 h 418115"/>
              <a:gd name="connsiteX5" fmla="*/ 543560 w 574040"/>
              <a:gd name="connsiteY5" fmla="*/ 386080 h 418115"/>
              <a:gd name="connsiteX6" fmla="*/ 386389 w 574040"/>
              <a:gd name="connsiteY6" fmla="*/ 391653 h 418115"/>
              <a:gd name="connsiteX7" fmla="*/ 223520 w 574040"/>
              <a:gd name="connsiteY7" fmla="*/ 406400 h 418115"/>
              <a:gd name="connsiteX8" fmla="*/ 71120 w 574040"/>
              <a:gd name="connsiteY8" fmla="*/ 381000 h 418115"/>
              <a:gd name="connsiteX9" fmla="*/ 0 w 574040"/>
              <a:gd name="connsiteY9" fmla="*/ 201414 h 418115"/>
              <a:gd name="connsiteX0" fmla="*/ 0 w 574040"/>
              <a:gd name="connsiteY0" fmla="*/ 201414 h 418115"/>
              <a:gd name="connsiteX1" fmla="*/ 223520 w 574040"/>
              <a:gd name="connsiteY1" fmla="*/ 284480 h 418115"/>
              <a:gd name="connsiteX2" fmla="*/ 299720 w 574040"/>
              <a:gd name="connsiteY2" fmla="*/ 0 h 418115"/>
              <a:gd name="connsiteX3" fmla="*/ 386080 w 574040"/>
              <a:gd name="connsiteY3" fmla="*/ 294640 h 418115"/>
              <a:gd name="connsiteX4" fmla="*/ 574040 w 574040"/>
              <a:gd name="connsiteY4" fmla="*/ 3294 h 418115"/>
              <a:gd name="connsiteX5" fmla="*/ 543869 w 574040"/>
              <a:gd name="connsiteY5" fmla="*/ 249413 h 418115"/>
              <a:gd name="connsiteX6" fmla="*/ 543560 w 574040"/>
              <a:gd name="connsiteY6" fmla="*/ 386080 h 418115"/>
              <a:gd name="connsiteX7" fmla="*/ 386389 w 574040"/>
              <a:gd name="connsiteY7" fmla="*/ 391653 h 418115"/>
              <a:gd name="connsiteX8" fmla="*/ 223520 w 574040"/>
              <a:gd name="connsiteY8" fmla="*/ 406400 h 418115"/>
              <a:gd name="connsiteX9" fmla="*/ 71120 w 574040"/>
              <a:gd name="connsiteY9" fmla="*/ 381000 h 418115"/>
              <a:gd name="connsiteX10" fmla="*/ 0 w 57404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386080 w 589280"/>
              <a:gd name="connsiteY3" fmla="*/ 2946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71120 w 589280"/>
              <a:gd name="connsiteY9" fmla="*/ 381000 h 418115"/>
              <a:gd name="connsiteX10" fmla="*/ 0 w 58928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386080 w 589280"/>
              <a:gd name="connsiteY3" fmla="*/ 2946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71120 w 589280"/>
              <a:gd name="connsiteY9" fmla="*/ 381000 h 418115"/>
              <a:gd name="connsiteX10" fmla="*/ 0 w 589280"/>
              <a:gd name="connsiteY10" fmla="*/ 201414 h 418115"/>
              <a:gd name="connsiteX0" fmla="*/ 0 w 589280"/>
              <a:gd name="connsiteY0" fmla="*/ 201414 h 418115"/>
              <a:gd name="connsiteX1" fmla="*/ 223520 w 589280"/>
              <a:gd name="connsiteY1" fmla="*/ 284480 h 418115"/>
              <a:gd name="connsiteX2" fmla="*/ 299720 w 589280"/>
              <a:gd name="connsiteY2" fmla="*/ 0 h 418115"/>
              <a:gd name="connsiteX3" fmla="*/ 401320 w 589280"/>
              <a:gd name="connsiteY3" fmla="*/ 243840 h 418115"/>
              <a:gd name="connsiteX4" fmla="*/ 589280 w 589280"/>
              <a:gd name="connsiteY4" fmla="*/ 74414 h 418115"/>
              <a:gd name="connsiteX5" fmla="*/ 543869 w 589280"/>
              <a:gd name="connsiteY5" fmla="*/ 249413 h 418115"/>
              <a:gd name="connsiteX6" fmla="*/ 543560 w 589280"/>
              <a:gd name="connsiteY6" fmla="*/ 386080 h 418115"/>
              <a:gd name="connsiteX7" fmla="*/ 386389 w 589280"/>
              <a:gd name="connsiteY7" fmla="*/ 391653 h 418115"/>
              <a:gd name="connsiteX8" fmla="*/ 223520 w 589280"/>
              <a:gd name="connsiteY8" fmla="*/ 406400 h 418115"/>
              <a:gd name="connsiteX9" fmla="*/ 71120 w 589280"/>
              <a:gd name="connsiteY9" fmla="*/ 381000 h 418115"/>
              <a:gd name="connsiteX10" fmla="*/ 0 w 589280"/>
              <a:gd name="connsiteY10" fmla="*/ 201414 h 418115"/>
              <a:gd name="connsiteX0" fmla="*/ 0 w 589280"/>
              <a:gd name="connsiteY0" fmla="*/ 201414 h 418115"/>
              <a:gd name="connsiteX1" fmla="*/ 160216 w 589280"/>
              <a:gd name="connsiteY1" fmla="*/ 163702 h 418115"/>
              <a:gd name="connsiteX2" fmla="*/ 223520 w 589280"/>
              <a:gd name="connsiteY2" fmla="*/ 284480 h 418115"/>
              <a:gd name="connsiteX3" fmla="*/ 299720 w 589280"/>
              <a:gd name="connsiteY3" fmla="*/ 0 h 418115"/>
              <a:gd name="connsiteX4" fmla="*/ 401320 w 589280"/>
              <a:gd name="connsiteY4" fmla="*/ 243840 h 418115"/>
              <a:gd name="connsiteX5" fmla="*/ 589280 w 589280"/>
              <a:gd name="connsiteY5" fmla="*/ 74414 h 418115"/>
              <a:gd name="connsiteX6" fmla="*/ 543869 w 589280"/>
              <a:gd name="connsiteY6" fmla="*/ 249413 h 418115"/>
              <a:gd name="connsiteX7" fmla="*/ 543560 w 589280"/>
              <a:gd name="connsiteY7" fmla="*/ 386080 h 418115"/>
              <a:gd name="connsiteX8" fmla="*/ 386389 w 589280"/>
              <a:gd name="connsiteY8" fmla="*/ 391653 h 418115"/>
              <a:gd name="connsiteX9" fmla="*/ 223520 w 589280"/>
              <a:gd name="connsiteY9" fmla="*/ 406400 h 418115"/>
              <a:gd name="connsiteX10" fmla="*/ 71120 w 589280"/>
              <a:gd name="connsiteY10" fmla="*/ 381000 h 418115"/>
              <a:gd name="connsiteX11" fmla="*/ 0 w 589280"/>
              <a:gd name="connsiteY11" fmla="*/ 201414 h 418115"/>
              <a:gd name="connsiteX0" fmla="*/ 0 w 589280"/>
              <a:gd name="connsiteY0" fmla="*/ 201414 h 418115"/>
              <a:gd name="connsiteX1" fmla="*/ 119576 w 589280"/>
              <a:gd name="connsiteY1" fmla="*/ 290702 h 418115"/>
              <a:gd name="connsiteX2" fmla="*/ 160216 w 589280"/>
              <a:gd name="connsiteY2" fmla="*/ 163702 h 418115"/>
              <a:gd name="connsiteX3" fmla="*/ 223520 w 589280"/>
              <a:gd name="connsiteY3" fmla="*/ 284480 h 418115"/>
              <a:gd name="connsiteX4" fmla="*/ 299720 w 589280"/>
              <a:gd name="connsiteY4" fmla="*/ 0 h 418115"/>
              <a:gd name="connsiteX5" fmla="*/ 401320 w 589280"/>
              <a:gd name="connsiteY5" fmla="*/ 243840 h 418115"/>
              <a:gd name="connsiteX6" fmla="*/ 589280 w 589280"/>
              <a:gd name="connsiteY6" fmla="*/ 74414 h 418115"/>
              <a:gd name="connsiteX7" fmla="*/ 543869 w 589280"/>
              <a:gd name="connsiteY7" fmla="*/ 249413 h 418115"/>
              <a:gd name="connsiteX8" fmla="*/ 543560 w 589280"/>
              <a:gd name="connsiteY8" fmla="*/ 386080 h 418115"/>
              <a:gd name="connsiteX9" fmla="*/ 386389 w 589280"/>
              <a:gd name="connsiteY9" fmla="*/ 391653 h 418115"/>
              <a:gd name="connsiteX10" fmla="*/ 223520 w 589280"/>
              <a:gd name="connsiteY10" fmla="*/ 406400 h 418115"/>
              <a:gd name="connsiteX11" fmla="*/ 71120 w 589280"/>
              <a:gd name="connsiteY11" fmla="*/ 381000 h 418115"/>
              <a:gd name="connsiteX12" fmla="*/ 0 w 589280"/>
              <a:gd name="connsiteY12" fmla="*/ 201414 h 418115"/>
              <a:gd name="connsiteX0" fmla="*/ 0 w 589280"/>
              <a:gd name="connsiteY0" fmla="*/ 201414 h 418115"/>
              <a:gd name="connsiteX1" fmla="*/ 119576 w 589280"/>
              <a:gd name="connsiteY1" fmla="*/ 290702 h 418115"/>
              <a:gd name="connsiteX2" fmla="*/ 160216 w 589280"/>
              <a:gd name="connsiteY2" fmla="*/ 163702 h 418115"/>
              <a:gd name="connsiteX3" fmla="*/ 223520 w 589280"/>
              <a:gd name="connsiteY3" fmla="*/ 284480 h 418115"/>
              <a:gd name="connsiteX4" fmla="*/ 299720 w 589280"/>
              <a:gd name="connsiteY4" fmla="*/ 0 h 418115"/>
              <a:gd name="connsiteX5" fmla="*/ 401320 w 589280"/>
              <a:gd name="connsiteY5" fmla="*/ 243840 h 418115"/>
              <a:gd name="connsiteX6" fmla="*/ 589280 w 589280"/>
              <a:gd name="connsiteY6" fmla="*/ 74414 h 418115"/>
              <a:gd name="connsiteX7" fmla="*/ 543869 w 589280"/>
              <a:gd name="connsiteY7" fmla="*/ 249413 h 418115"/>
              <a:gd name="connsiteX8" fmla="*/ 543560 w 589280"/>
              <a:gd name="connsiteY8" fmla="*/ 386080 h 418115"/>
              <a:gd name="connsiteX9" fmla="*/ 386389 w 589280"/>
              <a:gd name="connsiteY9" fmla="*/ 391653 h 418115"/>
              <a:gd name="connsiteX10" fmla="*/ 223520 w 589280"/>
              <a:gd name="connsiteY10" fmla="*/ 406400 h 418115"/>
              <a:gd name="connsiteX11" fmla="*/ 76200 w 589280"/>
              <a:gd name="connsiteY11" fmla="*/ 406400 h 418115"/>
              <a:gd name="connsiteX12" fmla="*/ 0 w 589280"/>
              <a:gd name="connsiteY12" fmla="*/ 201414 h 41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9280" h="418115">
                <a:moveTo>
                  <a:pt x="0" y="201414"/>
                </a:moveTo>
                <a:cubicBezTo>
                  <a:pt x="456" y="167738"/>
                  <a:pt x="92873" y="296987"/>
                  <a:pt x="119576" y="290702"/>
                </a:cubicBezTo>
                <a:cubicBezTo>
                  <a:pt x="146279" y="284417"/>
                  <a:pt x="135272" y="146112"/>
                  <a:pt x="160216" y="163702"/>
                </a:cubicBezTo>
                <a:cubicBezTo>
                  <a:pt x="185160" y="181292"/>
                  <a:pt x="198576" y="329544"/>
                  <a:pt x="223520" y="284480"/>
                </a:cubicBezTo>
                <a:cubicBezTo>
                  <a:pt x="277707" y="254000"/>
                  <a:pt x="245533" y="30480"/>
                  <a:pt x="299720" y="0"/>
                </a:cubicBezTo>
                <a:cubicBezTo>
                  <a:pt x="348827" y="18627"/>
                  <a:pt x="352213" y="225213"/>
                  <a:pt x="401320" y="243840"/>
                </a:cubicBezTo>
                <a:cubicBezTo>
                  <a:pt x="469053" y="170431"/>
                  <a:pt x="475827" y="81783"/>
                  <a:pt x="589280" y="74414"/>
                </a:cubicBezTo>
                <a:cubicBezTo>
                  <a:pt x="584303" y="137827"/>
                  <a:pt x="548846" y="186000"/>
                  <a:pt x="543869" y="249413"/>
                </a:cubicBezTo>
                <a:lnTo>
                  <a:pt x="543560" y="386080"/>
                </a:lnTo>
                <a:cubicBezTo>
                  <a:pt x="505512" y="453346"/>
                  <a:pt x="432109" y="394193"/>
                  <a:pt x="386389" y="391653"/>
                </a:cubicBezTo>
                <a:cubicBezTo>
                  <a:pt x="340669" y="389113"/>
                  <a:pt x="269291" y="410715"/>
                  <a:pt x="223520" y="406400"/>
                </a:cubicBezTo>
                <a:lnTo>
                  <a:pt x="76200" y="406400"/>
                </a:lnTo>
                <a:lnTo>
                  <a:pt x="0" y="201414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230F218-4C63-4707-9134-151B42C4D4A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78" y="3330923"/>
            <a:ext cx="950806" cy="134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musicballoontheme.wav"/>
          </p:stSnd>
        </p:sndAc>
      </p:transition>
    </mc:Choice>
    <mc:Fallback xmlns="">
      <p:transition spd="slow">
        <p:sndAc>
          <p:stSnd>
            <p:snd r:embed="rId27" name="musicballoonthem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33164 0.00417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89" y="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00599 -0.00695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34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2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4" dur="1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00534 0.001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1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00326 0.01921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94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3000000">
                                      <p:cBhvr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43200000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0046 C 2.29167E-6 -0.03564 0.09166 0.0919 0.14114 0.11181 C 0.1901 0.13149 0.23815 0.12616 0.29531 0.11783 C 0.3526 0.1095 0.44922 0.06158 0.48424 0.06158 C 0.54049 -0.06712 0.50065 -0.37361 0.51458 -0.45625 " pathEditMode="relative" rAng="0" ptsTypes="AAAAA">
                                      <p:cBhvr>
                                        <p:cTn id="3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68" y="-1650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03" grpId="0" animBg="1"/>
      <p:bldP spid="64" grpId="0" animBg="1"/>
      <p:bldP spid="45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1EDE3A-49F9-464D-80D3-B833DC77A1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171763"/>
            <a:ext cx="12192000" cy="36862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6F6A3E-15BF-4692-9287-A7F63CD7A6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1582" y="565822"/>
            <a:ext cx="3566754" cy="1182005"/>
          </a:xfrm>
          <a:prstGeom prst="rect">
            <a:avLst/>
          </a:prstGeom>
        </p:spPr>
      </p:pic>
      <p:pic>
        <p:nvPicPr>
          <p:cNvPr id="105" name="dongho">
            <a:extLst>
              <a:ext uri="{FF2B5EF4-FFF2-40B4-BE49-F238E27FC236}">
                <a16:creationId xmlns:a16="http://schemas.microsoft.com/office/drawing/2014/main" id="{5B624F4B-1C94-4D0C-B775-FCF4838FDDD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55" name="dongho">
            <a:extLst>
              <a:ext uri="{FF2B5EF4-FFF2-40B4-BE49-F238E27FC236}">
                <a16:creationId xmlns:a16="http://schemas.microsoft.com/office/drawing/2014/main" id="{257CE948-3E71-4E15-B64E-03A1E09F744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958E6-DB31-4371-A1C7-152D08B264B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2271"/>
          <a:stretch/>
        </p:blipFill>
        <p:spPr>
          <a:xfrm>
            <a:off x="6348694" y="0"/>
            <a:ext cx="5850896" cy="1298561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F5311D-6EDE-4CA5-9F42-C112338270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71001">
            <a:off x="6935156" y="1158912"/>
            <a:ext cx="2261715" cy="22617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D38E5A8-CD12-4AF0-ABB6-FB978EAB2B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79462" y="0"/>
            <a:ext cx="1158514" cy="27078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BAD2C1-8DE5-47E8-8939-B9F9E0E5E5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83070" y="1283738"/>
            <a:ext cx="511793" cy="1507464"/>
          </a:xfrm>
          <a:prstGeom prst="rect">
            <a:avLst/>
          </a:prstGeom>
        </p:spPr>
      </p:pic>
      <p:sp>
        <p:nvSpPr>
          <p:cNvPr id="83" name="Cloud 82">
            <a:extLst>
              <a:ext uri="{FF2B5EF4-FFF2-40B4-BE49-F238E27FC236}">
                <a16:creationId xmlns:a16="http://schemas.microsoft.com/office/drawing/2014/main" id="{B26705B5-95DD-4C7B-8816-B010DE6FE983}"/>
              </a:ext>
            </a:extLst>
          </p:cNvPr>
          <p:cNvSpPr/>
          <p:nvPr/>
        </p:nvSpPr>
        <p:spPr>
          <a:xfrm>
            <a:off x="-1009763" y="-195661"/>
            <a:ext cx="7520335" cy="3686237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dirty="0" err="1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4400" dirty="0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13465</a:t>
            </a:r>
            <a:r>
              <a:rPr lang="en-US" sz="4400" dirty="0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4400" dirty="0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           </a:t>
            </a:r>
            <a:r>
              <a:rPr lang="en-US" sz="4400" dirty="0" err="1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4400" dirty="0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4400" dirty="0">
                <a:solidFill>
                  <a:srgbClr val="002060"/>
                </a:solidFill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FF185D14-DFD5-4B4E-BAC5-113C1ADF0D3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79025" y="2791202"/>
            <a:ext cx="517395" cy="560187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9FEBE7A-0CA6-448C-850C-1DF3FC8847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78" y="3330923"/>
            <a:ext cx="950806" cy="1343398"/>
          </a:xfrm>
          <a:prstGeom prst="rect">
            <a:avLst/>
          </a:prstGeom>
        </p:spPr>
      </p:pic>
      <p:sp>
        <p:nvSpPr>
          <p:cNvPr id="94" name="bang bien mat">
            <a:extLst>
              <a:ext uri="{FF2B5EF4-FFF2-40B4-BE49-F238E27FC236}">
                <a16:creationId xmlns:a16="http://schemas.microsoft.com/office/drawing/2014/main" id="{73252BF3-F11C-4A54-8476-59A8F3AEEF20}"/>
              </a:ext>
            </a:extLst>
          </p:cNvPr>
          <p:cNvSpPr/>
          <p:nvPr/>
        </p:nvSpPr>
        <p:spPr>
          <a:xfrm>
            <a:off x="5994051" y="2799117"/>
            <a:ext cx="1336136" cy="164512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3" name="bong bien mat">
            <a:extLst>
              <a:ext uri="{FF2B5EF4-FFF2-40B4-BE49-F238E27FC236}">
                <a16:creationId xmlns:a16="http://schemas.microsoft.com/office/drawing/2014/main" id="{479722CF-7D1F-402F-97E0-0AD81E85B88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22" y="2931061"/>
            <a:ext cx="950806" cy="1343398"/>
          </a:xfrm>
          <a:prstGeom prst="rect">
            <a:avLst/>
          </a:prstGeom>
        </p:spPr>
      </p:pic>
      <p:sp>
        <p:nvSpPr>
          <p:cNvPr id="96" name="cangbaodo">
            <a:extLst>
              <a:ext uri="{FF2B5EF4-FFF2-40B4-BE49-F238E27FC236}">
                <a16:creationId xmlns:a16="http://schemas.microsoft.com/office/drawing/2014/main" id="{A3509287-A9D9-4627-9E4B-C33E243D26B5}"/>
              </a:ext>
            </a:extLst>
          </p:cNvPr>
          <p:cNvSpPr/>
          <p:nvPr/>
        </p:nvSpPr>
        <p:spPr>
          <a:xfrm>
            <a:off x="6205340" y="3300898"/>
            <a:ext cx="1066106" cy="1066106"/>
          </a:xfrm>
          <a:prstGeom prst="irregularSeal1">
            <a:avLst/>
          </a:prstGeom>
          <a:solidFill>
            <a:srgbClr val="FF0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!!!</a:t>
            </a:r>
          </a:p>
        </p:txBody>
      </p:sp>
      <p:sp>
        <p:nvSpPr>
          <p:cNvPr id="97" name="cangbaovang">
            <a:extLst>
              <a:ext uri="{FF2B5EF4-FFF2-40B4-BE49-F238E27FC236}">
                <a16:creationId xmlns:a16="http://schemas.microsoft.com/office/drawing/2014/main" id="{99817E2F-A324-4DA4-B002-06B90CD2E012}"/>
              </a:ext>
            </a:extLst>
          </p:cNvPr>
          <p:cNvSpPr/>
          <p:nvPr/>
        </p:nvSpPr>
        <p:spPr>
          <a:xfrm>
            <a:off x="6519596" y="2880125"/>
            <a:ext cx="571833" cy="571833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cangbaocam">
            <a:extLst>
              <a:ext uri="{FF2B5EF4-FFF2-40B4-BE49-F238E27FC236}">
                <a16:creationId xmlns:a16="http://schemas.microsoft.com/office/drawing/2014/main" id="{C857A20F-BDBC-464F-A5F9-F669B801DCDE}"/>
              </a:ext>
            </a:extLst>
          </p:cNvPr>
          <p:cNvSpPr/>
          <p:nvPr/>
        </p:nvSpPr>
        <p:spPr>
          <a:xfrm>
            <a:off x="6056373" y="3232351"/>
            <a:ext cx="571833" cy="571833"/>
          </a:xfrm>
          <a:prstGeom prst="irregularSeal1">
            <a:avLst/>
          </a:prstGeom>
          <a:solidFill>
            <a:srgbClr val="FFC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bang bien mat">
            <a:extLst>
              <a:ext uri="{FF2B5EF4-FFF2-40B4-BE49-F238E27FC236}">
                <a16:creationId xmlns:a16="http://schemas.microsoft.com/office/drawing/2014/main" id="{67E346F4-F902-49AE-9076-9F57F40D9307}"/>
              </a:ext>
            </a:extLst>
          </p:cNvPr>
          <p:cNvSpPr/>
          <p:nvPr/>
        </p:nvSpPr>
        <p:spPr>
          <a:xfrm>
            <a:off x="5994051" y="2802403"/>
            <a:ext cx="1336136" cy="1641837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0E44E3E-06D3-4101-BE24-6C8FC39AB36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8084045">
            <a:off x="8569009" y="2927139"/>
            <a:ext cx="473095" cy="4344862"/>
          </a:xfrm>
          <a:prstGeom prst="rect">
            <a:avLst/>
          </a:prstGeom>
        </p:spPr>
      </p:pic>
      <p:pic>
        <p:nvPicPr>
          <p:cNvPr id="77" name="dauhoi">
            <a:extLst>
              <a:ext uri="{FF2B5EF4-FFF2-40B4-BE49-F238E27FC236}">
                <a16:creationId xmlns:a16="http://schemas.microsoft.com/office/drawing/2014/main" id="{6D4292F1-3301-4BDF-9FB9-D7706A63CBC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-99423" b="1"/>
          <a:stretch/>
        </p:blipFill>
        <p:spPr>
          <a:xfrm>
            <a:off x="9664184" y="2741181"/>
            <a:ext cx="1044072" cy="3470161"/>
          </a:xfrm>
          <a:prstGeom prst="rect">
            <a:avLst/>
          </a:prstGeom>
        </p:spPr>
      </p:pic>
      <p:pic>
        <p:nvPicPr>
          <p:cNvPr id="101" name="matnguoi">
            <a:extLst>
              <a:ext uri="{FF2B5EF4-FFF2-40B4-BE49-F238E27FC236}">
                <a16:creationId xmlns:a16="http://schemas.microsoft.com/office/drawing/2014/main" id="{E96FF88C-3707-4261-B04B-4CAD8ECB3FE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53912" y="3777853"/>
            <a:ext cx="274344" cy="170703"/>
          </a:xfrm>
          <a:prstGeom prst="rect">
            <a:avLst/>
          </a:prstGeom>
        </p:spPr>
      </p:pic>
      <p:pic>
        <p:nvPicPr>
          <p:cNvPr id="102" name="Picture 10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44B53A-B903-435D-8273-ADB0F405F57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06700" y="5222872"/>
            <a:ext cx="1937719" cy="1570686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DBCF2CED-B153-4DCF-BF51-F296F9F6245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66063" y="765150"/>
            <a:ext cx="1579001" cy="216426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A1CE8FB-CBB9-4F25-B82D-3D7A087144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90438" y="1901353"/>
            <a:ext cx="913801" cy="9115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09B286C5-87FA-4B0E-8D72-CA851A74520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810564" y="2146769"/>
            <a:ext cx="438950" cy="286537"/>
          </a:xfrm>
          <a:prstGeom prst="rect">
            <a:avLst/>
          </a:prstGeom>
        </p:spPr>
      </p:pic>
      <p:pic>
        <p:nvPicPr>
          <p:cNvPr id="6" name="soundballoonfail">
            <a:hlinkClick r:id="" action="ppaction://media"/>
            <a:extLst>
              <a:ext uri="{FF2B5EF4-FFF2-40B4-BE49-F238E27FC236}">
                <a16:creationId xmlns:a16="http://schemas.microsoft.com/office/drawing/2014/main" id="{D850DE29-9B45-4E9A-BDEA-2A0F78C69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2740565" y="7210614"/>
            <a:ext cx="487363" cy="487363"/>
          </a:xfrm>
          <a:prstGeom prst="rect">
            <a:avLst/>
          </a:prstGeom>
        </p:spPr>
      </p:pic>
      <p:pic>
        <p:nvPicPr>
          <p:cNvPr id="16" name="soundballoonyes">
            <a:hlinkClick r:id="" action="ppaction://media"/>
            <a:extLst>
              <a:ext uri="{FF2B5EF4-FFF2-40B4-BE49-F238E27FC236}">
                <a16:creationId xmlns:a16="http://schemas.microsoft.com/office/drawing/2014/main" id="{6BD05F63-248D-418D-BCE5-FE407A1A24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2743025" y="6532529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E8682-3F4B-49FB-800E-D65F7DA9124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699457" y="1037136"/>
            <a:ext cx="1450974" cy="1097375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CF45909E-1244-4AE1-BDE0-986F2B226188}"/>
              </a:ext>
            </a:extLst>
          </p:cNvPr>
          <p:cNvSpPr/>
          <p:nvPr/>
        </p:nvSpPr>
        <p:spPr>
          <a:xfrm>
            <a:off x="9020077" y="1549373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B89AEC8-B008-4DA3-95DB-2CBF46416695}"/>
              </a:ext>
            </a:extLst>
          </p:cNvPr>
          <p:cNvSpPr/>
          <p:nvPr/>
        </p:nvSpPr>
        <p:spPr>
          <a:xfrm>
            <a:off x="9506836" y="1552461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matkhi">
            <a:extLst>
              <a:ext uri="{FF2B5EF4-FFF2-40B4-BE49-F238E27FC236}">
                <a16:creationId xmlns:a16="http://schemas.microsoft.com/office/drawing/2014/main" id="{61DCD662-434E-48B2-A135-7912BE27858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38124" y="1605511"/>
            <a:ext cx="640135" cy="15851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330A49E7-F55E-4DB9-B39B-8BF080FD493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2509">
            <a:off x="7723815" y="-922871"/>
            <a:ext cx="3365284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4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7" name="musicballoontheme.wav"/>
          </p:stSnd>
        </p:sndAc>
      </p:transition>
    </mc:Choice>
    <mc:Fallback xmlns="">
      <p:transition spd="slow">
        <p:sndAc>
          <p:stSnd>
            <p:snd r:embed="rId28" name="musicballoonthem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00599 -0.00695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00534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7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9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78 -0.00046 C 0.00078 -0.03541 0.10495 -0.17523 0.15495 -0.1655 C 0.20534 -0.15555 0.25364 0.06922 0.30052 0.05788 C 0.34674 0.04653 0.39831 -0.23333 0.43346 -0.23333 C 0.46692 -0.23333 0.54909 -0.11018 0.57799 -0.05833 " pathEditMode="relative" rAng="0" ptsTypes="AAAAA">
                                      <p:cBhvr>
                                        <p:cTn id="28" dur="2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-87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7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10000" fill="hold" grpId="0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500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Rot by="120000"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" fill="hold">
                                          <p:stCondLst>
                                            <p:cond delay="1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" fill="hold">
                                          <p:stCondLst>
                                            <p:cond delay="27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xit" presetSubtype="32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repeatCount="400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00326 0.01921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94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7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4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3000000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9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2" presetClass="exit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3" grpId="0" animBg="1"/>
      <p:bldP spid="94" grpId="0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1EDE3A-49F9-464D-80D3-B833DC77A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71763"/>
            <a:ext cx="12192000" cy="36862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6F6A3E-15BF-4692-9287-A7F63CD7A6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1582" y="565822"/>
            <a:ext cx="3566754" cy="1182005"/>
          </a:xfrm>
          <a:prstGeom prst="rect">
            <a:avLst/>
          </a:prstGeom>
        </p:spPr>
      </p:pic>
      <p:pic>
        <p:nvPicPr>
          <p:cNvPr id="105" name="dongho">
            <a:extLst>
              <a:ext uri="{FF2B5EF4-FFF2-40B4-BE49-F238E27FC236}">
                <a16:creationId xmlns:a16="http://schemas.microsoft.com/office/drawing/2014/main" id="{5B624F4B-1C94-4D0C-B775-FCF4838FDDD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55" name="dongho">
            <a:extLst>
              <a:ext uri="{FF2B5EF4-FFF2-40B4-BE49-F238E27FC236}">
                <a16:creationId xmlns:a16="http://schemas.microsoft.com/office/drawing/2014/main" id="{257CE948-3E71-4E15-B64E-03A1E09F74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958E6-DB31-4371-A1C7-152D08B264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271"/>
          <a:stretch/>
        </p:blipFill>
        <p:spPr>
          <a:xfrm>
            <a:off x="6348694" y="0"/>
            <a:ext cx="5850896" cy="1298561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F5311D-6EDE-4CA5-9F42-C11233827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71001">
            <a:off x="6935156" y="1158912"/>
            <a:ext cx="2261715" cy="22617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D38E5A8-CD12-4AF0-ABB6-FB978EAB2B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9462" y="0"/>
            <a:ext cx="1158514" cy="27078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BAD2C1-8DE5-47E8-8939-B9F9E0E5E5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83070" y="1283738"/>
            <a:ext cx="511793" cy="1507464"/>
          </a:xfrm>
          <a:prstGeom prst="rect">
            <a:avLst/>
          </a:prstGeom>
        </p:spPr>
      </p:pic>
      <p:sp>
        <p:nvSpPr>
          <p:cNvPr id="83" name="Cloud 82">
            <a:extLst>
              <a:ext uri="{FF2B5EF4-FFF2-40B4-BE49-F238E27FC236}">
                <a16:creationId xmlns:a16="http://schemas.microsoft.com/office/drawing/2014/main" id="{B26705B5-95DD-4C7B-8816-B010DE6FE983}"/>
              </a:ext>
            </a:extLst>
          </p:cNvPr>
          <p:cNvSpPr/>
          <p:nvPr/>
        </p:nvSpPr>
        <p:spPr>
          <a:xfrm>
            <a:off x="98404" y="111829"/>
            <a:ext cx="5984474" cy="2373463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70 009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chia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9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FF185D14-DFD5-4B4E-BAC5-113C1ADF0D3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79025" y="2791202"/>
            <a:ext cx="517395" cy="560187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9FEBE7A-0CA6-448C-850C-1DF3FC8847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78" y="3335230"/>
            <a:ext cx="950806" cy="1334784"/>
          </a:xfrm>
          <a:prstGeom prst="rect">
            <a:avLst/>
          </a:prstGeom>
        </p:spPr>
      </p:pic>
      <p:sp>
        <p:nvSpPr>
          <p:cNvPr id="94" name="bang bien mat">
            <a:extLst>
              <a:ext uri="{FF2B5EF4-FFF2-40B4-BE49-F238E27FC236}">
                <a16:creationId xmlns:a16="http://schemas.microsoft.com/office/drawing/2014/main" id="{73252BF3-F11C-4A54-8476-59A8F3AEEF20}"/>
              </a:ext>
            </a:extLst>
          </p:cNvPr>
          <p:cNvSpPr/>
          <p:nvPr/>
        </p:nvSpPr>
        <p:spPr>
          <a:xfrm>
            <a:off x="5994051" y="2799117"/>
            <a:ext cx="1336136" cy="164512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3" name="bong bien mat">
            <a:extLst>
              <a:ext uri="{FF2B5EF4-FFF2-40B4-BE49-F238E27FC236}">
                <a16:creationId xmlns:a16="http://schemas.microsoft.com/office/drawing/2014/main" id="{479722CF-7D1F-402F-97E0-0AD81E85B88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22" y="2935368"/>
            <a:ext cx="950806" cy="1334784"/>
          </a:xfrm>
          <a:prstGeom prst="rect">
            <a:avLst/>
          </a:prstGeom>
        </p:spPr>
      </p:pic>
      <p:sp>
        <p:nvSpPr>
          <p:cNvPr id="96" name="cangbaodo">
            <a:extLst>
              <a:ext uri="{FF2B5EF4-FFF2-40B4-BE49-F238E27FC236}">
                <a16:creationId xmlns:a16="http://schemas.microsoft.com/office/drawing/2014/main" id="{A3509287-A9D9-4627-9E4B-C33E243D26B5}"/>
              </a:ext>
            </a:extLst>
          </p:cNvPr>
          <p:cNvSpPr/>
          <p:nvPr/>
        </p:nvSpPr>
        <p:spPr>
          <a:xfrm>
            <a:off x="6205340" y="3300898"/>
            <a:ext cx="1066106" cy="1066106"/>
          </a:xfrm>
          <a:prstGeom prst="irregularSeal1">
            <a:avLst/>
          </a:prstGeom>
          <a:solidFill>
            <a:srgbClr val="FF0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!!!</a:t>
            </a:r>
          </a:p>
        </p:txBody>
      </p:sp>
      <p:sp>
        <p:nvSpPr>
          <p:cNvPr id="97" name="cangbaovang">
            <a:extLst>
              <a:ext uri="{FF2B5EF4-FFF2-40B4-BE49-F238E27FC236}">
                <a16:creationId xmlns:a16="http://schemas.microsoft.com/office/drawing/2014/main" id="{99817E2F-A324-4DA4-B002-06B90CD2E012}"/>
              </a:ext>
            </a:extLst>
          </p:cNvPr>
          <p:cNvSpPr/>
          <p:nvPr/>
        </p:nvSpPr>
        <p:spPr>
          <a:xfrm>
            <a:off x="6519596" y="2880125"/>
            <a:ext cx="571833" cy="571833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cangbaocam">
            <a:extLst>
              <a:ext uri="{FF2B5EF4-FFF2-40B4-BE49-F238E27FC236}">
                <a16:creationId xmlns:a16="http://schemas.microsoft.com/office/drawing/2014/main" id="{C857A20F-BDBC-464F-A5F9-F669B801DCDE}"/>
              </a:ext>
            </a:extLst>
          </p:cNvPr>
          <p:cNvSpPr/>
          <p:nvPr/>
        </p:nvSpPr>
        <p:spPr>
          <a:xfrm>
            <a:off x="6056373" y="3232351"/>
            <a:ext cx="571833" cy="571833"/>
          </a:xfrm>
          <a:prstGeom prst="irregularSeal1">
            <a:avLst/>
          </a:prstGeom>
          <a:solidFill>
            <a:srgbClr val="FFC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bang bien mat">
            <a:extLst>
              <a:ext uri="{FF2B5EF4-FFF2-40B4-BE49-F238E27FC236}">
                <a16:creationId xmlns:a16="http://schemas.microsoft.com/office/drawing/2014/main" id="{67E346F4-F902-49AE-9076-9F57F40D9307}"/>
              </a:ext>
            </a:extLst>
          </p:cNvPr>
          <p:cNvSpPr/>
          <p:nvPr/>
        </p:nvSpPr>
        <p:spPr>
          <a:xfrm>
            <a:off x="5994051" y="2802403"/>
            <a:ext cx="1336136" cy="1641837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0E44E3E-06D3-4101-BE24-6C8FC39AB3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8084045">
            <a:off x="8569009" y="2927139"/>
            <a:ext cx="473095" cy="4344862"/>
          </a:xfrm>
          <a:prstGeom prst="rect">
            <a:avLst/>
          </a:prstGeom>
        </p:spPr>
      </p:pic>
      <p:pic>
        <p:nvPicPr>
          <p:cNvPr id="77" name="dauhoi">
            <a:extLst>
              <a:ext uri="{FF2B5EF4-FFF2-40B4-BE49-F238E27FC236}">
                <a16:creationId xmlns:a16="http://schemas.microsoft.com/office/drawing/2014/main" id="{6D4292F1-3301-4BDF-9FB9-D7706A63CBC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-99423" b="1"/>
          <a:stretch/>
        </p:blipFill>
        <p:spPr>
          <a:xfrm>
            <a:off x="9664184" y="2741181"/>
            <a:ext cx="1044072" cy="3470161"/>
          </a:xfrm>
          <a:prstGeom prst="rect">
            <a:avLst/>
          </a:prstGeom>
        </p:spPr>
      </p:pic>
      <p:pic>
        <p:nvPicPr>
          <p:cNvPr id="101" name="matnguoi">
            <a:extLst>
              <a:ext uri="{FF2B5EF4-FFF2-40B4-BE49-F238E27FC236}">
                <a16:creationId xmlns:a16="http://schemas.microsoft.com/office/drawing/2014/main" id="{E96FF88C-3707-4261-B04B-4CAD8ECB3FE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3912" y="3777853"/>
            <a:ext cx="274344" cy="170703"/>
          </a:xfrm>
          <a:prstGeom prst="rect">
            <a:avLst/>
          </a:prstGeom>
        </p:spPr>
      </p:pic>
      <p:pic>
        <p:nvPicPr>
          <p:cNvPr id="102" name="Picture 10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44B53A-B903-435D-8273-ADB0F405F57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06700" y="5222872"/>
            <a:ext cx="1937719" cy="1570686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DBCF2CED-B153-4DCF-BF51-F296F9F624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66063" y="765150"/>
            <a:ext cx="1579001" cy="216426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A1CE8FB-CBB9-4F25-B82D-3D7A087144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90438" y="1901353"/>
            <a:ext cx="913801" cy="9115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09B286C5-87FA-4B0E-8D72-CA851A7452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10564" y="2146769"/>
            <a:ext cx="438950" cy="286537"/>
          </a:xfrm>
          <a:prstGeom prst="rect">
            <a:avLst/>
          </a:prstGeom>
        </p:spPr>
      </p:pic>
      <p:pic>
        <p:nvPicPr>
          <p:cNvPr id="6" name="soundballoonfail">
            <a:hlinkClick r:id="" action="ppaction://media"/>
            <a:extLst>
              <a:ext uri="{FF2B5EF4-FFF2-40B4-BE49-F238E27FC236}">
                <a16:creationId xmlns:a16="http://schemas.microsoft.com/office/drawing/2014/main" id="{D850DE29-9B45-4E9A-BDEA-2A0F78C69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740565" y="7210614"/>
            <a:ext cx="487363" cy="487363"/>
          </a:xfrm>
          <a:prstGeom prst="rect">
            <a:avLst/>
          </a:prstGeom>
        </p:spPr>
      </p:pic>
      <p:pic>
        <p:nvPicPr>
          <p:cNvPr id="16" name="soundballoonyes">
            <a:hlinkClick r:id="" action="ppaction://media"/>
            <a:extLst>
              <a:ext uri="{FF2B5EF4-FFF2-40B4-BE49-F238E27FC236}">
                <a16:creationId xmlns:a16="http://schemas.microsoft.com/office/drawing/2014/main" id="{6BD05F63-248D-418D-BCE5-FE407A1A24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743025" y="6532529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E8682-3F4B-49FB-800E-D65F7DA9124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99457" y="1037136"/>
            <a:ext cx="1450974" cy="1097375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CF45909E-1244-4AE1-BDE0-986F2B226188}"/>
              </a:ext>
            </a:extLst>
          </p:cNvPr>
          <p:cNvSpPr/>
          <p:nvPr/>
        </p:nvSpPr>
        <p:spPr>
          <a:xfrm>
            <a:off x="9020077" y="1549373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B89AEC8-B008-4DA3-95DB-2CBF46416695}"/>
              </a:ext>
            </a:extLst>
          </p:cNvPr>
          <p:cNvSpPr/>
          <p:nvPr/>
        </p:nvSpPr>
        <p:spPr>
          <a:xfrm>
            <a:off x="9506836" y="1552461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matkhi">
            <a:extLst>
              <a:ext uri="{FF2B5EF4-FFF2-40B4-BE49-F238E27FC236}">
                <a16:creationId xmlns:a16="http://schemas.microsoft.com/office/drawing/2014/main" id="{61DCD662-434E-48B2-A135-7912BE2785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38124" y="1605511"/>
            <a:ext cx="640135" cy="15851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330A49E7-F55E-4DB9-B39B-8BF080FD493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2509">
            <a:off x="7723815" y="-922871"/>
            <a:ext cx="3365284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4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6" name="musicballoontheme.wav"/>
          </p:stSnd>
        </p:sndAc>
      </p:transition>
    </mc:Choice>
    <mc:Fallback xmlns="">
      <p:transition spd="slow">
        <p:sndAc>
          <p:stSnd>
            <p:snd r:embed="rId27" name="musicballoonthem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00599 -0.00695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00534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7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9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78 -0.00046 C 0.00078 -0.03541 0.10495 -0.17523 0.15495 -0.1655 C 0.20534 -0.15555 0.25364 0.06922 0.30052 0.05788 C 0.34674 0.04653 0.39831 -0.23333 0.43346 -0.23333 C 0.46692 -0.23333 0.54909 -0.11018 0.57799 -0.05833 " pathEditMode="relative" rAng="0" ptsTypes="AAAAA">
                                      <p:cBhvr>
                                        <p:cTn id="28" dur="2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-87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7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10000" fill="hold" grpId="0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500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Rot by="120000"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" fill="hold">
                                          <p:stCondLst>
                                            <p:cond delay="1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" fill="hold">
                                          <p:stCondLst>
                                            <p:cond delay="27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xit" presetSubtype="32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repeatCount="400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00326 0.01921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94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7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4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3000000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9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2" presetClass="exit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3" grpId="0" animBg="1"/>
      <p:bldP spid="94" grpId="0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1EDE3A-49F9-464D-80D3-B833DC77A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71763"/>
            <a:ext cx="12192000" cy="36862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6F6A3E-15BF-4692-9287-A7F63CD7A6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1582" y="565822"/>
            <a:ext cx="3566754" cy="1182005"/>
          </a:xfrm>
          <a:prstGeom prst="rect">
            <a:avLst/>
          </a:prstGeom>
        </p:spPr>
      </p:pic>
      <p:pic>
        <p:nvPicPr>
          <p:cNvPr id="105" name="dongho">
            <a:extLst>
              <a:ext uri="{FF2B5EF4-FFF2-40B4-BE49-F238E27FC236}">
                <a16:creationId xmlns:a16="http://schemas.microsoft.com/office/drawing/2014/main" id="{5B624F4B-1C94-4D0C-B775-FCF4838FDDD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55" name="dongho">
            <a:extLst>
              <a:ext uri="{FF2B5EF4-FFF2-40B4-BE49-F238E27FC236}">
                <a16:creationId xmlns:a16="http://schemas.microsoft.com/office/drawing/2014/main" id="{257CE948-3E71-4E15-B64E-03A1E09F74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958E6-DB31-4371-A1C7-152D08B264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271"/>
          <a:stretch/>
        </p:blipFill>
        <p:spPr>
          <a:xfrm>
            <a:off x="6348694" y="0"/>
            <a:ext cx="5850896" cy="1298561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F5311D-6EDE-4CA5-9F42-C11233827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71001">
            <a:off x="6935156" y="1158912"/>
            <a:ext cx="2261715" cy="22617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D38E5A8-CD12-4AF0-ABB6-FB978EAB2B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9462" y="0"/>
            <a:ext cx="1158514" cy="27078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BAD2C1-8DE5-47E8-8939-B9F9E0E5E5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83070" y="1283738"/>
            <a:ext cx="511793" cy="1507464"/>
          </a:xfrm>
          <a:prstGeom prst="rect">
            <a:avLst/>
          </a:prstGeom>
        </p:spPr>
      </p:pic>
      <p:sp>
        <p:nvSpPr>
          <p:cNvPr id="83" name="Cloud 82">
            <a:extLst>
              <a:ext uri="{FF2B5EF4-FFF2-40B4-BE49-F238E27FC236}">
                <a16:creationId xmlns:a16="http://schemas.microsoft.com/office/drawing/2014/main" id="{B26705B5-95DD-4C7B-8816-B010DE6FE983}"/>
              </a:ext>
            </a:extLst>
          </p:cNvPr>
          <p:cNvSpPr/>
          <p:nvPr/>
        </p:nvSpPr>
        <p:spPr>
          <a:xfrm>
            <a:off x="98404" y="111829"/>
            <a:ext cx="5984474" cy="2373463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78 435 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chia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9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FF185D14-DFD5-4B4E-BAC5-113C1ADF0D3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79025" y="2791202"/>
            <a:ext cx="517395" cy="560187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9FEBE7A-0CA6-448C-850C-1DF3FC8847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78" y="3338277"/>
            <a:ext cx="950806" cy="1328689"/>
          </a:xfrm>
          <a:prstGeom prst="rect">
            <a:avLst/>
          </a:prstGeom>
        </p:spPr>
      </p:pic>
      <p:sp>
        <p:nvSpPr>
          <p:cNvPr id="94" name="bang bien mat">
            <a:extLst>
              <a:ext uri="{FF2B5EF4-FFF2-40B4-BE49-F238E27FC236}">
                <a16:creationId xmlns:a16="http://schemas.microsoft.com/office/drawing/2014/main" id="{73252BF3-F11C-4A54-8476-59A8F3AEEF20}"/>
              </a:ext>
            </a:extLst>
          </p:cNvPr>
          <p:cNvSpPr/>
          <p:nvPr/>
        </p:nvSpPr>
        <p:spPr>
          <a:xfrm>
            <a:off x="5994051" y="2799117"/>
            <a:ext cx="1336136" cy="164512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3" name="bong bien mat">
            <a:extLst>
              <a:ext uri="{FF2B5EF4-FFF2-40B4-BE49-F238E27FC236}">
                <a16:creationId xmlns:a16="http://schemas.microsoft.com/office/drawing/2014/main" id="{479722CF-7D1F-402F-97E0-0AD81E85B88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22" y="2938415"/>
            <a:ext cx="950806" cy="1328689"/>
          </a:xfrm>
          <a:prstGeom prst="rect">
            <a:avLst/>
          </a:prstGeom>
        </p:spPr>
      </p:pic>
      <p:sp>
        <p:nvSpPr>
          <p:cNvPr id="96" name="cangbaodo">
            <a:extLst>
              <a:ext uri="{FF2B5EF4-FFF2-40B4-BE49-F238E27FC236}">
                <a16:creationId xmlns:a16="http://schemas.microsoft.com/office/drawing/2014/main" id="{A3509287-A9D9-4627-9E4B-C33E243D26B5}"/>
              </a:ext>
            </a:extLst>
          </p:cNvPr>
          <p:cNvSpPr/>
          <p:nvPr/>
        </p:nvSpPr>
        <p:spPr>
          <a:xfrm>
            <a:off x="6205340" y="3300898"/>
            <a:ext cx="1066106" cy="1066106"/>
          </a:xfrm>
          <a:prstGeom prst="irregularSeal1">
            <a:avLst/>
          </a:prstGeom>
          <a:solidFill>
            <a:srgbClr val="FF0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!!!</a:t>
            </a:r>
          </a:p>
        </p:txBody>
      </p:sp>
      <p:sp>
        <p:nvSpPr>
          <p:cNvPr id="97" name="cangbaovang">
            <a:extLst>
              <a:ext uri="{FF2B5EF4-FFF2-40B4-BE49-F238E27FC236}">
                <a16:creationId xmlns:a16="http://schemas.microsoft.com/office/drawing/2014/main" id="{99817E2F-A324-4DA4-B002-06B90CD2E012}"/>
              </a:ext>
            </a:extLst>
          </p:cNvPr>
          <p:cNvSpPr/>
          <p:nvPr/>
        </p:nvSpPr>
        <p:spPr>
          <a:xfrm>
            <a:off x="6519596" y="2880125"/>
            <a:ext cx="571833" cy="571833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cangbaocam">
            <a:extLst>
              <a:ext uri="{FF2B5EF4-FFF2-40B4-BE49-F238E27FC236}">
                <a16:creationId xmlns:a16="http://schemas.microsoft.com/office/drawing/2014/main" id="{C857A20F-BDBC-464F-A5F9-F669B801DCDE}"/>
              </a:ext>
            </a:extLst>
          </p:cNvPr>
          <p:cNvSpPr/>
          <p:nvPr/>
        </p:nvSpPr>
        <p:spPr>
          <a:xfrm>
            <a:off x="6056373" y="3232351"/>
            <a:ext cx="571833" cy="571833"/>
          </a:xfrm>
          <a:prstGeom prst="irregularSeal1">
            <a:avLst/>
          </a:prstGeom>
          <a:solidFill>
            <a:srgbClr val="FFC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bang bien mat">
            <a:extLst>
              <a:ext uri="{FF2B5EF4-FFF2-40B4-BE49-F238E27FC236}">
                <a16:creationId xmlns:a16="http://schemas.microsoft.com/office/drawing/2014/main" id="{67E346F4-F902-49AE-9076-9F57F40D9307}"/>
              </a:ext>
            </a:extLst>
          </p:cNvPr>
          <p:cNvSpPr/>
          <p:nvPr/>
        </p:nvSpPr>
        <p:spPr>
          <a:xfrm>
            <a:off x="5994051" y="2802403"/>
            <a:ext cx="1336136" cy="1641837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0E44E3E-06D3-4101-BE24-6C8FC39AB3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8084045">
            <a:off x="8569009" y="2927139"/>
            <a:ext cx="473095" cy="4344862"/>
          </a:xfrm>
          <a:prstGeom prst="rect">
            <a:avLst/>
          </a:prstGeom>
        </p:spPr>
      </p:pic>
      <p:pic>
        <p:nvPicPr>
          <p:cNvPr id="77" name="dauhoi">
            <a:extLst>
              <a:ext uri="{FF2B5EF4-FFF2-40B4-BE49-F238E27FC236}">
                <a16:creationId xmlns:a16="http://schemas.microsoft.com/office/drawing/2014/main" id="{6D4292F1-3301-4BDF-9FB9-D7706A63CBC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-99423" b="1"/>
          <a:stretch/>
        </p:blipFill>
        <p:spPr>
          <a:xfrm>
            <a:off x="9664184" y="2741181"/>
            <a:ext cx="1044072" cy="3470161"/>
          </a:xfrm>
          <a:prstGeom prst="rect">
            <a:avLst/>
          </a:prstGeom>
        </p:spPr>
      </p:pic>
      <p:pic>
        <p:nvPicPr>
          <p:cNvPr id="101" name="matnguoi">
            <a:extLst>
              <a:ext uri="{FF2B5EF4-FFF2-40B4-BE49-F238E27FC236}">
                <a16:creationId xmlns:a16="http://schemas.microsoft.com/office/drawing/2014/main" id="{E96FF88C-3707-4261-B04B-4CAD8ECB3FE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3912" y="3777853"/>
            <a:ext cx="274344" cy="170703"/>
          </a:xfrm>
          <a:prstGeom prst="rect">
            <a:avLst/>
          </a:prstGeom>
        </p:spPr>
      </p:pic>
      <p:pic>
        <p:nvPicPr>
          <p:cNvPr id="102" name="Picture 10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44B53A-B903-435D-8273-ADB0F405F57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06700" y="5222872"/>
            <a:ext cx="1937719" cy="1570686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DBCF2CED-B153-4DCF-BF51-F296F9F624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66063" y="765150"/>
            <a:ext cx="1579001" cy="216426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A1CE8FB-CBB9-4F25-B82D-3D7A087144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90438" y="1901353"/>
            <a:ext cx="913801" cy="9115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09B286C5-87FA-4B0E-8D72-CA851A7452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10564" y="2146769"/>
            <a:ext cx="438950" cy="286537"/>
          </a:xfrm>
          <a:prstGeom prst="rect">
            <a:avLst/>
          </a:prstGeom>
        </p:spPr>
      </p:pic>
      <p:pic>
        <p:nvPicPr>
          <p:cNvPr id="6" name="soundballoonfail">
            <a:hlinkClick r:id="" action="ppaction://media"/>
            <a:extLst>
              <a:ext uri="{FF2B5EF4-FFF2-40B4-BE49-F238E27FC236}">
                <a16:creationId xmlns:a16="http://schemas.microsoft.com/office/drawing/2014/main" id="{D850DE29-9B45-4E9A-BDEA-2A0F78C69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740565" y="7210614"/>
            <a:ext cx="487363" cy="487363"/>
          </a:xfrm>
          <a:prstGeom prst="rect">
            <a:avLst/>
          </a:prstGeom>
        </p:spPr>
      </p:pic>
      <p:pic>
        <p:nvPicPr>
          <p:cNvPr id="16" name="soundballoonyes">
            <a:hlinkClick r:id="" action="ppaction://media"/>
            <a:extLst>
              <a:ext uri="{FF2B5EF4-FFF2-40B4-BE49-F238E27FC236}">
                <a16:creationId xmlns:a16="http://schemas.microsoft.com/office/drawing/2014/main" id="{6BD05F63-248D-418D-BCE5-FE407A1A24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743025" y="6532529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E8682-3F4B-49FB-800E-D65F7DA9124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99457" y="1037136"/>
            <a:ext cx="1450974" cy="1097375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CF45909E-1244-4AE1-BDE0-986F2B226188}"/>
              </a:ext>
            </a:extLst>
          </p:cNvPr>
          <p:cNvSpPr/>
          <p:nvPr/>
        </p:nvSpPr>
        <p:spPr>
          <a:xfrm>
            <a:off x="9020077" y="1549373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B89AEC8-B008-4DA3-95DB-2CBF46416695}"/>
              </a:ext>
            </a:extLst>
          </p:cNvPr>
          <p:cNvSpPr/>
          <p:nvPr/>
        </p:nvSpPr>
        <p:spPr>
          <a:xfrm>
            <a:off x="9506836" y="1552461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matkhi">
            <a:extLst>
              <a:ext uri="{FF2B5EF4-FFF2-40B4-BE49-F238E27FC236}">
                <a16:creationId xmlns:a16="http://schemas.microsoft.com/office/drawing/2014/main" id="{61DCD662-434E-48B2-A135-7912BE2785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38124" y="1605511"/>
            <a:ext cx="640135" cy="15851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330A49E7-F55E-4DB9-B39B-8BF080FD493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2509">
            <a:off x="7723815" y="-922871"/>
            <a:ext cx="3365284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2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6" name="musicballoontheme.wav"/>
          </p:stSnd>
        </p:sndAc>
      </p:transition>
    </mc:Choice>
    <mc:Fallback xmlns="">
      <p:transition spd="slow">
        <p:sndAc>
          <p:stSnd>
            <p:snd r:embed="rId27" name="musicballoonthem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00599 -0.00695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00534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7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9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78 -0.00046 C 0.00078 -0.03541 0.10495 -0.17523 0.15495 -0.1655 C 0.20534 -0.15555 0.25364 0.06922 0.30052 0.05788 C 0.34674 0.04653 0.39831 -0.23333 0.43346 -0.23333 C 0.46692 -0.23333 0.54909 -0.11018 0.57799 -0.05833 " pathEditMode="relative" rAng="0" ptsTypes="AAAAA">
                                      <p:cBhvr>
                                        <p:cTn id="28" dur="2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-87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7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10000" fill="hold" grpId="0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500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Rot by="120000"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" fill="hold">
                                          <p:stCondLst>
                                            <p:cond delay="1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" fill="hold">
                                          <p:stCondLst>
                                            <p:cond delay="27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xit" presetSubtype="32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repeatCount="400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00326 0.01921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94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7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4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3000000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9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2" presetClass="exit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3" grpId="0" animBg="1"/>
      <p:bldP spid="94" grpId="0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1EDE3A-49F9-464D-80D3-B833DC77A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71763"/>
            <a:ext cx="12192000" cy="36862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6F6A3E-15BF-4692-9287-A7F63CD7A6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1582" y="565822"/>
            <a:ext cx="3566754" cy="1182005"/>
          </a:xfrm>
          <a:prstGeom prst="rect">
            <a:avLst/>
          </a:prstGeom>
        </p:spPr>
      </p:pic>
      <p:pic>
        <p:nvPicPr>
          <p:cNvPr id="105" name="dongho">
            <a:extLst>
              <a:ext uri="{FF2B5EF4-FFF2-40B4-BE49-F238E27FC236}">
                <a16:creationId xmlns:a16="http://schemas.microsoft.com/office/drawing/2014/main" id="{5B624F4B-1C94-4D0C-B775-FCF4838FDDD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55" name="dongho">
            <a:extLst>
              <a:ext uri="{FF2B5EF4-FFF2-40B4-BE49-F238E27FC236}">
                <a16:creationId xmlns:a16="http://schemas.microsoft.com/office/drawing/2014/main" id="{257CE948-3E71-4E15-B64E-03A1E09F74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746" t="6201" r="5557" b="6998"/>
          <a:stretch/>
        </p:blipFill>
        <p:spPr>
          <a:xfrm>
            <a:off x="6201188" y="468974"/>
            <a:ext cx="2120394" cy="21302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958E6-DB31-4371-A1C7-152D08B264B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271"/>
          <a:stretch/>
        </p:blipFill>
        <p:spPr>
          <a:xfrm>
            <a:off x="6348694" y="0"/>
            <a:ext cx="5850896" cy="1298561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F5311D-6EDE-4CA5-9F42-C11233827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71001">
            <a:off x="6935156" y="1158912"/>
            <a:ext cx="2261715" cy="226171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3D38E5A8-CD12-4AF0-ABB6-FB978EAB2B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9462" y="0"/>
            <a:ext cx="1158514" cy="270785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BAD2C1-8DE5-47E8-8939-B9F9E0E5E5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83070" y="1283738"/>
            <a:ext cx="511793" cy="1507464"/>
          </a:xfrm>
          <a:prstGeom prst="rect">
            <a:avLst/>
          </a:prstGeom>
        </p:spPr>
      </p:pic>
      <p:sp>
        <p:nvSpPr>
          <p:cNvPr id="83" name="Cloud 82">
            <a:extLst>
              <a:ext uri="{FF2B5EF4-FFF2-40B4-BE49-F238E27FC236}">
                <a16:creationId xmlns:a16="http://schemas.microsoft.com/office/drawing/2014/main" id="{B26705B5-95DD-4C7B-8816-B010DE6FE983}"/>
              </a:ext>
            </a:extLst>
          </p:cNvPr>
          <p:cNvSpPr/>
          <p:nvPr/>
        </p:nvSpPr>
        <p:spPr>
          <a:xfrm>
            <a:off x="98404" y="111829"/>
            <a:ext cx="5984474" cy="2373463"/>
          </a:xfrm>
          <a:prstGeom prst="cloud">
            <a:avLst/>
          </a:prstGeom>
          <a:solidFill>
            <a:schemeClr val="bg1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0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vừa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vừa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zuki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5.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zuki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FF185D14-DFD5-4B4E-BAC5-113C1ADF0D3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79025" y="2791202"/>
            <a:ext cx="517395" cy="560187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9FEBE7A-0CA6-448C-850C-1DF3FC8847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1478" y="3335230"/>
            <a:ext cx="950805" cy="1334784"/>
          </a:xfrm>
          <a:prstGeom prst="rect">
            <a:avLst/>
          </a:prstGeom>
        </p:spPr>
      </p:pic>
      <p:sp>
        <p:nvSpPr>
          <p:cNvPr id="94" name="bang bien mat">
            <a:extLst>
              <a:ext uri="{FF2B5EF4-FFF2-40B4-BE49-F238E27FC236}">
                <a16:creationId xmlns:a16="http://schemas.microsoft.com/office/drawing/2014/main" id="{73252BF3-F11C-4A54-8476-59A8F3AEEF20}"/>
              </a:ext>
            </a:extLst>
          </p:cNvPr>
          <p:cNvSpPr/>
          <p:nvPr/>
        </p:nvSpPr>
        <p:spPr>
          <a:xfrm>
            <a:off x="5994051" y="2799117"/>
            <a:ext cx="1336136" cy="164512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3" name="bong bien mat">
            <a:extLst>
              <a:ext uri="{FF2B5EF4-FFF2-40B4-BE49-F238E27FC236}">
                <a16:creationId xmlns:a16="http://schemas.microsoft.com/office/drawing/2014/main" id="{479722CF-7D1F-402F-97E0-0AD81E85B88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122" y="2935368"/>
            <a:ext cx="950805" cy="1334784"/>
          </a:xfrm>
          <a:prstGeom prst="rect">
            <a:avLst/>
          </a:prstGeom>
        </p:spPr>
      </p:pic>
      <p:sp>
        <p:nvSpPr>
          <p:cNvPr id="96" name="cangbaodo">
            <a:extLst>
              <a:ext uri="{FF2B5EF4-FFF2-40B4-BE49-F238E27FC236}">
                <a16:creationId xmlns:a16="http://schemas.microsoft.com/office/drawing/2014/main" id="{A3509287-A9D9-4627-9E4B-C33E243D26B5}"/>
              </a:ext>
            </a:extLst>
          </p:cNvPr>
          <p:cNvSpPr/>
          <p:nvPr/>
        </p:nvSpPr>
        <p:spPr>
          <a:xfrm>
            <a:off x="6205340" y="3300898"/>
            <a:ext cx="1066106" cy="1066106"/>
          </a:xfrm>
          <a:prstGeom prst="irregularSeal1">
            <a:avLst/>
          </a:prstGeom>
          <a:solidFill>
            <a:srgbClr val="FF0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!!!</a:t>
            </a:r>
          </a:p>
        </p:txBody>
      </p:sp>
      <p:sp>
        <p:nvSpPr>
          <p:cNvPr id="97" name="cangbaovang">
            <a:extLst>
              <a:ext uri="{FF2B5EF4-FFF2-40B4-BE49-F238E27FC236}">
                <a16:creationId xmlns:a16="http://schemas.microsoft.com/office/drawing/2014/main" id="{99817E2F-A324-4DA4-B002-06B90CD2E012}"/>
              </a:ext>
            </a:extLst>
          </p:cNvPr>
          <p:cNvSpPr/>
          <p:nvPr/>
        </p:nvSpPr>
        <p:spPr>
          <a:xfrm>
            <a:off x="6519596" y="2880125"/>
            <a:ext cx="571833" cy="571833"/>
          </a:xfrm>
          <a:prstGeom prst="irregularSeal1">
            <a:avLst/>
          </a:prstGeom>
          <a:solidFill>
            <a:srgbClr val="FFFF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cangbaocam">
            <a:extLst>
              <a:ext uri="{FF2B5EF4-FFF2-40B4-BE49-F238E27FC236}">
                <a16:creationId xmlns:a16="http://schemas.microsoft.com/office/drawing/2014/main" id="{C857A20F-BDBC-464F-A5F9-F669B801DCDE}"/>
              </a:ext>
            </a:extLst>
          </p:cNvPr>
          <p:cNvSpPr/>
          <p:nvPr/>
        </p:nvSpPr>
        <p:spPr>
          <a:xfrm>
            <a:off x="6056373" y="3232351"/>
            <a:ext cx="571833" cy="571833"/>
          </a:xfrm>
          <a:prstGeom prst="irregularSeal1">
            <a:avLst/>
          </a:prstGeom>
          <a:solidFill>
            <a:srgbClr val="FFC000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bang bien mat">
            <a:extLst>
              <a:ext uri="{FF2B5EF4-FFF2-40B4-BE49-F238E27FC236}">
                <a16:creationId xmlns:a16="http://schemas.microsoft.com/office/drawing/2014/main" id="{67E346F4-F902-49AE-9076-9F57F40D9307}"/>
              </a:ext>
            </a:extLst>
          </p:cNvPr>
          <p:cNvSpPr/>
          <p:nvPr/>
        </p:nvSpPr>
        <p:spPr>
          <a:xfrm>
            <a:off x="5994051" y="2802403"/>
            <a:ext cx="1336136" cy="1641837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0E44E3E-06D3-4101-BE24-6C8FC39AB36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8084045">
            <a:off x="8569009" y="2927139"/>
            <a:ext cx="473095" cy="4344862"/>
          </a:xfrm>
          <a:prstGeom prst="rect">
            <a:avLst/>
          </a:prstGeom>
        </p:spPr>
      </p:pic>
      <p:pic>
        <p:nvPicPr>
          <p:cNvPr id="77" name="dauhoi">
            <a:extLst>
              <a:ext uri="{FF2B5EF4-FFF2-40B4-BE49-F238E27FC236}">
                <a16:creationId xmlns:a16="http://schemas.microsoft.com/office/drawing/2014/main" id="{6D4292F1-3301-4BDF-9FB9-D7706A63CBC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-99423" b="1"/>
          <a:stretch/>
        </p:blipFill>
        <p:spPr>
          <a:xfrm>
            <a:off x="9664184" y="2741181"/>
            <a:ext cx="1044072" cy="3470161"/>
          </a:xfrm>
          <a:prstGeom prst="rect">
            <a:avLst/>
          </a:prstGeom>
        </p:spPr>
      </p:pic>
      <p:pic>
        <p:nvPicPr>
          <p:cNvPr id="101" name="matnguoi">
            <a:extLst>
              <a:ext uri="{FF2B5EF4-FFF2-40B4-BE49-F238E27FC236}">
                <a16:creationId xmlns:a16="http://schemas.microsoft.com/office/drawing/2014/main" id="{E96FF88C-3707-4261-B04B-4CAD8ECB3FE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53912" y="3777853"/>
            <a:ext cx="274344" cy="170703"/>
          </a:xfrm>
          <a:prstGeom prst="rect">
            <a:avLst/>
          </a:prstGeom>
        </p:spPr>
      </p:pic>
      <p:pic>
        <p:nvPicPr>
          <p:cNvPr id="102" name="Picture 10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44B53A-B903-435D-8273-ADB0F405F57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06700" y="5222872"/>
            <a:ext cx="1937719" cy="1570686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DBCF2CED-B153-4DCF-BF51-F296F9F624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66063" y="765150"/>
            <a:ext cx="1579001" cy="216426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A1CE8FB-CBB9-4F25-B82D-3D7A087144D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90438" y="1901353"/>
            <a:ext cx="913801" cy="9115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09B286C5-87FA-4B0E-8D72-CA851A7452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10564" y="2146769"/>
            <a:ext cx="438950" cy="286537"/>
          </a:xfrm>
          <a:prstGeom prst="rect">
            <a:avLst/>
          </a:prstGeom>
        </p:spPr>
      </p:pic>
      <p:pic>
        <p:nvPicPr>
          <p:cNvPr id="6" name="soundballoonfail">
            <a:hlinkClick r:id="" action="ppaction://media"/>
            <a:extLst>
              <a:ext uri="{FF2B5EF4-FFF2-40B4-BE49-F238E27FC236}">
                <a16:creationId xmlns:a16="http://schemas.microsoft.com/office/drawing/2014/main" id="{D850DE29-9B45-4E9A-BDEA-2A0F78C69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740565" y="7210614"/>
            <a:ext cx="487363" cy="487363"/>
          </a:xfrm>
          <a:prstGeom prst="rect">
            <a:avLst/>
          </a:prstGeom>
        </p:spPr>
      </p:pic>
      <p:pic>
        <p:nvPicPr>
          <p:cNvPr id="16" name="soundballoonyes">
            <a:hlinkClick r:id="" action="ppaction://media"/>
            <a:extLst>
              <a:ext uri="{FF2B5EF4-FFF2-40B4-BE49-F238E27FC236}">
                <a16:creationId xmlns:a16="http://schemas.microsoft.com/office/drawing/2014/main" id="{6BD05F63-248D-418D-BCE5-FE407A1A24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743025" y="6532529"/>
            <a:ext cx="487363" cy="487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E8682-3F4B-49FB-800E-D65F7DA9124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99457" y="1037136"/>
            <a:ext cx="1450974" cy="1097375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CF45909E-1244-4AE1-BDE0-986F2B226188}"/>
              </a:ext>
            </a:extLst>
          </p:cNvPr>
          <p:cNvSpPr/>
          <p:nvPr/>
        </p:nvSpPr>
        <p:spPr>
          <a:xfrm>
            <a:off x="9020077" y="1549373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B89AEC8-B008-4DA3-95DB-2CBF46416695}"/>
              </a:ext>
            </a:extLst>
          </p:cNvPr>
          <p:cNvSpPr/>
          <p:nvPr/>
        </p:nvSpPr>
        <p:spPr>
          <a:xfrm>
            <a:off x="9506836" y="1552461"/>
            <a:ext cx="260286" cy="260286"/>
          </a:xfrm>
          <a:prstGeom prst="ellipse">
            <a:avLst/>
          </a:prstGeom>
          <a:solidFill>
            <a:schemeClr val="bg1"/>
          </a:solidFill>
          <a:ln w="28575">
            <a:solidFill>
              <a:srgbClr val="281C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matkhi">
            <a:extLst>
              <a:ext uri="{FF2B5EF4-FFF2-40B4-BE49-F238E27FC236}">
                <a16:creationId xmlns:a16="http://schemas.microsoft.com/office/drawing/2014/main" id="{61DCD662-434E-48B2-A135-7912BE2785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38124" y="1605511"/>
            <a:ext cx="640135" cy="15851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330A49E7-F55E-4DB9-B39B-8BF080FD493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2509">
            <a:off x="7723815" y="-922871"/>
            <a:ext cx="3365284" cy="33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6" name="musicballoontheme.wav"/>
          </p:stSnd>
        </p:sndAc>
      </p:transition>
    </mc:Choice>
    <mc:Fallback xmlns="">
      <p:transition spd="slow">
        <p:sndAc>
          <p:stSnd>
            <p:snd r:embed="rId27" name="musicballoonthem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00599 -0.00695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8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00534 0.0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6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7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9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78 -0.00046 C 0.00078 -0.03541 0.10495 -0.17523 0.15495 -0.1655 C 0.20534 -0.15555 0.25364 0.06922 0.30052 0.05788 C 0.34674 0.04653 0.39831 -0.23333 0.43346 -0.23333 C 0.46692 -0.23333 0.54909 -0.11018 0.57799 -0.05833 " pathEditMode="relative" rAng="0" ptsTypes="AAAAA">
                                      <p:cBhvr>
                                        <p:cTn id="28" dur="2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54" y="-87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7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10000" fill="hold" grpId="0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5000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Rot by="120000"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" fill="hold">
                                          <p:stCondLst>
                                            <p:cond delay="1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" fill="hold">
                                          <p:stCondLst>
                                            <p:cond delay="27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" fill="hold">
                                          <p:stCondLst>
                                            <p:cond delay="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xit" presetSubtype="32" fill="hold" nodeType="withEffect">
                                  <p:stCondLst>
                                    <p:cond delay="2175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repeatCount="400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7.40741E-7 L -0.00326 0.01921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94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7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4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3000000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9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43200000">
                                      <p:cBhvr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2" presetClass="exit" presetSubtype="9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10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3" grpId="0" animBg="1"/>
      <p:bldP spid="94" grpId="0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971EB752-29DB-4961-BB12-072B5EEF9C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588D110-ED36-4575-86B3-301DA7195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08" y="1931349"/>
            <a:ext cx="10929257" cy="4369372"/>
          </a:xfrm>
          <a:prstGeom prst="rect">
            <a:avLst/>
          </a:prstGeom>
        </p:spPr>
      </p:pic>
      <p:sp>
        <p:nvSpPr>
          <p:cNvPr id="44" name="TextBox 33">
            <a:extLst>
              <a:ext uri="{FF2B5EF4-FFF2-40B4-BE49-F238E27FC236}">
                <a16:creationId xmlns:a16="http://schemas.microsoft.com/office/drawing/2014/main" id="{A389980C-98D4-4820-A5B5-E94E816F8A1B}"/>
              </a:ext>
            </a:extLst>
          </p:cNvPr>
          <p:cNvSpPr txBox="1"/>
          <p:nvPr/>
        </p:nvSpPr>
        <p:spPr>
          <a:xfrm>
            <a:off x="963582" y="57841"/>
            <a:ext cx="4047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 w="3175">
                  <a:solidFill>
                    <a:prstClr val="white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inpin heiti" charset="-122"/>
                <a:cs typeface="+mn-cs"/>
              </a:rPr>
              <a:t>Nội</a:t>
            </a:r>
            <a:r>
              <a:rPr kumimoji="0" lang="en-US" altLang="zh-CN" sz="4800" b="0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inpin heiti" charset="-122"/>
                <a:cs typeface="+mn-cs"/>
              </a:rPr>
              <a:t> dung</a:t>
            </a:r>
            <a:endParaRPr kumimoji="0" lang="zh-CN" altLang="en-US" sz="4800" b="0" i="0" u="none" strike="noStrike" kern="1200" cap="none" spc="0" normalizeH="0" baseline="0" noProof="0" dirty="0">
              <a:ln w="3175">
                <a:solidFill>
                  <a:prstClr val="white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tlas" panose="02040603050506020204" pitchFamily="18" charset="0"/>
              <a:ea typeface="inpin heiti" charset="-122"/>
              <a:cs typeface="+mn-cs"/>
            </a:endParaRPr>
          </a:p>
        </p:txBody>
      </p:sp>
      <p:pic>
        <p:nvPicPr>
          <p:cNvPr id="17" name="图片 16" descr="图片包含 物体&#10;&#10;已生成高可信度的说明">
            <a:extLst>
              <a:ext uri="{FF2B5EF4-FFF2-40B4-BE49-F238E27FC236}">
                <a16:creationId xmlns:a16="http://schemas.microsoft.com/office/drawing/2014/main" id="{97C1C86C-4738-4A38-A5DF-5D3C64F290B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4" y="12188"/>
            <a:ext cx="922304" cy="92230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8E17DE0-34AB-4B9D-AB01-F1C3BB6833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85C19C-E836-4F6F-A047-42A58821854C}"/>
              </a:ext>
            </a:extLst>
          </p:cNvPr>
          <p:cNvSpPr txBox="1"/>
          <p:nvPr/>
        </p:nvSpPr>
        <p:spPr>
          <a:xfrm>
            <a:off x="218058" y="1751672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Gấu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con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Đói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bụng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70EB2B-A034-4437-8F7C-746B9FB7DAE6}"/>
              </a:ext>
            </a:extLst>
          </p:cNvPr>
          <p:cNvSpPr txBox="1"/>
          <p:nvPr/>
        </p:nvSpPr>
        <p:spPr>
          <a:xfrm>
            <a:off x="2857500" y="1400547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Sóc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nhặt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hạt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dẻ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CD028-9D0B-483B-B875-1C6193C372D1}"/>
              </a:ext>
            </a:extLst>
          </p:cNvPr>
          <p:cNvSpPr txBox="1"/>
          <p:nvPr/>
        </p:nvSpPr>
        <p:spPr>
          <a:xfrm>
            <a:off x="5325492" y="1151507"/>
            <a:ext cx="263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Bóng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UTM Erie Black" panose="02040603050506020204" pitchFamily="18" charset="0"/>
                <a:ea typeface="+mn-ea"/>
                <a:cs typeface="+mn-cs"/>
              </a:rPr>
              <a:t> bay 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797046-0034-4D88-BE99-EFAF770AEF58}"/>
              </a:ext>
            </a:extLst>
          </p:cNvPr>
          <p:cNvSpPr txBox="1"/>
          <p:nvPr/>
        </p:nvSpPr>
        <p:spPr>
          <a:xfrm>
            <a:off x="8436263" y="1036577"/>
            <a:ext cx="26394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Bé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giỏi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bé</a:t>
            </a:r>
            <a:r>
              <a:rPr lang="en-US" sz="3600" dirty="0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 </a:t>
            </a:r>
            <a:r>
              <a:rPr lang="en-US" sz="3600" dirty="0" err="1">
                <a:solidFill>
                  <a:srgbClr val="70AD47">
                    <a:lumMod val="75000"/>
                  </a:srgbClr>
                </a:solidFill>
                <a:latin typeface="UTM Erie Black" panose="02040603050506020204" pitchFamily="18" charset="0"/>
              </a:rPr>
              <a:t>ngoan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507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C10354C-93AC-41AE-A80A-69D361C82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681" y="96622"/>
            <a:ext cx="6631068" cy="562463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71A7108-59BB-4DF2-A6DA-6D5FC39C84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37"/>
          <a:stretch/>
        </p:blipFill>
        <p:spPr>
          <a:xfrm flipH="1">
            <a:off x="0" y="4584506"/>
            <a:ext cx="12192000" cy="2273493"/>
          </a:xfrm>
          <a:prstGeom prst="rect">
            <a:avLst/>
          </a:prstGeom>
        </p:spPr>
      </p:pic>
      <p:sp>
        <p:nvSpPr>
          <p:cNvPr id="14" name="TextBox 33">
            <a:extLst>
              <a:ext uri="{FF2B5EF4-FFF2-40B4-BE49-F238E27FC236}">
                <a16:creationId xmlns:a16="http://schemas.microsoft.com/office/drawing/2014/main" id="{0C8DD5CF-2FED-4FB7-9FAE-54B3AED80228}"/>
              </a:ext>
            </a:extLst>
          </p:cNvPr>
          <p:cNvSpPr txBox="1"/>
          <p:nvPr/>
        </p:nvSpPr>
        <p:spPr>
          <a:xfrm>
            <a:off x="1225938" y="373592"/>
            <a:ext cx="17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600" dirty="0" err="1">
                <a:ln w="31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inpin heiti" charset="-122"/>
              </a:rPr>
              <a:t>Bài</a:t>
            </a:r>
            <a:r>
              <a:rPr lang="en-US" altLang="zh-CN" sz="3600" dirty="0">
                <a:ln w="3175">
                  <a:solidFill>
                    <a:schemeClr val="bg1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ie Black" panose="02040603050506020204" pitchFamily="18" charset="0"/>
                <a:ea typeface="inpin heiti" charset="-122"/>
              </a:rPr>
              <a:t> 4: </a:t>
            </a:r>
            <a:endParaRPr lang="zh-CN" altLang="en-US" sz="3600" dirty="0">
              <a:ln w="3175">
                <a:solidFill>
                  <a:schemeClr val="bg1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ie Black" panose="02040603050506020204" pitchFamily="18" charset="0"/>
              <a:ea typeface="inpin heiti" charset="-122"/>
            </a:endParaRPr>
          </a:p>
        </p:txBody>
      </p:sp>
      <p:pic>
        <p:nvPicPr>
          <p:cNvPr id="15" name="图片 14" descr="图片包含 物体&#10;&#10;已生成高可信度的说明">
            <a:extLst>
              <a:ext uri="{FF2B5EF4-FFF2-40B4-BE49-F238E27FC236}">
                <a16:creationId xmlns:a16="http://schemas.microsoft.com/office/drawing/2014/main" id="{EF43E7AC-CC73-4A7E-A6F6-9AA45A0E656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0" y="147232"/>
            <a:ext cx="922304" cy="92230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41E2BD2-DA22-49AA-AF4D-87A6248F2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1" b="73373"/>
          <a:stretch/>
        </p:blipFill>
        <p:spPr>
          <a:xfrm flipH="1">
            <a:off x="9884229" y="12188"/>
            <a:ext cx="2307771" cy="1624554"/>
          </a:xfrm>
          <a:prstGeom prst="rect">
            <a:avLst/>
          </a:prstGeom>
        </p:spPr>
      </p:pic>
      <p:pic>
        <p:nvPicPr>
          <p:cNvPr id="22" name="图片 21" descr="图片包含 餐桌&#10;&#10;已生成高可信度的说明">
            <a:extLst>
              <a:ext uri="{FF2B5EF4-FFF2-40B4-BE49-F238E27FC236}">
                <a16:creationId xmlns:a16="http://schemas.microsoft.com/office/drawing/2014/main" id="{CE1B34F6-6F61-41BF-8FD7-3A8AB92203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0" y="1450457"/>
            <a:ext cx="4396013" cy="43960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C9798F-8F59-46FC-8D9C-9B6066D6F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35" y="5087929"/>
            <a:ext cx="2037347" cy="1622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3BB912-275E-4BAB-9837-F30F10C41D94}"/>
              </a:ext>
            </a:extLst>
          </p:cNvPr>
          <p:cNvSpPr txBox="1"/>
          <p:nvPr/>
        </p:nvSpPr>
        <p:spPr>
          <a:xfrm>
            <a:off x="5377271" y="2002420"/>
            <a:ext cx="56534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Với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bốn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0 ; 6 ; 1; 2 </a:t>
            </a:r>
          </a:p>
          <a:p>
            <a:pPr marL="342900" indent="-342900">
              <a:buAutoNum type="alphaLcParenR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Hãy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viết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ít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nhất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(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khác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nhau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)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và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chia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hết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9. </a:t>
            </a:r>
          </a:p>
          <a:p>
            <a:pPr marL="342900" indent="-342900">
              <a:buAutoNum type="alphaLcParenR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Hãy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viết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một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(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khác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nhau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) chia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hết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3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nhưng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không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chia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hết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Marlboro" panose="02040603050506020204" pitchFamily="18" charset="0"/>
              </a:rPr>
              <a:t> 9. </a:t>
            </a:r>
            <a:endParaRPr lang="vi-VN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484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46DD1F5D-303A-49D1-B494-FB68DC45D9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0C4AEED-22FE-4F83-95CB-52D8D961BE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25849" r="82411" b="48213"/>
          <a:stretch/>
        </p:blipFill>
        <p:spPr>
          <a:xfrm>
            <a:off x="4477601" y="79770"/>
            <a:ext cx="3040563" cy="2140153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EC474235-CF36-4857-A99B-6C0B5753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4050" y="2187631"/>
            <a:ext cx="838562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8800" dirty="0">
                <a:ln w="19050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y Buom Hep Nang" panose="00000400000000000000" pitchFamily="2" charset="0"/>
                <a:ea typeface="inpin heiti" charset="-122"/>
              </a:rPr>
              <a:t>KHỞI ĐỘNG</a:t>
            </a:r>
            <a:endParaRPr lang="zh-CN" altLang="en-US" sz="8800" dirty="0">
              <a:ln w="19050">
                <a:solidFill>
                  <a:schemeClr val="bg1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ay Buom Hep Nang" panose="00000400000000000000" pitchFamily="2" charset="0"/>
              <a:ea typeface="inpin heiti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F9E600F-6FF1-4443-A222-FC1AEA9B4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526227">
            <a:off x="9455441" y="-266658"/>
            <a:ext cx="2889115" cy="291324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E0C7270-2DA4-4B78-8134-BD8250AB26F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-1" y="31855"/>
            <a:ext cx="3222171" cy="231622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D07210-0143-4741-B378-E991B32D2B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BB9479E-CE6B-415F-9429-11EEF905095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861569" y="3201788"/>
            <a:ext cx="1187466" cy="119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120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图片包含 镜子&#10;&#10;已生成高可信度的说明">
            <a:extLst>
              <a:ext uri="{FF2B5EF4-FFF2-40B4-BE49-F238E27FC236}">
                <a16:creationId xmlns:a16="http://schemas.microsoft.com/office/drawing/2014/main" id="{2386D0FD-564B-4106-9CA6-C3A0293197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6"/>
          <a:stretch/>
        </p:blipFill>
        <p:spPr>
          <a:xfrm>
            <a:off x="-1198400" y="840734"/>
            <a:ext cx="13140030" cy="5176532"/>
          </a:xfrm>
          <a:prstGeom prst="rect">
            <a:avLst/>
          </a:prstGeom>
        </p:spPr>
      </p:pic>
      <p:pic>
        <p:nvPicPr>
          <p:cNvPr id="32" name="图片 31" descr="图片包含 物体&#10;&#10;已生成高可信度的说明">
            <a:extLst>
              <a:ext uri="{FF2B5EF4-FFF2-40B4-BE49-F238E27FC236}">
                <a16:creationId xmlns:a16="http://schemas.microsoft.com/office/drawing/2014/main" id="{1138BADF-4321-45EB-BA6D-37BA4E7635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29" y="-23230"/>
            <a:ext cx="922304" cy="92230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AE655AF2-DA6D-4881-9CC9-456516AB7C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1747D41-488B-4746-95E4-4A8292E8B95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>
            <a:off x="10668387" y="242616"/>
            <a:ext cx="1184446" cy="1194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C84DBC-1E3B-4A85-BFEB-0F7F8BB725DD}"/>
              </a:ext>
            </a:extLst>
          </p:cNvPr>
          <p:cNvSpPr txBox="1"/>
          <p:nvPr/>
        </p:nvSpPr>
        <p:spPr>
          <a:xfrm>
            <a:off x="3452967" y="0"/>
            <a:ext cx="56295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4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</a:rPr>
              <a:t>BÀI GIẢI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689E06-249E-43C5-9BE3-17CBE96171B6}"/>
              </a:ext>
            </a:extLst>
          </p:cNvPr>
          <p:cNvSpPr txBox="1"/>
          <p:nvPr/>
        </p:nvSpPr>
        <p:spPr>
          <a:xfrm>
            <a:off x="2071899" y="1659285"/>
            <a:ext cx="82295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Ba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(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khác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nhau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)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và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chia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hết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9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là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: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  <a:latin typeface="UTM Cooper Black" panose="02040603050506020204" pitchFamily="18" charset="0"/>
              </a:rPr>
              <a:t>612, 126, 262</a:t>
            </a:r>
          </a:p>
          <a:p>
            <a:pPr marL="342900" indent="-342900">
              <a:buAutoNum type="alphaLcParenR"/>
            </a:pPr>
            <a:endParaRPr lang="en-US" sz="3200" dirty="0">
              <a:solidFill>
                <a:schemeClr val="accent6">
                  <a:lumMod val="75000"/>
                </a:schemeClr>
              </a:solidFill>
              <a:latin typeface="UTM Cooper Black" panose="02040603050506020204" pitchFamily="18" charset="0"/>
            </a:endParaRPr>
          </a:p>
          <a:p>
            <a:pPr marL="342900" indent="-342900">
              <a:buAutoNum type="alphaLcParenR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(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chữ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khác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nhau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) chia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hết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3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nhưng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không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chia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hết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cho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 9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là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UTM Cooper Black" panose="02040603050506020204" pitchFamily="18" charset="0"/>
              </a:rPr>
              <a:t>102</a:t>
            </a:r>
            <a:endParaRPr lang="vi-VN" sz="32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B280D-6E83-411A-9D34-A640A682AA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1999" y="-369919"/>
            <a:ext cx="2537985" cy="253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14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E9E84299-F9AC-4E07-86FD-125DB116D3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A40FBA4-BDF8-442F-BB3E-EF5DE45AE7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0767FD4-96D8-4304-9BC9-7499F762B60B}"/>
              </a:ext>
            </a:extLst>
          </p:cNvPr>
          <p:cNvSpPr txBox="1"/>
          <p:nvPr/>
        </p:nvSpPr>
        <p:spPr>
          <a:xfrm>
            <a:off x="1374996" y="2459329"/>
            <a:ext cx="94420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UTM Cooper Black" panose="02040603050506020204" pitchFamily="18" charset="0"/>
                <a:ea typeface="inpin heiti" charset="-122"/>
              </a:rPr>
              <a:t>TẠM BIỆT CÁC EM!</a:t>
            </a:r>
            <a:endParaRPr lang="zh-CN" altLang="en-US" sz="7200" dirty="0">
              <a:ln w="28575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UTM Cooper Black" panose="02040603050506020204" pitchFamily="18" charset="0"/>
              <a:ea typeface="inpin heiti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431EBB8-9BEA-4936-9AB8-EEE411D5E2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9428219" y="222390"/>
            <a:ext cx="2504126" cy="2525039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BDC7D5A4-7D0C-48A2-A866-F779621D88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0" y="0"/>
            <a:ext cx="3119556" cy="224245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D61759F3-61F7-4BD5-A391-58B8B8FC79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1" r="44375" b="68184"/>
          <a:stretch/>
        </p:blipFill>
        <p:spPr>
          <a:xfrm>
            <a:off x="3492135" y="26987"/>
            <a:ext cx="5580311" cy="2667759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51AA100F-DFD7-4CCD-8DA3-CC37CF4503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690861" y="3841092"/>
            <a:ext cx="903104" cy="91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82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6" y="4211142"/>
            <a:ext cx="2129033" cy="264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979" y="0"/>
            <a:ext cx="1853031" cy="902133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8" y="279401"/>
            <a:ext cx="10153649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" y="2741446"/>
            <a:ext cx="3605088" cy="435189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554" y="2389156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37101"/>
            <a:ext cx="2836333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97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52801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12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30134" y="648415"/>
            <a:ext cx="6988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Trong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các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sau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,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số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nào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chia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hết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altLang="en-US" sz="4800" b="1" kern="0" dirty="0" err="1">
                <a:solidFill>
                  <a:srgbClr val="FF6600"/>
                </a:solidFill>
                <a:latin typeface="Arial"/>
                <a:cs typeface="Arial"/>
                <a:sym typeface="Arial"/>
              </a:rPr>
              <a:t>cho</a:t>
            </a:r>
            <a:r>
              <a:rPr lang="en-US" altLang="en-US" sz="4800" b="1" kern="0" dirty="0">
                <a:solidFill>
                  <a:srgbClr val="FF6600"/>
                </a:solidFill>
                <a:latin typeface="Arial"/>
                <a:cs typeface="Arial"/>
                <a:sym typeface="Arial"/>
              </a:rPr>
              <a:t> 2 ?</a:t>
            </a:r>
            <a:endParaRPr kumimoji="0" lang="en-US" altLang="en-US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978402" y="3570664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8790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8401" y="4630901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8779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978402" y="5686661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rPr>
                <a:t>1101</a:t>
              </a: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6000" y="7310509"/>
            <a:ext cx="1279112" cy="1463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40000" y="648415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Gretoon" pitchFamily="18" charset="0"/>
              <a:cs typeface="Arial"/>
              <a:sym typeface="Arial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7" y="596143"/>
            <a:ext cx="1396147" cy="1869127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29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52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52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2475"/>
            <a:ext cx="12196235" cy="457092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1159289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5" y="2463642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127861" y="761116"/>
            <a:ext cx="6593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Số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nào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vừa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chia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hết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cho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2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vừa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chia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hết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/>
                <a:cs typeface="Arial"/>
                <a:sym typeface="Arial"/>
              </a:rPr>
              <a:t>cho</a:t>
            </a:r>
            <a:r>
              <a:rPr lang="en-US" altLang="en-US" sz="4800" b="1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5 ?</a:t>
            </a:r>
            <a:endParaRPr kumimoji="0" lang="en-US" altLang="en-US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426077" y="3216373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75051" y="2715756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78345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545193" y="4367154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rPr>
                <a:t>7853</a:t>
              </a: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8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585411" y="5460630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16890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311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530905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5" y="596143"/>
            <a:ext cx="1396147" cy="1869125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39709" y="7209880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12" y="0"/>
            <a:ext cx="6666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0556 -0.7266 " pathEditMode="relative" rAng="0" ptsTypes="AA">
                                          <p:cBhvr>
                                            <p:cTn id="4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8" y="-363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53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0556 -0.7266 " pathEditMode="relative" rAng="0" ptsTypes="AA">
                                          <p:cBhvr>
                                            <p:cTn id="4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8" y="-363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53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1" b="23326"/>
          <a:stretch/>
        </p:blipFill>
        <p:spPr>
          <a:xfrm>
            <a:off x="0" y="-127000"/>
            <a:ext cx="12390675" cy="7112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52801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12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184865" y="438540"/>
            <a:ext cx="70636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Tìm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chữ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thích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hợp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vào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ô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để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được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số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chia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hết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cho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3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nhưng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không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chia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hết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cho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 9?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solidFill>
                  <a:srgbClr val="FF6600"/>
                </a:solidFill>
                <a:latin typeface="Calibri"/>
                <a:cs typeface="Arial"/>
                <a:sym typeface="Arial"/>
              </a:rPr>
              <a:t>                </a:t>
            </a:r>
            <a:r>
              <a:rPr lang="en-US" sz="4000" b="1" noProof="0" dirty="0">
                <a:solidFill>
                  <a:srgbClr val="FF0000"/>
                </a:solidFill>
                <a:latin typeface="Calibri"/>
                <a:cs typeface="Arial"/>
                <a:sym typeface="Arial"/>
              </a:rPr>
              <a:t>2        35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978402" y="3570664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2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8401" y="4630901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267" dirty="0">
                  <a:solidFill>
                    <a:prstClr val="black"/>
                  </a:solidFill>
                  <a:latin typeface="Calibri"/>
                  <a:cs typeface="Arial"/>
                  <a:sym typeface="Arial"/>
                </a:rPr>
                <a:t>7</a:t>
              </a:r>
              <a:endPara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978402" y="5686661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Arial"/>
                  <a:sym typeface="Arial"/>
                </a:rPr>
                <a:t>5</a:t>
              </a: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200" y="7573400"/>
            <a:ext cx="1968429" cy="14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40000" y="648415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Gretoon" pitchFamily="18" charset="0"/>
              <a:cs typeface="Arial"/>
              <a:sym typeface="Arial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7" y="685800"/>
            <a:ext cx="1226813" cy="1642427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77041" y="4321619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F1E3B0-FD8B-4A06-A4EB-7E559031F5B1}"/>
              </a:ext>
            </a:extLst>
          </p:cNvPr>
          <p:cNvSpPr/>
          <p:nvPr/>
        </p:nvSpPr>
        <p:spPr>
          <a:xfrm>
            <a:off x="6580756" y="2301646"/>
            <a:ext cx="459903" cy="469430"/>
          </a:xfrm>
          <a:prstGeom prst="rect">
            <a:avLst/>
          </a:prstGeom>
          <a:noFill/>
          <a:ln w="444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9922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hando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3D9039-A109-47D3-9C4C-87AF8B5957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718781" y="-1435943"/>
            <a:ext cx="3148083" cy="344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3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6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46DD1F5D-303A-49D1-B494-FB68DC45D9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0" t="31444" r="21976"/>
          <a:stretch/>
        </p:blipFill>
        <p:spPr>
          <a:xfrm>
            <a:off x="7871972" y="4561900"/>
            <a:ext cx="4113169" cy="2675889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EC474235-CF36-4857-A99B-6C0B5753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170" y="1970293"/>
            <a:ext cx="603825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8800" dirty="0">
                <a:ln w="19050">
                  <a:solidFill>
                    <a:schemeClr val="bg1"/>
                  </a:solidFill>
                </a:ln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y Buom Hep Nang" panose="00000400000000000000" pitchFamily="2" charset="0"/>
                <a:ea typeface="inpin heiti" charset="-122"/>
              </a:rPr>
              <a:t>BÀI TẬP</a:t>
            </a:r>
            <a:endParaRPr lang="zh-CN" altLang="en-US" sz="8800" dirty="0">
              <a:ln w="19050">
                <a:solidFill>
                  <a:schemeClr val="bg1"/>
                </a:solidFill>
              </a:ln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Bay Buom Hep Nang" panose="00000400000000000000" pitchFamily="2" charset="0"/>
              <a:ea typeface="inpin heiti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F9E600F-6FF1-4443-A222-FC1AEA9B40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526227">
            <a:off x="9405607" y="-37805"/>
            <a:ext cx="2889115" cy="291324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E0C7270-2DA4-4B78-8134-BD8250AB26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39" b="73195"/>
          <a:stretch/>
        </p:blipFill>
        <p:spPr>
          <a:xfrm>
            <a:off x="-1" y="31855"/>
            <a:ext cx="3222171" cy="231622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FD07210-0143-4741-B378-E991B32D2B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20"/>
          <a:stretch/>
        </p:blipFill>
        <p:spPr>
          <a:xfrm>
            <a:off x="0" y="4455372"/>
            <a:ext cx="12192000" cy="240262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BB9479E-CE6B-415F-9429-11EEF90509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8" b="69429"/>
          <a:stretch/>
        </p:blipFill>
        <p:spPr>
          <a:xfrm rot="1159301">
            <a:off x="861569" y="3201788"/>
            <a:ext cx="1187466" cy="119738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6D0B57A-C3FC-4B56-9049-F2313ABA1C7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4" t="9131" r="61753" b="61720"/>
          <a:stretch/>
        </p:blipFill>
        <p:spPr>
          <a:xfrm>
            <a:off x="4512829" y="101068"/>
            <a:ext cx="2857930" cy="217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1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jimo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830</Words>
  <Application>Microsoft Office PowerPoint</Application>
  <PresentationFormat>Widescreen</PresentationFormat>
  <Paragraphs>126</Paragraphs>
  <Slides>31</Slides>
  <Notes>15</Notes>
  <HiddenSlides>0</HiddenSlides>
  <MMClips>24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31</vt:i4>
      </vt:variant>
    </vt:vector>
  </HeadingPairs>
  <TitlesOfParts>
    <vt:vector size="60" baseType="lpstr">
      <vt:lpstr>UTM Flavour</vt:lpstr>
      <vt:lpstr>UVN Bay Buom Hep Nang</vt:lpstr>
      <vt:lpstr>UTM Azuki</vt:lpstr>
      <vt:lpstr>UVF Ventography </vt:lpstr>
      <vt:lpstr>UTM Atlas</vt:lpstr>
      <vt:lpstr>UTM Erie Black</vt:lpstr>
      <vt:lpstr>等线</vt:lpstr>
      <vt:lpstr>Bungee Inline</vt:lpstr>
      <vt:lpstr>UTM Cooper Black</vt:lpstr>
      <vt:lpstr>Calibri Light</vt:lpstr>
      <vt:lpstr>UTM Showcard</vt:lpstr>
      <vt:lpstr>inpin heiti</vt:lpstr>
      <vt:lpstr>Cambria</vt:lpstr>
      <vt:lpstr>Arial</vt:lpstr>
      <vt:lpstr>UVF Slim Tony</vt:lpstr>
      <vt:lpstr>Montserrat Alternates Black</vt:lpstr>
      <vt:lpstr>SVN-Gretoon</vt:lpstr>
      <vt:lpstr>UTM Androgyne</vt:lpstr>
      <vt:lpstr>Tahoma</vt:lpstr>
      <vt:lpstr>Calibri</vt:lpstr>
      <vt:lpstr>Times New Roman</vt:lpstr>
      <vt:lpstr>UTM Marlboro</vt:lpstr>
      <vt:lpstr>Office 主题​​</vt:lpstr>
      <vt:lpstr>Office Theme</vt:lpstr>
      <vt:lpstr>1_Office Theme</vt:lpstr>
      <vt:lpstr>2_Office Theme</vt:lpstr>
      <vt:lpstr>5_Office Theme</vt:lpstr>
      <vt:lpstr>3_Office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jimo</dc:title>
  <dc:creator>jimo</dc:creator>
  <cp:lastModifiedBy>Lan Anh Dương</cp:lastModifiedBy>
  <cp:revision>55</cp:revision>
  <dcterms:created xsi:type="dcterms:W3CDTF">2017-09-15T01:01:39Z</dcterms:created>
  <dcterms:modified xsi:type="dcterms:W3CDTF">2023-07-23T09:39:52Z</dcterms:modified>
</cp:coreProperties>
</file>