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5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6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7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8.xml" ContentType="application/vnd.openxmlformats-officedocument.theme+xml"/>
  <Override PartName="/ppt/tags/tag5.xml" ContentType="application/vnd.openxmlformats-officedocument.presentationml.tags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ags/tag6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ags/tag7.xml" ContentType="application/vnd.openxmlformats-officedocument.presentationml.tag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97" r:id="rId1"/>
    <p:sldMasterId id="2147483709" r:id="rId2"/>
    <p:sldMasterId id="2147483721" r:id="rId3"/>
    <p:sldMasterId id="2147483660" r:id="rId4"/>
    <p:sldMasterId id="2147483746" r:id="rId5"/>
    <p:sldMasterId id="2147483761" r:id="rId6"/>
    <p:sldMasterId id="2147483775" r:id="rId7"/>
    <p:sldMasterId id="2147483790" r:id="rId8"/>
    <p:sldMasterId id="2147483802" r:id="rId9"/>
  </p:sldMasterIdLst>
  <p:notesMasterIdLst>
    <p:notesMasterId r:id="rId38"/>
  </p:notesMasterIdLst>
  <p:sldIdLst>
    <p:sldId id="9511" r:id="rId10"/>
    <p:sldId id="9461" r:id="rId11"/>
    <p:sldId id="9462" r:id="rId12"/>
    <p:sldId id="9463" r:id="rId13"/>
    <p:sldId id="9464" r:id="rId14"/>
    <p:sldId id="9501" r:id="rId15"/>
    <p:sldId id="9487" r:id="rId16"/>
    <p:sldId id="9467" r:id="rId17"/>
    <p:sldId id="9488" r:id="rId18"/>
    <p:sldId id="9486" r:id="rId19"/>
    <p:sldId id="9490" r:id="rId20"/>
    <p:sldId id="9510" r:id="rId21"/>
    <p:sldId id="9516" r:id="rId22"/>
    <p:sldId id="9472" r:id="rId23"/>
    <p:sldId id="9473" r:id="rId24"/>
    <p:sldId id="9505" r:id="rId25"/>
    <p:sldId id="9504" r:id="rId26"/>
    <p:sldId id="9506" r:id="rId27"/>
    <p:sldId id="9503" r:id="rId28"/>
    <p:sldId id="9492" r:id="rId29"/>
    <p:sldId id="9512" r:id="rId30"/>
    <p:sldId id="9513" r:id="rId31"/>
    <p:sldId id="9496" r:id="rId32"/>
    <p:sldId id="9509" r:id="rId33"/>
    <p:sldId id="9508" r:id="rId34"/>
    <p:sldId id="9514" r:id="rId35"/>
    <p:sldId id="9515" r:id="rId36"/>
    <p:sldId id="9482" r:id="rId37"/>
  </p:sldIdLst>
  <p:sldSz cx="12192000" cy="6858000"/>
  <p:notesSz cx="6858000" cy="9144000"/>
  <p:embeddedFontLst>
    <p:embeddedFont>
      <p:font typeface="等线" panose="02010600030101010101" pitchFamily="2" charset="-122"/>
      <p:regular r:id="rId39"/>
    </p:embeddedFont>
    <p:embeddedFont>
      <p:font typeface="黑体" panose="02010609060101010101" pitchFamily="49" charset="-122"/>
      <p:regular r:id="rId40"/>
    </p:embeddedFont>
    <p:embeddedFont>
      <p:font typeface="#9Slide03 Arima Madurai Black" panose="020B0604020202020204" charset="0"/>
      <p:bold r:id="rId41"/>
    </p:embeddedFont>
    <p:embeddedFont>
      <p:font typeface="#9Slide03 Comfortaa Bold" panose="020B0604020202020204" charset="0"/>
      <p:bold r:id="rId42"/>
    </p:embeddedFont>
    <p:embeddedFont>
      <p:font typeface="Architecture" panose="020B0500000000000000" charset="0"/>
      <p:regular r:id="rId43"/>
    </p:embeddedFont>
    <p:embeddedFont>
      <p:font typeface="Calibri" panose="020F0502020204030204" pitchFamily="34" charset="0"/>
      <p:regular r:id="rId44"/>
      <p:bold r:id="rId45"/>
      <p:italic r:id="rId46"/>
      <p:boldItalic r:id="rId47"/>
    </p:embeddedFont>
    <p:embeddedFont>
      <p:font typeface="Calibri Light" panose="020F0302020204030204" pitchFamily="34" charset="0"/>
      <p:regular r:id="rId48"/>
      <p:italic r:id="rId49"/>
    </p:embeddedFont>
    <p:embeddedFont>
      <p:font typeface="Helvetica" panose="020B0604020202020204" pitchFamily="34" charset="0"/>
      <p:regular r:id="rId50"/>
      <p:bold r:id="rId51"/>
      <p:italic r:id="rId52"/>
      <p:boldItalic r:id="rId53"/>
    </p:embeddedFont>
    <p:embeddedFont>
      <p:font typeface="UTM Androgyne" panose="02040603050506020204" pitchFamily="18" charset="0"/>
      <p:regular r:id="rId54"/>
    </p:embeddedFont>
    <p:embeddedFont>
      <p:font typeface="UTM Caviar" panose="02040603050506020204" pitchFamily="18" charset="0"/>
      <p:regular r:id="rId55"/>
    </p:embeddedFont>
    <p:embeddedFont>
      <p:font typeface="UTM Cooper Black" panose="02040603050506020204" pitchFamily="18" charset="0"/>
      <p:regular r:id="rId56"/>
      <p:italic r:id="rId57"/>
    </p:embeddedFont>
    <p:embeddedFont>
      <p:font typeface="UTM Guanine" panose="02040603050506020204" pitchFamily="18" charset="0"/>
      <p:regular r:id="rId58"/>
    </p:embeddedFont>
    <p:embeddedFont>
      <p:font typeface="UTM Impact" panose="02040603050506020204" pitchFamily="18" charset="0"/>
      <p:regular r:id="rId59"/>
    </p:embeddedFont>
    <p:embeddedFont>
      <p:font typeface="UTM Ong Do Gia" panose="02040603050506020204" pitchFamily="18" charset="0"/>
      <p:regular r:id="rId60"/>
    </p:embeddedFont>
    <p:embeddedFont>
      <p:font typeface="UTM Rockwell" panose="02040603050506020204" pitchFamily="18" charset="0"/>
      <p:bold r:id="rId61"/>
    </p:embeddedFont>
    <p:embeddedFont>
      <p:font typeface="UTM Showcard" panose="02040603050506020204" pitchFamily="18" charset="0"/>
      <p:regular r:id="rId62"/>
    </p:embeddedFont>
  </p:embeddedFontLst>
  <p:custDataLst>
    <p:tags r:id="rId6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A14A"/>
    <a:srgbClr val="542616"/>
    <a:srgbClr val="D0742B"/>
    <a:srgbClr val="A25F06"/>
    <a:srgbClr val="CF7907"/>
    <a:srgbClr val="FABE6A"/>
    <a:srgbClr val="E1A705"/>
    <a:srgbClr val="FABC17"/>
    <a:srgbClr val="175E32"/>
    <a:srgbClr val="FCF7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94" autoAdjust="0"/>
    <p:restoredTop sz="93907" autoAdjust="0"/>
  </p:normalViewPr>
  <p:slideViewPr>
    <p:cSldViewPr snapToGrid="0">
      <p:cViewPr varScale="1">
        <p:scale>
          <a:sx n="65" d="100"/>
          <a:sy n="65" d="100"/>
        </p:scale>
        <p:origin x="1620" y="78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7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font" Target="fonts/font4.fntdata"/><Relationship Id="rId47" Type="http://schemas.openxmlformats.org/officeDocument/2006/relationships/font" Target="fonts/font9.fntdata"/><Relationship Id="rId50" Type="http://schemas.openxmlformats.org/officeDocument/2006/relationships/font" Target="fonts/font12.fntdata"/><Relationship Id="rId55" Type="http://schemas.openxmlformats.org/officeDocument/2006/relationships/font" Target="fonts/font17.fntdata"/><Relationship Id="rId63" Type="http://schemas.openxmlformats.org/officeDocument/2006/relationships/tags" Target="tags/tag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9" Type="http://schemas.openxmlformats.org/officeDocument/2006/relationships/slide" Target="slides/slide20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3" Type="http://schemas.openxmlformats.org/officeDocument/2006/relationships/font" Target="fonts/font15.fntdata"/><Relationship Id="rId58" Type="http://schemas.openxmlformats.org/officeDocument/2006/relationships/font" Target="fonts/font20.fntdata"/><Relationship Id="rId66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61" Type="http://schemas.openxmlformats.org/officeDocument/2006/relationships/font" Target="fonts/font23.fntdata"/><Relationship Id="rId19" Type="http://schemas.openxmlformats.org/officeDocument/2006/relationships/slide" Target="slides/slide10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font" Target="fonts/font5.fntdata"/><Relationship Id="rId48" Type="http://schemas.openxmlformats.org/officeDocument/2006/relationships/font" Target="fonts/font10.fntdata"/><Relationship Id="rId56" Type="http://schemas.openxmlformats.org/officeDocument/2006/relationships/font" Target="fonts/font18.fntdata"/><Relationship Id="rId64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font" Target="fonts/font13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8.fntdata"/><Relationship Id="rId59" Type="http://schemas.openxmlformats.org/officeDocument/2006/relationships/font" Target="fonts/font21.fntdata"/><Relationship Id="rId67" Type="http://schemas.openxmlformats.org/officeDocument/2006/relationships/tableStyles" Target="tableStyles.xml"/><Relationship Id="rId20" Type="http://schemas.openxmlformats.org/officeDocument/2006/relationships/slide" Target="slides/slide11.xml"/><Relationship Id="rId41" Type="http://schemas.openxmlformats.org/officeDocument/2006/relationships/font" Target="fonts/font3.fntdata"/><Relationship Id="rId54" Type="http://schemas.openxmlformats.org/officeDocument/2006/relationships/font" Target="fonts/font16.fntdata"/><Relationship Id="rId62" Type="http://schemas.openxmlformats.org/officeDocument/2006/relationships/font" Target="fonts/font24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font" Target="fonts/font11.fntdata"/><Relationship Id="rId57" Type="http://schemas.openxmlformats.org/officeDocument/2006/relationships/font" Target="fonts/font19.fntdata"/><Relationship Id="rId10" Type="http://schemas.openxmlformats.org/officeDocument/2006/relationships/slide" Target="slides/slide1.xml"/><Relationship Id="rId31" Type="http://schemas.openxmlformats.org/officeDocument/2006/relationships/slide" Target="slides/slide22.xml"/><Relationship Id="rId44" Type="http://schemas.openxmlformats.org/officeDocument/2006/relationships/font" Target="fonts/font6.fntdata"/><Relationship Id="rId52" Type="http://schemas.openxmlformats.org/officeDocument/2006/relationships/font" Target="fonts/font14.fntdata"/><Relationship Id="rId60" Type="http://schemas.openxmlformats.org/officeDocument/2006/relationships/font" Target="fonts/font22.fntdata"/><Relationship Id="rId65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9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37D11D-61D9-4857-B71C-C38EA334394E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7703BF-2364-43CA-966A-DA7E170455E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9515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7703BF-2364-43CA-966A-DA7E170455E5}" type="slidenum">
              <a:rPr lang="zh-CN" altLang="en-US" smtClean="0">
                <a:solidFill>
                  <a:prstClr val="black"/>
                </a:solidFill>
                <a:latin typeface="Calibri"/>
                <a:ea typeface="宋体"/>
              </a:rPr>
              <a:pPr/>
              <a:t>1</a:t>
            </a:fld>
            <a:endParaRPr lang="zh-CN" altLang="en-US">
              <a:solidFill>
                <a:prstClr val="black"/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1897887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/>
              <a:t>Bảng</a:t>
            </a:r>
            <a:r>
              <a:rPr lang="en-US" altLang="zh-CN" baseline="0"/>
              <a:t> đơn vị đo khối lượng 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28D46-1033-4BBC-87F7-E580B3A33DD7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86223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/>
              <a:t>Muốn</a:t>
            </a:r>
            <a:r>
              <a:rPr lang="en-US" altLang="zh-CN" baseline="0"/>
              <a:t> đổi đơn vị đo khối lượng từ đơb vị nhỏ hơ về đv lớn hơn hoặc từ đv lớn về đon vị bé hơn thì ta làm thế nào?</a:t>
            </a:r>
          </a:p>
          <a:p>
            <a:r>
              <a:rPr lang="en-US" altLang="zh-CN" baseline="0"/>
              <a:t>Một bên là bài làm mẫu, 1 bên là bài tập các em cần làm</a:t>
            </a:r>
          </a:p>
          <a:p>
            <a:r>
              <a:rPr lang="en-US" altLang="zh-CN" baseline="0"/>
              <a:t>Bài toán này liên quan đến quy đổi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>
                <a:solidFill>
                  <a:prstClr val="black"/>
                </a:solidFill>
                <a:latin typeface="Calibri"/>
                <a:ea typeface="宋体"/>
              </a:rPr>
              <a:pPr/>
              <a:t>18</a:t>
            </a:fld>
            <a:endParaRPr lang="zh-CN" altLang="en-US">
              <a:solidFill>
                <a:prstClr val="black"/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22837557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>
                <a:solidFill>
                  <a:prstClr val="black"/>
                </a:solidFill>
                <a:latin typeface="Calibri"/>
                <a:ea typeface="宋体"/>
              </a:rPr>
              <a:pPr/>
              <a:t>19</a:t>
            </a:fld>
            <a:endParaRPr lang="zh-CN" altLang="en-US">
              <a:solidFill>
                <a:prstClr val="black"/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22837557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Để củng</a:t>
            </a:r>
            <a:r>
              <a:rPr lang="en-US" baseline="0"/>
              <a:t> cố lại kiến thức đã học, chúng ta cùng thực hiện trò chơi …. Nhé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7703BF-2364-43CA-966A-DA7E170455E5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79807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>
                <a:solidFill>
                  <a:prstClr val="black"/>
                </a:solidFill>
                <a:latin typeface="Calibri"/>
                <a:ea typeface="宋体"/>
              </a:rPr>
              <a:pPr/>
              <a:t>21</a:t>
            </a:fld>
            <a:endParaRPr lang="zh-CN" altLang="en-US">
              <a:solidFill>
                <a:prstClr val="black"/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32396439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>
                <a:solidFill>
                  <a:prstClr val="black"/>
                </a:solidFill>
                <a:latin typeface="Calibri"/>
                <a:ea typeface="宋体"/>
              </a:rPr>
              <a:pPr/>
              <a:t>22</a:t>
            </a:fld>
            <a:endParaRPr lang="zh-CN" altLang="en-US">
              <a:solidFill>
                <a:prstClr val="black"/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32396439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>
                <a:solidFill>
                  <a:prstClr val="black"/>
                </a:solidFill>
                <a:latin typeface="Calibri"/>
                <a:ea typeface="宋体"/>
              </a:rPr>
              <a:pPr/>
              <a:t>24</a:t>
            </a:fld>
            <a:endParaRPr lang="zh-CN" altLang="en-US">
              <a:solidFill>
                <a:prstClr val="black"/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34480385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>
                <a:solidFill>
                  <a:prstClr val="black"/>
                </a:solidFill>
                <a:latin typeface="Calibri"/>
                <a:ea typeface="宋体"/>
              </a:rPr>
              <a:pPr/>
              <a:t>25</a:t>
            </a:fld>
            <a:endParaRPr lang="zh-CN" altLang="en-US">
              <a:solidFill>
                <a:prstClr val="black"/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39176671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>
                <a:solidFill>
                  <a:prstClr val="black"/>
                </a:solidFill>
                <a:latin typeface="Calibri"/>
                <a:ea typeface="宋体"/>
              </a:rPr>
              <a:pPr/>
              <a:t>26</a:t>
            </a:fld>
            <a:endParaRPr lang="zh-CN" altLang="en-US">
              <a:solidFill>
                <a:prstClr val="black"/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39176671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>
                <a:solidFill>
                  <a:prstClr val="black"/>
                </a:solidFill>
                <a:latin typeface="Calibri"/>
                <a:ea typeface="宋体"/>
              </a:rPr>
              <a:pPr/>
              <a:t>27</a:t>
            </a:fld>
            <a:endParaRPr lang="zh-CN" altLang="en-US">
              <a:solidFill>
                <a:prstClr val="black"/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39176671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Dựa vào tính chất giao hoán của phép nhân, 35 x 10 bằng</a:t>
            </a:r>
            <a:r>
              <a:rPr lang="nl-NL" sz="1200" i="1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nl-NL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 x 35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l-NL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+ 10 còn gọi là 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 chục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l-NL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+ Vậy 10 x 35 = 1 chục x 35. 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l-NL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+ 1 chục nhân với 35 bằng 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35 chục</a:t>
            </a:r>
            <a:r>
              <a:rPr lang="en-US" sz="1200" i="1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l-NL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+ 35 chục 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= 350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l-NL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+ Vậy 10 x 35 = 35 x 10 = 350. 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l-NL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+ Kết quả của phép tính nhân 35 x 10 chính là thừa số thứ nhất 35 thêm một chữ số 0 vào bên phải. 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200" b="1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Khi nhân một số với 10 ta chỉ việc viết thêm một chữ số 0 vào bên phải số đó</a:t>
            </a:r>
            <a:r>
              <a:rPr lang="nl-NL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7703BF-2364-43CA-966A-DA7E170455E5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120554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幻灯片图像占位符 19457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文本占位符 194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28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35846802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Tại sao em đọc được ngay kết quả? Vậy khi lấy tích chia cho một thừa số ta được kết quả là TS còn lại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 nhận xét gì về số bị chia và thương trong phép chia 350: 10 = 35?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Thương chính là số bị chia bớt đi một chữ số 0 ở bên phải</a:t>
            </a:r>
            <a:r>
              <a:rPr lang="nl-NL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nl-NL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Nêu quy tắc chia một số cho 10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nl-NL" sz="1200" b="1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Khi chia một số cho 10, ta chỉ việc bớt đi một chữ số 0 ở bên phải số đó. 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B0177-6D24-41AF-9103-82F559E4EBA9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96264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rút ra kết quả và nêu quy tắc nhân, chia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B0177-6D24-41AF-9103-82F559E4EBA9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80333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72875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Để củng</a:t>
            </a:r>
            <a:r>
              <a:rPr lang="en-US" baseline="0"/>
              <a:t> cố lại kiến thức đã học, chúng ta cùng thực hiện trò chơi …. Nhé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7703BF-2364-43CA-966A-DA7E170455E5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89546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幻灯片图像占位符 28673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文本占位符 28674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r>
              <a:rPr lang="en-US"/>
              <a:t>Bài</a:t>
            </a:r>
            <a:r>
              <a:rPr lang="en-US" baseline="0"/>
              <a:t> 1 yêu cầu các em tính nhẩm</a:t>
            </a:r>
          </a:p>
          <a:p>
            <a:pPr lvl="0"/>
            <a:r>
              <a:rPr lang="en-US" baseline="0"/>
              <a:t>Để làm được các bài tập này, các em cần dựa vào quy tắc nhân một số với 10, 100, 1000, </a:t>
            </a:r>
          </a:p>
          <a:p>
            <a:pPr lvl="0"/>
            <a:r>
              <a:rPr lang="en-US" baseline="0"/>
              <a:t>các em hãy suy nghĩ và làm bài nhé</a:t>
            </a:r>
          </a:p>
          <a:p>
            <a:pPr lvl="0"/>
            <a:r>
              <a:rPr lang="en-US" baseline="0"/>
              <a:t> Các em hãy đối chiếu kết quả nào</a:t>
            </a:r>
          </a:p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14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565466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Cô</a:t>
            </a:r>
            <a:r>
              <a:rPr lang="en-US" baseline="0"/>
              <a:t> tin các em đã thực hiện rất tốt phép nhân với 10, 100, 1000</a:t>
            </a:r>
          </a:p>
          <a:p>
            <a:r>
              <a:rPr lang="en-US" baseline="0"/>
              <a:t>Chúng ta hãy thực hiện tốt phép chia với 10, 100, 1000 qua các bài tập tiếp theo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7703BF-2364-43CA-966A-DA7E170455E5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00296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/>
              <a:t>Muốn</a:t>
            </a:r>
            <a:r>
              <a:rPr lang="en-US" altLang="zh-CN" baseline="0"/>
              <a:t> đổi đơn vị đo khối lượng từ đơb vị nhỏ hơ về đv lớn hơn hoặc từ đv lớn về đon vị bé hơn thì ta làm thế nào?</a:t>
            </a:r>
          </a:p>
          <a:p>
            <a:r>
              <a:rPr lang="en-US" altLang="zh-CN" baseline="0"/>
              <a:t>Một bên là bài làm mẫu, 1 bên là bài tập các em cần làm</a:t>
            </a:r>
          </a:p>
          <a:p>
            <a:r>
              <a:rPr lang="en-US" altLang="zh-CN" baseline="0"/>
              <a:t>Bài toán này liên quan đến quy đổi về đơn vị đo khối lượng. Trước khi làm bài này, các em phải nhớ lại bảng đơn vị đo khối lượng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>
                <a:solidFill>
                  <a:prstClr val="black"/>
                </a:solidFill>
                <a:latin typeface="Calibri"/>
                <a:ea typeface="宋体"/>
              </a:rPr>
              <a:pPr/>
              <a:t>16</a:t>
            </a:fld>
            <a:endParaRPr lang="zh-CN" altLang="en-US">
              <a:solidFill>
                <a:prstClr val="black"/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2283755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4.png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4.png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4.png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4.png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7BFB5A-59CA-44B1-B36D-A921300874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72683C-CB9A-4EB8-BDE9-6EA2D8E935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A3A4D2-4F17-42A3-B0F0-065200C3C1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CBDD30-0292-4684-B504-0C80DA0CEC4E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187CE0-F915-4E89-9AB9-CF436B32C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4AE2DD-67AC-4CCF-86CB-156A06578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4BCC3F1-D599-45F6-AF7E-D2910C6F5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282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FF1EB-33C6-4BD4-8B26-45727B349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AC302D-B6D7-4DD9-A690-EAD988EEB3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D94C7F-0D9A-42F9-8F16-19CB1A40B0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CBDD30-0292-4684-B504-0C80DA0CEC4E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C2943A-EF99-45CE-88F5-F957886AA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B107CB-5AA9-408E-BF3F-3AA79F134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4BCC3F1-D599-45F6-AF7E-D2910C6F5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41339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2023/7/21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703510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D40067AC-2E5E-4DF9-896A-E0C8D692E8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" y="0"/>
            <a:ext cx="12191104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0858DB0-E171-4647-A818-9C30AF7000B6}"/>
              </a:ext>
            </a:extLst>
          </p:cNvPr>
          <p:cNvSpPr txBox="1"/>
          <p:nvPr userDrawn="1"/>
        </p:nvSpPr>
        <p:spPr>
          <a:xfrm>
            <a:off x="0" y="6488668"/>
            <a:ext cx="1083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  <a:latin typeface="UTM Ong Do Gia" panose="02040603050506020204" pitchFamily="18" charset="0"/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326868919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5272A0D-9D51-4B23-A87B-67D0E5541AEA}"/>
              </a:ext>
            </a:extLst>
          </p:cNvPr>
          <p:cNvSpPr txBox="1"/>
          <p:nvPr userDrawn="1"/>
        </p:nvSpPr>
        <p:spPr>
          <a:xfrm>
            <a:off x="67625" y="6356350"/>
            <a:ext cx="1083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  <a:latin typeface="UTM Ong Do Gia" panose="02040603050506020204" pitchFamily="18" charset="0"/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869646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6544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A136DD-6B3B-4F18-A106-D1C18CE3C425}"/>
              </a:ext>
            </a:extLst>
          </p:cNvPr>
          <p:cNvSpPr txBox="1"/>
          <p:nvPr userDrawn="1"/>
        </p:nvSpPr>
        <p:spPr>
          <a:xfrm>
            <a:off x="67625" y="6390697"/>
            <a:ext cx="1083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  <a:latin typeface="UTM Ong Do Gia" panose="02040603050506020204" pitchFamily="18" charset="0"/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2399616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714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084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1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659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B128E33-9DDE-4E40-910F-CF2B6A84A9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C87BDD-1E99-4A69-B72F-9BDEB07429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31B695-BD2E-4070-9F1C-3DE58D0C53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CBDD30-0292-4684-B504-0C80DA0CEC4E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18FECA-44F7-4016-B4DD-AC05360BD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46047E-09D9-46BE-B02D-5FE24197B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4BCC3F1-D599-45F6-AF7E-D2910C6F5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487170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5520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3063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4446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8D749347-9CEA-4FD2-89F5-3308BC4285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790"/>
          <a:stretch/>
        </p:blipFill>
        <p:spPr>
          <a:xfrm>
            <a:off x="0" y="13918"/>
            <a:ext cx="12191999" cy="6830164"/>
          </a:xfrm>
          <a:prstGeom prst="rect">
            <a:avLst/>
          </a:prstGeom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993A6C05-0815-4B8D-A0DC-C09B75EA3F71}"/>
              </a:ext>
            </a:extLst>
          </p:cNvPr>
          <p:cNvGrpSpPr/>
          <p:nvPr userDrawn="1"/>
        </p:nvGrpSpPr>
        <p:grpSpPr>
          <a:xfrm>
            <a:off x="390716" y="324683"/>
            <a:ext cx="11466285" cy="6208634"/>
            <a:chOff x="762000" y="3854062"/>
            <a:chExt cx="12192000" cy="3003938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BB0CFF14-A843-4740-9B9C-1E2CDEB614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11" t="56198"/>
            <a:stretch/>
          </p:blipFill>
          <p:spPr>
            <a:xfrm>
              <a:off x="762000" y="3854062"/>
              <a:ext cx="6096001" cy="3003938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2385BBB-B2AD-4DDB-9E8C-6EAAF33A00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11" t="56198"/>
            <a:stretch/>
          </p:blipFill>
          <p:spPr>
            <a:xfrm flipH="1">
              <a:off x="6858000" y="3854062"/>
              <a:ext cx="6096000" cy="3003938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887EE656-9C4E-41B9-9A41-2CB17CF9AD3D}"/>
              </a:ext>
            </a:extLst>
          </p:cNvPr>
          <p:cNvSpPr txBox="1"/>
          <p:nvPr userDrawn="1"/>
        </p:nvSpPr>
        <p:spPr>
          <a:xfrm>
            <a:off x="11108049" y="114300"/>
            <a:ext cx="1083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  <a:latin typeface="UTM Ong Do Gia" panose="02040603050506020204" pitchFamily="18" charset="0"/>
              </a:rPr>
              <a:t>MĂNG NON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9C5EDDA-0BE7-4C27-9F8A-B7BF7E30D665}"/>
              </a:ext>
            </a:extLst>
          </p:cNvPr>
          <p:cNvSpPr txBox="1"/>
          <p:nvPr userDrawn="1"/>
        </p:nvSpPr>
        <p:spPr>
          <a:xfrm>
            <a:off x="189677" y="6528787"/>
            <a:ext cx="1083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  <a:latin typeface="UTM Ong Do Gia" panose="02040603050506020204" pitchFamily="18" charset="0"/>
              </a:rPr>
              <a:t>MĂNG NON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ED47A73-F20D-4E9D-9A74-9724656670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762"/>
          <a:stretch/>
        </p:blipFill>
        <p:spPr>
          <a:xfrm>
            <a:off x="-5554301" y="-1"/>
            <a:ext cx="2468202" cy="2528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961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6488C83-0120-4BF9-9A08-7E707BFAA6BD}"/>
              </a:ext>
            </a:extLst>
          </p:cNvPr>
          <p:cNvSpPr txBox="1"/>
          <p:nvPr userDrawn="1"/>
        </p:nvSpPr>
        <p:spPr>
          <a:xfrm>
            <a:off x="11108049" y="114300"/>
            <a:ext cx="1083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  <a:latin typeface="UTM Ong Do Gia" panose="02040603050506020204" pitchFamily="18" charset="0"/>
              </a:rPr>
              <a:t>MĂNG NON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0F0935-6321-43C5-A62D-81C22941D455}"/>
              </a:ext>
            </a:extLst>
          </p:cNvPr>
          <p:cNvSpPr txBox="1"/>
          <p:nvPr userDrawn="1"/>
        </p:nvSpPr>
        <p:spPr>
          <a:xfrm>
            <a:off x="11108048" y="6488668"/>
            <a:ext cx="1083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  <a:latin typeface="UTM Ong Do Gia" panose="02040603050506020204" pitchFamily="18" charset="0"/>
              </a:rPr>
              <a:t>MĂNG NON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A9BCAB-01F7-41DB-899F-08FB4B478F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762"/>
          <a:stretch/>
        </p:blipFill>
        <p:spPr>
          <a:xfrm>
            <a:off x="-2827430" y="-228601"/>
            <a:ext cx="2468202" cy="2528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396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16B765-2D40-4B58-9C14-93AE673956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3884A5-EA35-45B3-8DDD-6C1CA4D3B3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9D1D3F-9D1A-4D23-BA26-75D52D8E65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F517EB9-B32C-406B-AE45-4F9448B9A9AB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4B59A3-DF5C-43B3-A487-D52BE753A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939A4E-0F43-4A51-A555-437FD35D6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9465AE5-9DAE-4DCA-8A38-4595FDAF61E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A71C911-11F3-43B6-ABA7-CB4490672C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762"/>
          <a:stretch/>
        </p:blipFill>
        <p:spPr>
          <a:xfrm>
            <a:off x="15542213" y="6538912"/>
            <a:ext cx="2468202" cy="2528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4850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B07881-2017-4FD0-85D5-357A8803B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11CA60-395F-4C32-B027-9A875D2B80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5EFF29-B9FE-44D1-977C-59762378B3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F517EB9-B32C-406B-AE45-4F9448B9A9AB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FCD75B-4B39-4A85-B2AA-6D1A169F5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F91F29-6746-4C4B-8A00-99F81B379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9465AE5-9DAE-4DCA-8A38-4595FDAF61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0798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87659-0FB9-4ED4-B817-12CB8D204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4F7007-DF23-40E7-A4BB-BE2CA97D4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440F31-6D8B-47DE-8B9C-0F34308CD0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F517EB9-B32C-406B-AE45-4F9448B9A9AB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45F5E9-BD82-4F04-97E3-3C70BA496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BDB73C-0F95-44F9-963E-7CBE345C4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9465AE5-9DAE-4DCA-8A38-4595FDAF61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9426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638F2-CF45-4241-84BF-A39D5EEC3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B723C0-4F6F-48B9-B40A-80A43A4B03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E5742B-F99B-4121-A4EE-206D3F2041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95C5CF-67D6-40C3-BF98-7A39DFEB4D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F517EB9-B32C-406B-AE45-4F9448B9A9AB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66E9F3-CA65-460D-AB5A-A941F7027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6C3D72-514E-4CFE-AB0A-4A3BEB08F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9465AE5-9DAE-4DCA-8A38-4595FDAF61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1971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5ECEA-297B-4BBD-AF9D-A8452EFED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C132A1-745A-4059-B1F9-380700E6A6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5D9D19-F88C-420E-B3AA-00176DE9F4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0861E2-0A4C-407C-A0FB-14C6D3204E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23A5EC-7FCC-41B9-80E7-930ADC1F97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05ABE80-EA18-4195-A6CB-D2BD70E25F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F517EB9-B32C-406B-AE45-4F9448B9A9AB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E13CE9C-0EAB-4525-9FBD-87AA59C42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98149D9-E91A-41E1-9A70-C3A5BA6E4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9465AE5-9DAE-4DCA-8A38-4595FDAF61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9620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61820-BD3C-45D5-A505-E9F5D0C6A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EA22DC-7B5E-48AF-B07D-8A4C961AA9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F517EB9-B32C-406B-AE45-4F9448B9A9AB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E05D5B-4C7F-4024-8B43-0AB18E04B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AE9273-63B5-4297-B2B8-117F91805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9465AE5-9DAE-4DCA-8A38-4595FDAF61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5381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E409F0-8E58-4AE0-BE70-30E6C5012E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F517EB9-B32C-406B-AE45-4F9448B9A9AB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859C92-0D88-4FF9-85D0-301458D07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E21747-7E37-4409-BA7C-4C447E280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9465AE5-9DAE-4DCA-8A38-4595FDAF61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1177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981E9-FD7E-4D2D-B80D-4062A9507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7CC3F4-DBF8-40E7-9E68-F7585686BA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602B41-1275-4F58-88FE-B9BAD5728A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981108-6865-46B1-94C1-0A37BED776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F517EB9-B32C-406B-AE45-4F9448B9A9AB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424813-4315-4183-AD07-D5A434BFB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87C670-FF8C-46DC-B395-8EFC2B3E1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9465AE5-9DAE-4DCA-8A38-4595FDAF61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109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48366-8236-4E9F-816B-93DBB5FFD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1E376-1C61-45D3-8F6B-697200FF6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150934-FB31-4F71-A0BA-42101BA81D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CBDD30-0292-4684-B504-0C80DA0CEC4E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8ED408-A3CF-4A15-9D2E-A8C4C8E7B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D6BC49-666C-4FE5-A6A9-407A73CAD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4BCC3F1-D599-45F6-AF7E-D2910C6F5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6290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66DA81-3A21-4B5F-AA38-F7908A9E9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F66A74B-BB47-4171-BC8A-F4C1177CED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180715" y="800389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702DC5-3007-4ECE-927B-1DC857295B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8AA4D7-F7CB-46EF-93E2-CA114893F5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F517EB9-B32C-406B-AE45-4F9448B9A9AB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AB9B3B-7CD0-446D-88E7-6D7020A9F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48CD58-D1D8-46AF-B526-150E69070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9465AE5-9DAE-4DCA-8A38-4595FDAF61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8602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639A3-2310-477B-8022-594B89659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4E983E3-994B-4F35-818C-8A261FA738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E5FC9D-293C-4213-B8E9-7342599796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F517EB9-B32C-406B-AE45-4F9448B9A9AB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62E27B-BD67-4191-BA88-A7F5F1A9B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5422BF-BB75-4A73-A4A4-CED9DEE23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9465AE5-9DAE-4DCA-8A38-4595FDAF61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9621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5207ADA-E3D2-4DC3-A12F-33DBEEDD0D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A8583B-E12B-4EA4-8264-DB717D356D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11DE70-A9E0-43D6-822F-06B67FC1E0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F517EB9-B32C-406B-AE45-4F9448B9A9AB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2CFD0C-C728-4B5F-ABA9-DDF8B7487A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E36CBC-A336-4F76-9DFA-AFABAFB9C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9465AE5-9DAE-4DCA-8A38-4595FDAF61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6349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10091-794A-4249-B455-C848BB7F44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8124D2-48FB-4CC2-B903-C77656EDAC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D410F6-874F-40FF-ABE6-67EA2DE737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17A3A2-61B9-4084-A0A1-614E503E1DCE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697232-36E2-4714-8478-424584DC0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7FB057-1B94-46AF-859C-96E4A08A5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702146-81E8-4B3D-BED3-19AE05CC0B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9169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277944-B17A-4DE9-98DB-E1B53D9F0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DBD5F-FBA9-4AEC-BC09-81D4A618ED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5B8576-FD47-4BCC-8A28-8448561304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17A3A2-61B9-4084-A0A1-614E503E1DCE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F46B8D-8D9E-4D8E-A237-22C8612C6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B9FCEC-C262-4378-A188-E03EFD91B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702146-81E8-4B3D-BED3-19AE05CC0B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3590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5689ED-B8F4-4D00-88A3-5E4666D89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B4930A-562A-45E7-B43E-2C4E3B93E7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866B3D-DB87-48DB-8E2A-71E7B023C39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17A3A2-61B9-4084-A0A1-614E503E1DCE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BCA016-A8CC-4977-9568-F3F3AAEA9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DC0460-5867-4B17-9CB4-BB04D2410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702146-81E8-4B3D-BED3-19AE05CC0B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1556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99DC1-50FA-4010-967C-D2098E667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1E51DB-FBA2-4EE6-B55B-F3A8534ABB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DF4472-A40F-4D44-BEDB-D98ED07B35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079CA8-DC1F-4E40-B9CF-53CE248633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17A3A2-61B9-4084-A0A1-614E503E1DCE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E4A058-0E6D-41E8-B332-76E5AC640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B843BE-B292-41D1-8115-69AEB3E66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702146-81E8-4B3D-BED3-19AE05CC0B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8463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3D764B-4421-47F1-BB1C-E8488FCB2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C1C7D5-2A39-4025-8E0F-E239A5B80F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AB1803-A913-4054-B174-DCCE752E4D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B978C3-04A5-40F8-A6EF-861A148E9C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8ACC94-6F61-4D98-87C5-00751E6A40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2B1D4AC-06E5-44D6-B78F-934ED52D99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17A3A2-61B9-4084-A0A1-614E503E1DCE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D2C68D-F4FE-4002-9AB8-33968D2D9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7AE0EB5-ACCA-4129-9155-B5BAE68D0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702146-81E8-4B3D-BED3-19AE05CC0B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8507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D5CCD0-DE9A-4BFF-85D6-10875299A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CF2127-9C29-43F2-AA1D-078DE30838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17A3A2-61B9-4084-A0A1-614E503E1DCE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6E8CAE-C2E4-4BDD-AA4A-64DEFB24B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F4ECC0-6972-4AB7-8CEB-B65793721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702146-81E8-4B3D-BED3-19AE05CC0B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86325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0BAD07-CA20-4FDB-96C3-6D13184722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17A3A2-61B9-4084-A0A1-614E503E1DCE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7945CD-2BFA-449B-A4B9-C5F053C65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C4D0A1-723E-4118-9E2C-9263845DD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702146-81E8-4B3D-BED3-19AE05CC0B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004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F1CDE7-6EE6-4718-A997-F71FC76C8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DF948-6A1E-4F8A-AF35-4ABC0C866A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1EA15F-1B6A-48B5-B77F-3D62609EB6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CBDD30-0292-4684-B504-0C80DA0CEC4E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2041B3-4861-4373-BDA5-8A9A84CA8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C699CD-5D9D-4322-BE73-206C4D8B4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4BCC3F1-D599-45F6-AF7E-D2910C6F5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0047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81E03-BCD6-4C18-BFAF-FAB0BB342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8596BF-0E38-4061-A7C8-E6F85F5FCB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E7BDDE-03A1-4D5E-A471-CE1DDABB75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82AABF-0513-465C-B794-CB7031629D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17A3A2-61B9-4084-A0A1-614E503E1DCE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357D94-C7DC-4850-80D9-E133C07DF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536EB0-E86C-4C6C-A6FF-62C9408B0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702146-81E8-4B3D-BED3-19AE05CC0BB3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8A2E134-BCC5-408C-9EB9-9FE906F8BB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762"/>
          <a:stretch/>
        </p:blipFill>
        <p:spPr>
          <a:xfrm>
            <a:off x="13844042" y="7004956"/>
            <a:ext cx="2468202" cy="2528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48021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625B1-DAAC-4359-873B-E1E4CF5B5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BF5EED5-0200-4196-9C14-5CD331EBD5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95A14B-84C6-4121-92A4-12C8B3913B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EE5472-6FB8-4B5F-A7B4-9402AECA97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17A3A2-61B9-4084-A0A1-614E503E1DCE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E0286E-E783-4062-B2BE-5C92B9596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06EC67-7D55-45F0-ABFC-77FFECB97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702146-81E8-4B3D-BED3-19AE05CC0B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4414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AA88B-094A-4083-9858-9FD8BEB39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93B43C-C308-49EB-9532-92C77BC7C3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562385-2B5B-4CE7-82FE-2EF66D2C4D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17A3A2-61B9-4084-A0A1-614E503E1DCE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CAD0C-31B7-4438-967C-C4F24F156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E08093-6E4F-4107-90F9-BC80FAD49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702146-81E8-4B3D-BED3-19AE05CC0B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12215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EBA9C4A-3706-4D01-8F39-5280E1939C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48BF37-C050-4297-AE6D-FA96F28B79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1E269F-D654-4902-8D94-E6D8383CB4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17A3A2-61B9-4084-A0A1-614E503E1DCE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14B95E-009B-4B31-AA48-BF53B594C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A1598D-F447-4CEB-B0A3-F36334B26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702146-81E8-4B3D-BED3-19AE05CC0B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44121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854199"/>
            <a:ext cx="9144000" cy="1655763"/>
          </a:xfrm>
        </p:spPr>
        <p:txBody>
          <a:bodyPr anchor="b">
            <a:normAutofit/>
          </a:bodyPr>
          <a:lstStyle>
            <a:lvl1pPr algn="ctr">
              <a:defRPr sz="72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2023/7/21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2023/7/21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7636-5BE1-44BC-BB5F-15739D9E18E1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0E1D-24C4-406F-9615-DBDA8D2D1F9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838200" y="2187443"/>
            <a:ext cx="10515600" cy="2483115"/>
          </a:xfrm>
        </p:spPr>
        <p:txBody>
          <a:bodyPr>
            <a:normAutofit/>
          </a:bodyPr>
          <a:lstStyle>
            <a:lvl1pPr algn="ctr">
              <a:defRPr sz="60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内容占位符 36"/>
          <p:cNvSpPr>
            <a:spLocks noGrp="1"/>
          </p:cNvSpPr>
          <p:nvPr>
            <p:ph sz="quarter" idx="13" hasCustomPrompt="1"/>
          </p:nvPr>
        </p:nvSpPr>
        <p:spPr>
          <a:xfrm>
            <a:off x="3238500" y="3733201"/>
            <a:ext cx="5715000" cy="118593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dirty="0"/>
              <a:t>编辑文本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86E29-F78D-4438-89CF-EEB7305802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6C254A-D990-4AC4-BA6B-8654AEF328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E577F5-0CF7-46A0-9EE8-4CF4ED9A43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A74829-9AB7-4F1E-9D38-D0CEF53058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CBDD30-0292-4684-B504-0C80DA0CEC4E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4659E3-39FE-4788-B1BA-7164E03D4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B01BC9-97DC-4C3D-A033-5D54C36C7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4BCC3F1-D599-45F6-AF7E-D2910C6F5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32951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8200" y="713673"/>
            <a:ext cx="4681654" cy="1428161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642517" y="713673"/>
            <a:ext cx="5711882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8200" y="2313873"/>
            <a:ext cx="4681654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2023/7/21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10444898" y="365125"/>
            <a:ext cx="908901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9446443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5752365"/>
      </p:ext>
    </p:extLst>
  </p:cSld>
  <p:clrMapOvr>
    <a:masterClrMapping/>
  </p:clrMapOvr>
  <p:transition>
    <p:random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图片占位符 37"/>
          <p:cNvSpPr>
            <a:spLocks noGrp="1"/>
          </p:cNvSpPr>
          <p:nvPr>
            <p:ph type="pic" sz="quarter" idx="10"/>
          </p:nvPr>
        </p:nvSpPr>
        <p:spPr>
          <a:xfrm>
            <a:off x="4896545" y="1549400"/>
            <a:ext cx="5760647" cy="4650048"/>
          </a:xfrm>
          <a:custGeom>
            <a:avLst/>
            <a:gdLst>
              <a:gd name="connsiteX0" fmla="*/ 2893445 w 6508054"/>
              <a:gd name="connsiteY0" fmla="*/ 4494226 h 5253362"/>
              <a:gd name="connsiteX1" fmla="*/ 3616992 w 6508054"/>
              <a:gd name="connsiteY1" fmla="*/ 4494226 h 5253362"/>
              <a:gd name="connsiteX2" fmla="*/ 3682233 w 6508054"/>
              <a:gd name="connsiteY2" fmla="*/ 4559466 h 5253362"/>
              <a:gd name="connsiteX3" fmla="*/ 3682233 w 6508054"/>
              <a:gd name="connsiteY3" fmla="*/ 5188122 h 5253362"/>
              <a:gd name="connsiteX4" fmla="*/ 3616992 w 6508054"/>
              <a:gd name="connsiteY4" fmla="*/ 5253362 h 5253362"/>
              <a:gd name="connsiteX5" fmla="*/ 2893445 w 6508054"/>
              <a:gd name="connsiteY5" fmla="*/ 5253362 h 5253362"/>
              <a:gd name="connsiteX6" fmla="*/ 2828205 w 6508054"/>
              <a:gd name="connsiteY6" fmla="*/ 5188122 h 5253362"/>
              <a:gd name="connsiteX7" fmla="*/ 2828205 w 6508054"/>
              <a:gd name="connsiteY7" fmla="*/ 4559466 h 5253362"/>
              <a:gd name="connsiteX8" fmla="*/ 2893445 w 6508054"/>
              <a:gd name="connsiteY8" fmla="*/ 4494226 h 5253362"/>
              <a:gd name="connsiteX9" fmla="*/ 1932427 w 6508054"/>
              <a:gd name="connsiteY9" fmla="*/ 3644261 h 5253362"/>
              <a:gd name="connsiteX10" fmla="*/ 2669023 w 6508054"/>
              <a:gd name="connsiteY10" fmla="*/ 3644261 h 5253362"/>
              <a:gd name="connsiteX11" fmla="*/ 2727739 w 6508054"/>
              <a:gd name="connsiteY11" fmla="*/ 3702977 h 5253362"/>
              <a:gd name="connsiteX12" fmla="*/ 2727739 w 6508054"/>
              <a:gd name="connsiteY12" fmla="*/ 4268767 h 5253362"/>
              <a:gd name="connsiteX13" fmla="*/ 2669023 w 6508054"/>
              <a:gd name="connsiteY13" fmla="*/ 4327483 h 5253362"/>
              <a:gd name="connsiteX14" fmla="*/ 1932427 w 6508054"/>
              <a:gd name="connsiteY14" fmla="*/ 4327483 h 5253362"/>
              <a:gd name="connsiteX15" fmla="*/ 1873711 w 6508054"/>
              <a:gd name="connsiteY15" fmla="*/ 4268767 h 5253362"/>
              <a:gd name="connsiteX16" fmla="*/ 1873711 w 6508054"/>
              <a:gd name="connsiteY16" fmla="*/ 3702977 h 5253362"/>
              <a:gd name="connsiteX17" fmla="*/ 1932427 w 6508054"/>
              <a:gd name="connsiteY17" fmla="*/ 3644261 h 5253362"/>
              <a:gd name="connsiteX18" fmla="*/ 2893444 w 6508054"/>
              <a:gd name="connsiteY18" fmla="*/ 3606305 h 5253362"/>
              <a:gd name="connsiteX19" fmla="*/ 3616992 w 6508054"/>
              <a:gd name="connsiteY19" fmla="*/ 3606305 h 5253362"/>
              <a:gd name="connsiteX20" fmla="*/ 3682233 w 6508054"/>
              <a:gd name="connsiteY20" fmla="*/ 3671545 h 5253362"/>
              <a:gd name="connsiteX21" fmla="*/ 3682233 w 6508054"/>
              <a:gd name="connsiteY21" fmla="*/ 4300201 h 5253362"/>
              <a:gd name="connsiteX22" fmla="*/ 3616992 w 6508054"/>
              <a:gd name="connsiteY22" fmla="*/ 4365441 h 5253362"/>
              <a:gd name="connsiteX23" fmla="*/ 2893444 w 6508054"/>
              <a:gd name="connsiteY23" fmla="*/ 4365441 h 5253362"/>
              <a:gd name="connsiteX24" fmla="*/ 2828204 w 6508054"/>
              <a:gd name="connsiteY24" fmla="*/ 4300201 h 5253362"/>
              <a:gd name="connsiteX25" fmla="*/ 2828204 w 6508054"/>
              <a:gd name="connsiteY25" fmla="*/ 3671545 h 5253362"/>
              <a:gd name="connsiteX26" fmla="*/ 2893444 w 6508054"/>
              <a:gd name="connsiteY26" fmla="*/ 3606305 h 5253362"/>
              <a:gd name="connsiteX27" fmla="*/ 3842446 w 6508054"/>
              <a:gd name="connsiteY27" fmla="*/ 3594443 h 5253362"/>
              <a:gd name="connsiteX28" fmla="*/ 4561915 w 6508054"/>
              <a:gd name="connsiteY28" fmla="*/ 3594443 h 5253362"/>
              <a:gd name="connsiteX29" fmla="*/ 4629194 w 6508054"/>
              <a:gd name="connsiteY29" fmla="*/ 3661722 h 5253362"/>
              <a:gd name="connsiteX30" fmla="*/ 4629194 w 6508054"/>
              <a:gd name="connsiteY30" fmla="*/ 4310022 h 5253362"/>
              <a:gd name="connsiteX31" fmla="*/ 4561915 w 6508054"/>
              <a:gd name="connsiteY31" fmla="*/ 4377301 h 5253362"/>
              <a:gd name="connsiteX32" fmla="*/ 3842446 w 6508054"/>
              <a:gd name="connsiteY32" fmla="*/ 4377301 h 5253362"/>
              <a:gd name="connsiteX33" fmla="*/ 3775166 w 6508054"/>
              <a:gd name="connsiteY33" fmla="*/ 4310022 h 5253362"/>
              <a:gd name="connsiteX34" fmla="*/ 3775166 w 6508054"/>
              <a:gd name="connsiteY34" fmla="*/ 3661722 h 5253362"/>
              <a:gd name="connsiteX35" fmla="*/ 3842446 w 6508054"/>
              <a:gd name="connsiteY35" fmla="*/ 3594443 h 5253362"/>
              <a:gd name="connsiteX36" fmla="*/ 3833882 w 6508054"/>
              <a:gd name="connsiteY36" fmla="*/ 2738724 h 5253362"/>
              <a:gd name="connsiteX37" fmla="*/ 4570478 w 6508054"/>
              <a:gd name="connsiteY37" fmla="*/ 2738724 h 5253362"/>
              <a:gd name="connsiteX38" fmla="*/ 4629194 w 6508054"/>
              <a:gd name="connsiteY38" fmla="*/ 2797440 h 5253362"/>
              <a:gd name="connsiteX39" fmla="*/ 4629194 w 6508054"/>
              <a:gd name="connsiteY39" fmla="*/ 3363230 h 5253362"/>
              <a:gd name="connsiteX40" fmla="*/ 4570478 w 6508054"/>
              <a:gd name="connsiteY40" fmla="*/ 3421946 h 5253362"/>
              <a:gd name="connsiteX41" fmla="*/ 3833882 w 6508054"/>
              <a:gd name="connsiteY41" fmla="*/ 3421946 h 5253362"/>
              <a:gd name="connsiteX42" fmla="*/ 3775166 w 6508054"/>
              <a:gd name="connsiteY42" fmla="*/ 3363230 h 5253362"/>
              <a:gd name="connsiteX43" fmla="*/ 3775166 w 6508054"/>
              <a:gd name="connsiteY43" fmla="*/ 2797440 h 5253362"/>
              <a:gd name="connsiteX44" fmla="*/ 3833882 w 6508054"/>
              <a:gd name="connsiteY44" fmla="*/ 2738724 h 5253362"/>
              <a:gd name="connsiteX45" fmla="*/ 4777835 w 6508054"/>
              <a:gd name="connsiteY45" fmla="*/ 2700768 h 5253362"/>
              <a:gd name="connsiteX46" fmla="*/ 5501383 w 6508054"/>
              <a:gd name="connsiteY46" fmla="*/ 2700768 h 5253362"/>
              <a:gd name="connsiteX47" fmla="*/ 5566623 w 6508054"/>
              <a:gd name="connsiteY47" fmla="*/ 2766008 h 5253362"/>
              <a:gd name="connsiteX48" fmla="*/ 5566623 w 6508054"/>
              <a:gd name="connsiteY48" fmla="*/ 3394664 h 5253362"/>
              <a:gd name="connsiteX49" fmla="*/ 5501383 w 6508054"/>
              <a:gd name="connsiteY49" fmla="*/ 3459904 h 5253362"/>
              <a:gd name="connsiteX50" fmla="*/ 4777835 w 6508054"/>
              <a:gd name="connsiteY50" fmla="*/ 3459904 h 5253362"/>
              <a:gd name="connsiteX51" fmla="*/ 4712595 w 6508054"/>
              <a:gd name="connsiteY51" fmla="*/ 3394664 h 5253362"/>
              <a:gd name="connsiteX52" fmla="*/ 4712595 w 6508054"/>
              <a:gd name="connsiteY52" fmla="*/ 2766008 h 5253362"/>
              <a:gd name="connsiteX53" fmla="*/ 4777835 w 6508054"/>
              <a:gd name="connsiteY53" fmla="*/ 2700768 h 5253362"/>
              <a:gd name="connsiteX54" fmla="*/ 2893444 w 6508054"/>
              <a:gd name="connsiteY54" fmla="*/ 2700768 h 5253362"/>
              <a:gd name="connsiteX55" fmla="*/ 3616992 w 6508054"/>
              <a:gd name="connsiteY55" fmla="*/ 2700768 h 5253362"/>
              <a:gd name="connsiteX56" fmla="*/ 3682233 w 6508054"/>
              <a:gd name="connsiteY56" fmla="*/ 2766008 h 5253362"/>
              <a:gd name="connsiteX57" fmla="*/ 3682233 w 6508054"/>
              <a:gd name="connsiteY57" fmla="*/ 3394664 h 5253362"/>
              <a:gd name="connsiteX58" fmla="*/ 3616992 w 6508054"/>
              <a:gd name="connsiteY58" fmla="*/ 3459904 h 5253362"/>
              <a:gd name="connsiteX59" fmla="*/ 2893444 w 6508054"/>
              <a:gd name="connsiteY59" fmla="*/ 3459904 h 5253362"/>
              <a:gd name="connsiteX60" fmla="*/ 2828204 w 6508054"/>
              <a:gd name="connsiteY60" fmla="*/ 3394664 h 5253362"/>
              <a:gd name="connsiteX61" fmla="*/ 2828204 w 6508054"/>
              <a:gd name="connsiteY61" fmla="*/ 2766008 h 5253362"/>
              <a:gd name="connsiteX62" fmla="*/ 2893444 w 6508054"/>
              <a:gd name="connsiteY62" fmla="*/ 2700768 h 5253362"/>
              <a:gd name="connsiteX63" fmla="*/ 955540 w 6508054"/>
              <a:gd name="connsiteY63" fmla="*/ 2700768 h 5253362"/>
              <a:gd name="connsiteX64" fmla="*/ 1679088 w 6508054"/>
              <a:gd name="connsiteY64" fmla="*/ 2700768 h 5253362"/>
              <a:gd name="connsiteX65" fmla="*/ 1744328 w 6508054"/>
              <a:gd name="connsiteY65" fmla="*/ 2766008 h 5253362"/>
              <a:gd name="connsiteX66" fmla="*/ 1744328 w 6508054"/>
              <a:gd name="connsiteY66" fmla="*/ 3394664 h 5253362"/>
              <a:gd name="connsiteX67" fmla="*/ 1679088 w 6508054"/>
              <a:gd name="connsiteY67" fmla="*/ 3459904 h 5253362"/>
              <a:gd name="connsiteX68" fmla="*/ 955540 w 6508054"/>
              <a:gd name="connsiteY68" fmla="*/ 3459904 h 5253362"/>
              <a:gd name="connsiteX69" fmla="*/ 890300 w 6508054"/>
              <a:gd name="connsiteY69" fmla="*/ 3394664 h 5253362"/>
              <a:gd name="connsiteX70" fmla="*/ 890300 w 6508054"/>
              <a:gd name="connsiteY70" fmla="*/ 2766008 h 5253362"/>
              <a:gd name="connsiteX71" fmla="*/ 955540 w 6508054"/>
              <a:gd name="connsiteY71" fmla="*/ 2700768 h 5253362"/>
              <a:gd name="connsiteX72" fmla="*/ 1940990 w 6508054"/>
              <a:gd name="connsiteY72" fmla="*/ 2688907 h 5253362"/>
              <a:gd name="connsiteX73" fmla="*/ 2660460 w 6508054"/>
              <a:gd name="connsiteY73" fmla="*/ 2688907 h 5253362"/>
              <a:gd name="connsiteX74" fmla="*/ 2727739 w 6508054"/>
              <a:gd name="connsiteY74" fmla="*/ 2756186 h 5253362"/>
              <a:gd name="connsiteX75" fmla="*/ 2727739 w 6508054"/>
              <a:gd name="connsiteY75" fmla="*/ 3404486 h 5253362"/>
              <a:gd name="connsiteX76" fmla="*/ 2660460 w 6508054"/>
              <a:gd name="connsiteY76" fmla="*/ 3471765 h 5253362"/>
              <a:gd name="connsiteX77" fmla="*/ 1940990 w 6508054"/>
              <a:gd name="connsiteY77" fmla="*/ 3471765 h 5253362"/>
              <a:gd name="connsiteX78" fmla="*/ 1873711 w 6508054"/>
              <a:gd name="connsiteY78" fmla="*/ 3404486 h 5253362"/>
              <a:gd name="connsiteX79" fmla="*/ 1873711 w 6508054"/>
              <a:gd name="connsiteY79" fmla="*/ 2756186 h 5253362"/>
              <a:gd name="connsiteX80" fmla="*/ 1940990 w 6508054"/>
              <a:gd name="connsiteY80" fmla="*/ 2688907 h 5253362"/>
              <a:gd name="connsiteX81" fmla="*/ 58716 w 6508054"/>
              <a:gd name="connsiteY81" fmla="*/ 1836502 h 5253362"/>
              <a:gd name="connsiteX82" fmla="*/ 795311 w 6508054"/>
              <a:gd name="connsiteY82" fmla="*/ 1836502 h 5253362"/>
              <a:gd name="connsiteX83" fmla="*/ 854028 w 6508054"/>
              <a:gd name="connsiteY83" fmla="*/ 1895218 h 5253362"/>
              <a:gd name="connsiteX84" fmla="*/ 854028 w 6508054"/>
              <a:gd name="connsiteY84" fmla="*/ 2461008 h 5253362"/>
              <a:gd name="connsiteX85" fmla="*/ 795311 w 6508054"/>
              <a:gd name="connsiteY85" fmla="*/ 2519724 h 5253362"/>
              <a:gd name="connsiteX86" fmla="*/ 58716 w 6508054"/>
              <a:gd name="connsiteY86" fmla="*/ 2519724 h 5253362"/>
              <a:gd name="connsiteX87" fmla="*/ 0 w 6508054"/>
              <a:gd name="connsiteY87" fmla="*/ 2461008 h 5253362"/>
              <a:gd name="connsiteX88" fmla="*/ 0 w 6508054"/>
              <a:gd name="connsiteY88" fmla="*/ 1895218 h 5253362"/>
              <a:gd name="connsiteX89" fmla="*/ 58716 w 6508054"/>
              <a:gd name="connsiteY89" fmla="*/ 1836502 h 5253362"/>
              <a:gd name="connsiteX90" fmla="*/ 5719266 w 6508054"/>
              <a:gd name="connsiteY90" fmla="*/ 1798545 h 5253362"/>
              <a:gd name="connsiteX91" fmla="*/ 6442814 w 6508054"/>
              <a:gd name="connsiteY91" fmla="*/ 1798545 h 5253362"/>
              <a:gd name="connsiteX92" fmla="*/ 6508054 w 6508054"/>
              <a:gd name="connsiteY92" fmla="*/ 1863785 h 5253362"/>
              <a:gd name="connsiteX93" fmla="*/ 6508054 w 6508054"/>
              <a:gd name="connsiteY93" fmla="*/ 2492441 h 5253362"/>
              <a:gd name="connsiteX94" fmla="*/ 6442814 w 6508054"/>
              <a:gd name="connsiteY94" fmla="*/ 2557681 h 5253362"/>
              <a:gd name="connsiteX95" fmla="*/ 5719266 w 6508054"/>
              <a:gd name="connsiteY95" fmla="*/ 2557681 h 5253362"/>
              <a:gd name="connsiteX96" fmla="*/ 5654026 w 6508054"/>
              <a:gd name="connsiteY96" fmla="*/ 2492441 h 5253362"/>
              <a:gd name="connsiteX97" fmla="*/ 5654026 w 6508054"/>
              <a:gd name="connsiteY97" fmla="*/ 1863785 h 5253362"/>
              <a:gd name="connsiteX98" fmla="*/ 5719266 w 6508054"/>
              <a:gd name="connsiteY98" fmla="*/ 1798545 h 5253362"/>
              <a:gd name="connsiteX99" fmla="*/ 3840406 w 6508054"/>
              <a:gd name="connsiteY99" fmla="*/ 1798545 h 5253362"/>
              <a:gd name="connsiteX100" fmla="*/ 4563954 w 6508054"/>
              <a:gd name="connsiteY100" fmla="*/ 1798545 h 5253362"/>
              <a:gd name="connsiteX101" fmla="*/ 4629194 w 6508054"/>
              <a:gd name="connsiteY101" fmla="*/ 1863785 h 5253362"/>
              <a:gd name="connsiteX102" fmla="*/ 4629194 w 6508054"/>
              <a:gd name="connsiteY102" fmla="*/ 2492441 h 5253362"/>
              <a:gd name="connsiteX103" fmla="*/ 4563954 w 6508054"/>
              <a:gd name="connsiteY103" fmla="*/ 2557681 h 5253362"/>
              <a:gd name="connsiteX104" fmla="*/ 3840406 w 6508054"/>
              <a:gd name="connsiteY104" fmla="*/ 2557681 h 5253362"/>
              <a:gd name="connsiteX105" fmla="*/ 3775166 w 6508054"/>
              <a:gd name="connsiteY105" fmla="*/ 2492441 h 5253362"/>
              <a:gd name="connsiteX106" fmla="*/ 3775166 w 6508054"/>
              <a:gd name="connsiteY106" fmla="*/ 1863785 h 5253362"/>
              <a:gd name="connsiteX107" fmla="*/ 3840406 w 6508054"/>
              <a:gd name="connsiteY107" fmla="*/ 1798545 h 5253362"/>
              <a:gd name="connsiteX108" fmla="*/ 1938951 w 6508054"/>
              <a:gd name="connsiteY108" fmla="*/ 1798545 h 5253362"/>
              <a:gd name="connsiteX109" fmla="*/ 2662499 w 6508054"/>
              <a:gd name="connsiteY109" fmla="*/ 1798545 h 5253362"/>
              <a:gd name="connsiteX110" fmla="*/ 2727739 w 6508054"/>
              <a:gd name="connsiteY110" fmla="*/ 1863785 h 5253362"/>
              <a:gd name="connsiteX111" fmla="*/ 2727739 w 6508054"/>
              <a:gd name="connsiteY111" fmla="*/ 2492441 h 5253362"/>
              <a:gd name="connsiteX112" fmla="*/ 2662499 w 6508054"/>
              <a:gd name="connsiteY112" fmla="*/ 2557681 h 5253362"/>
              <a:gd name="connsiteX113" fmla="*/ 1938951 w 6508054"/>
              <a:gd name="connsiteY113" fmla="*/ 2557681 h 5253362"/>
              <a:gd name="connsiteX114" fmla="*/ 1873711 w 6508054"/>
              <a:gd name="connsiteY114" fmla="*/ 2492441 h 5253362"/>
              <a:gd name="connsiteX115" fmla="*/ 1873711 w 6508054"/>
              <a:gd name="connsiteY115" fmla="*/ 1863785 h 5253362"/>
              <a:gd name="connsiteX116" fmla="*/ 1938951 w 6508054"/>
              <a:gd name="connsiteY116" fmla="*/ 1798545 h 5253362"/>
              <a:gd name="connsiteX117" fmla="*/ 4779874 w 6508054"/>
              <a:gd name="connsiteY117" fmla="*/ 1786684 h 5253362"/>
              <a:gd name="connsiteX118" fmla="*/ 5499344 w 6508054"/>
              <a:gd name="connsiteY118" fmla="*/ 1786684 h 5253362"/>
              <a:gd name="connsiteX119" fmla="*/ 5566623 w 6508054"/>
              <a:gd name="connsiteY119" fmla="*/ 1853963 h 5253362"/>
              <a:gd name="connsiteX120" fmla="*/ 5566623 w 6508054"/>
              <a:gd name="connsiteY120" fmla="*/ 2502263 h 5253362"/>
              <a:gd name="connsiteX121" fmla="*/ 5499344 w 6508054"/>
              <a:gd name="connsiteY121" fmla="*/ 2569542 h 5253362"/>
              <a:gd name="connsiteX122" fmla="*/ 4779874 w 6508054"/>
              <a:gd name="connsiteY122" fmla="*/ 2569542 h 5253362"/>
              <a:gd name="connsiteX123" fmla="*/ 4712595 w 6508054"/>
              <a:gd name="connsiteY123" fmla="*/ 2502263 h 5253362"/>
              <a:gd name="connsiteX124" fmla="*/ 4712595 w 6508054"/>
              <a:gd name="connsiteY124" fmla="*/ 1853963 h 5253362"/>
              <a:gd name="connsiteX125" fmla="*/ 4779874 w 6508054"/>
              <a:gd name="connsiteY125" fmla="*/ 1786684 h 5253362"/>
              <a:gd name="connsiteX126" fmla="*/ 2895483 w 6508054"/>
              <a:gd name="connsiteY126" fmla="*/ 1786684 h 5253362"/>
              <a:gd name="connsiteX127" fmla="*/ 3614953 w 6508054"/>
              <a:gd name="connsiteY127" fmla="*/ 1786684 h 5253362"/>
              <a:gd name="connsiteX128" fmla="*/ 3682233 w 6508054"/>
              <a:gd name="connsiteY128" fmla="*/ 1853963 h 5253362"/>
              <a:gd name="connsiteX129" fmla="*/ 3682233 w 6508054"/>
              <a:gd name="connsiteY129" fmla="*/ 2502263 h 5253362"/>
              <a:gd name="connsiteX130" fmla="*/ 3614953 w 6508054"/>
              <a:gd name="connsiteY130" fmla="*/ 2569542 h 5253362"/>
              <a:gd name="connsiteX131" fmla="*/ 2895483 w 6508054"/>
              <a:gd name="connsiteY131" fmla="*/ 2569542 h 5253362"/>
              <a:gd name="connsiteX132" fmla="*/ 2828204 w 6508054"/>
              <a:gd name="connsiteY132" fmla="*/ 2502263 h 5253362"/>
              <a:gd name="connsiteX133" fmla="*/ 2828204 w 6508054"/>
              <a:gd name="connsiteY133" fmla="*/ 1853963 h 5253362"/>
              <a:gd name="connsiteX134" fmla="*/ 2895483 w 6508054"/>
              <a:gd name="connsiteY134" fmla="*/ 1786684 h 5253362"/>
              <a:gd name="connsiteX135" fmla="*/ 957580 w 6508054"/>
              <a:gd name="connsiteY135" fmla="*/ 1786684 h 5253362"/>
              <a:gd name="connsiteX136" fmla="*/ 1677049 w 6508054"/>
              <a:gd name="connsiteY136" fmla="*/ 1786684 h 5253362"/>
              <a:gd name="connsiteX137" fmla="*/ 1744328 w 6508054"/>
              <a:gd name="connsiteY137" fmla="*/ 1853963 h 5253362"/>
              <a:gd name="connsiteX138" fmla="*/ 1744328 w 6508054"/>
              <a:gd name="connsiteY138" fmla="*/ 2502263 h 5253362"/>
              <a:gd name="connsiteX139" fmla="*/ 1677049 w 6508054"/>
              <a:gd name="connsiteY139" fmla="*/ 2569542 h 5253362"/>
              <a:gd name="connsiteX140" fmla="*/ 957580 w 6508054"/>
              <a:gd name="connsiteY140" fmla="*/ 2569542 h 5253362"/>
              <a:gd name="connsiteX141" fmla="*/ 890301 w 6508054"/>
              <a:gd name="connsiteY141" fmla="*/ 2502263 h 5253362"/>
              <a:gd name="connsiteX142" fmla="*/ 890301 w 6508054"/>
              <a:gd name="connsiteY142" fmla="*/ 1853963 h 5253362"/>
              <a:gd name="connsiteX143" fmla="*/ 957580 w 6508054"/>
              <a:gd name="connsiteY143" fmla="*/ 1786684 h 5253362"/>
              <a:gd name="connsiteX144" fmla="*/ 5712742 w 6508054"/>
              <a:gd name="connsiteY144" fmla="*/ 945268 h 5253362"/>
              <a:gd name="connsiteX145" fmla="*/ 6449338 w 6508054"/>
              <a:gd name="connsiteY145" fmla="*/ 945268 h 5253362"/>
              <a:gd name="connsiteX146" fmla="*/ 6508054 w 6508054"/>
              <a:gd name="connsiteY146" fmla="*/ 1003984 h 5253362"/>
              <a:gd name="connsiteX147" fmla="*/ 6508054 w 6508054"/>
              <a:gd name="connsiteY147" fmla="*/ 1569772 h 5253362"/>
              <a:gd name="connsiteX148" fmla="*/ 6449338 w 6508054"/>
              <a:gd name="connsiteY148" fmla="*/ 1628488 h 5253362"/>
              <a:gd name="connsiteX149" fmla="*/ 5712742 w 6508054"/>
              <a:gd name="connsiteY149" fmla="*/ 1628488 h 5253362"/>
              <a:gd name="connsiteX150" fmla="*/ 5654026 w 6508054"/>
              <a:gd name="connsiteY150" fmla="*/ 1569772 h 5253362"/>
              <a:gd name="connsiteX151" fmla="*/ 5654026 w 6508054"/>
              <a:gd name="connsiteY151" fmla="*/ 1003984 h 5253362"/>
              <a:gd name="connsiteX152" fmla="*/ 5712742 w 6508054"/>
              <a:gd name="connsiteY152" fmla="*/ 945268 h 5253362"/>
              <a:gd name="connsiteX153" fmla="*/ 2886921 w 6508054"/>
              <a:gd name="connsiteY153" fmla="*/ 945268 h 5253362"/>
              <a:gd name="connsiteX154" fmla="*/ 3623516 w 6508054"/>
              <a:gd name="connsiteY154" fmla="*/ 945268 h 5253362"/>
              <a:gd name="connsiteX155" fmla="*/ 3682233 w 6508054"/>
              <a:gd name="connsiteY155" fmla="*/ 1003984 h 5253362"/>
              <a:gd name="connsiteX156" fmla="*/ 3682233 w 6508054"/>
              <a:gd name="connsiteY156" fmla="*/ 1569772 h 5253362"/>
              <a:gd name="connsiteX157" fmla="*/ 3623516 w 6508054"/>
              <a:gd name="connsiteY157" fmla="*/ 1628488 h 5253362"/>
              <a:gd name="connsiteX158" fmla="*/ 2886921 w 6508054"/>
              <a:gd name="connsiteY158" fmla="*/ 1628488 h 5253362"/>
              <a:gd name="connsiteX159" fmla="*/ 2828205 w 6508054"/>
              <a:gd name="connsiteY159" fmla="*/ 1569772 h 5253362"/>
              <a:gd name="connsiteX160" fmla="*/ 2828205 w 6508054"/>
              <a:gd name="connsiteY160" fmla="*/ 1003984 h 5253362"/>
              <a:gd name="connsiteX161" fmla="*/ 2886921 w 6508054"/>
              <a:gd name="connsiteY161" fmla="*/ 945268 h 5253362"/>
              <a:gd name="connsiteX162" fmla="*/ 3840406 w 6508054"/>
              <a:gd name="connsiteY162" fmla="*/ 907312 h 5253362"/>
              <a:gd name="connsiteX163" fmla="*/ 4563954 w 6508054"/>
              <a:gd name="connsiteY163" fmla="*/ 907312 h 5253362"/>
              <a:gd name="connsiteX164" fmla="*/ 4629194 w 6508054"/>
              <a:gd name="connsiteY164" fmla="*/ 972552 h 5253362"/>
              <a:gd name="connsiteX165" fmla="*/ 4629194 w 6508054"/>
              <a:gd name="connsiteY165" fmla="*/ 1601206 h 5253362"/>
              <a:gd name="connsiteX166" fmla="*/ 4563954 w 6508054"/>
              <a:gd name="connsiteY166" fmla="*/ 1666446 h 5253362"/>
              <a:gd name="connsiteX167" fmla="*/ 3840406 w 6508054"/>
              <a:gd name="connsiteY167" fmla="*/ 1666446 h 5253362"/>
              <a:gd name="connsiteX168" fmla="*/ 3775166 w 6508054"/>
              <a:gd name="connsiteY168" fmla="*/ 1601206 h 5253362"/>
              <a:gd name="connsiteX169" fmla="*/ 3775166 w 6508054"/>
              <a:gd name="connsiteY169" fmla="*/ 972552 h 5253362"/>
              <a:gd name="connsiteX170" fmla="*/ 3840406 w 6508054"/>
              <a:gd name="connsiteY170" fmla="*/ 907312 h 5253362"/>
              <a:gd name="connsiteX171" fmla="*/ 1938951 w 6508054"/>
              <a:gd name="connsiteY171" fmla="*/ 907312 h 5253362"/>
              <a:gd name="connsiteX172" fmla="*/ 2662499 w 6508054"/>
              <a:gd name="connsiteY172" fmla="*/ 907312 h 5253362"/>
              <a:gd name="connsiteX173" fmla="*/ 2727739 w 6508054"/>
              <a:gd name="connsiteY173" fmla="*/ 972552 h 5253362"/>
              <a:gd name="connsiteX174" fmla="*/ 2727739 w 6508054"/>
              <a:gd name="connsiteY174" fmla="*/ 1601206 h 5253362"/>
              <a:gd name="connsiteX175" fmla="*/ 2662499 w 6508054"/>
              <a:gd name="connsiteY175" fmla="*/ 1666446 h 5253362"/>
              <a:gd name="connsiteX176" fmla="*/ 1938951 w 6508054"/>
              <a:gd name="connsiteY176" fmla="*/ 1666446 h 5253362"/>
              <a:gd name="connsiteX177" fmla="*/ 1873711 w 6508054"/>
              <a:gd name="connsiteY177" fmla="*/ 1601206 h 5253362"/>
              <a:gd name="connsiteX178" fmla="*/ 1873711 w 6508054"/>
              <a:gd name="connsiteY178" fmla="*/ 972552 h 5253362"/>
              <a:gd name="connsiteX179" fmla="*/ 1938951 w 6508054"/>
              <a:gd name="connsiteY179" fmla="*/ 907312 h 5253362"/>
              <a:gd name="connsiteX180" fmla="*/ 955541 w 6508054"/>
              <a:gd name="connsiteY180" fmla="*/ 907312 h 5253362"/>
              <a:gd name="connsiteX181" fmla="*/ 1679088 w 6508054"/>
              <a:gd name="connsiteY181" fmla="*/ 907312 h 5253362"/>
              <a:gd name="connsiteX182" fmla="*/ 1744328 w 6508054"/>
              <a:gd name="connsiteY182" fmla="*/ 972552 h 5253362"/>
              <a:gd name="connsiteX183" fmla="*/ 1744328 w 6508054"/>
              <a:gd name="connsiteY183" fmla="*/ 1601206 h 5253362"/>
              <a:gd name="connsiteX184" fmla="*/ 1679088 w 6508054"/>
              <a:gd name="connsiteY184" fmla="*/ 1666446 h 5253362"/>
              <a:gd name="connsiteX185" fmla="*/ 955541 w 6508054"/>
              <a:gd name="connsiteY185" fmla="*/ 1666446 h 5253362"/>
              <a:gd name="connsiteX186" fmla="*/ 890302 w 6508054"/>
              <a:gd name="connsiteY186" fmla="*/ 1601206 h 5253362"/>
              <a:gd name="connsiteX187" fmla="*/ 890302 w 6508054"/>
              <a:gd name="connsiteY187" fmla="*/ 972552 h 5253362"/>
              <a:gd name="connsiteX188" fmla="*/ 955541 w 6508054"/>
              <a:gd name="connsiteY188" fmla="*/ 907312 h 5253362"/>
              <a:gd name="connsiteX189" fmla="*/ 4779874 w 6508054"/>
              <a:gd name="connsiteY189" fmla="*/ 895451 h 5253362"/>
              <a:gd name="connsiteX190" fmla="*/ 5499344 w 6508054"/>
              <a:gd name="connsiteY190" fmla="*/ 895451 h 5253362"/>
              <a:gd name="connsiteX191" fmla="*/ 5566623 w 6508054"/>
              <a:gd name="connsiteY191" fmla="*/ 962730 h 5253362"/>
              <a:gd name="connsiteX192" fmla="*/ 5566623 w 6508054"/>
              <a:gd name="connsiteY192" fmla="*/ 1611028 h 5253362"/>
              <a:gd name="connsiteX193" fmla="*/ 5499344 w 6508054"/>
              <a:gd name="connsiteY193" fmla="*/ 1678307 h 5253362"/>
              <a:gd name="connsiteX194" fmla="*/ 4779874 w 6508054"/>
              <a:gd name="connsiteY194" fmla="*/ 1678307 h 5253362"/>
              <a:gd name="connsiteX195" fmla="*/ 4712595 w 6508054"/>
              <a:gd name="connsiteY195" fmla="*/ 1611028 h 5253362"/>
              <a:gd name="connsiteX196" fmla="*/ 4712595 w 6508054"/>
              <a:gd name="connsiteY196" fmla="*/ 962730 h 5253362"/>
              <a:gd name="connsiteX197" fmla="*/ 4779874 w 6508054"/>
              <a:gd name="connsiteY197" fmla="*/ 895451 h 5253362"/>
              <a:gd name="connsiteX198" fmla="*/ 67281 w 6508054"/>
              <a:gd name="connsiteY198" fmla="*/ 895451 h 5253362"/>
              <a:gd name="connsiteX199" fmla="*/ 786750 w 6508054"/>
              <a:gd name="connsiteY199" fmla="*/ 895451 h 5253362"/>
              <a:gd name="connsiteX200" fmla="*/ 854028 w 6508054"/>
              <a:gd name="connsiteY200" fmla="*/ 962730 h 5253362"/>
              <a:gd name="connsiteX201" fmla="*/ 854028 w 6508054"/>
              <a:gd name="connsiteY201" fmla="*/ 1611028 h 5253362"/>
              <a:gd name="connsiteX202" fmla="*/ 786750 w 6508054"/>
              <a:gd name="connsiteY202" fmla="*/ 1678307 h 5253362"/>
              <a:gd name="connsiteX203" fmla="*/ 67281 w 6508054"/>
              <a:gd name="connsiteY203" fmla="*/ 1678307 h 5253362"/>
              <a:gd name="connsiteX204" fmla="*/ 0 w 6508054"/>
              <a:gd name="connsiteY204" fmla="*/ 1611028 h 5253362"/>
              <a:gd name="connsiteX205" fmla="*/ 0 w 6508054"/>
              <a:gd name="connsiteY205" fmla="*/ 962730 h 5253362"/>
              <a:gd name="connsiteX206" fmla="*/ 67281 w 6508054"/>
              <a:gd name="connsiteY206" fmla="*/ 895451 h 5253362"/>
              <a:gd name="connsiteX207" fmla="*/ 4777835 w 6508054"/>
              <a:gd name="connsiteY207" fmla="*/ 11861 h 5253362"/>
              <a:gd name="connsiteX208" fmla="*/ 5501383 w 6508054"/>
              <a:gd name="connsiteY208" fmla="*/ 11861 h 5253362"/>
              <a:gd name="connsiteX209" fmla="*/ 5566623 w 6508054"/>
              <a:gd name="connsiteY209" fmla="*/ 77101 h 5253362"/>
              <a:gd name="connsiteX210" fmla="*/ 5566623 w 6508054"/>
              <a:gd name="connsiteY210" fmla="*/ 705757 h 5253362"/>
              <a:gd name="connsiteX211" fmla="*/ 5501383 w 6508054"/>
              <a:gd name="connsiteY211" fmla="*/ 770997 h 5253362"/>
              <a:gd name="connsiteX212" fmla="*/ 4777835 w 6508054"/>
              <a:gd name="connsiteY212" fmla="*/ 770997 h 5253362"/>
              <a:gd name="connsiteX213" fmla="*/ 4712595 w 6508054"/>
              <a:gd name="connsiteY213" fmla="*/ 705757 h 5253362"/>
              <a:gd name="connsiteX214" fmla="*/ 4712595 w 6508054"/>
              <a:gd name="connsiteY214" fmla="*/ 77101 h 5253362"/>
              <a:gd name="connsiteX215" fmla="*/ 4777835 w 6508054"/>
              <a:gd name="connsiteY215" fmla="*/ 11861 h 5253362"/>
              <a:gd name="connsiteX216" fmla="*/ 1938951 w 6508054"/>
              <a:gd name="connsiteY216" fmla="*/ 11861 h 5253362"/>
              <a:gd name="connsiteX217" fmla="*/ 2662499 w 6508054"/>
              <a:gd name="connsiteY217" fmla="*/ 11861 h 5253362"/>
              <a:gd name="connsiteX218" fmla="*/ 2727739 w 6508054"/>
              <a:gd name="connsiteY218" fmla="*/ 77101 h 5253362"/>
              <a:gd name="connsiteX219" fmla="*/ 2727739 w 6508054"/>
              <a:gd name="connsiteY219" fmla="*/ 705757 h 5253362"/>
              <a:gd name="connsiteX220" fmla="*/ 2662499 w 6508054"/>
              <a:gd name="connsiteY220" fmla="*/ 770997 h 5253362"/>
              <a:gd name="connsiteX221" fmla="*/ 1938951 w 6508054"/>
              <a:gd name="connsiteY221" fmla="*/ 770997 h 5253362"/>
              <a:gd name="connsiteX222" fmla="*/ 1873711 w 6508054"/>
              <a:gd name="connsiteY222" fmla="*/ 705757 h 5253362"/>
              <a:gd name="connsiteX223" fmla="*/ 1873711 w 6508054"/>
              <a:gd name="connsiteY223" fmla="*/ 77101 h 5253362"/>
              <a:gd name="connsiteX224" fmla="*/ 1938951 w 6508054"/>
              <a:gd name="connsiteY224" fmla="*/ 11861 h 5253362"/>
              <a:gd name="connsiteX225" fmla="*/ 3841650 w 6508054"/>
              <a:gd name="connsiteY225" fmla="*/ 0 h 5253362"/>
              <a:gd name="connsiteX226" fmla="*/ 4561120 w 6508054"/>
              <a:gd name="connsiteY226" fmla="*/ 0 h 5253362"/>
              <a:gd name="connsiteX227" fmla="*/ 4628399 w 6508054"/>
              <a:gd name="connsiteY227" fmla="*/ 67279 h 5253362"/>
              <a:gd name="connsiteX228" fmla="*/ 4628399 w 6508054"/>
              <a:gd name="connsiteY228" fmla="*/ 715579 h 5253362"/>
              <a:gd name="connsiteX229" fmla="*/ 4561120 w 6508054"/>
              <a:gd name="connsiteY229" fmla="*/ 782858 h 5253362"/>
              <a:gd name="connsiteX230" fmla="*/ 3841650 w 6508054"/>
              <a:gd name="connsiteY230" fmla="*/ 782858 h 5253362"/>
              <a:gd name="connsiteX231" fmla="*/ 3774371 w 6508054"/>
              <a:gd name="connsiteY231" fmla="*/ 715579 h 5253362"/>
              <a:gd name="connsiteX232" fmla="*/ 3774371 w 6508054"/>
              <a:gd name="connsiteY232" fmla="*/ 67279 h 5253362"/>
              <a:gd name="connsiteX233" fmla="*/ 3841650 w 6508054"/>
              <a:gd name="connsiteY233" fmla="*/ 0 h 5253362"/>
              <a:gd name="connsiteX234" fmla="*/ 957580 w 6508054"/>
              <a:gd name="connsiteY234" fmla="*/ 0 h 5253362"/>
              <a:gd name="connsiteX235" fmla="*/ 1677049 w 6508054"/>
              <a:gd name="connsiteY235" fmla="*/ 0 h 5253362"/>
              <a:gd name="connsiteX236" fmla="*/ 1744328 w 6508054"/>
              <a:gd name="connsiteY236" fmla="*/ 67279 h 5253362"/>
              <a:gd name="connsiteX237" fmla="*/ 1744328 w 6508054"/>
              <a:gd name="connsiteY237" fmla="*/ 715579 h 5253362"/>
              <a:gd name="connsiteX238" fmla="*/ 1677049 w 6508054"/>
              <a:gd name="connsiteY238" fmla="*/ 782858 h 5253362"/>
              <a:gd name="connsiteX239" fmla="*/ 957580 w 6508054"/>
              <a:gd name="connsiteY239" fmla="*/ 782858 h 5253362"/>
              <a:gd name="connsiteX240" fmla="*/ 890302 w 6508054"/>
              <a:gd name="connsiteY240" fmla="*/ 715579 h 5253362"/>
              <a:gd name="connsiteX241" fmla="*/ 890302 w 6508054"/>
              <a:gd name="connsiteY241" fmla="*/ 67279 h 5253362"/>
              <a:gd name="connsiteX242" fmla="*/ 957580 w 6508054"/>
              <a:gd name="connsiteY242" fmla="*/ 0 h 5253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</a:cxnLst>
            <a:rect l="l" t="t" r="r" b="b"/>
            <a:pathLst>
              <a:path w="6508054" h="5253362">
                <a:moveTo>
                  <a:pt x="2893445" y="4494226"/>
                </a:moveTo>
                <a:lnTo>
                  <a:pt x="3616992" y="4494226"/>
                </a:lnTo>
                <a:cubicBezTo>
                  <a:pt x="3653024" y="4494226"/>
                  <a:pt x="3682233" y="4523435"/>
                  <a:pt x="3682233" y="4559466"/>
                </a:cubicBezTo>
                <a:lnTo>
                  <a:pt x="3682233" y="5188122"/>
                </a:lnTo>
                <a:cubicBezTo>
                  <a:pt x="3682233" y="5224153"/>
                  <a:pt x="3653024" y="5253362"/>
                  <a:pt x="3616992" y="5253362"/>
                </a:cubicBezTo>
                <a:lnTo>
                  <a:pt x="2893445" y="5253362"/>
                </a:lnTo>
                <a:cubicBezTo>
                  <a:pt x="2857413" y="5253362"/>
                  <a:pt x="2828205" y="5224153"/>
                  <a:pt x="2828205" y="5188122"/>
                </a:cubicBezTo>
                <a:lnTo>
                  <a:pt x="2828205" y="4559466"/>
                </a:lnTo>
                <a:cubicBezTo>
                  <a:pt x="2828205" y="4523435"/>
                  <a:pt x="2857413" y="4494226"/>
                  <a:pt x="2893445" y="4494226"/>
                </a:cubicBezTo>
                <a:close/>
                <a:moveTo>
                  <a:pt x="1932427" y="3644261"/>
                </a:moveTo>
                <a:lnTo>
                  <a:pt x="2669023" y="3644261"/>
                </a:lnTo>
                <a:cubicBezTo>
                  <a:pt x="2701451" y="3644261"/>
                  <a:pt x="2727739" y="3670549"/>
                  <a:pt x="2727739" y="3702977"/>
                </a:cubicBezTo>
                <a:lnTo>
                  <a:pt x="2727739" y="4268767"/>
                </a:lnTo>
                <a:cubicBezTo>
                  <a:pt x="2727739" y="4301195"/>
                  <a:pt x="2701451" y="4327483"/>
                  <a:pt x="2669023" y="4327483"/>
                </a:cubicBezTo>
                <a:lnTo>
                  <a:pt x="1932427" y="4327483"/>
                </a:lnTo>
                <a:cubicBezTo>
                  <a:pt x="1899999" y="4327483"/>
                  <a:pt x="1873711" y="4301195"/>
                  <a:pt x="1873711" y="4268767"/>
                </a:cubicBezTo>
                <a:lnTo>
                  <a:pt x="1873711" y="3702977"/>
                </a:lnTo>
                <a:cubicBezTo>
                  <a:pt x="1873711" y="3670549"/>
                  <a:pt x="1899999" y="3644261"/>
                  <a:pt x="1932427" y="3644261"/>
                </a:cubicBezTo>
                <a:close/>
                <a:moveTo>
                  <a:pt x="2893444" y="3606305"/>
                </a:moveTo>
                <a:lnTo>
                  <a:pt x="3616992" y="3606305"/>
                </a:lnTo>
                <a:cubicBezTo>
                  <a:pt x="3653024" y="3606305"/>
                  <a:pt x="3682233" y="3635514"/>
                  <a:pt x="3682233" y="3671545"/>
                </a:cubicBezTo>
                <a:lnTo>
                  <a:pt x="3682233" y="4300201"/>
                </a:lnTo>
                <a:cubicBezTo>
                  <a:pt x="3682233" y="4336232"/>
                  <a:pt x="3653024" y="4365441"/>
                  <a:pt x="3616992" y="4365441"/>
                </a:cubicBezTo>
                <a:lnTo>
                  <a:pt x="2893444" y="4365441"/>
                </a:lnTo>
                <a:cubicBezTo>
                  <a:pt x="2857413" y="4365441"/>
                  <a:pt x="2828204" y="4336232"/>
                  <a:pt x="2828204" y="4300201"/>
                </a:cubicBezTo>
                <a:lnTo>
                  <a:pt x="2828204" y="3671545"/>
                </a:lnTo>
                <a:cubicBezTo>
                  <a:pt x="2828204" y="3635514"/>
                  <a:pt x="2857413" y="3606305"/>
                  <a:pt x="2893444" y="3606305"/>
                </a:cubicBezTo>
                <a:close/>
                <a:moveTo>
                  <a:pt x="3842446" y="3594443"/>
                </a:moveTo>
                <a:lnTo>
                  <a:pt x="4561915" y="3594443"/>
                </a:lnTo>
                <a:cubicBezTo>
                  <a:pt x="4599072" y="3594443"/>
                  <a:pt x="4629194" y="3624565"/>
                  <a:pt x="4629194" y="3661722"/>
                </a:cubicBezTo>
                <a:lnTo>
                  <a:pt x="4629194" y="4310022"/>
                </a:lnTo>
                <a:cubicBezTo>
                  <a:pt x="4629194" y="4347179"/>
                  <a:pt x="4599072" y="4377301"/>
                  <a:pt x="4561915" y="4377301"/>
                </a:cubicBezTo>
                <a:lnTo>
                  <a:pt x="3842446" y="4377301"/>
                </a:lnTo>
                <a:cubicBezTo>
                  <a:pt x="3805288" y="4377301"/>
                  <a:pt x="3775166" y="4347179"/>
                  <a:pt x="3775166" y="4310022"/>
                </a:cubicBezTo>
                <a:lnTo>
                  <a:pt x="3775166" y="3661722"/>
                </a:lnTo>
                <a:cubicBezTo>
                  <a:pt x="3775166" y="3624565"/>
                  <a:pt x="3805288" y="3594443"/>
                  <a:pt x="3842446" y="3594443"/>
                </a:cubicBezTo>
                <a:close/>
                <a:moveTo>
                  <a:pt x="3833882" y="2738724"/>
                </a:moveTo>
                <a:lnTo>
                  <a:pt x="4570478" y="2738724"/>
                </a:lnTo>
                <a:cubicBezTo>
                  <a:pt x="4602906" y="2738724"/>
                  <a:pt x="4629194" y="2765012"/>
                  <a:pt x="4629194" y="2797440"/>
                </a:cubicBezTo>
                <a:lnTo>
                  <a:pt x="4629194" y="3363230"/>
                </a:lnTo>
                <a:cubicBezTo>
                  <a:pt x="4629194" y="3395658"/>
                  <a:pt x="4602906" y="3421946"/>
                  <a:pt x="4570478" y="3421946"/>
                </a:cubicBezTo>
                <a:lnTo>
                  <a:pt x="3833882" y="3421946"/>
                </a:lnTo>
                <a:cubicBezTo>
                  <a:pt x="3801455" y="3421946"/>
                  <a:pt x="3775166" y="3395658"/>
                  <a:pt x="3775166" y="3363230"/>
                </a:cubicBezTo>
                <a:lnTo>
                  <a:pt x="3775166" y="2797440"/>
                </a:lnTo>
                <a:cubicBezTo>
                  <a:pt x="3775166" y="2765012"/>
                  <a:pt x="3801455" y="2738724"/>
                  <a:pt x="3833882" y="2738724"/>
                </a:cubicBezTo>
                <a:close/>
                <a:moveTo>
                  <a:pt x="4777835" y="2700768"/>
                </a:moveTo>
                <a:lnTo>
                  <a:pt x="5501383" y="2700768"/>
                </a:lnTo>
                <a:cubicBezTo>
                  <a:pt x="5537414" y="2700768"/>
                  <a:pt x="5566623" y="2729977"/>
                  <a:pt x="5566623" y="2766008"/>
                </a:cubicBezTo>
                <a:lnTo>
                  <a:pt x="5566623" y="3394664"/>
                </a:lnTo>
                <a:cubicBezTo>
                  <a:pt x="5566623" y="3430695"/>
                  <a:pt x="5537414" y="3459904"/>
                  <a:pt x="5501383" y="3459904"/>
                </a:cubicBezTo>
                <a:lnTo>
                  <a:pt x="4777835" y="3459904"/>
                </a:lnTo>
                <a:cubicBezTo>
                  <a:pt x="4741804" y="3459904"/>
                  <a:pt x="4712595" y="3430695"/>
                  <a:pt x="4712595" y="3394664"/>
                </a:cubicBezTo>
                <a:lnTo>
                  <a:pt x="4712595" y="2766008"/>
                </a:lnTo>
                <a:cubicBezTo>
                  <a:pt x="4712595" y="2729977"/>
                  <a:pt x="4741804" y="2700768"/>
                  <a:pt x="4777835" y="2700768"/>
                </a:cubicBezTo>
                <a:close/>
                <a:moveTo>
                  <a:pt x="2893444" y="2700768"/>
                </a:moveTo>
                <a:lnTo>
                  <a:pt x="3616992" y="2700768"/>
                </a:lnTo>
                <a:cubicBezTo>
                  <a:pt x="3653024" y="2700768"/>
                  <a:pt x="3682233" y="2729977"/>
                  <a:pt x="3682233" y="2766008"/>
                </a:cubicBezTo>
                <a:lnTo>
                  <a:pt x="3682233" y="3394664"/>
                </a:lnTo>
                <a:cubicBezTo>
                  <a:pt x="3682233" y="3430695"/>
                  <a:pt x="3653024" y="3459904"/>
                  <a:pt x="3616992" y="3459904"/>
                </a:cubicBezTo>
                <a:lnTo>
                  <a:pt x="2893444" y="3459904"/>
                </a:lnTo>
                <a:cubicBezTo>
                  <a:pt x="2857413" y="3459904"/>
                  <a:pt x="2828204" y="3430695"/>
                  <a:pt x="2828204" y="3394664"/>
                </a:cubicBezTo>
                <a:lnTo>
                  <a:pt x="2828204" y="2766008"/>
                </a:lnTo>
                <a:cubicBezTo>
                  <a:pt x="2828204" y="2729977"/>
                  <a:pt x="2857413" y="2700768"/>
                  <a:pt x="2893444" y="2700768"/>
                </a:cubicBezTo>
                <a:close/>
                <a:moveTo>
                  <a:pt x="955540" y="2700768"/>
                </a:moveTo>
                <a:lnTo>
                  <a:pt x="1679088" y="2700768"/>
                </a:lnTo>
                <a:cubicBezTo>
                  <a:pt x="1715119" y="2700768"/>
                  <a:pt x="1744328" y="2729977"/>
                  <a:pt x="1744328" y="2766008"/>
                </a:cubicBezTo>
                <a:lnTo>
                  <a:pt x="1744328" y="3394664"/>
                </a:lnTo>
                <a:cubicBezTo>
                  <a:pt x="1744328" y="3430695"/>
                  <a:pt x="1715119" y="3459904"/>
                  <a:pt x="1679088" y="3459904"/>
                </a:cubicBezTo>
                <a:lnTo>
                  <a:pt x="955540" y="3459904"/>
                </a:lnTo>
                <a:cubicBezTo>
                  <a:pt x="919509" y="3459904"/>
                  <a:pt x="890300" y="3430695"/>
                  <a:pt x="890300" y="3394664"/>
                </a:cubicBezTo>
                <a:lnTo>
                  <a:pt x="890300" y="2766008"/>
                </a:lnTo>
                <a:cubicBezTo>
                  <a:pt x="890300" y="2729977"/>
                  <a:pt x="919509" y="2700768"/>
                  <a:pt x="955540" y="2700768"/>
                </a:cubicBezTo>
                <a:close/>
                <a:moveTo>
                  <a:pt x="1940990" y="2688907"/>
                </a:moveTo>
                <a:lnTo>
                  <a:pt x="2660460" y="2688907"/>
                </a:lnTo>
                <a:cubicBezTo>
                  <a:pt x="2697617" y="2688907"/>
                  <a:pt x="2727739" y="2719029"/>
                  <a:pt x="2727739" y="2756186"/>
                </a:cubicBezTo>
                <a:lnTo>
                  <a:pt x="2727739" y="3404486"/>
                </a:lnTo>
                <a:cubicBezTo>
                  <a:pt x="2727739" y="3441643"/>
                  <a:pt x="2697617" y="3471765"/>
                  <a:pt x="2660460" y="3471765"/>
                </a:cubicBezTo>
                <a:lnTo>
                  <a:pt x="1940990" y="3471765"/>
                </a:lnTo>
                <a:cubicBezTo>
                  <a:pt x="1903833" y="3471765"/>
                  <a:pt x="1873711" y="3441643"/>
                  <a:pt x="1873711" y="3404486"/>
                </a:cubicBezTo>
                <a:lnTo>
                  <a:pt x="1873711" y="2756186"/>
                </a:lnTo>
                <a:cubicBezTo>
                  <a:pt x="1873711" y="2719029"/>
                  <a:pt x="1903833" y="2688907"/>
                  <a:pt x="1940990" y="2688907"/>
                </a:cubicBezTo>
                <a:close/>
                <a:moveTo>
                  <a:pt x="58716" y="1836502"/>
                </a:moveTo>
                <a:lnTo>
                  <a:pt x="795311" y="1836502"/>
                </a:lnTo>
                <a:cubicBezTo>
                  <a:pt x="827740" y="1836502"/>
                  <a:pt x="854028" y="1862790"/>
                  <a:pt x="854028" y="1895218"/>
                </a:cubicBezTo>
                <a:lnTo>
                  <a:pt x="854028" y="2461008"/>
                </a:lnTo>
                <a:cubicBezTo>
                  <a:pt x="854028" y="2493436"/>
                  <a:pt x="827740" y="2519724"/>
                  <a:pt x="795311" y="2519724"/>
                </a:cubicBezTo>
                <a:lnTo>
                  <a:pt x="58716" y="2519724"/>
                </a:lnTo>
                <a:cubicBezTo>
                  <a:pt x="26288" y="2519724"/>
                  <a:pt x="0" y="2493436"/>
                  <a:pt x="0" y="2461008"/>
                </a:cubicBezTo>
                <a:lnTo>
                  <a:pt x="0" y="1895218"/>
                </a:lnTo>
                <a:cubicBezTo>
                  <a:pt x="0" y="1862790"/>
                  <a:pt x="26288" y="1836502"/>
                  <a:pt x="58716" y="1836502"/>
                </a:cubicBezTo>
                <a:close/>
                <a:moveTo>
                  <a:pt x="5719266" y="1798545"/>
                </a:moveTo>
                <a:lnTo>
                  <a:pt x="6442814" y="1798545"/>
                </a:lnTo>
                <a:cubicBezTo>
                  <a:pt x="6478845" y="1798545"/>
                  <a:pt x="6508054" y="1827754"/>
                  <a:pt x="6508054" y="1863785"/>
                </a:cubicBezTo>
                <a:lnTo>
                  <a:pt x="6508054" y="2492441"/>
                </a:lnTo>
                <a:cubicBezTo>
                  <a:pt x="6508054" y="2528472"/>
                  <a:pt x="6478845" y="2557681"/>
                  <a:pt x="6442814" y="2557681"/>
                </a:cubicBezTo>
                <a:lnTo>
                  <a:pt x="5719266" y="2557681"/>
                </a:lnTo>
                <a:cubicBezTo>
                  <a:pt x="5683235" y="2557681"/>
                  <a:pt x="5654026" y="2528472"/>
                  <a:pt x="5654026" y="2492441"/>
                </a:cubicBezTo>
                <a:lnTo>
                  <a:pt x="5654026" y="1863785"/>
                </a:lnTo>
                <a:cubicBezTo>
                  <a:pt x="5654026" y="1827754"/>
                  <a:pt x="5683235" y="1798545"/>
                  <a:pt x="5719266" y="1798545"/>
                </a:cubicBezTo>
                <a:close/>
                <a:moveTo>
                  <a:pt x="3840406" y="1798545"/>
                </a:moveTo>
                <a:lnTo>
                  <a:pt x="4563954" y="1798545"/>
                </a:lnTo>
                <a:cubicBezTo>
                  <a:pt x="4599985" y="1798545"/>
                  <a:pt x="4629194" y="1827754"/>
                  <a:pt x="4629194" y="1863785"/>
                </a:cubicBezTo>
                <a:lnTo>
                  <a:pt x="4629194" y="2492441"/>
                </a:lnTo>
                <a:cubicBezTo>
                  <a:pt x="4629194" y="2528472"/>
                  <a:pt x="4599985" y="2557681"/>
                  <a:pt x="4563954" y="2557681"/>
                </a:cubicBezTo>
                <a:lnTo>
                  <a:pt x="3840406" y="2557681"/>
                </a:lnTo>
                <a:cubicBezTo>
                  <a:pt x="3804375" y="2557681"/>
                  <a:pt x="3775166" y="2528472"/>
                  <a:pt x="3775166" y="2492441"/>
                </a:cubicBezTo>
                <a:lnTo>
                  <a:pt x="3775166" y="1863785"/>
                </a:lnTo>
                <a:cubicBezTo>
                  <a:pt x="3775166" y="1827754"/>
                  <a:pt x="3804375" y="1798545"/>
                  <a:pt x="3840406" y="1798545"/>
                </a:cubicBezTo>
                <a:close/>
                <a:moveTo>
                  <a:pt x="1938951" y="1798545"/>
                </a:moveTo>
                <a:lnTo>
                  <a:pt x="2662499" y="1798545"/>
                </a:lnTo>
                <a:cubicBezTo>
                  <a:pt x="2698530" y="1798545"/>
                  <a:pt x="2727739" y="1827754"/>
                  <a:pt x="2727739" y="1863785"/>
                </a:cubicBezTo>
                <a:lnTo>
                  <a:pt x="2727739" y="2492441"/>
                </a:lnTo>
                <a:cubicBezTo>
                  <a:pt x="2727739" y="2528472"/>
                  <a:pt x="2698530" y="2557681"/>
                  <a:pt x="2662499" y="2557681"/>
                </a:cubicBezTo>
                <a:lnTo>
                  <a:pt x="1938951" y="2557681"/>
                </a:lnTo>
                <a:cubicBezTo>
                  <a:pt x="1902920" y="2557681"/>
                  <a:pt x="1873711" y="2528472"/>
                  <a:pt x="1873711" y="2492441"/>
                </a:cubicBezTo>
                <a:lnTo>
                  <a:pt x="1873711" y="1863785"/>
                </a:lnTo>
                <a:cubicBezTo>
                  <a:pt x="1873711" y="1827754"/>
                  <a:pt x="1902920" y="1798545"/>
                  <a:pt x="1938951" y="1798545"/>
                </a:cubicBezTo>
                <a:close/>
                <a:moveTo>
                  <a:pt x="4779874" y="1786684"/>
                </a:moveTo>
                <a:lnTo>
                  <a:pt x="5499344" y="1786684"/>
                </a:lnTo>
                <a:cubicBezTo>
                  <a:pt x="5536501" y="1786684"/>
                  <a:pt x="5566623" y="1816806"/>
                  <a:pt x="5566623" y="1853963"/>
                </a:cubicBezTo>
                <a:lnTo>
                  <a:pt x="5566623" y="2502263"/>
                </a:lnTo>
                <a:cubicBezTo>
                  <a:pt x="5566623" y="2539420"/>
                  <a:pt x="5536501" y="2569542"/>
                  <a:pt x="5499344" y="2569542"/>
                </a:cubicBezTo>
                <a:lnTo>
                  <a:pt x="4779874" y="2569542"/>
                </a:lnTo>
                <a:cubicBezTo>
                  <a:pt x="4742717" y="2569542"/>
                  <a:pt x="4712595" y="2539420"/>
                  <a:pt x="4712595" y="2502263"/>
                </a:cubicBezTo>
                <a:lnTo>
                  <a:pt x="4712595" y="1853963"/>
                </a:lnTo>
                <a:cubicBezTo>
                  <a:pt x="4712595" y="1816806"/>
                  <a:pt x="4742717" y="1786684"/>
                  <a:pt x="4779874" y="1786684"/>
                </a:cubicBezTo>
                <a:close/>
                <a:moveTo>
                  <a:pt x="2895483" y="1786684"/>
                </a:moveTo>
                <a:lnTo>
                  <a:pt x="3614953" y="1786684"/>
                </a:lnTo>
                <a:cubicBezTo>
                  <a:pt x="3652111" y="1786684"/>
                  <a:pt x="3682233" y="1816806"/>
                  <a:pt x="3682233" y="1853963"/>
                </a:cubicBezTo>
                <a:lnTo>
                  <a:pt x="3682233" y="2502263"/>
                </a:lnTo>
                <a:cubicBezTo>
                  <a:pt x="3682233" y="2539420"/>
                  <a:pt x="3652111" y="2569542"/>
                  <a:pt x="3614953" y="2569542"/>
                </a:cubicBezTo>
                <a:lnTo>
                  <a:pt x="2895483" y="2569542"/>
                </a:lnTo>
                <a:cubicBezTo>
                  <a:pt x="2858326" y="2569542"/>
                  <a:pt x="2828204" y="2539420"/>
                  <a:pt x="2828204" y="2502263"/>
                </a:cubicBezTo>
                <a:lnTo>
                  <a:pt x="2828204" y="1853963"/>
                </a:lnTo>
                <a:cubicBezTo>
                  <a:pt x="2828204" y="1816806"/>
                  <a:pt x="2858326" y="1786684"/>
                  <a:pt x="2895483" y="1786684"/>
                </a:cubicBezTo>
                <a:close/>
                <a:moveTo>
                  <a:pt x="957580" y="1786684"/>
                </a:moveTo>
                <a:lnTo>
                  <a:pt x="1677049" y="1786684"/>
                </a:lnTo>
                <a:cubicBezTo>
                  <a:pt x="1714206" y="1786684"/>
                  <a:pt x="1744328" y="1816806"/>
                  <a:pt x="1744328" y="1853963"/>
                </a:cubicBezTo>
                <a:lnTo>
                  <a:pt x="1744328" y="2502263"/>
                </a:lnTo>
                <a:cubicBezTo>
                  <a:pt x="1744328" y="2539420"/>
                  <a:pt x="1714206" y="2569542"/>
                  <a:pt x="1677049" y="2569542"/>
                </a:cubicBezTo>
                <a:lnTo>
                  <a:pt x="957580" y="2569542"/>
                </a:lnTo>
                <a:cubicBezTo>
                  <a:pt x="920423" y="2569542"/>
                  <a:pt x="890301" y="2539420"/>
                  <a:pt x="890301" y="2502263"/>
                </a:cubicBezTo>
                <a:lnTo>
                  <a:pt x="890301" y="1853963"/>
                </a:lnTo>
                <a:cubicBezTo>
                  <a:pt x="890301" y="1816806"/>
                  <a:pt x="920423" y="1786684"/>
                  <a:pt x="957580" y="1786684"/>
                </a:cubicBezTo>
                <a:close/>
                <a:moveTo>
                  <a:pt x="5712742" y="945268"/>
                </a:moveTo>
                <a:lnTo>
                  <a:pt x="6449338" y="945268"/>
                </a:lnTo>
                <a:cubicBezTo>
                  <a:pt x="6481766" y="945268"/>
                  <a:pt x="6508054" y="971556"/>
                  <a:pt x="6508054" y="1003984"/>
                </a:cubicBezTo>
                <a:lnTo>
                  <a:pt x="6508054" y="1569772"/>
                </a:lnTo>
                <a:cubicBezTo>
                  <a:pt x="6508054" y="1602200"/>
                  <a:pt x="6481766" y="1628488"/>
                  <a:pt x="6449338" y="1628488"/>
                </a:cubicBezTo>
                <a:lnTo>
                  <a:pt x="5712742" y="1628488"/>
                </a:lnTo>
                <a:cubicBezTo>
                  <a:pt x="5680314" y="1628488"/>
                  <a:pt x="5654026" y="1602200"/>
                  <a:pt x="5654026" y="1569772"/>
                </a:cubicBezTo>
                <a:lnTo>
                  <a:pt x="5654026" y="1003984"/>
                </a:lnTo>
                <a:cubicBezTo>
                  <a:pt x="5654026" y="971556"/>
                  <a:pt x="5680314" y="945268"/>
                  <a:pt x="5712742" y="945268"/>
                </a:cubicBezTo>
                <a:close/>
                <a:moveTo>
                  <a:pt x="2886921" y="945268"/>
                </a:moveTo>
                <a:lnTo>
                  <a:pt x="3623516" y="945268"/>
                </a:lnTo>
                <a:cubicBezTo>
                  <a:pt x="3655944" y="945268"/>
                  <a:pt x="3682233" y="971556"/>
                  <a:pt x="3682233" y="1003984"/>
                </a:cubicBezTo>
                <a:lnTo>
                  <a:pt x="3682233" y="1569772"/>
                </a:lnTo>
                <a:cubicBezTo>
                  <a:pt x="3682233" y="1602200"/>
                  <a:pt x="3655944" y="1628488"/>
                  <a:pt x="3623516" y="1628488"/>
                </a:cubicBezTo>
                <a:lnTo>
                  <a:pt x="2886921" y="1628488"/>
                </a:lnTo>
                <a:cubicBezTo>
                  <a:pt x="2854493" y="1628488"/>
                  <a:pt x="2828205" y="1602200"/>
                  <a:pt x="2828205" y="1569772"/>
                </a:cubicBezTo>
                <a:lnTo>
                  <a:pt x="2828205" y="1003984"/>
                </a:lnTo>
                <a:cubicBezTo>
                  <a:pt x="2828205" y="971556"/>
                  <a:pt x="2854493" y="945268"/>
                  <a:pt x="2886921" y="945268"/>
                </a:cubicBezTo>
                <a:close/>
                <a:moveTo>
                  <a:pt x="3840406" y="907312"/>
                </a:moveTo>
                <a:lnTo>
                  <a:pt x="4563954" y="907312"/>
                </a:lnTo>
                <a:cubicBezTo>
                  <a:pt x="4599985" y="907312"/>
                  <a:pt x="4629194" y="936521"/>
                  <a:pt x="4629194" y="972552"/>
                </a:cubicBezTo>
                <a:lnTo>
                  <a:pt x="4629194" y="1601206"/>
                </a:lnTo>
                <a:cubicBezTo>
                  <a:pt x="4629194" y="1637237"/>
                  <a:pt x="4599985" y="1666446"/>
                  <a:pt x="4563954" y="1666446"/>
                </a:cubicBezTo>
                <a:lnTo>
                  <a:pt x="3840406" y="1666446"/>
                </a:lnTo>
                <a:cubicBezTo>
                  <a:pt x="3804375" y="1666446"/>
                  <a:pt x="3775166" y="1637237"/>
                  <a:pt x="3775166" y="1601206"/>
                </a:cubicBezTo>
                <a:lnTo>
                  <a:pt x="3775166" y="972552"/>
                </a:lnTo>
                <a:cubicBezTo>
                  <a:pt x="3775166" y="936521"/>
                  <a:pt x="3804375" y="907312"/>
                  <a:pt x="3840406" y="907312"/>
                </a:cubicBezTo>
                <a:close/>
                <a:moveTo>
                  <a:pt x="1938951" y="907312"/>
                </a:moveTo>
                <a:lnTo>
                  <a:pt x="2662499" y="907312"/>
                </a:lnTo>
                <a:cubicBezTo>
                  <a:pt x="2698531" y="907312"/>
                  <a:pt x="2727739" y="936521"/>
                  <a:pt x="2727739" y="972552"/>
                </a:cubicBezTo>
                <a:lnTo>
                  <a:pt x="2727739" y="1601206"/>
                </a:lnTo>
                <a:cubicBezTo>
                  <a:pt x="2727739" y="1637237"/>
                  <a:pt x="2698531" y="1666446"/>
                  <a:pt x="2662499" y="1666446"/>
                </a:cubicBezTo>
                <a:lnTo>
                  <a:pt x="1938951" y="1666446"/>
                </a:lnTo>
                <a:cubicBezTo>
                  <a:pt x="1902920" y="1666446"/>
                  <a:pt x="1873711" y="1637237"/>
                  <a:pt x="1873711" y="1601206"/>
                </a:cubicBezTo>
                <a:lnTo>
                  <a:pt x="1873711" y="972552"/>
                </a:lnTo>
                <a:cubicBezTo>
                  <a:pt x="1873711" y="936521"/>
                  <a:pt x="1902920" y="907312"/>
                  <a:pt x="1938951" y="907312"/>
                </a:cubicBezTo>
                <a:close/>
                <a:moveTo>
                  <a:pt x="955541" y="907312"/>
                </a:moveTo>
                <a:lnTo>
                  <a:pt x="1679088" y="907312"/>
                </a:lnTo>
                <a:cubicBezTo>
                  <a:pt x="1715120" y="907312"/>
                  <a:pt x="1744328" y="936521"/>
                  <a:pt x="1744328" y="972552"/>
                </a:cubicBezTo>
                <a:lnTo>
                  <a:pt x="1744328" y="1601206"/>
                </a:lnTo>
                <a:cubicBezTo>
                  <a:pt x="1744328" y="1637237"/>
                  <a:pt x="1715120" y="1666446"/>
                  <a:pt x="1679088" y="1666446"/>
                </a:cubicBezTo>
                <a:lnTo>
                  <a:pt x="955541" y="1666446"/>
                </a:lnTo>
                <a:cubicBezTo>
                  <a:pt x="919510" y="1666446"/>
                  <a:pt x="890302" y="1637237"/>
                  <a:pt x="890302" y="1601206"/>
                </a:cubicBezTo>
                <a:lnTo>
                  <a:pt x="890302" y="972552"/>
                </a:lnTo>
                <a:cubicBezTo>
                  <a:pt x="890302" y="936521"/>
                  <a:pt x="919510" y="907312"/>
                  <a:pt x="955541" y="907312"/>
                </a:cubicBezTo>
                <a:close/>
                <a:moveTo>
                  <a:pt x="4779874" y="895451"/>
                </a:moveTo>
                <a:lnTo>
                  <a:pt x="5499344" y="895451"/>
                </a:lnTo>
                <a:cubicBezTo>
                  <a:pt x="5536501" y="895451"/>
                  <a:pt x="5566623" y="925573"/>
                  <a:pt x="5566623" y="962730"/>
                </a:cubicBezTo>
                <a:lnTo>
                  <a:pt x="5566623" y="1611028"/>
                </a:lnTo>
                <a:cubicBezTo>
                  <a:pt x="5566623" y="1648185"/>
                  <a:pt x="5536501" y="1678307"/>
                  <a:pt x="5499344" y="1678307"/>
                </a:cubicBezTo>
                <a:lnTo>
                  <a:pt x="4779874" y="1678307"/>
                </a:lnTo>
                <a:cubicBezTo>
                  <a:pt x="4742717" y="1678307"/>
                  <a:pt x="4712595" y="1648185"/>
                  <a:pt x="4712595" y="1611028"/>
                </a:cubicBezTo>
                <a:lnTo>
                  <a:pt x="4712595" y="962730"/>
                </a:lnTo>
                <a:cubicBezTo>
                  <a:pt x="4712595" y="925573"/>
                  <a:pt x="4742717" y="895451"/>
                  <a:pt x="4779874" y="895451"/>
                </a:cubicBezTo>
                <a:close/>
                <a:moveTo>
                  <a:pt x="67281" y="895451"/>
                </a:moveTo>
                <a:lnTo>
                  <a:pt x="786750" y="895451"/>
                </a:lnTo>
                <a:cubicBezTo>
                  <a:pt x="823906" y="895451"/>
                  <a:pt x="854028" y="925573"/>
                  <a:pt x="854028" y="962730"/>
                </a:cubicBezTo>
                <a:lnTo>
                  <a:pt x="854028" y="1611028"/>
                </a:lnTo>
                <a:cubicBezTo>
                  <a:pt x="854028" y="1648185"/>
                  <a:pt x="823906" y="1678307"/>
                  <a:pt x="786750" y="1678307"/>
                </a:cubicBezTo>
                <a:lnTo>
                  <a:pt x="67281" y="1678307"/>
                </a:lnTo>
                <a:cubicBezTo>
                  <a:pt x="30123" y="1678307"/>
                  <a:pt x="0" y="1648185"/>
                  <a:pt x="0" y="1611028"/>
                </a:cubicBezTo>
                <a:lnTo>
                  <a:pt x="0" y="962730"/>
                </a:lnTo>
                <a:cubicBezTo>
                  <a:pt x="0" y="925573"/>
                  <a:pt x="30123" y="895451"/>
                  <a:pt x="67281" y="895451"/>
                </a:cubicBezTo>
                <a:close/>
                <a:moveTo>
                  <a:pt x="4777835" y="11861"/>
                </a:moveTo>
                <a:lnTo>
                  <a:pt x="5501383" y="11861"/>
                </a:lnTo>
                <a:cubicBezTo>
                  <a:pt x="5537414" y="11861"/>
                  <a:pt x="5566623" y="41070"/>
                  <a:pt x="5566623" y="77101"/>
                </a:cubicBezTo>
                <a:lnTo>
                  <a:pt x="5566623" y="705757"/>
                </a:lnTo>
                <a:cubicBezTo>
                  <a:pt x="5566623" y="741788"/>
                  <a:pt x="5537414" y="770997"/>
                  <a:pt x="5501383" y="770997"/>
                </a:cubicBezTo>
                <a:lnTo>
                  <a:pt x="4777835" y="770997"/>
                </a:lnTo>
                <a:cubicBezTo>
                  <a:pt x="4741804" y="770997"/>
                  <a:pt x="4712595" y="741788"/>
                  <a:pt x="4712595" y="705757"/>
                </a:cubicBezTo>
                <a:lnTo>
                  <a:pt x="4712595" y="77101"/>
                </a:lnTo>
                <a:cubicBezTo>
                  <a:pt x="4712595" y="41070"/>
                  <a:pt x="4741804" y="11861"/>
                  <a:pt x="4777835" y="11861"/>
                </a:cubicBezTo>
                <a:close/>
                <a:moveTo>
                  <a:pt x="1938951" y="11861"/>
                </a:moveTo>
                <a:lnTo>
                  <a:pt x="2662499" y="11861"/>
                </a:lnTo>
                <a:cubicBezTo>
                  <a:pt x="2698531" y="11861"/>
                  <a:pt x="2727739" y="41070"/>
                  <a:pt x="2727739" y="77101"/>
                </a:cubicBezTo>
                <a:lnTo>
                  <a:pt x="2727739" y="705757"/>
                </a:lnTo>
                <a:cubicBezTo>
                  <a:pt x="2727739" y="741788"/>
                  <a:pt x="2698531" y="770997"/>
                  <a:pt x="2662499" y="770997"/>
                </a:cubicBezTo>
                <a:lnTo>
                  <a:pt x="1938951" y="770997"/>
                </a:lnTo>
                <a:cubicBezTo>
                  <a:pt x="1902920" y="770997"/>
                  <a:pt x="1873711" y="741788"/>
                  <a:pt x="1873711" y="705757"/>
                </a:cubicBezTo>
                <a:lnTo>
                  <a:pt x="1873711" y="77101"/>
                </a:lnTo>
                <a:cubicBezTo>
                  <a:pt x="1873711" y="41070"/>
                  <a:pt x="1902920" y="11861"/>
                  <a:pt x="1938951" y="11861"/>
                </a:cubicBezTo>
                <a:close/>
                <a:moveTo>
                  <a:pt x="3841650" y="0"/>
                </a:moveTo>
                <a:lnTo>
                  <a:pt x="4561120" y="0"/>
                </a:lnTo>
                <a:cubicBezTo>
                  <a:pt x="4598277" y="0"/>
                  <a:pt x="4628399" y="30122"/>
                  <a:pt x="4628399" y="67279"/>
                </a:cubicBezTo>
                <a:lnTo>
                  <a:pt x="4628399" y="715579"/>
                </a:lnTo>
                <a:cubicBezTo>
                  <a:pt x="4628399" y="752736"/>
                  <a:pt x="4598277" y="782858"/>
                  <a:pt x="4561120" y="782858"/>
                </a:cubicBezTo>
                <a:lnTo>
                  <a:pt x="3841650" y="782858"/>
                </a:lnTo>
                <a:cubicBezTo>
                  <a:pt x="3804493" y="782858"/>
                  <a:pt x="3774371" y="752736"/>
                  <a:pt x="3774371" y="715579"/>
                </a:cubicBezTo>
                <a:lnTo>
                  <a:pt x="3774371" y="67279"/>
                </a:lnTo>
                <a:cubicBezTo>
                  <a:pt x="3774371" y="30122"/>
                  <a:pt x="3804493" y="0"/>
                  <a:pt x="3841650" y="0"/>
                </a:cubicBezTo>
                <a:close/>
                <a:moveTo>
                  <a:pt x="957580" y="0"/>
                </a:moveTo>
                <a:lnTo>
                  <a:pt x="1677049" y="0"/>
                </a:lnTo>
                <a:cubicBezTo>
                  <a:pt x="1714206" y="0"/>
                  <a:pt x="1744328" y="30122"/>
                  <a:pt x="1744328" y="67279"/>
                </a:cubicBezTo>
                <a:lnTo>
                  <a:pt x="1744328" y="715579"/>
                </a:lnTo>
                <a:cubicBezTo>
                  <a:pt x="1744328" y="752736"/>
                  <a:pt x="1714206" y="782858"/>
                  <a:pt x="1677049" y="782858"/>
                </a:cubicBezTo>
                <a:lnTo>
                  <a:pt x="957580" y="782858"/>
                </a:lnTo>
                <a:cubicBezTo>
                  <a:pt x="920423" y="782858"/>
                  <a:pt x="890302" y="752736"/>
                  <a:pt x="890302" y="715579"/>
                </a:cubicBezTo>
                <a:lnTo>
                  <a:pt x="890302" y="67279"/>
                </a:lnTo>
                <a:cubicBezTo>
                  <a:pt x="890302" y="30122"/>
                  <a:pt x="920423" y="0"/>
                  <a:pt x="957580" y="0"/>
                </a:cubicBezTo>
                <a:close/>
              </a:path>
            </a:pathLst>
          </a:custGeom>
          <a:solidFill>
            <a:srgbClr val="FFC000"/>
          </a:solidFill>
          <a:ln w="1905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2187720"/>
      </p:ext>
    </p:extLst>
  </p:cSld>
  <p:clrMapOvr>
    <a:masterClrMapping/>
  </p:clrMapOvr>
  <p:transition>
    <p:random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0"/>
          </p:nvPr>
        </p:nvSpPr>
        <p:spPr>
          <a:xfrm>
            <a:off x="7292050" y="3067958"/>
            <a:ext cx="4112551" cy="2991295"/>
          </a:xfrm>
          <a:custGeom>
            <a:avLst/>
            <a:gdLst>
              <a:gd name="connsiteX0" fmla="*/ 518389 w 4112551"/>
              <a:gd name="connsiteY0" fmla="*/ 0 h 2991295"/>
              <a:gd name="connsiteX1" fmla="*/ 572148 w 4112551"/>
              <a:gd name="connsiteY1" fmla="*/ 1920 h 2991295"/>
              <a:gd name="connsiteX2" fmla="*/ 629747 w 4112551"/>
              <a:gd name="connsiteY2" fmla="*/ 5760 h 2991295"/>
              <a:gd name="connsiteX3" fmla="*/ 687345 w 4112551"/>
              <a:gd name="connsiteY3" fmla="*/ 13440 h 2991295"/>
              <a:gd name="connsiteX4" fmla="*/ 746864 w 4112551"/>
              <a:gd name="connsiteY4" fmla="*/ 23040 h 2991295"/>
              <a:gd name="connsiteX5" fmla="*/ 883181 w 4112551"/>
              <a:gd name="connsiteY5" fmla="*/ 46079 h 2991295"/>
              <a:gd name="connsiteX6" fmla="*/ 1029098 w 4112551"/>
              <a:gd name="connsiteY6" fmla="*/ 65279 h 2991295"/>
              <a:gd name="connsiteX7" fmla="*/ 1184615 w 4112551"/>
              <a:gd name="connsiteY7" fmla="*/ 82559 h 2991295"/>
              <a:gd name="connsiteX8" fmla="*/ 1347811 w 4112551"/>
              <a:gd name="connsiteY8" fmla="*/ 95998 h 2991295"/>
              <a:gd name="connsiteX9" fmla="*/ 1518687 w 4112551"/>
              <a:gd name="connsiteY9" fmla="*/ 107518 h 2991295"/>
              <a:gd name="connsiteX10" fmla="*/ 1693403 w 4112551"/>
              <a:gd name="connsiteY10" fmla="*/ 115198 h 2991295"/>
              <a:gd name="connsiteX11" fmla="*/ 1873879 w 4112551"/>
              <a:gd name="connsiteY11" fmla="*/ 120958 h 2991295"/>
              <a:gd name="connsiteX12" fmla="*/ 2058195 w 4112551"/>
              <a:gd name="connsiteY12" fmla="*/ 120958 h 2991295"/>
              <a:gd name="connsiteX13" fmla="*/ 2242511 w 4112551"/>
              <a:gd name="connsiteY13" fmla="*/ 120958 h 2991295"/>
              <a:gd name="connsiteX14" fmla="*/ 2424907 w 4112551"/>
              <a:gd name="connsiteY14" fmla="*/ 115198 h 2991295"/>
              <a:gd name="connsiteX15" fmla="*/ 2599624 w 4112551"/>
              <a:gd name="connsiteY15" fmla="*/ 107518 h 2991295"/>
              <a:gd name="connsiteX16" fmla="*/ 2770500 w 4112551"/>
              <a:gd name="connsiteY16" fmla="*/ 95998 h 2991295"/>
              <a:gd name="connsiteX17" fmla="*/ 2933697 w 4112551"/>
              <a:gd name="connsiteY17" fmla="*/ 82559 h 2991295"/>
              <a:gd name="connsiteX18" fmla="*/ 3089213 w 4112551"/>
              <a:gd name="connsiteY18" fmla="*/ 65279 h 2991295"/>
              <a:gd name="connsiteX19" fmla="*/ 3235130 w 4112551"/>
              <a:gd name="connsiteY19" fmla="*/ 46079 h 2991295"/>
              <a:gd name="connsiteX20" fmla="*/ 3371447 w 4112551"/>
              <a:gd name="connsiteY20" fmla="*/ 23040 h 2991295"/>
              <a:gd name="connsiteX21" fmla="*/ 3429046 w 4112551"/>
              <a:gd name="connsiteY21" fmla="*/ 13440 h 2991295"/>
              <a:gd name="connsiteX22" fmla="*/ 3484725 w 4112551"/>
              <a:gd name="connsiteY22" fmla="*/ 5760 h 2991295"/>
              <a:gd name="connsiteX23" fmla="*/ 3540403 w 4112551"/>
              <a:gd name="connsiteY23" fmla="*/ 1920 h 2991295"/>
              <a:gd name="connsiteX24" fmla="*/ 3592242 w 4112551"/>
              <a:gd name="connsiteY24" fmla="*/ 1920 h 2991295"/>
              <a:gd name="connsiteX25" fmla="*/ 3630641 w 4112551"/>
              <a:gd name="connsiteY25" fmla="*/ 1920 h 2991295"/>
              <a:gd name="connsiteX26" fmla="*/ 3669041 w 4112551"/>
              <a:gd name="connsiteY26" fmla="*/ 3840 h 2991295"/>
              <a:gd name="connsiteX27" fmla="*/ 3705520 w 4112551"/>
              <a:gd name="connsiteY27" fmla="*/ 7680 h 2991295"/>
              <a:gd name="connsiteX28" fmla="*/ 3740079 w 4112551"/>
              <a:gd name="connsiteY28" fmla="*/ 13440 h 2991295"/>
              <a:gd name="connsiteX29" fmla="*/ 3772718 w 4112551"/>
              <a:gd name="connsiteY29" fmla="*/ 21120 h 2991295"/>
              <a:gd name="connsiteX30" fmla="*/ 3805358 w 4112551"/>
              <a:gd name="connsiteY30" fmla="*/ 28800 h 2991295"/>
              <a:gd name="connsiteX31" fmla="*/ 3836077 w 4112551"/>
              <a:gd name="connsiteY31" fmla="*/ 38399 h 2991295"/>
              <a:gd name="connsiteX32" fmla="*/ 3866796 w 4112551"/>
              <a:gd name="connsiteY32" fmla="*/ 49919 h 2991295"/>
              <a:gd name="connsiteX33" fmla="*/ 3895596 w 4112551"/>
              <a:gd name="connsiteY33" fmla="*/ 61439 h 2991295"/>
              <a:gd name="connsiteX34" fmla="*/ 3920555 w 4112551"/>
              <a:gd name="connsiteY34" fmla="*/ 74879 h 2991295"/>
              <a:gd name="connsiteX35" fmla="*/ 3947435 w 4112551"/>
              <a:gd name="connsiteY35" fmla="*/ 90238 h 2991295"/>
              <a:gd name="connsiteX36" fmla="*/ 3970474 w 4112551"/>
              <a:gd name="connsiteY36" fmla="*/ 107518 h 2991295"/>
              <a:gd name="connsiteX37" fmla="*/ 3991593 w 4112551"/>
              <a:gd name="connsiteY37" fmla="*/ 124798 h 2991295"/>
              <a:gd name="connsiteX38" fmla="*/ 4012713 w 4112551"/>
              <a:gd name="connsiteY38" fmla="*/ 143997 h 2991295"/>
              <a:gd name="connsiteX39" fmla="*/ 4029993 w 4112551"/>
              <a:gd name="connsiteY39" fmla="*/ 165117 h 2991295"/>
              <a:gd name="connsiteX40" fmla="*/ 4047273 w 4112551"/>
              <a:gd name="connsiteY40" fmla="*/ 188156 h 2991295"/>
              <a:gd name="connsiteX41" fmla="*/ 4066472 w 4112551"/>
              <a:gd name="connsiteY41" fmla="*/ 216956 h 2991295"/>
              <a:gd name="connsiteX42" fmla="*/ 4083751 w 4112551"/>
              <a:gd name="connsiteY42" fmla="*/ 251515 h 2991295"/>
              <a:gd name="connsiteX43" fmla="*/ 4091431 w 4112551"/>
              <a:gd name="connsiteY43" fmla="*/ 270714 h 2991295"/>
              <a:gd name="connsiteX44" fmla="*/ 4099111 w 4112551"/>
              <a:gd name="connsiteY44" fmla="*/ 291834 h 2991295"/>
              <a:gd name="connsiteX45" fmla="*/ 4102951 w 4112551"/>
              <a:gd name="connsiteY45" fmla="*/ 314873 h 2991295"/>
              <a:gd name="connsiteX46" fmla="*/ 4108711 w 4112551"/>
              <a:gd name="connsiteY46" fmla="*/ 337913 h 2991295"/>
              <a:gd name="connsiteX47" fmla="*/ 4110631 w 4112551"/>
              <a:gd name="connsiteY47" fmla="*/ 362872 h 2991295"/>
              <a:gd name="connsiteX48" fmla="*/ 4112551 w 4112551"/>
              <a:gd name="connsiteY48" fmla="*/ 387832 h 2991295"/>
              <a:gd name="connsiteX49" fmla="*/ 4112551 w 4112551"/>
              <a:gd name="connsiteY49" fmla="*/ 416631 h 2991295"/>
              <a:gd name="connsiteX50" fmla="*/ 4110631 w 4112551"/>
              <a:gd name="connsiteY50" fmla="*/ 445430 h 2991295"/>
              <a:gd name="connsiteX51" fmla="*/ 4106791 w 4112551"/>
              <a:gd name="connsiteY51" fmla="*/ 476150 h 2991295"/>
              <a:gd name="connsiteX52" fmla="*/ 4101031 w 4112551"/>
              <a:gd name="connsiteY52" fmla="*/ 506869 h 2991295"/>
              <a:gd name="connsiteX53" fmla="*/ 4091431 w 4112551"/>
              <a:gd name="connsiteY53" fmla="*/ 541428 h 2991295"/>
              <a:gd name="connsiteX54" fmla="*/ 4079912 w 4112551"/>
              <a:gd name="connsiteY54" fmla="*/ 575988 h 2991295"/>
              <a:gd name="connsiteX55" fmla="*/ 4064552 w 4112551"/>
              <a:gd name="connsiteY55" fmla="*/ 622067 h 2991295"/>
              <a:gd name="connsiteX56" fmla="*/ 4049192 w 4112551"/>
              <a:gd name="connsiteY56" fmla="*/ 671986 h 2991295"/>
              <a:gd name="connsiteX57" fmla="*/ 4035753 w 4112551"/>
              <a:gd name="connsiteY57" fmla="*/ 721904 h 2991295"/>
              <a:gd name="connsiteX58" fmla="*/ 4022313 w 4112551"/>
              <a:gd name="connsiteY58" fmla="*/ 775663 h 2991295"/>
              <a:gd name="connsiteX59" fmla="*/ 4010793 w 4112551"/>
              <a:gd name="connsiteY59" fmla="*/ 829422 h 2991295"/>
              <a:gd name="connsiteX60" fmla="*/ 3999273 w 4112551"/>
              <a:gd name="connsiteY60" fmla="*/ 885101 h 2991295"/>
              <a:gd name="connsiteX61" fmla="*/ 3989674 w 4112551"/>
              <a:gd name="connsiteY61" fmla="*/ 940780 h 2991295"/>
              <a:gd name="connsiteX62" fmla="*/ 3980074 w 4112551"/>
              <a:gd name="connsiteY62" fmla="*/ 998379 h 2991295"/>
              <a:gd name="connsiteX63" fmla="*/ 3972394 w 4112551"/>
              <a:gd name="connsiteY63" fmla="*/ 1057897 h 2991295"/>
              <a:gd name="connsiteX64" fmla="*/ 3964714 w 4112551"/>
              <a:gd name="connsiteY64" fmla="*/ 1117416 h 2991295"/>
              <a:gd name="connsiteX65" fmla="*/ 3955115 w 4112551"/>
              <a:gd name="connsiteY65" fmla="*/ 1242213 h 2991295"/>
              <a:gd name="connsiteX66" fmla="*/ 3947435 w 4112551"/>
              <a:gd name="connsiteY66" fmla="*/ 1368930 h 2991295"/>
              <a:gd name="connsiteX67" fmla="*/ 3945515 w 4112551"/>
              <a:gd name="connsiteY67" fmla="*/ 1497568 h 2991295"/>
              <a:gd name="connsiteX68" fmla="*/ 3947435 w 4112551"/>
              <a:gd name="connsiteY68" fmla="*/ 1624285 h 2991295"/>
              <a:gd name="connsiteX69" fmla="*/ 3955115 w 4112551"/>
              <a:gd name="connsiteY69" fmla="*/ 1751002 h 2991295"/>
              <a:gd name="connsiteX70" fmla="*/ 3964714 w 4112551"/>
              <a:gd name="connsiteY70" fmla="*/ 1871960 h 2991295"/>
              <a:gd name="connsiteX71" fmla="*/ 3980074 w 4112551"/>
              <a:gd name="connsiteY71" fmla="*/ 1990997 h 2991295"/>
              <a:gd name="connsiteX72" fmla="*/ 3987754 w 4112551"/>
              <a:gd name="connsiteY72" fmla="*/ 2048596 h 2991295"/>
              <a:gd name="connsiteX73" fmla="*/ 3997353 w 4112551"/>
              <a:gd name="connsiteY73" fmla="*/ 2104274 h 2991295"/>
              <a:gd name="connsiteX74" fmla="*/ 4008873 w 4112551"/>
              <a:gd name="connsiteY74" fmla="*/ 2159953 h 2991295"/>
              <a:gd name="connsiteX75" fmla="*/ 4020393 w 4112551"/>
              <a:gd name="connsiteY75" fmla="*/ 2211792 h 2991295"/>
              <a:gd name="connsiteX76" fmla="*/ 4033833 w 4112551"/>
              <a:gd name="connsiteY76" fmla="*/ 2263631 h 2991295"/>
              <a:gd name="connsiteX77" fmla="*/ 4047273 w 4112551"/>
              <a:gd name="connsiteY77" fmla="*/ 2315470 h 2991295"/>
              <a:gd name="connsiteX78" fmla="*/ 4060712 w 4112551"/>
              <a:gd name="connsiteY78" fmla="*/ 2363469 h 2991295"/>
              <a:gd name="connsiteX79" fmla="*/ 4076072 w 4112551"/>
              <a:gd name="connsiteY79" fmla="*/ 2411468 h 2991295"/>
              <a:gd name="connsiteX80" fmla="*/ 4087591 w 4112551"/>
              <a:gd name="connsiteY80" fmla="*/ 2446027 h 2991295"/>
              <a:gd name="connsiteX81" fmla="*/ 4097191 w 4112551"/>
              <a:gd name="connsiteY81" fmla="*/ 2480586 h 2991295"/>
              <a:gd name="connsiteX82" fmla="*/ 4102951 w 4112551"/>
              <a:gd name="connsiteY82" fmla="*/ 2515145 h 2991295"/>
              <a:gd name="connsiteX83" fmla="*/ 4108711 w 4112551"/>
              <a:gd name="connsiteY83" fmla="*/ 2545865 h 2991295"/>
              <a:gd name="connsiteX84" fmla="*/ 4110631 w 4112551"/>
              <a:gd name="connsiteY84" fmla="*/ 2576584 h 2991295"/>
              <a:gd name="connsiteX85" fmla="*/ 4110631 w 4112551"/>
              <a:gd name="connsiteY85" fmla="*/ 2603464 h 2991295"/>
              <a:gd name="connsiteX86" fmla="*/ 4108711 w 4112551"/>
              <a:gd name="connsiteY86" fmla="*/ 2630343 h 2991295"/>
              <a:gd name="connsiteX87" fmla="*/ 4106791 w 4112551"/>
              <a:gd name="connsiteY87" fmla="*/ 2657222 h 2991295"/>
              <a:gd name="connsiteX88" fmla="*/ 4101031 w 4112551"/>
              <a:gd name="connsiteY88" fmla="*/ 2680262 h 2991295"/>
              <a:gd name="connsiteX89" fmla="*/ 4095271 w 4112551"/>
              <a:gd name="connsiteY89" fmla="*/ 2703301 h 2991295"/>
              <a:gd name="connsiteX90" fmla="*/ 4089511 w 4112551"/>
              <a:gd name="connsiteY90" fmla="*/ 2724421 h 2991295"/>
              <a:gd name="connsiteX91" fmla="*/ 4081832 w 4112551"/>
              <a:gd name="connsiteY91" fmla="*/ 2743621 h 2991295"/>
              <a:gd name="connsiteX92" fmla="*/ 4074152 w 4112551"/>
              <a:gd name="connsiteY92" fmla="*/ 2762820 h 2991295"/>
              <a:gd name="connsiteX93" fmla="*/ 4064552 w 4112551"/>
              <a:gd name="connsiteY93" fmla="*/ 2778180 h 2991295"/>
              <a:gd name="connsiteX94" fmla="*/ 4045353 w 4112551"/>
              <a:gd name="connsiteY94" fmla="*/ 2808899 h 2991295"/>
              <a:gd name="connsiteX95" fmla="*/ 4028073 w 4112551"/>
              <a:gd name="connsiteY95" fmla="*/ 2830019 h 2991295"/>
              <a:gd name="connsiteX96" fmla="*/ 4010793 w 4112551"/>
              <a:gd name="connsiteY96" fmla="*/ 2851138 h 2991295"/>
              <a:gd name="connsiteX97" fmla="*/ 3989674 w 4112551"/>
              <a:gd name="connsiteY97" fmla="*/ 2870338 h 2991295"/>
              <a:gd name="connsiteX98" fmla="*/ 3968554 w 4112551"/>
              <a:gd name="connsiteY98" fmla="*/ 2887617 h 2991295"/>
              <a:gd name="connsiteX99" fmla="*/ 3945515 w 4112551"/>
              <a:gd name="connsiteY99" fmla="*/ 2904897 h 2991295"/>
              <a:gd name="connsiteX100" fmla="*/ 3920555 w 4112551"/>
              <a:gd name="connsiteY100" fmla="*/ 2920257 h 2991295"/>
              <a:gd name="connsiteX101" fmla="*/ 3893676 w 4112551"/>
              <a:gd name="connsiteY101" fmla="*/ 2933696 h 2991295"/>
              <a:gd name="connsiteX102" fmla="*/ 3864876 w 4112551"/>
              <a:gd name="connsiteY102" fmla="*/ 2945216 h 2991295"/>
              <a:gd name="connsiteX103" fmla="*/ 3836077 w 4112551"/>
              <a:gd name="connsiteY103" fmla="*/ 2956736 h 2991295"/>
              <a:gd name="connsiteX104" fmla="*/ 3805358 w 4112551"/>
              <a:gd name="connsiteY104" fmla="*/ 2966336 h 2991295"/>
              <a:gd name="connsiteX105" fmla="*/ 3772718 w 4112551"/>
              <a:gd name="connsiteY105" fmla="*/ 2974016 h 2991295"/>
              <a:gd name="connsiteX106" fmla="*/ 3738159 w 4112551"/>
              <a:gd name="connsiteY106" fmla="*/ 2979775 h 2991295"/>
              <a:gd name="connsiteX107" fmla="*/ 3703600 w 4112551"/>
              <a:gd name="connsiteY107" fmla="*/ 2985535 h 2991295"/>
              <a:gd name="connsiteX108" fmla="*/ 3665201 w 4112551"/>
              <a:gd name="connsiteY108" fmla="*/ 2989375 h 2991295"/>
              <a:gd name="connsiteX109" fmla="*/ 3628721 w 4112551"/>
              <a:gd name="connsiteY109" fmla="*/ 2991295 h 2991295"/>
              <a:gd name="connsiteX110" fmla="*/ 3588402 w 4112551"/>
              <a:gd name="connsiteY110" fmla="*/ 2991295 h 2991295"/>
              <a:gd name="connsiteX111" fmla="*/ 3532723 w 4112551"/>
              <a:gd name="connsiteY111" fmla="*/ 2991295 h 2991295"/>
              <a:gd name="connsiteX112" fmla="*/ 3475125 w 4112551"/>
              <a:gd name="connsiteY112" fmla="*/ 2985535 h 2991295"/>
              <a:gd name="connsiteX113" fmla="*/ 3415606 w 4112551"/>
              <a:gd name="connsiteY113" fmla="*/ 2979775 h 2991295"/>
              <a:gd name="connsiteX114" fmla="*/ 3354167 w 4112551"/>
              <a:gd name="connsiteY114" fmla="*/ 2970176 h 2991295"/>
              <a:gd name="connsiteX115" fmla="*/ 3217850 w 4112551"/>
              <a:gd name="connsiteY115" fmla="*/ 2947136 h 2991295"/>
              <a:gd name="connsiteX116" fmla="*/ 3071933 w 4112551"/>
              <a:gd name="connsiteY116" fmla="*/ 2927937 h 2991295"/>
              <a:gd name="connsiteX117" fmla="*/ 2918337 w 4112551"/>
              <a:gd name="connsiteY117" fmla="*/ 2912577 h 2991295"/>
              <a:gd name="connsiteX118" fmla="*/ 2757060 w 4112551"/>
              <a:gd name="connsiteY118" fmla="*/ 2899137 h 2991295"/>
              <a:gd name="connsiteX119" fmla="*/ 2590024 w 4112551"/>
              <a:gd name="connsiteY119" fmla="*/ 2887617 h 2991295"/>
              <a:gd name="connsiteX120" fmla="*/ 2417228 w 4112551"/>
              <a:gd name="connsiteY120" fmla="*/ 2879938 h 2991295"/>
              <a:gd name="connsiteX121" fmla="*/ 2238671 w 4112551"/>
              <a:gd name="connsiteY121" fmla="*/ 2876098 h 2991295"/>
              <a:gd name="connsiteX122" fmla="*/ 2058195 w 4112551"/>
              <a:gd name="connsiteY122" fmla="*/ 2874178 h 2991295"/>
              <a:gd name="connsiteX123" fmla="*/ 1877719 w 4112551"/>
              <a:gd name="connsiteY123" fmla="*/ 2876098 h 2991295"/>
              <a:gd name="connsiteX124" fmla="*/ 1701083 w 4112551"/>
              <a:gd name="connsiteY124" fmla="*/ 2879938 h 2991295"/>
              <a:gd name="connsiteX125" fmla="*/ 1528287 w 4112551"/>
              <a:gd name="connsiteY125" fmla="*/ 2887617 h 2991295"/>
              <a:gd name="connsiteX126" fmla="*/ 1361251 w 4112551"/>
              <a:gd name="connsiteY126" fmla="*/ 2899137 h 2991295"/>
              <a:gd name="connsiteX127" fmla="*/ 1199974 w 4112551"/>
              <a:gd name="connsiteY127" fmla="*/ 2912577 h 2991295"/>
              <a:gd name="connsiteX128" fmla="*/ 1046378 w 4112551"/>
              <a:gd name="connsiteY128" fmla="*/ 2927937 h 2991295"/>
              <a:gd name="connsiteX129" fmla="*/ 900461 w 4112551"/>
              <a:gd name="connsiteY129" fmla="*/ 2947136 h 2991295"/>
              <a:gd name="connsiteX130" fmla="*/ 764144 w 4112551"/>
              <a:gd name="connsiteY130" fmla="*/ 2970176 h 2991295"/>
              <a:gd name="connsiteX131" fmla="*/ 704625 w 4112551"/>
              <a:gd name="connsiteY131" fmla="*/ 2979775 h 2991295"/>
              <a:gd name="connsiteX132" fmla="*/ 645106 w 4112551"/>
              <a:gd name="connsiteY132" fmla="*/ 2985535 h 2991295"/>
              <a:gd name="connsiteX133" fmla="*/ 587508 w 4112551"/>
              <a:gd name="connsiteY133" fmla="*/ 2989375 h 2991295"/>
              <a:gd name="connsiteX134" fmla="*/ 531829 w 4112551"/>
              <a:gd name="connsiteY134" fmla="*/ 2991295 h 2991295"/>
              <a:gd name="connsiteX135" fmla="*/ 491510 w 4112551"/>
              <a:gd name="connsiteY135" fmla="*/ 2991295 h 2991295"/>
              <a:gd name="connsiteX136" fmla="*/ 453110 w 4112551"/>
              <a:gd name="connsiteY136" fmla="*/ 2987455 h 2991295"/>
              <a:gd name="connsiteX137" fmla="*/ 416631 w 4112551"/>
              <a:gd name="connsiteY137" fmla="*/ 2983615 h 2991295"/>
              <a:gd name="connsiteX138" fmla="*/ 380152 w 4112551"/>
              <a:gd name="connsiteY138" fmla="*/ 2979775 h 2991295"/>
              <a:gd name="connsiteX139" fmla="*/ 345593 w 4112551"/>
              <a:gd name="connsiteY139" fmla="*/ 2972096 h 2991295"/>
              <a:gd name="connsiteX140" fmla="*/ 312953 w 4112551"/>
              <a:gd name="connsiteY140" fmla="*/ 2964416 h 2991295"/>
              <a:gd name="connsiteX141" fmla="*/ 280314 w 4112551"/>
              <a:gd name="connsiteY141" fmla="*/ 2954816 h 2991295"/>
              <a:gd name="connsiteX142" fmla="*/ 249595 w 4112551"/>
              <a:gd name="connsiteY142" fmla="*/ 2943296 h 2991295"/>
              <a:gd name="connsiteX143" fmla="*/ 220795 w 4112551"/>
              <a:gd name="connsiteY143" fmla="*/ 2929856 h 2991295"/>
              <a:gd name="connsiteX144" fmla="*/ 193916 w 4112551"/>
              <a:gd name="connsiteY144" fmla="*/ 2916417 h 2991295"/>
              <a:gd name="connsiteX145" fmla="*/ 168957 w 4112551"/>
              <a:gd name="connsiteY145" fmla="*/ 2901057 h 2991295"/>
              <a:gd name="connsiteX146" fmla="*/ 143997 w 4112551"/>
              <a:gd name="connsiteY146" fmla="*/ 2885697 h 2991295"/>
              <a:gd name="connsiteX147" fmla="*/ 120958 w 4112551"/>
              <a:gd name="connsiteY147" fmla="*/ 2866498 h 2991295"/>
              <a:gd name="connsiteX148" fmla="*/ 101758 w 4112551"/>
              <a:gd name="connsiteY148" fmla="*/ 2847298 h 2991295"/>
              <a:gd name="connsiteX149" fmla="*/ 82558 w 4112551"/>
              <a:gd name="connsiteY149" fmla="*/ 2828099 h 2991295"/>
              <a:gd name="connsiteX150" fmla="*/ 65279 w 4112551"/>
              <a:gd name="connsiteY150" fmla="*/ 2805059 h 2991295"/>
              <a:gd name="connsiteX151" fmla="*/ 47999 w 4112551"/>
              <a:gd name="connsiteY151" fmla="*/ 2776260 h 2991295"/>
              <a:gd name="connsiteX152" fmla="*/ 30720 w 4112551"/>
              <a:gd name="connsiteY152" fmla="*/ 2741701 h 2991295"/>
              <a:gd name="connsiteX153" fmla="*/ 23040 w 4112551"/>
              <a:gd name="connsiteY153" fmla="*/ 2722501 h 2991295"/>
              <a:gd name="connsiteX154" fmla="*/ 17280 w 4112551"/>
              <a:gd name="connsiteY154" fmla="*/ 2703301 h 2991295"/>
              <a:gd name="connsiteX155" fmla="*/ 11520 w 4112551"/>
              <a:gd name="connsiteY155" fmla="*/ 2680262 h 2991295"/>
              <a:gd name="connsiteX156" fmla="*/ 7680 w 4112551"/>
              <a:gd name="connsiteY156" fmla="*/ 2657222 h 2991295"/>
              <a:gd name="connsiteX157" fmla="*/ 3840 w 4112551"/>
              <a:gd name="connsiteY157" fmla="*/ 2634183 h 2991295"/>
              <a:gd name="connsiteX158" fmla="*/ 3840 w 4112551"/>
              <a:gd name="connsiteY158" fmla="*/ 2607303 h 2991295"/>
              <a:gd name="connsiteX159" fmla="*/ 3840 w 4112551"/>
              <a:gd name="connsiteY159" fmla="*/ 2580424 h 2991295"/>
              <a:gd name="connsiteX160" fmla="*/ 5760 w 4112551"/>
              <a:gd name="connsiteY160" fmla="*/ 2551625 h 2991295"/>
              <a:gd name="connsiteX161" fmla="*/ 9600 w 4112551"/>
              <a:gd name="connsiteY161" fmla="*/ 2522825 h 2991295"/>
              <a:gd name="connsiteX162" fmla="*/ 17280 w 4112551"/>
              <a:gd name="connsiteY162" fmla="*/ 2490186 h 2991295"/>
              <a:gd name="connsiteX163" fmla="*/ 24960 w 4112551"/>
              <a:gd name="connsiteY163" fmla="*/ 2457547 h 2991295"/>
              <a:gd name="connsiteX164" fmla="*/ 36479 w 4112551"/>
              <a:gd name="connsiteY164" fmla="*/ 2422987 h 2991295"/>
              <a:gd name="connsiteX165" fmla="*/ 51839 w 4112551"/>
              <a:gd name="connsiteY165" fmla="*/ 2376908 h 2991295"/>
              <a:gd name="connsiteX166" fmla="*/ 67199 w 4112551"/>
              <a:gd name="connsiteY166" fmla="*/ 2326990 h 2991295"/>
              <a:gd name="connsiteX167" fmla="*/ 80639 w 4112551"/>
              <a:gd name="connsiteY167" fmla="*/ 2277071 h 2991295"/>
              <a:gd name="connsiteX168" fmla="*/ 94078 w 4112551"/>
              <a:gd name="connsiteY168" fmla="*/ 2223312 h 2991295"/>
              <a:gd name="connsiteX169" fmla="*/ 105598 w 4112551"/>
              <a:gd name="connsiteY169" fmla="*/ 2169553 h 2991295"/>
              <a:gd name="connsiteX170" fmla="*/ 117118 w 4112551"/>
              <a:gd name="connsiteY170" fmla="*/ 2113874 h 2991295"/>
              <a:gd name="connsiteX171" fmla="*/ 128637 w 4112551"/>
              <a:gd name="connsiteY171" fmla="*/ 2058195 h 2991295"/>
              <a:gd name="connsiteX172" fmla="*/ 136317 w 4112551"/>
              <a:gd name="connsiteY172" fmla="*/ 1998677 h 2991295"/>
              <a:gd name="connsiteX173" fmla="*/ 143997 w 4112551"/>
              <a:gd name="connsiteY173" fmla="*/ 1939158 h 2991295"/>
              <a:gd name="connsiteX174" fmla="*/ 151677 w 4112551"/>
              <a:gd name="connsiteY174" fmla="*/ 1879639 h 2991295"/>
              <a:gd name="connsiteX175" fmla="*/ 163197 w 4112551"/>
              <a:gd name="connsiteY175" fmla="*/ 1754842 h 2991295"/>
              <a:gd name="connsiteX176" fmla="*/ 168957 w 4112551"/>
              <a:gd name="connsiteY176" fmla="*/ 1628125 h 2991295"/>
              <a:gd name="connsiteX177" fmla="*/ 170877 w 4112551"/>
              <a:gd name="connsiteY177" fmla="*/ 1497568 h 2991295"/>
              <a:gd name="connsiteX178" fmla="*/ 168957 w 4112551"/>
              <a:gd name="connsiteY178" fmla="*/ 1367010 h 2991295"/>
              <a:gd name="connsiteX179" fmla="*/ 163197 w 4112551"/>
              <a:gd name="connsiteY179" fmla="*/ 1238373 h 2991295"/>
              <a:gd name="connsiteX180" fmla="*/ 157437 w 4112551"/>
              <a:gd name="connsiteY180" fmla="*/ 1175015 h 2991295"/>
              <a:gd name="connsiteX181" fmla="*/ 151677 w 4112551"/>
              <a:gd name="connsiteY181" fmla="*/ 1113576 h 2991295"/>
              <a:gd name="connsiteX182" fmla="*/ 143997 w 4112551"/>
              <a:gd name="connsiteY182" fmla="*/ 1052137 h 2991295"/>
              <a:gd name="connsiteX183" fmla="*/ 136317 w 4112551"/>
              <a:gd name="connsiteY183" fmla="*/ 992619 h 2991295"/>
              <a:gd name="connsiteX184" fmla="*/ 126718 w 4112551"/>
              <a:gd name="connsiteY184" fmla="*/ 933100 h 2991295"/>
              <a:gd name="connsiteX185" fmla="*/ 117118 w 4112551"/>
              <a:gd name="connsiteY185" fmla="*/ 875501 h 2991295"/>
              <a:gd name="connsiteX186" fmla="*/ 105598 w 4112551"/>
              <a:gd name="connsiteY186" fmla="*/ 819822 h 2991295"/>
              <a:gd name="connsiteX187" fmla="*/ 94078 w 4112551"/>
              <a:gd name="connsiteY187" fmla="*/ 766064 h 2991295"/>
              <a:gd name="connsiteX188" fmla="*/ 80639 w 4112551"/>
              <a:gd name="connsiteY188" fmla="*/ 714225 h 2991295"/>
              <a:gd name="connsiteX189" fmla="*/ 65279 w 4112551"/>
              <a:gd name="connsiteY189" fmla="*/ 662386 h 2991295"/>
              <a:gd name="connsiteX190" fmla="*/ 49919 w 4112551"/>
              <a:gd name="connsiteY190" fmla="*/ 614387 h 2991295"/>
              <a:gd name="connsiteX191" fmla="*/ 34560 w 4112551"/>
              <a:gd name="connsiteY191" fmla="*/ 566388 h 2991295"/>
              <a:gd name="connsiteX192" fmla="*/ 23040 w 4112551"/>
              <a:gd name="connsiteY192" fmla="*/ 531829 h 2991295"/>
              <a:gd name="connsiteX193" fmla="*/ 13440 w 4112551"/>
              <a:gd name="connsiteY193" fmla="*/ 499189 h 2991295"/>
              <a:gd name="connsiteX194" fmla="*/ 7680 w 4112551"/>
              <a:gd name="connsiteY194" fmla="*/ 468470 h 2991295"/>
              <a:gd name="connsiteX195" fmla="*/ 3840 w 4112551"/>
              <a:gd name="connsiteY195" fmla="*/ 437751 h 2991295"/>
              <a:gd name="connsiteX196" fmla="*/ 1920 w 4112551"/>
              <a:gd name="connsiteY196" fmla="*/ 408951 h 2991295"/>
              <a:gd name="connsiteX197" fmla="*/ 0 w 4112551"/>
              <a:gd name="connsiteY197" fmla="*/ 382072 h 2991295"/>
              <a:gd name="connsiteX198" fmla="*/ 1920 w 4112551"/>
              <a:gd name="connsiteY198" fmla="*/ 357112 h 2991295"/>
              <a:gd name="connsiteX199" fmla="*/ 5760 w 4112551"/>
              <a:gd name="connsiteY199" fmla="*/ 332153 h 2991295"/>
              <a:gd name="connsiteX200" fmla="*/ 9600 w 4112551"/>
              <a:gd name="connsiteY200" fmla="*/ 309113 h 2991295"/>
              <a:gd name="connsiteX201" fmla="*/ 13440 w 4112551"/>
              <a:gd name="connsiteY201" fmla="*/ 287994 h 2991295"/>
              <a:gd name="connsiteX202" fmla="*/ 21120 w 4112551"/>
              <a:gd name="connsiteY202" fmla="*/ 266874 h 2991295"/>
              <a:gd name="connsiteX203" fmla="*/ 28800 w 4112551"/>
              <a:gd name="connsiteY203" fmla="*/ 247675 h 2991295"/>
              <a:gd name="connsiteX204" fmla="*/ 44159 w 4112551"/>
              <a:gd name="connsiteY204" fmla="*/ 213116 h 2991295"/>
              <a:gd name="connsiteX205" fmla="*/ 63359 w 4112551"/>
              <a:gd name="connsiteY205" fmla="*/ 184316 h 2991295"/>
              <a:gd name="connsiteX206" fmla="*/ 78719 w 4112551"/>
              <a:gd name="connsiteY206" fmla="*/ 163197 h 2991295"/>
              <a:gd name="connsiteX207" fmla="*/ 97918 w 4112551"/>
              <a:gd name="connsiteY207" fmla="*/ 142077 h 2991295"/>
              <a:gd name="connsiteX208" fmla="*/ 117118 w 4112551"/>
              <a:gd name="connsiteY208" fmla="*/ 122878 h 2991295"/>
              <a:gd name="connsiteX209" fmla="*/ 140157 w 4112551"/>
              <a:gd name="connsiteY209" fmla="*/ 105598 h 2991295"/>
              <a:gd name="connsiteX210" fmla="*/ 163197 w 4112551"/>
              <a:gd name="connsiteY210" fmla="*/ 90238 h 2991295"/>
              <a:gd name="connsiteX211" fmla="*/ 188156 w 4112551"/>
              <a:gd name="connsiteY211" fmla="*/ 74879 h 2991295"/>
              <a:gd name="connsiteX212" fmla="*/ 215036 w 4112551"/>
              <a:gd name="connsiteY212" fmla="*/ 61439 h 2991295"/>
              <a:gd name="connsiteX213" fmla="*/ 243835 w 4112551"/>
              <a:gd name="connsiteY213" fmla="*/ 47999 h 2991295"/>
              <a:gd name="connsiteX214" fmla="*/ 272634 w 4112551"/>
              <a:gd name="connsiteY214" fmla="*/ 36479 h 2991295"/>
              <a:gd name="connsiteX215" fmla="*/ 303354 w 4112551"/>
              <a:gd name="connsiteY215" fmla="*/ 26880 h 2991295"/>
              <a:gd name="connsiteX216" fmla="*/ 335993 w 4112551"/>
              <a:gd name="connsiteY216" fmla="*/ 19200 h 2991295"/>
              <a:gd name="connsiteX217" fmla="*/ 370552 w 4112551"/>
              <a:gd name="connsiteY217" fmla="*/ 13440 h 2991295"/>
              <a:gd name="connsiteX218" fmla="*/ 405111 w 4112551"/>
              <a:gd name="connsiteY218" fmla="*/ 7680 h 2991295"/>
              <a:gd name="connsiteX219" fmla="*/ 441591 w 4112551"/>
              <a:gd name="connsiteY219" fmla="*/ 3840 h 2991295"/>
              <a:gd name="connsiteX220" fmla="*/ 479990 w 4112551"/>
              <a:gd name="connsiteY220" fmla="*/ 1920 h 2991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</a:cxnLst>
            <a:rect l="l" t="t" r="r" b="b"/>
            <a:pathLst>
              <a:path w="4112551" h="2991295">
                <a:moveTo>
                  <a:pt x="518389" y="0"/>
                </a:moveTo>
                <a:lnTo>
                  <a:pt x="572148" y="1920"/>
                </a:lnTo>
                <a:lnTo>
                  <a:pt x="629747" y="5760"/>
                </a:lnTo>
                <a:lnTo>
                  <a:pt x="687345" y="13440"/>
                </a:lnTo>
                <a:lnTo>
                  <a:pt x="746864" y="23040"/>
                </a:lnTo>
                <a:lnTo>
                  <a:pt x="883181" y="46079"/>
                </a:lnTo>
                <a:lnTo>
                  <a:pt x="1029098" y="65279"/>
                </a:lnTo>
                <a:lnTo>
                  <a:pt x="1184615" y="82559"/>
                </a:lnTo>
                <a:lnTo>
                  <a:pt x="1347811" y="95998"/>
                </a:lnTo>
                <a:lnTo>
                  <a:pt x="1518687" y="107518"/>
                </a:lnTo>
                <a:lnTo>
                  <a:pt x="1693403" y="115198"/>
                </a:lnTo>
                <a:lnTo>
                  <a:pt x="1873879" y="120958"/>
                </a:lnTo>
                <a:lnTo>
                  <a:pt x="2058195" y="120958"/>
                </a:lnTo>
                <a:lnTo>
                  <a:pt x="2242511" y="120958"/>
                </a:lnTo>
                <a:lnTo>
                  <a:pt x="2424907" y="115198"/>
                </a:lnTo>
                <a:lnTo>
                  <a:pt x="2599624" y="107518"/>
                </a:lnTo>
                <a:lnTo>
                  <a:pt x="2770500" y="95998"/>
                </a:lnTo>
                <a:lnTo>
                  <a:pt x="2933697" y="82559"/>
                </a:lnTo>
                <a:lnTo>
                  <a:pt x="3089213" y="65279"/>
                </a:lnTo>
                <a:lnTo>
                  <a:pt x="3235130" y="46079"/>
                </a:lnTo>
                <a:lnTo>
                  <a:pt x="3371447" y="23040"/>
                </a:lnTo>
                <a:lnTo>
                  <a:pt x="3429046" y="13440"/>
                </a:lnTo>
                <a:lnTo>
                  <a:pt x="3484725" y="5760"/>
                </a:lnTo>
                <a:lnTo>
                  <a:pt x="3540403" y="1920"/>
                </a:lnTo>
                <a:lnTo>
                  <a:pt x="3592242" y="1920"/>
                </a:lnTo>
                <a:lnTo>
                  <a:pt x="3630641" y="1920"/>
                </a:lnTo>
                <a:lnTo>
                  <a:pt x="3669041" y="3840"/>
                </a:lnTo>
                <a:lnTo>
                  <a:pt x="3705520" y="7680"/>
                </a:lnTo>
                <a:lnTo>
                  <a:pt x="3740079" y="13440"/>
                </a:lnTo>
                <a:lnTo>
                  <a:pt x="3772718" y="21120"/>
                </a:lnTo>
                <a:lnTo>
                  <a:pt x="3805358" y="28800"/>
                </a:lnTo>
                <a:lnTo>
                  <a:pt x="3836077" y="38399"/>
                </a:lnTo>
                <a:lnTo>
                  <a:pt x="3866796" y="49919"/>
                </a:lnTo>
                <a:lnTo>
                  <a:pt x="3895596" y="61439"/>
                </a:lnTo>
                <a:lnTo>
                  <a:pt x="3920555" y="74879"/>
                </a:lnTo>
                <a:lnTo>
                  <a:pt x="3947435" y="90238"/>
                </a:lnTo>
                <a:lnTo>
                  <a:pt x="3970474" y="107518"/>
                </a:lnTo>
                <a:lnTo>
                  <a:pt x="3991593" y="124798"/>
                </a:lnTo>
                <a:lnTo>
                  <a:pt x="4012713" y="143997"/>
                </a:lnTo>
                <a:lnTo>
                  <a:pt x="4029993" y="165117"/>
                </a:lnTo>
                <a:lnTo>
                  <a:pt x="4047273" y="188156"/>
                </a:lnTo>
                <a:lnTo>
                  <a:pt x="4066472" y="216956"/>
                </a:lnTo>
                <a:lnTo>
                  <a:pt x="4083751" y="251515"/>
                </a:lnTo>
                <a:lnTo>
                  <a:pt x="4091431" y="270714"/>
                </a:lnTo>
                <a:lnTo>
                  <a:pt x="4099111" y="291834"/>
                </a:lnTo>
                <a:lnTo>
                  <a:pt x="4102951" y="314873"/>
                </a:lnTo>
                <a:lnTo>
                  <a:pt x="4108711" y="337913"/>
                </a:lnTo>
                <a:lnTo>
                  <a:pt x="4110631" y="362872"/>
                </a:lnTo>
                <a:lnTo>
                  <a:pt x="4112551" y="387832"/>
                </a:lnTo>
                <a:lnTo>
                  <a:pt x="4112551" y="416631"/>
                </a:lnTo>
                <a:lnTo>
                  <a:pt x="4110631" y="445430"/>
                </a:lnTo>
                <a:lnTo>
                  <a:pt x="4106791" y="476150"/>
                </a:lnTo>
                <a:lnTo>
                  <a:pt x="4101031" y="506869"/>
                </a:lnTo>
                <a:lnTo>
                  <a:pt x="4091431" y="541428"/>
                </a:lnTo>
                <a:lnTo>
                  <a:pt x="4079912" y="575988"/>
                </a:lnTo>
                <a:lnTo>
                  <a:pt x="4064552" y="622067"/>
                </a:lnTo>
                <a:lnTo>
                  <a:pt x="4049192" y="671986"/>
                </a:lnTo>
                <a:lnTo>
                  <a:pt x="4035753" y="721904"/>
                </a:lnTo>
                <a:lnTo>
                  <a:pt x="4022313" y="775663"/>
                </a:lnTo>
                <a:lnTo>
                  <a:pt x="4010793" y="829422"/>
                </a:lnTo>
                <a:lnTo>
                  <a:pt x="3999273" y="885101"/>
                </a:lnTo>
                <a:lnTo>
                  <a:pt x="3989674" y="940780"/>
                </a:lnTo>
                <a:lnTo>
                  <a:pt x="3980074" y="998379"/>
                </a:lnTo>
                <a:lnTo>
                  <a:pt x="3972394" y="1057897"/>
                </a:lnTo>
                <a:lnTo>
                  <a:pt x="3964714" y="1117416"/>
                </a:lnTo>
                <a:lnTo>
                  <a:pt x="3955115" y="1242213"/>
                </a:lnTo>
                <a:lnTo>
                  <a:pt x="3947435" y="1368930"/>
                </a:lnTo>
                <a:lnTo>
                  <a:pt x="3945515" y="1497568"/>
                </a:lnTo>
                <a:lnTo>
                  <a:pt x="3947435" y="1624285"/>
                </a:lnTo>
                <a:lnTo>
                  <a:pt x="3955115" y="1751002"/>
                </a:lnTo>
                <a:lnTo>
                  <a:pt x="3964714" y="1871960"/>
                </a:lnTo>
                <a:lnTo>
                  <a:pt x="3980074" y="1990997"/>
                </a:lnTo>
                <a:lnTo>
                  <a:pt x="3987754" y="2048596"/>
                </a:lnTo>
                <a:lnTo>
                  <a:pt x="3997353" y="2104274"/>
                </a:lnTo>
                <a:lnTo>
                  <a:pt x="4008873" y="2159953"/>
                </a:lnTo>
                <a:lnTo>
                  <a:pt x="4020393" y="2211792"/>
                </a:lnTo>
                <a:lnTo>
                  <a:pt x="4033833" y="2263631"/>
                </a:lnTo>
                <a:lnTo>
                  <a:pt x="4047273" y="2315470"/>
                </a:lnTo>
                <a:lnTo>
                  <a:pt x="4060712" y="2363469"/>
                </a:lnTo>
                <a:lnTo>
                  <a:pt x="4076072" y="2411468"/>
                </a:lnTo>
                <a:lnTo>
                  <a:pt x="4087591" y="2446027"/>
                </a:lnTo>
                <a:lnTo>
                  <a:pt x="4097191" y="2480586"/>
                </a:lnTo>
                <a:lnTo>
                  <a:pt x="4102951" y="2515145"/>
                </a:lnTo>
                <a:lnTo>
                  <a:pt x="4108711" y="2545865"/>
                </a:lnTo>
                <a:lnTo>
                  <a:pt x="4110631" y="2576584"/>
                </a:lnTo>
                <a:lnTo>
                  <a:pt x="4110631" y="2603464"/>
                </a:lnTo>
                <a:lnTo>
                  <a:pt x="4108711" y="2630343"/>
                </a:lnTo>
                <a:lnTo>
                  <a:pt x="4106791" y="2657222"/>
                </a:lnTo>
                <a:lnTo>
                  <a:pt x="4101031" y="2680262"/>
                </a:lnTo>
                <a:lnTo>
                  <a:pt x="4095271" y="2703301"/>
                </a:lnTo>
                <a:lnTo>
                  <a:pt x="4089511" y="2724421"/>
                </a:lnTo>
                <a:lnTo>
                  <a:pt x="4081832" y="2743621"/>
                </a:lnTo>
                <a:lnTo>
                  <a:pt x="4074152" y="2762820"/>
                </a:lnTo>
                <a:lnTo>
                  <a:pt x="4064552" y="2778180"/>
                </a:lnTo>
                <a:lnTo>
                  <a:pt x="4045353" y="2808899"/>
                </a:lnTo>
                <a:lnTo>
                  <a:pt x="4028073" y="2830019"/>
                </a:lnTo>
                <a:lnTo>
                  <a:pt x="4010793" y="2851138"/>
                </a:lnTo>
                <a:lnTo>
                  <a:pt x="3989674" y="2870338"/>
                </a:lnTo>
                <a:lnTo>
                  <a:pt x="3968554" y="2887617"/>
                </a:lnTo>
                <a:lnTo>
                  <a:pt x="3945515" y="2904897"/>
                </a:lnTo>
                <a:lnTo>
                  <a:pt x="3920555" y="2920257"/>
                </a:lnTo>
                <a:lnTo>
                  <a:pt x="3893676" y="2933696"/>
                </a:lnTo>
                <a:lnTo>
                  <a:pt x="3864876" y="2945216"/>
                </a:lnTo>
                <a:lnTo>
                  <a:pt x="3836077" y="2956736"/>
                </a:lnTo>
                <a:lnTo>
                  <a:pt x="3805358" y="2966336"/>
                </a:lnTo>
                <a:lnTo>
                  <a:pt x="3772718" y="2974016"/>
                </a:lnTo>
                <a:lnTo>
                  <a:pt x="3738159" y="2979775"/>
                </a:lnTo>
                <a:lnTo>
                  <a:pt x="3703600" y="2985535"/>
                </a:lnTo>
                <a:lnTo>
                  <a:pt x="3665201" y="2989375"/>
                </a:lnTo>
                <a:lnTo>
                  <a:pt x="3628721" y="2991295"/>
                </a:lnTo>
                <a:lnTo>
                  <a:pt x="3588402" y="2991295"/>
                </a:lnTo>
                <a:lnTo>
                  <a:pt x="3532723" y="2991295"/>
                </a:lnTo>
                <a:lnTo>
                  <a:pt x="3475125" y="2985535"/>
                </a:lnTo>
                <a:lnTo>
                  <a:pt x="3415606" y="2979775"/>
                </a:lnTo>
                <a:lnTo>
                  <a:pt x="3354167" y="2970176"/>
                </a:lnTo>
                <a:lnTo>
                  <a:pt x="3217850" y="2947136"/>
                </a:lnTo>
                <a:lnTo>
                  <a:pt x="3071933" y="2927937"/>
                </a:lnTo>
                <a:lnTo>
                  <a:pt x="2918337" y="2912577"/>
                </a:lnTo>
                <a:lnTo>
                  <a:pt x="2757060" y="2899137"/>
                </a:lnTo>
                <a:lnTo>
                  <a:pt x="2590024" y="2887617"/>
                </a:lnTo>
                <a:lnTo>
                  <a:pt x="2417228" y="2879938"/>
                </a:lnTo>
                <a:lnTo>
                  <a:pt x="2238671" y="2876098"/>
                </a:lnTo>
                <a:lnTo>
                  <a:pt x="2058195" y="2874178"/>
                </a:lnTo>
                <a:lnTo>
                  <a:pt x="1877719" y="2876098"/>
                </a:lnTo>
                <a:lnTo>
                  <a:pt x="1701083" y="2879938"/>
                </a:lnTo>
                <a:lnTo>
                  <a:pt x="1528287" y="2887617"/>
                </a:lnTo>
                <a:lnTo>
                  <a:pt x="1361251" y="2899137"/>
                </a:lnTo>
                <a:lnTo>
                  <a:pt x="1199974" y="2912577"/>
                </a:lnTo>
                <a:lnTo>
                  <a:pt x="1046378" y="2927937"/>
                </a:lnTo>
                <a:lnTo>
                  <a:pt x="900461" y="2947136"/>
                </a:lnTo>
                <a:lnTo>
                  <a:pt x="764144" y="2970176"/>
                </a:lnTo>
                <a:lnTo>
                  <a:pt x="704625" y="2979775"/>
                </a:lnTo>
                <a:lnTo>
                  <a:pt x="645106" y="2985535"/>
                </a:lnTo>
                <a:lnTo>
                  <a:pt x="587508" y="2989375"/>
                </a:lnTo>
                <a:lnTo>
                  <a:pt x="531829" y="2991295"/>
                </a:lnTo>
                <a:lnTo>
                  <a:pt x="491510" y="2991295"/>
                </a:lnTo>
                <a:lnTo>
                  <a:pt x="453110" y="2987455"/>
                </a:lnTo>
                <a:lnTo>
                  <a:pt x="416631" y="2983615"/>
                </a:lnTo>
                <a:lnTo>
                  <a:pt x="380152" y="2979775"/>
                </a:lnTo>
                <a:lnTo>
                  <a:pt x="345593" y="2972096"/>
                </a:lnTo>
                <a:lnTo>
                  <a:pt x="312953" y="2964416"/>
                </a:lnTo>
                <a:lnTo>
                  <a:pt x="280314" y="2954816"/>
                </a:lnTo>
                <a:lnTo>
                  <a:pt x="249595" y="2943296"/>
                </a:lnTo>
                <a:lnTo>
                  <a:pt x="220795" y="2929856"/>
                </a:lnTo>
                <a:lnTo>
                  <a:pt x="193916" y="2916417"/>
                </a:lnTo>
                <a:lnTo>
                  <a:pt x="168957" y="2901057"/>
                </a:lnTo>
                <a:lnTo>
                  <a:pt x="143997" y="2885697"/>
                </a:lnTo>
                <a:lnTo>
                  <a:pt x="120958" y="2866498"/>
                </a:lnTo>
                <a:lnTo>
                  <a:pt x="101758" y="2847298"/>
                </a:lnTo>
                <a:lnTo>
                  <a:pt x="82558" y="2828099"/>
                </a:lnTo>
                <a:lnTo>
                  <a:pt x="65279" y="2805059"/>
                </a:lnTo>
                <a:lnTo>
                  <a:pt x="47999" y="2776260"/>
                </a:lnTo>
                <a:lnTo>
                  <a:pt x="30720" y="2741701"/>
                </a:lnTo>
                <a:lnTo>
                  <a:pt x="23040" y="2722501"/>
                </a:lnTo>
                <a:lnTo>
                  <a:pt x="17280" y="2703301"/>
                </a:lnTo>
                <a:lnTo>
                  <a:pt x="11520" y="2680262"/>
                </a:lnTo>
                <a:lnTo>
                  <a:pt x="7680" y="2657222"/>
                </a:lnTo>
                <a:lnTo>
                  <a:pt x="3840" y="2634183"/>
                </a:lnTo>
                <a:lnTo>
                  <a:pt x="3840" y="2607303"/>
                </a:lnTo>
                <a:lnTo>
                  <a:pt x="3840" y="2580424"/>
                </a:lnTo>
                <a:lnTo>
                  <a:pt x="5760" y="2551625"/>
                </a:lnTo>
                <a:lnTo>
                  <a:pt x="9600" y="2522825"/>
                </a:lnTo>
                <a:lnTo>
                  <a:pt x="17280" y="2490186"/>
                </a:lnTo>
                <a:lnTo>
                  <a:pt x="24960" y="2457547"/>
                </a:lnTo>
                <a:lnTo>
                  <a:pt x="36479" y="2422987"/>
                </a:lnTo>
                <a:lnTo>
                  <a:pt x="51839" y="2376908"/>
                </a:lnTo>
                <a:lnTo>
                  <a:pt x="67199" y="2326990"/>
                </a:lnTo>
                <a:lnTo>
                  <a:pt x="80639" y="2277071"/>
                </a:lnTo>
                <a:lnTo>
                  <a:pt x="94078" y="2223312"/>
                </a:lnTo>
                <a:lnTo>
                  <a:pt x="105598" y="2169553"/>
                </a:lnTo>
                <a:lnTo>
                  <a:pt x="117118" y="2113874"/>
                </a:lnTo>
                <a:lnTo>
                  <a:pt x="128637" y="2058195"/>
                </a:lnTo>
                <a:lnTo>
                  <a:pt x="136317" y="1998677"/>
                </a:lnTo>
                <a:lnTo>
                  <a:pt x="143997" y="1939158"/>
                </a:lnTo>
                <a:lnTo>
                  <a:pt x="151677" y="1879639"/>
                </a:lnTo>
                <a:lnTo>
                  <a:pt x="163197" y="1754842"/>
                </a:lnTo>
                <a:lnTo>
                  <a:pt x="168957" y="1628125"/>
                </a:lnTo>
                <a:lnTo>
                  <a:pt x="170877" y="1497568"/>
                </a:lnTo>
                <a:lnTo>
                  <a:pt x="168957" y="1367010"/>
                </a:lnTo>
                <a:lnTo>
                  <a:pt x="163197" y="1238373"/>
                </a:lnTo>
                <a:lnTo>
                  <a:pt x="157437" y="1175015"/>
                </a:lnTo>
                <a:lnTo>
                  <a:pt x="151677" y="1113576"/>
                </a:lnTo>
                <a:lnTo>
                  <a:pt x="143997" y="1052137"/>
                </a:lnTo>
                <a:lnTo>
                  <a:pt x="136317" y="992619"/>
                </a:lnTo>
                <a:lnTo>
                  <a:pt x="126718" y="933100"/>
                </a:lnTo>
                <a:lnTo>
                  <a:pt x="117118" y="875501"/>
                </a:lnTo>
                <a:lnTo>
                  <a:pt x="105598" y="819822"/>
                </a:lnTo>
                <a:lnTo>
                  <a:pt x="94078" y="766064"/>
                </a:lnTo>
                <a:lnTo>
                  <a:pt x="80639" y="714225"/>
                </a:lnTo>
                <a:lnTo>
                  <a:pt x="65279" y="662386"/>
                </a:lnTo>
                <a:lnTo>
                  <a:pt x="49919" y="614387"/>
                </a:lnTo>
                <a:lnTo>
                  <a:pt x="34560" y="566388"/>
                </a:lnTo>
                <a:lnTo>
                  <a:pt x="23040" y="531829"/>
                </a:lnTo>
                <a:lnTo>
                  <a:pt x="13440" y="499189"/>
                </a:lnTo>
                <a:lnTo>
                  <a:pt x="7680" y="468470"/>
                </a:lnTo>
                <a:lnTo>
                  <a:pt x="3840" y="437751"/>
                </a:lnTo>
                <a:lnTo>
                  <a:pt x="1920" y="408951"/>
                </a:lnTo>
                <a:lnTo>
                  <a:pt x="0" y="382072"/>
                </a:lnTo>
                <a:lnTo>
                  <a:pt x="1920" y="357112"/>
                </a:lnTo>
                <a:lnTo>
                  <a:pt x="5760" y="332153"/>
                </a:lnTo>
                <a:lnTo>
                  <a:pt x="9600" y="309113"/>
                </a:lnTo>
                <a:lnTo>
                  <a:pt x="13440" y="287994"/>
                </a:lnTo>
                <a:lnTo>
                  <a:pt x="21120" y="266874"/>
                </a:lnTo>
                <a:lnTo>
                  <a:pt x="28800" y="247675"/>
                </a:lnTo>
                <a:lnTo>
                  <a:pt x="44159" y="213116"/>
                </a:lnTo>
                <a:lnTo>
                  <a:pt x="63359" y="184316"/>
                </a:lnTo>
                <a:lnTo>
                  <a:pt x="78719" y="163197"/>
                </a:lnTo>
                <a:lnTo>
                  <a:pt x="97918" y="142077"/>
                </a:lnTo>
                <a:lnTo>
                  <a:pt x="117118" y="122878"/>
                </a:lnTo>
                <a:lnTo>
                  <a:pt x="140157" y="105598"/>
                </a:lnTo>
                <a:lnTo>
                  <a:pt x="163197" y="90238"/>
                </a:lnTo>
                <a:lnTo>
                  <a:pt x="188156" y="74879"/>
                </a:lnTo>
                <a:lnTo>
                  <a:pt x="215036" y="61439"/>
                </a:lnTo>
                <a:lnTo>
                  <a:pt x="243835" y="47999"/>
                </a:lnTo>
                <a:lnTo>
                  <a:pt x="272634" y="36479"/>
                </a:lnTo>
                <a:lnTo>
                  <a:pt x="303354" y="26880"/>
                </a:lnTo>
                <a:lnTo>
                  <a:pt x="335993" y="19200"/>
                </a:lnTo>
                <a:lnTo>
                  <a:pt x="370552" y="13440"/>
                </a:lnTo>
                <a:lnTo>
                  <a:pt x="405111" y="7680"/>
                </a:lnTo>
                <a:lnTo>
                  <a:pt x="441591" y="3840"/>
                </a:lnTo>
                <a:lnTo>
                  <a:pt x="479990" y="1920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029964" y="2137161"/>
            <a:ext cx="4112551" cy="2991295"/>
          </a:xfrm>
          <a:custGeom>
            <a:avLst/>
            <a:gdLst>
              <a:gd name="connsiteX0" fmla="*/ 518390 w 4112551"/>
              <a:gd name="connsiteY0" fmla="*/ 0 h 2991295"/>
              <a:gd name="connsiteX1" fmla="*/ 572148 w 4112551"/>
              <a:gd name="connsiteY1" fmla="*/ 1920 h 2991295"/>
              <a:gd name="connsiteX2" fmla="*/ 629747 w 4112551"/>
              <a:gd name="connsiteY2" fmla="*/ 5760 h 2991295"/>
              <a:gd name="connsiteX3" fmla="*/ 687345 w 4112551"/>
              <a:gd name="connsiteY3" fmla="*/ 13440 h 2991295"/>
              <a:gd name="connsiteX4" fmla="*/ 746864 w 4112551"/>
              <a:gd name="connsiteY4" fmla="*/ 23040 h 2991295"/>
              <a:gd name="connsiteX5" fmla="*/ 883182 w 4112551"/>
              <a:gd name="connsiteY5" fmla="*/ 46079 h 2991295"/>
              <a:gd name="connsiteX6" fmla="*/ 1029099 w 4112551"/>
              <a:gd name="connsiteY6" fmla="*/ 65279 h 2991295"/>
              <a:gd name="connsiteX7" fmla="*/ 1184615 w 4112551"/>
              <a:gd name="connsiteY7" fmla="*/ 82558 h 2991295"/>
              <a:gd name="connsiteX8" fmla="*/ 1347811 w 4112551"/>
              <a:gd name="connsiteY8" fmla="*/ 95998 h 2991295"/>
              <a:gd name="connsiteX9" fmla="*/ 1518687 w 4112551"/>
              <a:gd name="connsiteY9" fmla="*/ 107518 h 2991295"/>
              <a:gd name="connsiteX10" fmla="*/ 1693404 w 4112551"/>
              <a:gd name="connsiteY10" fmla="*/ 115198 h 2991295"/>
              <a:gd name="connsiteX11" fmla="*/ 1873880 w 4112551"/>
              <a:gd name="connsiteY11" fmla="*/ 120958 h 2991295"/>
              <a:gd name="connsiteX12" fmla="*/ 2058196 w 4112551"/>
              <a:gd name="connsiteY12" fmla="*/ 120958 h 2991295"/>
              <a:gd name="connsiteX13" fmla="*/ 2242512 w 4112551"/>
              <a:gd name="connsiteY13" fmla="*/ 120958 h 2991295"/>
              <a:gd name="connsiteX14" fmla="*/ 2424908 w 4112551"/>
              <a:gd name="connsiteY14" fmla="*/ 115198 h 2991295"/>
              <a:gd name="connsiteX15" fmla="*/ 2599624 w 4112551"/>
              <a:gd name="connsiteY15" fmla="*/ 107518 h 2991295"/>
              <a:gd name="connsiteX16" fmla="*/ 2770500 w 4112551"/>
              <a:gd name="connsiteY16" fmla="*/ 95998 h 2991295"/>
              <a:gd name="connsiteX17" fmla="*/ 2933697 w 4112551"/>
              <a:gd name="connsiteY17" fmla="*/ 82558 h 2991295"/>
              <a:gd name="connsiteX18" fmla="*/ 3089213 w 4112551"/>
              <a:gd name="connsiteY18" fmla="*/ 65279 h 2991295"/>
              <a:gd name="connsiteX19" fmla="*/ 3235130 w 4112551"/>
              <a:gd name="connsiteY19" fmla="*/ 46079 h 2991295"/>
              <a:gd name="connsiteX20" fmla="*/ 3371447 w 4112551"/>
              <a:gd name="connsiteY20" fmla="*/ 23040 h 2991295"/>
              <a:gd name="connsiteX21" fmla="*/ 3429046 w 4112551"/>
              <a:gd name="connsiteY21" fmla="*/ 13440 h 2991295"/>
              <a:gd name="connsiteX22" fmla="*/ 3484725 w 4112551"/>
              <a:gd name="connsiteY22" fmla="*/ 5760 h 2991295"/>
              <a:gd name="connsiteX23" fmla="*/ 3540404 w 4112551"/>
              <a:gd name="connsiteY23" fmla="*/ 1920 h 2991295"/>
              <a:gd name="connsiteX24" fmla="*/ 3592242 w 4112551"/>
              <a:gd name="connsiteY24" fmla="*/ 1920 h 2991295"/>
              <a:gd name="connsiteX25" fmla="*/ 3630642 w 4112551"/>
              <a:gd name="connsiteY25" fmla="*/ 1920 h 2991295"/>
              <a:gd name="connsiteX26" fmla="*/ 3669041 w 4112551"/>
              <a:gd name="connsiteY26" fmla="*/ 3840 h 2991295"/>
              <a:gd name="connsiteX27" fmla="*/ 3705520 w 4112551"/>
              <a:gd name="connsiteY27" fmla="*/ 7680 h 2991295"/>
              <a:gd name="connsiteX28" fmla="*/ 3740079 w 4112551"/>
              <a:gd name="connsiteY28" fmla="*/ 13440 h 2991295"/>
              <a:gd name="connsiteX29" fmla="*/ 3772718 w 4112551"/>
              <a:gd name="connsiteY29" fmla="*/ 21120 h 2991295"/>
              <a:gd name="connsiteX30" fmla="*/ 3805358 w 4112551"/>
              <a:gd name="connsiteY30" fmla="*/ 28800 h 2991295"/>
              <a:gd name="connsiteX31" fmla="*/ 3836077 w 4112551"/>
              <a:gd name="connsiteY31" fmla="*/ 38399 h 2991295"/>
              <a:gd name="connsiteX32" fmla="*/ 3866796 w 4112551"/>
              <a:gd name="connsiteY32" fmla="*/ 49919 h 2991295"/>
              <a:gd name="connsiteX33" fmla="*/ 3895596 w 4112551"/>
              <a:gd name="connsiteY33" fmla="*/ 61439 h 2991295"/>
              <a:gd name="connsiteX34" fmla="*/ 3920555 w 4112551"/>
              <a:gd name="connsiteY34" fmla="*/ 74879 h 2991295"/>
              <a:gd name="connsiteX35" fmla="*/ 3947435 w 4112551"/>
              <a:gd name="connsiteY35" fmla="*/ 90238 h 2991295"/>
              <a:gd name="connsiteX36" fmla="*/ 3970474 w 4112551"/>
              <a:gd name="connsiteY36" fmla="*/ 107518 h 2991295"/>
              <a:gd name="connsiteX37" fmla="*/ 3991594 w 4112551"/>
              <a:gd name="connsiteY37" fmla="*/ 124797 h 2991295"/>
              <a:gd name="connsiteX38" fmla="*/ 4012713 w 4112551"/>
              <a:gd name="connsiteY38" fmla="*/ 143997 h 2991295"/>
              <a:gd name="connsiteX39" fmla="*/ 4029993 w 4112551"/>
              <a:gd name="connsiteY39" fmla="*/ 165117 h 2991295"/>
              <a:gd name="connsiteX40" fmla="*/ 4047273 w 4112551"/>
              <a:gd name="connsiteY40" fmla="*/ 188156 h 2991295"/>
              <a:gd name="connsiteX41" fmla="*/ 4066472 w 4112551"/>
              <a:gd name="connsiteY41" fmla="*/ 216956 h 2991295"/>
              <a:gd name="connsiteX42" fmla="*/ 4083752 w 4112551"/>
              <a:gd name="connsiteY42" fmla="*/ 251515 h 2991295"/>
              <a:gd name="connsiteX43" fmla="*/ 4091432 w 4112551"/>
              <a:gd name="connsiteY43" fmla="*/ 270714 h 2991295"/>
              <a:gd name="connsiteX44" fmla="*/ 4099111 w 4112551"/>
              <a:gd name="connsiteY44" fmla="*/ 291834 h 2991295"/>
              <a:gd name="connsiteX45" fmla="*/ 4102951 w 4112551"/>
              <a:gd name="connsiteY45" fmla="*/ 314873 h 2991295"/>
              <a:gd name="connsiteX46" fmla="*/ 4108711 w 4112551"/>
              <a:gd name="connsiteY46" fmla="*/ 337913 h 2991295"/>
              <a:gd name="connsiteX47" fmla="*/ 4110631 w 4112551"/>
              <a:gd name="connsiteY47" fmla="*/ 362872 h 2991295"/>
              <a:gd name="connsiteX48" fmla="*/ 4112551 w 4112551"/>
              <a:gd name="connsiteY48" fmla="*/ 387832 h 2991295"/>
              <a:gd name="connsiteX49" fmla="*/ 4112551 w 4112551"/>
              <a:gd name="connsiteY49" fmla="*/ 416631 h 2991295"/>
              <a:gd name="connsiteX50" fmla="*/ 4110631 w 4112551"/>
              <a:gd name="connsiteY50" fmla="*/ 445431 h 2991295"/>
              <a:gd name="connsiteX51" fmla="*/ 4106791 w 4112551"/>
              <a:gd name="connsiteY51" fmla="*/ 476150 h 2991295"/>
              <a:gd name="connsiteX52" fmla="*/ 4101031 w 4112551"/>
              <a:gd name="connsiteY52" fmla="*/ 506869 h 2991295"/>
              <a:gd name="connsiteX53" fmla="*/ 4091432 w 4112551"/>
              <a:gd name="connsiteY53" fmla="*/ 541428 h 2991295"/>
              <a:gd name="connsiteX54" fmla="*/ 4079912 w 4112551"/>
              <a:gd name="connsiteY54" fmla="*/ 575988 h 2991295"/>
              <a:gd name="connsiteX55" fmla="*/ 4064552 w 4112551"/>
              <a:gd name="connsiteY55" fmla="*/ 622067 h 2991295"/>
              <a:gd name="connsiteX56" fmla="*/ 4049192 w 4112551"/>
              <a:gd name="connsiteY56" fmla="*/ 671986 h 2991295"/>
              <a:gd name="connsiteX57" fmla="*/ 4035753 w 4112551"/>
              <a:gd name="connsiteY57" fmla="*/ 721905 h 2991295"/>
              <a:gd name="connsiteX58" fmla="*/ 4022313 w 4112551"/>
              <a:gd name="connsiteY58" fmla="*/ 775663 h 2991295"/>
              <a:gd name="connsiteX59" fmla="*/ 4010793 w 4112551"/>
              <a:gd name="connsiteY59" fmla="*/ 829422 h 2991295"/>
              <a:gd name="connsiteX60" fmla="*/ 3999274 w 4112551"/>
              <a:gd name="connsiteY60" fmla="*/ 885101 h 2991295"/>
              <a:gd name="connsiteX61" fmla="*/ 3989674 w 4112551"/>
              <a:gd name="connsiteY61" fmla="*/ 940780 h 2991295"/>
              <a:gd name="connsiteX62" fmla="*/ 3980074 w 4112551"/>
              <a:gd name="connsiteY62" fmla="*/ 998378 h 2991295"/>
              <a:gd name="connsiteX63" fmla="*/ 3972394 w 4112551"/>
              <a:gd name="connsiteY63" fmla="*/ 1057897 h 2991295"/>
              <a:gd name="connsiteX64" fmla="*/ 3964714 w 4112551"/>
              <a:gd name="connsiteY64" fmla="*/ 1117416 h 2991295"/>
              <a:gd name="connsiteX65" fmla="*/ 3955115 w 4112551"/>
              <a:gd name="connsiteY65" fmla="*/ 1242213 h 2991295"/>
              <a:gd name="connsiteX66" fmla="*/ 3947435 w 4112551"/>
              <a:gd name="connsiteY66" fmla="*/ 1368930 h 2991295"/>
              <a:gd name="connsiteX67" fmla="*/ 3945515 w 4112551"/>
              <a:gd name="connsiteY67" fmla="*/ 1497568 h 2991295"/>
              <a:gd name="connsiteX68" fmla="*/ 3947435 w 4112551"/>
              <a:gd name="connsiteY68" fmla="*/ 1624285 h 2991295"/>
              <a:gd name="connsiteX69" fmla="*/ 3955115 w 4112551"/>
              <a:gd name="connsiteY69" fmla="*/ 1751002 h 2991295"/>
              <a:gd name="connsiteX70" fmla="*/ 3964714 w 4112551"/>
              <a:gd name="connsiteY70" fmla="*/ 1871960 h 2991295"/>
              <a:gd name="connsiteX71" fmla="*/ 3980074 w 4112551"/>
              <a:gd name="connsiteY71" fmla="*/ 1990997 h 2991295"/>
              <a:gd name="connsiteX72" fmla="*/ 3987754 w 4112551"/>
              <a:gd name="connsiteY72" fmla="*/ 2048596 h 2991295"/>
              <a:gd name="connsiteX73" fmla="*/ 3997354 w 4112551"/>
              <a:gd name="connsiteY73" fmla="*/ 2104274 h 2991295"/>
              <a:gd name="connsiteX74" fmla="*/ 4008873 w 4112551"/>
              <a:gd name="connsiteY74" fmla="*/ 2159953 h 2991295"/>
              <a:gd name="connsiteX75" fmla="*/ 4020393 w 4112551"/>
              <a:gd name="connsiteY75" fmla="*/ 2211792 h 2991295"/>
              <a:gd name="connsiteX76" fmla="*/ 4033833 w 4112551"/>
              <a:gd name="connsiteY76" fmla="*/ 2263631 h 2991295"/>
              <a:gd name="connsiteX77" fmla="*/ 4047273 w 4112551"/>
              <a:gd name="connsiteY77" fmla="*/ 2315470 h 2991295"/>
              <a:gd name="connsiteX78" fmla="*/ 4060712 w 4112551"/>
              <a:gd name="connsiteY78" fmla="*/ 2363469 h 2991295"/>
              <a:gd name="connsiteX79" fmla="*/ 4076072 w 4112551"/>
              <a:gd name="connsiteY79" fmla="*/ 2411468 h 2991295"/>
              <a:gd name="connsiteX80" fmla="*/ 4087592 w 4112551"/>
              <a:gd name="connsiteY80" fmla="*/ 2446027 h 2991295"/>
              <a:gd name="connsiteX81" fmla="*/ 4097191 w 4112551"/>
              <a:gd name="connsiteY81" fmla="*/ 2480586 h 2991295"/>
              <a:gd name="connsiteX82" fmla="*/ 4102951 w 4112551"/>
              <a:gd name="connsiteY82" fmla="*/ 2515145 h 2991295"/>
              <a:gd name="connsiteX83" fmla="*/ 4108711 w 4112551"/>
              <a:gd name="connsiteY83" fmla="*/ 2545865 h 2991295"/>
              <a:gd name="connsiteX84" fmla="*/ 4110631 w 4112551"/>
              <a:gd name="connsiteY84" fmla="*/ 2576584 h 2991295"/>
              <a:gd name="connsiteX85" fmla="*/ 4110631 w 4112551"/>
              <a:gd name="connsiteY85" fmla="*/ 2603464 h 2991295"/>
              <a:gd name="connsiteX86" fmla="*/ 4108711 w 4112551"/>
              <a:gd name="connsiteY86" fmla="*/ 2630343 h 2991295"/>
              <a:gd name="connsiteX87" fmla="*/ 4106791 w 4112551"/>
              <a:gd name="connsiteY87" fmla="*/ 2657222 h 2991295"/>
              <a:gd name="connsiteX88" fmla="*/ 4101031 w 4112551"/>
              <a:gd name="connsiteY88" fmla="*/ 2680262 h 2991295"/>
              <a:gd name="connsiteX89" fmla="*/ 4095271 w 4112551"/>
              <a:gd name="connsiteY89" fmla="*/ 2703301 h 2991295"/>
              <a:gd name="connsiteX90" fmla="*/ 4089512 w 4112551"/>
              <a:gd name="connsiteY90" fmla="*/ 2724421 h 2991295"/>
              <a:gd name="connsiteX91" fmla="*/ 4081832 w 4112551"/>
              <a:gd name="connsiteY91" fmla="*/ 2743621 h 2991295"/>
              <a:gd name="connsiteX92" fmla="*/ 4074152 w 4112551"/>
              <a:gd name="connsiteY92" fmla="*/ 2762820 h 2991295"/>
              <a:gd name="connsiteX93" fmla="*/ 4064552 w 4112551"/>
              <a:gd name="connsiteY93" fmla="*/ 2778180 h 2991295"/>
              <a:gd name="connsiteX94" fmla="*/ 4045353 w 4112551"/>
              <a:gd name="connsiteY94" fmla="*/ 2808899 h 2991295"/>
              <a:gd name="connsiteX95" fmla="*/ 4028073 w 4112551"/>
              <a:gd name="connsiteY95" fmla="*/ 2830019 h 2991295"/>
              <a:gd name="connsiteX96" fmla="*/ 4010793 w 4112551"/>
              <a:gd name="connsiteY96" fmla="*/ 2851138 h 2991295"/>
              <a:gd name="connsiteX97" fmla="*/ 3989674 w 4112551"/>
              <a:gd name="connsiteY97" fmla="*/ 2870338 h 2991295"/>
              <a:gd name="connsiteX98" fmla="*/ 3968554 w 4112551"/>
              <a:gd name="connsiteY98" fmla="*/ 2887617 h 2991295"/>
              <a:gd name="connsiteX99" fmla="*/ 3945515 w 4112551"/>
              <a:gd name="connsiteY99" fmla="*/ 2904897 h 2991295"/>
              <a:gd name="connsiteX100" fmla="*/ 3920555 w 4112551"/>
              <a:gd name="connsiteY100" fmla="*/ 2920257 h 2991295"/>
              <a:gd name="connsiteX101" fmla="*/ 3893676 w 4112551"/>
              <a:gd name="connsiteY101" fmla="*/ 2933696 h 2991295"/>
              <a:gd name="connsiteX102" fmla="*/ 3864876 w 4112551"/>
              <a:gd name="connsiteY102" fmla="*/ 2945216 h 2991295"/>
              <a:gd name="connsiteX103" fmla="*/ 3836077 w 4112551"/>
              <a:gd name="connsiteY103" fmla="*/ 2956736 h 2991295"/>
              <a:gd name="connsiteX104" fmla="*/ 3805358 w 4112551"/>
              <a:gd name="connsiteY104" fmla="*/ 2966336 h 2991295"/>
              <a:gd name="connsiteX105" fmla="*/ 3772718 w 4112551"/>
              <a:gd name="connsiteY105" fmla="*/ 2974016 h 2991295"/>
              <a:gd name="connsiteX106" fmla="*/ 3738159 w 4112551"/>
              <a:gd name="connsiteY106" fmla="*/ 2979775 h 2991295"/>
              <a:gd name="connsiteX107" fmla="*/ 3703600 w 4112551"/>
              <a:gd name="connsiteY107" fmla="*/ 2985535 h 2991295"/>
              <a:gd name="connsiteX108" fmla="*/ 3665201 w 4112551"/>
              <a:gd name="connsiteY108" fmla="*/ 2989375 h 2991295"/>
              <a:gd name="connsiteX109" fmla="*/ 3628722 w 4112551"/>
              <a:gd name="connsiteY109" fmla="*/ 2991295 h 2991295"/>
              <a:gd name="connsiteX110" fmla="*/ 3588402 w 4112551"/>
              <a:gd name="connsiteY110" fmla="*/ 2991295 h 2991295"/>
              <a:gd name="connsiteX111" fmla="*/ 3532724 w 4112551"/>
              <a:gd name="connsiteY111" fmla="*/ 2991295 h 2991295"/>
              <a:gd name="connsiteX112" fmla="*/ 3475125 w 4112551"/>
              <a:gd name="connsiteY112" fmla="*/ 2985535 h 2991295"/>
              <a:gd name="connsiteX113" fmla="*/ 3415606 w 4112551"/>
              <a:gd name="connsiteY113" fmla="*/ 2979775 h 2991295"/>
              <a:gd name="connsiteX114" fmla="*/ 3354168 w 4112551"/>
              <a:gd name="connsiteY114" fmla="*/ 2970176 h 2991295"/>
              <a:gd name="connsiteX115" fmla="*/ 3217850 w 4112551"/>
              <a:gd name="connsiteY115" fmla="*/ 2947136 h 2991295"/>
              <a:gd name="connsiteX116" fmla="*/ 3071934 w 4112551"/>
              <a:gd name="connsiteY116" fmla="*/ 2927937 h 2991295"/>
              <a:gd name="connsiteX117" fmla="*/ 2918337 w 4112551"/>
              <a:gd name="connsiteY117" fmla="*/ 2912577 h 2991295"/>
              <a:gd name="connsiteX118" fmla="*/ 2757060 w 4112551"/>
              <a:gd name="connsiteY118" fmla="*/ 2899137 h 2991295"/>
              <a:gd name="connsiteX119" fmla="*/ 2590024 w 4112551"/>
              <a:gd name="connsiteY119" fmla="*/ 2887617 h 2991295"/>
              <a:gd name="connsiteX120" fmla="*/ 2417228 w 4112551"/>
              <a:gd name="connsiteY120" fmla="*/ 2879938 h 2991295"/>
              <a:gd name="connsiteX121" fmla="*/ 2238672 w 4112551"/>
              <a:gd name="connsiteY121" fmla="*/ 2876098 h 2991295"/>
              <a:gd name="connsiteX122" fmla="*/ 2058196 w 4112551"/>
              <a:gd name="connsiteY122" fmla="*/ 2874178 h 2991295"/>
              <a:gd name="connsiteX123" fmla="*/ 1877720 w 4112551"/>
              <a:gd name="connsiteY123" fmla="*/ 2876098 h 2991295"/>
              <a:gd name="connsiteX124" fmla="*/ 1701083 w 4112551"/>
              <a:gd name="connsiteY124" fmla="*/ 2879938 h 2991295"/>
              <a:gd name="connsiteX125" fmla="*/ 1528287 w 4112551"/>
              <a:gd name="connsiteY125" fmla="*/ 2887617 h 2991295"/>
              <a:gd name="connsiteX126" fmla="*/ 1361251 w 4112551"/>
              <a:gd name="connsiteY126" fmla="*/ 2899137 h 2991295"/>
              <a:gd name="connsiteX127" fmla="*/ 1199975 w 4112551"/>
              <a:gd name="connsiteY127" fmla="*/ 2912577 h 2991295"/>
              <a:gd name="connsiteX128" fmla="*/ 1046378 w 4112551"/>
              <a:gd name="connsiteY128" fmla="*/ 2927937 h 2991295"/>
              <a:gd name="connsiteX129" fmla="*/ 900461 w 4112551"/>
              <a:gd name="connsiteY129" fmla="*/ 2947136 h 2991295"/>
              <a:gd name="connsiteX130" fmla="*/ 764144 w 4112551"/>
              <a:gd name="connsiteY130" fmla="*/ 2970176 h 2991295"/>
              <a:gd name="connsiteX131" fmla="*/ 704626 w 4112551"/>
              <a:gd name="connsiteY131" fmla="*/ 2979775 h 2991295"/>
              <a:gd name="connsiteX132" fmla="*/ 645106 w 4112551"/>
              <a:gd name="connsiteY132" fmla="*/ 2985535 h 2991295"/>
              <a:gd name="connsiteX133" fmla="*/ 587508 w 4112551"/>
              <a:gd name="connsiteY133" fmla="*/ 2989375 h 2991295"/>
              <a:gd name="connsiteX134" fmla="*/ 531829 w 4112551"/>
              <a:gd name="connsiteY134" fmla="*/ 2991295 h 2991295"/>
              <a:gd name="connsiteX135" fmla="*/ 491510 w 4112551"/>
              <a:gd name="connsiteY135" fmla="*/ 2991295 h 2991295"/>
              <a:gd name="connsiteX136" fmla="*/ 453110 w 4112551"/>
              <a:gd name="connsiteY136" fmla="*/ 2987455 h 2991295"/>
              <a:gd name="connsiteX137" fmla="*/ 416631 w 4112551"/>
              <a:gd name="connsiteY137" fmla="*/ 2983615 h 2991295"/>
              <a:gd name="connsiteX138" fmla="*/ 380153 w 4112551"/>
              <a:gd name="connsiteY138" fmla="*/ 2979775 h 2991295"/>
              <a:gd name="connsiteX139" fmla="*/ 345593 w 4112551"/>
              <a:gd name="connsiteY139" fmla="*/ 2972096 h 2991295"/>
              <a:gd name="connsiteX140" fmla="*/ 312953 w 4112551"/>
              <a:gd name="connsiteY140" fmla="*/ 2964416 h 2991295"/>
              <a:gd name="connsiteX141" fmla="*/ 280314 w 4112551"/>
              <a:gd name="connsiteY141" fmla="*/ 2954816 h 2991295"/>
              <a:gd name="connsiteX142" fmla="*/ 249595 w 4112551"/>
              <a:gd name="connsiteY142" fmla="*/ 2943296 h 2991295"/>
              <a:gd name="connsiteX143" fmla="*/ 220796 w 4112551"/>
              <a:gd name="connsiteY143" fmla="*/ 2929856 h 2991295"/>
              <a:gd name="connsiteX144" fmla="*/ 193917 w 4112551"/>
              <a:gd name="connsiteY144" fmla="*/ 2916417 h 2991295"/>
              <a:gd name="connsiteX145" fmla="*/ 168957 w 4112551"/>
              <a:gd name="connsiteY145" fmla="*/ 2901057 h 2991295"/>
              <a:gd name="connsiteX146" fmla="*/ 143997 w 4112551"/>
              <a:gd name="connsiteY146" fmla="*/ 2885697 h 2991295"/>
              <a:gd name="connsiteX147" fmla="*/ 120958 w 4112551"/>
              <a:gd name="connsiteY147" fmla="*/ 2866498 h 2991295"/>
              <a:gd name="connsiteX148" fmla="*/ 101758 w 4112551"/>
              <a:gd name="connsiteY148" fmla="*/ 2847298 h 2991295"/>
              <a:gd name="connsiteX149" fmla="*/ 82559 w 4112551"/>
              <a:gd name="connsiteY149" fmla="*/ 2828099 h 2991295"/>
              <a:gd name="connsiteX150" fmla="*/ 65279 w 4112551"/>
              <a:gd name="connsiteY150" fmla="*/ 2805059 h 2991295"/>
              <a:gd name="connsiteX151" fmla="*/ 47999 w 4112551"/>
              <a:gd name="connsiteY151" fmla="*/ 2776260 h 2991295"/>
              <a:gd name="connsiteX152" fmla="*/ 30720 w 4112551"/>
              <a:gd name="connsiteY152" fmla="*/ 2741701 h 2991295"/>
              <a:gd name="connsiteX153" fmla="*/ 23040 w 4112551"/>
              <a:gd name="connsiteY153" fmla="*/ 2722501 h 2991295"/>
              <a:gd name="connsiteX154" fmla="*/ 17280 w 4112551"/>
              <a:gd name="connsiteY154" fmla="*/ 2703301 h 2991295"/>
              <a:gd name="connsiteX155" fmla="*/ 11520 w 4112551"/>
              <a:gd name="connsiteY155" fmla="*/ 2680262 h 2991295"/>
              <a:gd name="connsiteX156" fmla="*/ 7680 w 4112551"/>
              <a:gd name="connsiteY156" fmla="*/ 2657222 h 2991295"/>
              <a:gd name="connsiteX157" fmla="*/ 3840 w 4112551"/>
              <a:gd name="connsiteY157" fmla="*/ 2634183 h 2991295"/>
              <a:gd name="connsiteX158" fmla="*/ 3840 w 4112551"/>
              <a:gd name="connsiteY158" fmla="*/ 2607303 h 2991295"/>
              <a:gd name="connsiteX159" fmla="*/ 3840 w 4112551"/>
              <a:gd name="connsiteY159" fmla="*/ 2580424 h 2991295"/>
              <a:gd name="connsiteX160" fmla="*/ 5760 w 4112551"/>
              <a:gd name="connsiteY160" fmla="*/ 2551625 h 2991295"/>
              <a:gd name="connsiteX161" fmla="*/ 9600 w 4112551"/>
              <a:gd name="connsiteY161" fmla="*/ 2522825 h 2991295"/>
              <a:gd name="connsiteX162" fmla="*/ 17280 w 4112551"/>
              <a:gd name="connsiteY162" fmla="*/ 2490186 h 2991295"/>
              <a:gd name="connsiteX163" fmla="*/ 24960 w 4112551"/>
              <a:gd name="connsiteY163" fmla="*/ 2457547 h 2991295"/>
              <a:gd name="connsiteX164" fmla="*/ 36480 w 4112551"/>
              <a:gd name="connsiteY164" fmla="*/ 2422987 h 2991295"/>
              <a:gd name="connsiteX165" fmla="*/ 51839 w 4112551"/>
              <a:gd name="connsiteY165" fmla="*/ 2376908 h 2991295"/>
              <a:gd name="connsiteX166" fmla="*/ 67199 w 4112551"/>
              <a:gd name="connsiteY166" fmla="*/ 2326990 h 2991295"/>
              <a:gd name="connsiteX167" fmla="*/ 80638 w 4112551"/>
              <a:gd name="connsiteY167" fmla="*/ 2277071 h 2991295"/>
              <a:gd name="connsiteX168" fmla="*/ 94078 w 4112551"/>
              <a:gd name="connsiteY168" fmla="*/ 2223312 h 2991295"/>
              <a:gd name="connsiteX169" fmla="*/ 105598 w 4112551"/>
              <a:gd name="connsiteY169" fmla="*/ 2169553 h 2991295"/>
              <a:gd name="connsiteX170" fmla="*/ 117118 w 4112551"/>
              <a:gd name="connsiteY170" fmla="*/ 2113874 h 2991295"/>
              <a:gd name="connsiteX171" fmla="*/ 128637 w 4112551"/>
              <a:gd name="connsiteY171" fmla="*/ 2058195 h 2991295"/>
              <a:gd name="connsiteX172" fmla="*/ 136317 w 4112551"/>
              <a:gd name="connsiteY172" fmla="*/ 1998677 h 2991295"/>
              <a:gd name="connsiteX173" fmla="*/ 143997 w 4112551"/>
              <a:gd name="connsiteY173" fmla="*/ 1939158 h 2991295"/>
              <a:gd name="connsiteX174" fmla="*/ 151677 w 4112551"/>
              <a:gd name="connsiteY174" fmla="*/ 1879639 h 2991295"/>
              <a:gd name="connsiteX175" fmla="*/ 163197 w 4112551"/>
              <a:gd name="connsiteY175" fmla="*/ 1754842 h 2991295"/>
              <a:gd name="connsiteX176" fmla="*/ 168957 w 4112551"/>
              <a:gd name="connsiteY176" fmla="*/ 1628125 h 2991295"/>
              <a:gd name="connsiteX177" fmla="*/ 170877 w 4112551"/>
              <a:gd name="connsiteY177" fmla="*/ 1497568 h 2991295"/>
              <a:gd name="connsiteX178" fmla="*/ 168957 w 4112551"/>
              <a:gd name="connsiteY178" fmla="*/ 1367011 h 2991295"/>
              <a:gd name="connsiteX179" fmla="*/ 163197 w 4112551"/>
              <a:gd name="connsiteY179" fmla="*/ 1238373 h 2991295"/>
              <a:gd name="connsiteX180" fmla="*/ 157437 w 4112551"/>
              <a:gd name="connsiteY180" fmla="*/ 1175015 h 2991295"/>
              <a:gd name="connsiteX181" fmla="*/ 151677 w 4112551"/>
              <a:gd name="connsiteY181" fmla="*/ 1113576 h 2991295"/>
              <a:gd name="connsiteX182" fmla="*/ 143997 w 4112551"/>
              <a:gd name="connsiteY182" fmla="*/ 1052137 h 2991295"/>
              <a:gd name="connsiteX183" fmla="*/ 136317 w 4112551"/>
              <a:gd name="connsiteY183" fmla="*/ 992619 h 2991295"/>
              <a:gd name="connsiteX184" fmla="*/ 126718 w 4112551"/>
              <a:gd name="connsiteY184" fmla="*/ 933100 h 2991295"/>
              <a:gd name="connsiteX185" fmla="*/ 117118 w 4112551"/>
              <a:gd name="connsiteY185" fmla="*/ 875501 h 2991295"/>
              <a:gd name="connsiteX186" fmla="*/ 105598 w 4112551"/>
              <a:gd name="connsiteY186" fmla="*/ 819823 h 2991295"/>
              <a:gd name="connsiteX187" fmla="*/ 94078 w 4112551"/>
              <a:gd name="connsiteY187" fmla="*/ 766064 h 2991295"/>
              <a:gd name="connsiteX188" fmla="*/ 80638 w 4112551"/>
              <a:gd name="connsiteY188" fmla="*/ 714225 h 2991295"/>
              <a:gd name="connsiteX189" fmla="*/ 65279 w 4112551"/>
              <a:gd name="connsiteY189" fmla="*/ 662386 h 2991295"/>
              <a:gd name="connsiteX190" fmla="*/ 49919 w 4112551"/>
              <a:gd name="connsiteY190" fmla="*/ 614387 h 2991295"/>
              <a:gd name="connsiteX191" fmla="*/ 34560 w 4112551"/>
              <a:gd name="connsiteY191" fmla="*/ 566388 h 2991295"/>
              <a:gd name="connsiteX192" fmla="*/ 23040 w 4112551"/>
              <a:gd name="connsiteY192" fmla="*/ 531829 h 2991295"/>
              <a:gd name="connsiteX193" fmla="*/ 13440 w 4112551"/>
              <a:gd name="connsiteY193" fmla="*/ 499190 h 2991295"/>
              <a:gd name="connsiteX194" fmla="*/ 7680 w 4112551"/>
              <a:gd name="connsiteY194" fmla="*/ 468470 h 2991295"/>
              <a:gd name="connsiteX195" fmla="*/ 3840 w 4112551"/>
              <a:gd name="connsiteY195" fmla="*/ 437751 h 2991295"/>
              <a:gd name="connsiteX196" fmla="*/ 1920 w 4112551"/>
              <a:gd name="connsiteY196" fmla="*/ 408951 h 2991295"/>
              <a:gd name="connsiteX197" fmla="*/ 0 w 4112551"/>
              <a:gd name="connsiteY197" fmla="*/ 382072 h 2991295"/>
              <a:gd name="connsiteX198" fmla="*/ 1920 w 4112551"/>
              <a:gd name="connsiteY198" fmla="*/ 357112 h 2991295"/>
              <a:gd name="connsiteX199" fmla="*/ 5760 w 4112551"/>
              <a:gd name="connsiteY199" fmla="*/ 332153 h 2991295"/>
              <a:gd name="connsiteX200" fmla="*/ 9600 w 4112551"/>
              <a:gd name="connsiteY200" fmla="*/ 309114 h 2991295"/>
              <a:gd name="connsiteX201" fmla="*/ 13440 w 4112551"/>
              <a:gd name="connsiteY201" fmla="*/ 287994 h 2991295"/>
              <a:gd name="connsiteX202" fmla="*/ 21120 w 4112551"/>
              <a:gd name="connsiteY202" fmla="*/ 266874 h 2991295"/>
              <a:gd name="connsiteX203" fmla="*/ 28800 w 4112551"/>
              <a:gd name="connsiteY203" fmla="*/ 247675 h 2991295"/>
              <a:gd name="connsiteX204" fmla="*/ 44159 w 4112551"/>
              <a:gd name="connsiteY204" fmla="*/ 213116 h 2991295"/>
              <a:gd name="connsiteX205" fmla="*/ 63359 w 4112551"/>
              <a:gd name="connsiteY205" fmla="*/ 184316 h 2991295"/>
              <a:gd name="connsiteX206" fmla="*/ 78719 w 4112551"/>
              <a:gd name="connsiteY206" fmla="*/ 163197 h 2991295"/>
              <a:gd name="connsiteX207" fmla="*/ 97918 w 4112551"/>
              <a:gd name="connsiteY207" fmla="*/ 142077 h 2991295"/>
              <a:gd name="connsiteX208" fmla="*/ 117118 w 4112551"/>
              <a:gd name="connsiteY208" fmla="*/ 122878 h 2991295"/>
              <a:gd name="connsiteX209" fmla="*/ 140157 w 4112551"/>
              <a:gd name="connsiteY209" fmla="*/ 105598 h 2991295"/>
              <a:gd name="connsiteX210" fmla="*/ 163197 w 4112551"/>
              <a:gd name="connsiteY210" fmla="*/ 90238 h 2991295"/>
              <a:gd name="connsiteX211" fmla="*/ 188157 w 4112551"/>
              <a:gd name="connsiteY211" fmla="*/ 74879 h 2991295"/>
              <a:gd name="connsiteX212" fmla="*/ 215036 w 4112551"/>
              <a:gd name="connsiteY212" fmla="*/ 61439 h 2991295"/>
              <a:gd name="connsiteX213" fmla="*/ 243835 w 4112551"/>
              <a:gd name="connsiteY213" fmla="*/ 47999 h 2991295"/>
              <a:gd name="connsiteX214" fmla="*/ 272634 w 4112551"/>
              <a:gd name="connsiteY214" fmla="*/ 36479 h 2991295"/>
              <a:gd name="connsiteX215" fmla="*/ 303354 w 4112551"/>
              <a:gd name="connsiteY215" fmla="*/ 26880 h 2991295"/>
              <a:gd name="connsiteX216" fmla="*/ 335993 w 4112551"/>
              <a:gd name="connsiteY216" fmla="*/ 19200 h 2991295"/>
              <a:gd name="connsiteX217" fmla="*/ 370552 w 4112551"/>
              <a:gd name="connsiteY217" fmla="*/ 13440 h 2991295"/>
              <a:gd name="connsiteX218" fmla="*/ 405111 w 4112551"/>
              <a:gd name="connsiteY218" fmla="*/ 7680 h 2991295"/>
              <a:gd name="connsiteX219" fmla="*/ 441591 w 4112551"/>
              <a:gd name="connsiteY219" fmla="*/ 3840 h 2991295"/>
              <a:gd name="connsiteX220" fmla="*/ 479990 w 4112551"/>
              <a:gd name="connsiteY220" fmla="*/ 1920 h 2991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</a:cxnLst>
            <a:rect l="l" t="t" r="r" b="b"/>
            <a:pathLst>
              <a:path w="4112551" h="2991295">
                <a:moveTo>
                  <a:pt x="518390" y="0"/>
                </a:moveTo>
                <a:lnTo>
                  <a:pt x="572148" y="1920"/>
                </a:lnTo>
                <a:lnTo>
                  <a:pt x="629747" y="5760"/>
                </a:lnTo>
                <a:lnTo>
                  <a:pt x="687345" y="13440"/>
                </a:lnTo>
                <a:lnTo>
                  <a:pt x="746864" y="23040"/>
                </a:lnTo>
                <a:lnTo>
                  <a:pt x="883182" y="46079"/>
                </a:lnTo>
                <a:lnTo>
                  <a:pt x="1029099" y="65279"/>
                </a:lnTo>
                <a:lnTo>
                  <a:pt x="1184615" y="82558"/>
                </a:lnTo>
                <a:lnTo>
                  <a:pt x="1347811" y="95998"/>
                </a:lnTo>
                <a:lnTo>
                  <a:pt x="1518687" y="107518"/>
                </a:lnTo>
                <a:lnTo>
                  <a:pt x="1693404" y="115198"/>
                </a:lnTo>
                <a:lnTo>
                  <a:pt x="1873880" y="120958"/>
                </a:lnTo>
                <a:lnTo>
                  <a:pt x="2058196" y="120958"/>
                </a:lnTo>
                <a:lnTo>
                  <a:pt x="2242512" y="120958"/>
                </a:lnTo>
                <a:lnTo>
                  <a:pt x="2424908" y="115198"/>
                </a:lnTo>
                <a:lnTo>
                  <a:pt x="2599624" y="107518"/>
                </a:lnTo>
                <a:lnTo>
                  <a:pt x="2770500" y="95998"/>
                </a:lnTo>
                <a:lnTo>
                  <a:pt x="2933697" y="82558"/>
                </a:lnTo>
                <a:lnTo>
                  <a:pt x="3089213" y="65279"/>
                </a:lnTo>
                <a:lnTo>
                  <a:pt x="3235130" y="46079"/>
                </a:lnTo>
                <a:lnTo>
                  <a:pt x="3371447" y="23040"/>
                </a:lnTo>
                <a:lnTo>
                  <a:pt x="3429046" y="13440"/>
                </a:lnTo>
                <a:lnTo>
                  <a:pt x="3484725" y="5760"/>
                </a:lnTo>
                <a:lnTo>
                  <a:pt x="3540404" y="1920"/>
                </a:lnTo>
                <a:lnTo>
                  <a:pt x="3592242" y="1920"/>
                </a:lnTo>
                <a:lnTo>
                  <a:pt x="3630642" y="1920"/>
                </a:lnTo>
                <a:lnTo>
                  <a:pt x="3669041" y="3840"/>
                </a:lnTo>
                <a:lnTo>
                  <a:pt x="3705520" y="7680"/>
                </a:lnTo>
                <a:lnTo>
                  <a:pt x="3740079" y="13440"/>
                </a:lnTo>
                <a:lnTo>
                  <a:pt x="3772718" y="21120"/>
                </a:lnTo>
                <a:lnTo>
                  <a:pt x="3805358" y="28800"/>
                </a:lnTo>
                <a:lnTo>
                  <a:pt x="3836077" y="38399"/>
                </a:lnTo>
                <a:lnTo>
                  <a:pt x="3866796" y="49919"/>
                </a:lnTo>
                <a:lnTo>
                  <a:pt x="3895596" y="61439"/>
                </a:lnTo>
                <a:lnTo>
                  <a:pt x="3920555" y="74879"/>
                </a:lnTo>
                <a:lnTo>
                  <a:pt x="3947435" y="90238"/>
                </a:lnTo>
                <a:lnTo>
                  <a:pt x="3970474" y="107518"/>
                </a:lnTo>
                <a:lnTo>
                  <a:pt x="3991594" y="124797"/>
                </a:lnTo>
                <a:lnTo>
                  <a:pt x="4012713" y="143997"/>
                </a:lnTo>
                <a:lnTo>
                  <a:pt x="4029993" y="165117"/>
                </a:lnTo>
                <a:lnTo>
                  <a:pt x="4047273" y="188156"/>
                </a:lnTo>
                <a:lnTo>
                  <a:pt x="4066472" y="216956"/>
                </a:lnTo>
                <a:lnTo>
                  <a:pt x="4083752" y="251515"/>
                </a:lnTo>
                <a:lnTo>
                  <a:pt x="4091432" y="270714"/>
                </a:lnTo>
                <a:lnTo>
                  <a:pt x="4099111" y="291834"/>
                </a:lnTo>
                <a:lnTo>
                  <a:pt x="4102951" y="314873"/>
                </a:lnTo>
                <a:lnTo>
                  <a:pt x="4108711" y="337913"/>
                </a:lnTo>
                <a:lnTo>
                  <a:pt x="4110631" y="362872"/>
                </a:lnTo>
                <a:lnTo>
                  <a:pt x="4112551" y="387832"/>
                </a:lnTo>
                <a:lnTo>
                  <a:pt x="4112551" y="416631"/>
                </a:lnTo>
                <a:lnTo>
                  <a:pt x="4110631" y="445431"/>
                </a:lnTo>
                <a:lnTo>
                  <a:pt x="4106791" y="476150"/>
                </a:lnTo>
                <a:lnTo>
                  <a:pt x="4101031" y="506869"/>
                </a:lnTo>
                <a:lnTo>
                  <a:pt x="4091432" y="541428"/>
                </a:lnTo>
                <a:lnTo>
                  <a:pt x="4079912" y="575988"/>
                </a:lnTo>
                <a:lnTo>
                  <a:pt x="4064552" y="622067"/>
                </a:lnTo>
                <a:lnTo>
                  <a:pt x="4049192" y="671986"/>
                </a:lnTo>
                <a:lnTo>
                  <a:pt x="4035753" y="721905"/>
                </a:lnTo>
                <a:lnTo>
                  <a:pt x="4022313" y="775663"/>
                </a:lnTo>
                <a:lnTo>
                  <a:pt x="4010793" y="829422"/>
                </a:lnTo>
                <a:lnTo>
                  <a:pt x="3999274" y="885101"/>
                </a:lnTo>
                <a:lnTo>
                  <a:pt x="3989674" y="940780"/>
                </a:lnTo>
                <a:lnTo>
                  <a:pt x="3980074" y="998378"/>
                </a:lnTo>
                <a:lnTo>
                  <a:pt x="3972394" y="1057897"/>
                </a:lnTo>
                <a:lnTo>
                  <a:pt x="3964714" y="1117416"/>
                </a:lnTo>
                <a:lnTo>
                  <a:pt x="3955115" y="1242213"/>
                </a:lnTo>
                <a:lnTo>
                  <a:pt x="3947435" y="1368930"/>
                </a:lnTo>
                <a:lnTo>
                  <a:pt x="3945515" y="1497568"/>
                </a:lnTo>
                <a:lnTo>
                  <a:pt x="3947435" y="1624285"/>
                </a:lnTo>
                <a:lnTo>
                  <a:pt x="3955115" y="1751002"/>
                </a:lnTo>
                <a:lnTo>
                  <a:pt x="3964714" y="1871960"/>
                </a:lnTo>
                <a:lnTo>
                  <a:pt x="3980074" y="1990997"/>
                </a:lnTo>
                <a:lnTo>
                  <a:pt x="3987754" y="2048596"/>
                </a:lnTo>
                <a:lnTo>
                  <a:pt x="3997354" y="2104274"/>
                </a:lnTo>
                <a:lnTo>
                  <a:pt x="4008873" y="2159953"/>
                </a:lnTo>
                <a:lnTo>
                  <a:pt x="4020393" y="2211792"/>
                </a:lnTo>
                <a:lnTo>
                  <a:pt x="4033833" y="2263631"/>
                </a:lnTo>
                <a:lnTo>
                  <a:pt x="4047273" y="2315470"/>
                </a:lnTo>
                <a:lnTo>
                  <a:pt x="4060712" y="2363469"/>
                </a:lnTo>
                <a:lnTo>
                  <a:pt x="4076072" y="2411468"/>
                </a:lnTo>
                <a:lnTo>
                  <a:pt x="4087592" y="2446027"/>
                </a:lnTo>
                <a:lnTo>
                  <a:pt x="4097191" y="2480586"/>
                </a:lnTo>
                <a:lnTo>
                  <a:pt x="4102951" y="2515145"/>
                </a:lnTo>
                <a:lnTo>
                  <a:pt x="4108711" y="2545865"/>
                </a:lnTo>
                <a:lnTo>
                  <a:pt x="4110631" y="2576584"/>
                </a:lnTo>
                <a:lnTo>
                  <a:pt x="4110631" y="2603464"/>
                </a:lnTo>
                <a:lnTo>
                  <a:pt x="4108711" y="2630343"/>
                </a:lnTo>
                <a:lnTo>
                  <a:pt x="4106791" y="2657222"/>
                </a:lnTo>
                <a:lnTo>
                  <a:pt x="4101031" y="2680262"/>
                </a:lnTo>
                <a:lnTo>
                  <a:pt x="4095271" y="2703301"/>
                </a:lnTo>
                <a:lnTo>
                  <a:pt x="4089512" y="2724421"/>
                </a:lnTo>
                <a:lnTo>
                  <a:pt x="4081832" y="2743621"/>
                </a:lnTo>
                <a:lnTo>
                  <a:pt x="4074152" y="2762820"/>
                </a:lnTo>
                <a:lnTo>
                  <a:pt x="4064552" y="2778180"/>
                </a:lnTo>
                <a:lnTo>
                  <a:pt x="4045353" y="2808899"/>
                </a:lnTo>
                <a:lnTo>
                  <a:pt x="4028073" y="2830019"/>
                </a:lnTo>
                <a:lnTo>
                  <a:pt x="4010793" y="2851138"/>
                </a:lnTo>
                <a:lnTo>
                  <a:pt x="3989674" y="2870338"/>
                </a:lnTo>
                <a:lnTo>
                  <a:pt x="3968554" y="2887617"/>
                </a:lnTo>
                <a:lnTo>
                  <a:pt x="3945515" y="2904897"/>
                </a:lnTo>
                <a:lnTo>
                  <a:pt x="3920555" y="2920257"/>
                </a:lnTo>
                <a:lnTo>
                  <a:pt x="3893676" y="2933696"/>
                </a:lnTo>
                <a:lnTo>
                  <a:pt x="3864876" y="2945216"/>
                </a:lnTo>
                <a:lnTo>
                  <a:pt x="3836077" y="2956736"/>
                </a:lnTo>
                <a:lnTo>
                  <a:pt x="3805358" y="2966336"/>
                </a:lnTo>
                <a:lnTo>
                  <a:pt x="3772718" y="2974016"/>
                </a:lnTo>
                <a:lnTo>
                  <a:pt x="3738159" y="2979775"/>
                </a:lnTo>
                <a:lnTo>
                  <a:pt x="3703600" y="2985535"/>
                </a:lnTo>
                <a:lnTo>
                  <a:pt x="3665201" y="2989375"/>
                </a:lnTo>
                <a:lnTo>
                  <a:pt x="3628722" y="2991295"/>
                </a:lnTo>
                <a:lnTo>
                  <a:pt x="3588402" y="2991295"/>
                </a:lnTo>
                <a:lnTo>
                  <a:pt x="3532724" y="2991295"/>
                </a:lnTo>
                <a:lnTo>
                  <a:pt x="3475125" y="2985535"/>
                </a:lnTo>
                <a:lnTo>
                  <a:pt x="3415606" y="2979775"/>
                </a:lnTo>
                <a:lnTo>
                  <a:pt x="3354168" y="2970176"/>
                </a:lnTo>
                <a:lnTo>
                  <a:pt x="3217850" y="2947136"/>
                </a:lnTo>
                <a:lnTo>
                  <a:pt x="3071934" y="2927937"/>
                </a:lnTo>
                <a:lnTo>
                  <a:pt x="2918337" y="2912577"/>
                </a:lnTo>
                <a:lnTo>
                  <a:pt x="2757060" y="2899137"/>
                </a:lnTo>
                <a:lnTo>
                  <a:pt x="2590024" y="2887617"/>
                </a:lnTo>
                <a:lnTo>
                  <a:pt x="2417228" y="2879938"/>
                </a:lnTo>
                <a:lnTo>
                  <a:pt x="2238672" y="2876098"/>
                </a:lnTo>
                <a:lnTo>
                  <a:pt x="2058196" y="2874178"/>
                </a:lnTo>
                <a:lnTo>
                  <a:pt x="1877720" y="2876098"/>
                </a:lnTo>
                <a:lnTo>
                  <a:pt x="1701083" y="2879938"/>
                </a:lnTo>
                <a:lnTo>
                  <a:pt x="1528287" y="2887617"/>
                </a:lnTo>
                <a:lnTo>
                  <a:pt x="1361251" y="2899137"/>
                </a:lnTo>
                <a:lnTo>
                  <a:pt x="1199975" y="2912577"/>
                </a:lnTo>
                <a:lnTo>
                  <a:pt x="1046378" y="2927937"/>
                </a:lnTo>
                <a:lnTo>
                  <a:pt x="900461" y="2947136"/>
                </a:lnTo>
                <a:lnTo>
                  <a:pt x="764144" y="2970176"/>
                </a:lnTo>
                <a:lnTo>
                  <a:pt x="704626" y="2979775"/>
                </a:lnTo>
                <a:lnTo>
                  <a:pt x="645106" y="2985535"/>
                </a:lnTo>
                <a:lnTo>
                  <a:pt x="587508" y="2989375"/>
                </a:lnTo>
                <a:lnTo>
                  <a:pt x="531829" y="2991295"/>
                </a:lnTo>
                <a:lnTo>
                  <a:pt x="491510" y="2991295"/>
                </a:lnTo>
                <a:lnTo>
                  <a:pt x="453110" y="2987455"/>
                </a:lnTo>
                <a:lnTo>
                  <a:pt x="416631" y="2983615"/>
                </a:lnTo>
                <a:lnTo>
                  <a:pt x="380153" y="2979775"/>
                </a:lnTo>
                <a:lnTo>
                  <a:pt x="345593" y="2972096"/>
                </a:lnTo>
                <a:lnTo>
                  <a:pt x="312953" y="2964416"/>
                </a:lnTo>
                <a:lnTo>
                  <a:pt x="280314" y="2954816"/>
                </a:lnTo>
                <a:lnTo>
                  <a:pt x="249595" y="2943296"/>
                </a:lnTo>
                <a:lnTo>
                  <a:pt x="220796" y="2929856"/>
                </a:lnTo>
                <a:lnTo>
                  <a:pt x="193917" y="2916417"/>
                </a:lnTo>
                <a:lnTo>
                  <a:pt x="168957" y="2901057"/>
                </a:lnTo>
                <a:lnTo>
                  <a:pt x="143997" y="2885697"/>
                </a:lnTo>
                <a:lnTo>
                  <a:pt x="120958" y="2866498"/>
                </a:lnTo>
                <a:lnTo>
                  <a:pt x="101758" y="2847298"/>
                </a:lnTo>
                <a:lnTo>
                  <a:pt x="82559" y="2828099"/>
                </a:lnTo>
                <a:lnTo>
                  <a:pt x="65279" y="2805059"/>
                </a:lnTo>
                <a:lnTo>
                  <a:pt x="47999" y="2776260"/>
                </a:lnTo>
                <a:lnTo>
                  <a:pt x="30720" y="2741701"/>
                </a:lnTo>
                <a:lnTo>
                  <a:pt x="23040" y="2722501"/>
                </a:lnTo>
                <a:lnTo>
                  <a:pt x="17280" y="2703301"/>
                </a:lnTo>
                <a:lnTo>
                  <a:pt x="11520" y="2680262"/>
                </a:lnTo>
                <a:lnTo>
                  <a:pt x="7680" y="2657222"/>
                </a:lnTo>
                <a:lnTo>
                  <a:pt x="3840" y="2634183"/>
                </a:lnTo>
                <a:lnTo>
                  <a:pt x="3840" y="2607303"/>
                </a:lnTo>
                <a:lnTo>
                  <a:pt x="3840" y="2580424"/>
                </a:lnTo>
                <a:lnTo>
                  <a:pt x="5760" y="2551625"/>
                </a:lnTo>
                <a:lnTo>
                  <a:pt x="9600" y="2522825"/>
                </a:lnTo>
                <a:lnTo>
                  <a:pt x="17280" y="2490186"/>
                </a:lnTo>
                <a:lnTo>
                  <a:pt x="24960" y="2457547"/>
                </a:lnTo>
                <a:lnTo>
                  <a:pt x="36480" y="2422987"/>
                </a:lnTo>
                <a:lnTo>
                  <a:pt x="51839" y="2376908"/>
                </a:lnTo>
                <a:lnTo>
                  <a:pt x="67199" y="2326990"/>
                </a:lnTo>
                <a:lnTo>
                  <a:pt x="80638" y="2277071"/>
                </a:lnTo>
                <a:lnTo>
                  <a:pt x="94078" y="2223312"/>
                </a:lnTo>
                <a:lnTo>
                  <a:pt x="105598" y="2169553"/>
                </a:lnTo>
                <a:lnTo>
                  <a:pt x="117118" y="2113874"/>
                </a:lnTo>
                <a:lnTo>
                  <a:pt x="128637" y="2058195"/>
                </a:lnTo>
                <a:lnTo>
                  <a:pt x="136317" y="1998677"/>
                </a:lnTo>
                <a:lnTo>
                  <a:pt x="143997" y="1939158"/>
                </a:lnTo>
                <a:lnTo>
                  <a:pt x="151677" y="1879639"/>
                </a:lnTo>
                <a:lnTo>
                  <a:pt x="163197" y="1754842"/>
                </a:lnTo>
                <a:lnTo>
                  <a:pt x="168957" y="1628125"/>
                </a:lnTo>
                <a:lnTo>
                  <a:pt x="170877" y="1497568"/>
                </a:lnTo>
                <a:lnTo>
                  <a:pt x="168957" y="1367011"/>
                </a:lnTo>
                <a:lnTo>
                  <a:pt x="163197" y="1238373"/>
                </a:lnTo>
                <a:lnTo>
                  <a:pt x="157437" y="1175015"/>
                </a:lnTo>
                <a:lnTo>
                  <a:pt x="151677" y="1113576"/>
                </a:lnTo>
                <a:lnTo>
                  <a:pt x="143997" y="1052137"/>
                </a:lnTo>
                <a:lnTo>
                  <a:pt x="136317" y="992619"/>
                </a:lnTo>
                <a:lnTo>
                  <a:pt x="126718" y="933100"/>
                </a:lnTo>
                <a:lnTo>
                  <a:pt x="117118" y="875501"/>
                </a:lnTo>
                <a:lnTo>
                  <a:pt x="105598" y="819823"/>
                </a:lnTo>
                <a:lnTo>
                  <a:pt x="94078" y="766064"/>
                </a:lnTo>
                <a:lnTo>
                  <a:pt x="80638" y="714225"/>
                </a:lnTo>
                <a:lnTo>
                  <a:pt x="65279" y="662386"/>
                </a:lnTo>
                <a:lnTo>
                  <a:pt x="49919" y="614387"/>
                </a:lnTo>
                <a:lnTo>
                  <a:pt x="34560" y="566388"/>
                </a:lnTo>
                <a:lnTo>
                  <a:pt x="23040" y="531829"/>
                </a:lnTo>
                <a:lnTo>
                  <a:pt x="13440" y="499190"/>
                </a:lnTo>
                <a:lnTo>
                  <a:pt x="7680" y="468470"/>
                </a:lnTo>
                <a:lnTo>
                  <a:pt x="3840" y="437751"/>
                </a:lnTo>
                <a:lnTo>
                  <a:pt x="1920" y="408951"/>
                </a:lnTo>
                <a:lnTo>
                  <a:pt x="0" y="382072"/>
                </a:lnTo>
                <a:lnTo>
                  <a:pt x="1920" y="357112"/>
                </a:lnTo>
                <a:lnTo>
                  <a:pt x="5760" y="332153"/>
                </a:lnTo>
                <a:lnTo>
                  <a:pt x="9600" y="309114"/>
                </a:lnTo>
                <a:lnTo>
                  <a:pt x="13440" y="287994"/>
                </a:lnTo>
                <a:lnTo>
                  <a:pt x="21120" y="266874"/>
                </a:lnTo>
                <a:lnTo>
                  <a:pt x="28800" y="247675"/>
                </a:lnTo>
                <a:lnTo>
                  <a:pt x="44159" y="213116"/>
                </a:lnTo>
                <a:lnTo>
                  <a:pt x="63359" y="184316"/>
                </a:lnTo>
                <a:lnTo>
                  <a:pt x="78719" y="163197"/>
                </a:lnTo>
                <a:lnTo>
                  <a:pt x="97918" y="142077"/>
                </a:lnTo>
                <a:lnTo>
                  <a:pt x="117118" y="122878"/>
                </a:lnTo>
                <a:lnTo>
                  <a:pt x="140157" y="105598"/>
                </a:lnTo>
                <a:lnTo>
                  <a:pt x="163197" y="90238"/>
                </a:lnTo>
                <a:lnTo>
                  <a:pt x="188157" y="74879"/>
                </a:lnTo>
                <a:lnTo>
                  <a:pt x="215036" y="61439"/>
                </a:lnTo>
                <a:lnTo>
                  <a:pt x="243835" y="47999"/>
                </a:lnTo>
                <a:lnTo>
                  <a:pt x="272634" y="36479"/>
                </a:lnTo>
                <a:lnTo>
                  <a:pt x="303354" y="26880"/>
                </a:lnTo>
                <a:lnTo>
                  <a:pt x="335993" y="19200"/>
                </a:lnTo>
                <a:lnTo>
                  <a:pt x="370552" y="13440"/>
                </a:lnTo>
                <a:lnTo>
                  <a:pt x="405111" y="7680"/>
                </a:lnTo>
                <a:lnTo>
                  <a:pt x="441591" y="3840"/>
                </a:lnTo>
                <a:lnTo>
                  <a:pt x="479990" y="1920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8" name="图片占位符 7"/>
          <p:cNvSpPr>
            <a:spLocks noGrp="1"/>
          </p:cNvSpPr>
          <p:nvPr>
            <p:ph type="pic" sz="quarter" idx="12"/>
          </p:nvPr>
        </p:nvSpPr>
        <p:spPr>
          <a:xfrm>
            <a:off x="767878" y="1206364"/>
            <a:ext cx="4112551" cy="2991295"/>
          </a:xfrm>
          <a:custGeom>
            <a:avLst/>
            <a:gdLst>
              <a:gd name="connsiteX0" fmla="*/ 518389 w 4112551"/>
              <a:gd name="connsiteY0" fmla="*/ 0 h 2991295"/>
              <a:gd name="connsiteX1" fmla="*/ 572148 w 4112551"/>
              <a:gd name="connsiteY1" fmla="*/ 1920 h 2991295"/>
              <a:gd name="connsiteX2" fmla="*/ 629747 w 4112551"/>
              <a:gd name="connsiteY2" fmla="*/ 5760 h 2991295"/>
              <a:gd name="connsiteX3" fmla="*/ 687345 w 4112551"/>
              <a:gd name="connsiteY3" fmla="*/ 13440 h 2991295"/>
              <a:gd name="connsiteX4" fmla="*/ 746864 w 4112551"/>
              <a:gd name="connsiteY4" fmla="*/ 23040 h 2991295"/>
              <a:gd name="connsiteX5" fmla="*/ 883181 w 4112551"/>
              <a:gd name="connsiteY5" fmla="*/ 46079 h 2991295"/>
              <a:gd name="connsiteX6" fmla="*/ 1029098 w 4112551"/>
              <a:gd name="connsiteY6" fmla="*/ 65279 h 2991295"/>
              <a:gd name="connsiteX7" fmla="*/ 1184615 w 4112551"/>
              <a:gd name="connsiteY7" fmla="*/ 82558 h 2991295"/>
              <a:gd name="connsiteX8" fmla="*/ 1347811 w 4112551"/>
              <a:gd name="connsiteY8" fmla="*/ 95998 h 2991295"/>
              <a:gd name="connsiteX9" fmla="*/ 1518687 w 4112551"/>
              <a:gd name="connsiteY9" fmla="*/ 107518 h 2991295"/>
              <a:gd name="connsiteX10" fmla="*/ 1693404 w 4112551"/>
              <a:gd name="connsiteY10" fmla="*/ 115198 h 2991295"/>
              <a:gd name="connsiteX11" fmla="*/ 1873880 w 4112551"/>
              <a:gd name="connsiteY11" fmla="*/ 120958 h 2991295"/>
              <a:gd name="connsiteX12" fmla="*/ 2058196 w 4112551"/>
              <a:gd name="connsiteY12" fmla="*/ 120958 h 2991295"/>
              <a:gd name="connsiteX13" fmla="*/ 2242512 w 4112551"/>
              <a:gd name="connsiteY13" fmla="*/ 120958 h 2991295"/>
              <a:gd name="connsiteX14" fmla="*/ 2424908 w 4112551"/>
              <a:gd name="connsiteY14" fmla="*/ 115198 h 2991295"/>
              <a:gd name="connsiteX15" fmla="*/ 2599624 w 4112551"/>
              <a:gd name="connsiteY15" fmla="*/ 107518 h 2991295"/>
              <a:gd name="connsiteX16" fmla="*/ 2770500 w 4112551"/>
              <a:gd name="connsiteY16" fmla="*/ 95998 h 2991295"/>
              <a:gd name="connsiteX17" fmla="*/ 2933697 w 4112551"/>
              <a:gd name="connsiteY17" fmla="*/ 82558 h 2991295"/>
              <a:gd name="connsiteX18" fmla="*/ 3089214 w 4112551"/>
              <a:gd name="connsiteY18" fmla="*/ 65279 h 2991295"/>
              <a:gd name="connsiteX19" fmla="*/ 3235130 w 4112551"/>
              <a:gd name="connsiteY19" fmla="*/ 46079 h 2991295"/>
              <a:gd name="connsiteX20" fmla="*/ 3371447 w 4112551"/>
              <a:gd name="connsiteY20" fmla="*/ 23040 h 2991295"/>
              <a:gd name="connsiteX21" fmla="*/ 3429047 w 4112551"/>
              <a:gd name="connsiteY21" fmla="*/ 13440 h 2991295"/>
              <a:gd name="connsiteX22" fmla="*/ 3484725 w 4112551"/>
              <a:gd name="connsiteY22" fmla="*/ 5760 h 2991295"/>
              <a:gd name="connsiteX23" fmla="*/ 3540404 w 4112551"/>
              <a:gd name="connsiteY23" fmla="*/ 1920 h 2991295"/>
              <a:gd name="connsiteX24" fmla="*/ 3592243 w 4112551"/>
              <a:gd name="connsiteY24" fmla="*/ 1920 h 2991295"/>
              <a:gd name="connsiteX25" fmla="*/ 3630642 w 4112551"/>
              <a:gd name="connsiteY25" fmla="*/ 1920 h 2991295"/>
              <a:gd name="connsiteX26" fmla="*/ 3669041 w 4112551"/>
              <a:gd name="connsiteY26" fmla="*/ 3840 h 2991295"/>
              <a:gd name="connsiteX27" fmla="*/ 3705520 w 4112551"/>
              <a:gd name="connsiteY27" fmla="*/ 7680 h 2991295"/>
              <a:gd name="connsiteX28" fmla="*/ 3740079 w 4112551"/>
              <a:gd name="connsiteY28" fmla="*/ 13440 h 2991295"/>
              <a:gd name="connsiteX29" fmla="*/ 3772719 w 4112551"/>
              <a:gd name="connsiteY29" fmla="*/ 21120 h 2991295"/>
              <a:gd name="connsiteX30" fmla="*/ 3805358 w 4112551"/>
              <a:gd name="connsiteY30" fmla="*/ 28800 h 2991295"/>
              <a:gd name="connsiteX31" fmla="*/ 3836077 w 4112551"/>
              <a:gd name="connsiteY31" fmla="*/ 38399 h 2991295"/>
              <a:gd name="connsiteX32" fmla="*/ 3866796 w 4112551"/>
              <a:gd name="connsiteY32" fmla="*/ 49919 h 2991295"/>
              <a:gd name="connsiteX33" fmla="*/ 3895596 w 4112551"/>
              <a:gd name="connsiteY33" fmla="*/ 61439 h 2991295"/>
              <a:gd name="connsiteX34" fmla="*/ 3920555 w 4112551"/>
              <a:gd name="connsiteY34" fmla="*/ 74878 h 2991295"/>
              <a:gd name="connsiteX35" fmla="*/ 3947435 w 4112551"/>
              <a:gd name="connsiteY35" fmla="*/ 90238 h 2991295"/>
              <a:gd name="connsiteX36" fmla="*/ 3970474 w 4112551"/>
              <a:gd name="connsiteY36" fmla="*/ 107518 h 2991295"/>
              <a:gd name="connsiteX37" fmla="*/ 3991594 w 4112551"/>
              <a:gd name="connsiteY37" fmla="*/ 124798 h 2991295"/>
              <a:gd name="connsiteX38" fmla="*/ 4012714 w 4112551"/>
              <a:gd name="connsiteY38" fmla="*/ 143997 h 2991295"/>
              <a:gd name="connsiteX39" fmla="*/ 4029993 w 4112551"/>
              <a:gd name="connsiteY39" fmla="*/ 165117 h 2991295"/>
              <a:gd name="connsiteX40" fmla="*/ 4047273 w 4112551"/>
              <a:gd name="connsiteY40" fmla="*/ 188156 h 2991295"/>
              <a:gd name="connsiteX41" fmla="*/ 4066472 w 4112551"/>
              <a:gd name="connsiteY41" fmla="*/ 216955 h 2991295"/>
              <a:gd name="connsiteX42" fmla="*/ 4083752 w 4112551"/>
              <a:gd name="connsiteY42" fmla="*/ 251515 h 2991295"/>
              <a:gd name="connsiteX43" fmla="*/ 4091432 w 4112551"/>
              <a:gd name="connsiteY43" fmla="*/ 270714 h 2991295"/>
              <a:gd name="connsiteX44" fmla="*/ 4099111 w 4112551"/>
              <a:gd name="connsiteY44" fmla="*/ 291834 h 2991295"/>
              <a:gd name="connsiteX45" fmla="*/ 4102952 w 4112551"/>
              <a:gd name="connsiteY45" fmla="*/ 314873 h 2991295"/>
              <a:gd name="connsiteX46" fmla="*/ 4108711 w 4112551"/>
              <a:gd name="connsiteY46" fmla="*/ 337913 h 2991295"/>
              <a:gd name="connsiteX47" fmla="*/ 4110632 w 4112551"/>
              <a:gd name="connsiteY47" fmla="*/ 362872 h 2991295"/>
              <a:gd name="connsiteX48" fmla="*/ 4112551 w 4112551"/>
              <a:gd name="connsiteY48" fmla="*/ 387832 h 2991295"/>
              <a:gd name="connsiteX49" fmla="*/ 4112551 w 4112551"/>
              <a:gd name="connsiteY49" fmla="*/ 416631 h 2991295"/>
              <a:gd name="connsiteX50" fmla="*/ 4110632 w 4112551"/>
              <a:gd name="connsiteY50" fmla="*/ 445430 h 2991295"/>
              <a:gd name="connsiteX51" fmla="*/ 4106791 w 4112551"/>
              <a:gd name="connsiteY51" fmla="*/ 476150 h 2991295"/>
              <a:gd name="connsiteX52" fmla="*/ 4101031 w 4112551"/>
              <a:gd name="connsiteY52" fmla="*/ 506869 h 2991295"/>
              <a:gd name="connsiteX53" fmla="*/ 4091432 w 4112551"/>
              <a:gd name="connsiteY53" fmla="*/ 541428 h 2991295"/>
              <a:gd name="connsiteX54" fmla="*/ 4079912 w 4112551"/>
              <a:gd name="connsiteY54" fmla="*/ 575988 h 2991295"/>
              <a:gd name="connsiteX55" fmla="*/ 4064552 w 4112551"/>
              <a:gd name="connsiteY55" fmla="*/ 622067 h 2991295"/>
              <a:gd name="connsiteX56" fmla="*/ 4049192 w 4112551"/>
              <a:gd name="connsiteY56" fmla="*/ 671986 h 2991295"/>
              <a:gd name="connsiteX57" fmla="*/ 4035754 w 4112551"/>
              <a:gd name="connsiteY57" fmla="*/ 721904 h 2991295"/>
              <a:gd name="connsiteX58" fmla="*/ 4022313 w 4112551"/>
              <a:gd name="connsiteY58" fmla="*/ 775663 h 2991295"/>
              <a:gd name="connsiteX59" fmla="*/ 4010793 w 4112551"/>
              <a:gd name="connsiteY59" fmla="*/ 829422 h 2991295"/>
              <a:gd name="connsiteX60" fmla="*/ 3999274 w 4112551"/>
              <a:gd name="connsiteY60" fmla="*/ 885101 h 2991295"/>
              <a:gd name="connsiteX61" fmla="*/ 3989674 w 4112551"/>
              <a:gd name="connsiteY61" fmla="*/ 940780 h 2991295"/>
              <a:gd name="connsiteX62" fmla="*/ 3980075 w 4112551"/>
              <a:gd name="connsiteY62" fmla="*/ 998378 h 2991295"/>
              <a:gd name="connsiteX63" fmla="*/ 3972395 w 4112551"/>
              <a:gd name="connsiteY63" fmla="*/ 1057897 h 2991295"/>
              <a:gd name="connsiteX64" fmla="*/ 3964715 w 4112551"/>
              <a:gd name="connsiteY64" fmla="*/ 1117416 h 2991295"/>
              <a:gd name="connsiteX65" fmla="*/ 3955115 w 4112551"/>
              <a:gd name="connsiteY65" fmla="*/ 1242213 h 2991295"/>
              <a:gd name="connsiteX66" fmla="*/ 3947435 w 4112551"/>
              <a:gd name="connsiteY66" fmla="*/ 1368930 h 2991295"/>
              <a:gd name="connsiteX67" fmla="*/ 3945515 w 4112551"/>
              <a:gd name="connsiteY67" fmla="*/ 1497568 h 2991295"/>
              <a:gd name="connsiteX68" fmla="*/ 3947435 w 4112551"/>
              <a:gd name="connsiteY68" fmla="*/ 1624285 h 2991295"/>
              <a:gd name="connsiteX69" fmla="*/ 3955115 w 4112551"/>
              <a:gd name="connsiteY69" fmla="*/ 1751002 h 2991295"/>
              <a:gd name="connsiteX70" fmla="*/ 3964715 w 4112551"/>
              <a:gd name="connsiteY70" fmla="*/ 1871960 h 2991295"/>
              <a:gd name="connsiteX71" fmla="*/ 3980075 w 4112551"/>
              <a:gd name="connsiteY71" fmla="*/ 1990997 h 2991295"/>
              <a:gd name="connsiteX72" fmla="*/ 3987754 w 4112551"/>
              <a:gd name="connsiteY72" fmla="*/ 2048596 h 2991295"/>
              <a:gd name="connsiteX73" fmla="*/ 3997354 w 4112551"/>
              <a:gd name="connsiteY73" fmla="*/ 2104274 h 2991295"/>
              <a:gd name="connsiteX74" fmla="*/ 4008873 w 4112551"/>
              <a:gd name="connsiteY74" fmla="*/ 2159953 h 2991295"/>
              <a:gd name="connsiteX75" fmla="*/ 4020394 w 4112551"/>
              <a:gd name="connsiteY75" fmla="*/ 2211792 h 2991295"/>
              <a:gd name="connsiteX76" fmla="*/ 4033834 w 4112551"/>
              <a:gd name="connsiteY76" fmla="*/ 2263631 h 2991295"/>
              <a:gd name="connsiteX77" fmla="*/ 4047273 w 4112551"/>
              <a:gd name="connsiteY77" fmla="*/ 2315470 h 2991295"/>
              <a:gd name="connsiteX78" fmla="*/ 4060713 w 4112551"/>
              <a:gd name="connsiteY78" fmla="*/ 2363469 h 2991295"/>
              <a:gd name="connsiteX79" fmla="*/ 4076073 w 4112551"/>
              <a:gd name="connsiteY79" fmla="*/ 2411468 h 2991295"/>
              <a:gd name="connsiteX80" fmla="*/ 4087592 w 4112551"/>
              <a:gd name="connsiteY80" fmla="*/ 2446027 h 2991295"/>
              <a:gd name="connsiteX81" fmla="*/ 4097191 w 4112551"/>
              <a:gd name="connsiteY81" fmla="*/ 2480586 h 2991295"/>
              <a:gd name="connsiteX82" fmla="*/ 4102952 w 4112551"/>
              <a:gd name="connsiteY82" fmla="*/ 2515145 h 2991295"/>
              <a:gd name="connsiteX83" fmla="*/ 4108711 w 4112551"/>
              <a:gd name="connsiteY83" fmla="*/ 2545865 h 2991295"/>
              <a:gd name="connsiteX84" fmla="*/ 4110632 w 4112551"/>
              <a:gd name="connsiteY84" fmla="*/ 2576584 h 2991295"/>
              <a:gd name="connsiteX85" fmla="*/ 4110632 w 4112551"/>
              <a:gd name="connsiteY85" fmla="*/ 2603464 h 2991295"/>
              <a:gd name="connsiteX86" fmla="*/ 4108711 w 4112551"/>
              <a:gd name="connsiteY86" fmla="*/ 2630343 h 2991295"/>
              <a:gd name="connsiteX87" fmla="*/ 4106791 w 4112551"/>
              <a:gd name="connsiteY87" fmla="*/ 2657222 h 2991295"/>
              <a:gd name="connsiteX88" fmla="*/ 4101031 w 4112551"/>
              <a:gd name="connsiteY88" fmla="*/ 2680262 h 2991295"/>
              <a:gd name="connsiteX89" fmla="*/ 4095272 w 4112551"/>
              <a:gd name="connsiteY89" fmla="*/ 2703301 h 2991295"/>
              <a:gd name="connsiteX90" fmla="*/ 4089512 w 4112551"/>
              <a:gd name="connsiteY90" fmla="*/ 2724421 h 2991295"/>
              <a:gd name="connsiteX91" fmla="*/ 4081832 w 4112551"/>
              <a:gd name="connsiteY91" fmla="*/ 2743621 h 2991295"/>
              <a:gd name="connsiteX92" fmla="*/ 4074152 w 4112551"/>
              <a:gd name="connsiteY92" fmla="*/ 2762820 h 2991295"/>
              <a:gd name="connsiteX93" fmla="*/ 4064552 w 4112551"/>
              <a:gd name="connsiteY93" fmla="*/ 2778180 h 2991295"/>
              <a:gd name="connsiteX94" fmla="*/ 4045353 w 4112551"/>
              <a:gd name="connsiteY94" fmla="*/ 2808899 h 2991295"/>
              <a:gd name="connsiteX95" fmla="*/ 4028074 w 4112551"/>
              <a:gd name="connsiteY95" fmla="*/ 2830019 h 2991295"/>
              <a:gd name="connsiteX96" fmla="*/ 4010793 w 4112551"/>
              <a:gd name="connsiteY96" fmla="*/ 2851138 h 2991295"/>
              <a:gd name="connsiteX97" fmla="*/ 3989674 w 4112551"/>
              <a:gd name="connsiteY97" fmla="*/ 2870338 h 2991295"/>
              <a:gd name="connsiteX98" fmla="*/ 3968554 w 4112551"/>
              <a:gd name="connsiteY98" fmla="*/ 2887617 h 2991295"/>
              <a:gd name="connsiteX99" fmla="*/ 3945515 w 4112551"/>
              <a:gd name="connsiteY99" fmla="*/ 2904897 h 2991295"/>
              <a:gd name="connsiteX100" fmla="*/ 3920555 w 4112551"/>
              <a:gd name="connsiteY100" fmla="*/ 2920257 h 2991295"/>
              <a:gd name="connsiteX101" fmla="*/ 3893676 w 4112551"/>
              <a:gd name="connsiteY101" fmla="*/ 2933696 h 2991295"/>
              <a:gd name="connsiteX102" fmla="*/ 3864876 w 4112551"/>
              <a:gd name="connsiteY102" fmla="*/ 2945216 h 2991295"/>
              <a:gd name="connsiteX103" fmla="*/ 3836077 w 4112551"/>
              <a:gd name="connsiteY103" fmla="*/ 2956736 h 2991295"/>
              <a:gd name="connsiteX104" fmla="*/ 3805358 w 4112551"/>
              <a:gd name="connsiteY104" fmla="*/ 2966336 h 2991295"/>
              <a:gd name="connsiteX105" fmla="*/ 3772719 w 4112551"/>
              <a:gd name="connsiteY105" fmla="*/ 2974016 h 2991295"/>
              <a:gd name="connsiteX106" fmla="*/ 3738160 w 4112551"/>
              <a:gd name="connsiteY106" fmla="*/ 2979775 h 2991295"/>
              <a:gd name="connsiteX107" fmla="*/ 3703601 w 4112551"/>
              <a:gd name="connsiteY107" fmla="*/ 2985535 h 2991295"/>
              <a:gd name="connsiteX108" fmla="*/ 3665201 w 4112551"/>
              <a:gd name="connsiteY108" fmla="*/ 2989375 h 2991295"/>
              <a:gd name="connsiteX109" fmla="*/ 3628722 w 4112551"/>
              <a:gd name="connsiteY109" fmla="*/ 2991295 h 2991295"/>
              <a:gd name="connsiteX110" fmla="*/ 3588402 w 4112551"/>
              <a:gd name="connsiteY110" fmla="*/ 2991295 h 2991295"/>
              <a:gd name="connsiteX111" fmla="*/ 3532724 w 4112551"/>
              <a:gd name="connsiteY111" fmla="*/ 2991295 h 2991295"/>
              <a:gd name="connsiteX112" fmla="*/ 3475125 w 4112551"/>
              <a:gd name="connsiteY112" fmla="*/ 2985535 h 2991295"/>
              <a:gd name="connsiteX113" fmla="*/ 3415606 w 4112551"/>
              <a:gd name="connsiteY113" fmla="*/ 2979775 h 2991295"/>
              <a:gd name="connsiteX114" fmla="*/ 3354168 w 4112551"/>
              <a:gd name="connsiteY114" fmla="*/ 2970176 h 2991295"/>
              <a:gd name="connsiteX115" fmla="*/ 3217850 w 4112551"/>
              <a:gd name="connsiteY115" fmla="*/ 2947136 h 2991295"/>
              <a:gd name="connsiteX116" fmla="*/ 3071934 w 4112551"/>
              <a:gd name="connsiteY116" fmla="*/ 2927937 h 2991295"/>
              <a:gd name="connsiteX117" fmla="*/ 2918337 w 4112551"/>
              <a:gd name="connsiteY117" fmla="*/ 2912577 h 2991295"/>
              <a:gd name="connsiteX118" fmla="*/ 2757061 w 4112551"/>
              <a:gd name="connsiteY118" fmla="*/ 2899137 h 2991295"/>
              <a:gd name="connsiteX119" fmla="*/ 2590024 w 4112551"/>
              <a:gd name="connsiteY119" fmla="*/ 2887617 h 2991295"/>
              <a:gd name="connsiteX120" fmla="*/ 2417228 w 4112551"/>
              <a:gd name="connsiteY120" fmla="*/ 2879938 h 2991295"/>
              <a:gd name="connsiteX121" fmla="*/ 2238672 w 4112551"/>
              <a:gd name="connsiteY121" fmla="*/ 2876098 h 2991295"/>
              <a:gd name="connsiteX122" fmla="*/ 2058196 w 4112551"/>
              <a:gd name="connsiteY122" fmla="*/ 2874178 h 2991295"/>
              <a:gd name="connsiteX123" fmla="*/ 1877720 w 4112551"/>
              <a:gd name="connsiteY123" fmla="*/ 2876098 h 2991295"/>
              <a:gd name="connsiteX124" fmla="*/ 1701083 w 4112551"/>
              <a:gd name="connsiteY124" fmla="*/ 2879938 h 2991295"/>
              <a:gd name="connsiteX125" fmla="*/ 1528287 w 4112551"/>
              <a:gd name="connsiteY125" fmla="*/ 2887617 h 2991295"/>
              <a:gd name="connsiteX126" fmla="*/ 1361251 w 4112551"/>
              <a:gd name="connsiteY126" fmla="*/ 2899137 h 2991295"/>
              <a:gd name="connsiteX127" fmla="*/ 1199974 w 4112551"/>
              <a:gd name="connsiteY127" fmla="*/ 2912577 h 2991295"/>
              <a:gd name="connsiteX128" fmla="*/ 1046378 w 4112551"/>
              <a:gd name="connsiteY128" fmla="*/ 2927937 h 2991295"/>
              <a:gd name="connsiteX129" fmla="*/ 900461 w 4112551"/>
              <a:gd name="connsiteY129" fmla="*/ 2947136 h 2991295"/>
              <a:gd name="connsiteX130" fmla="*/ 764144 w 4112551"/>
              <a:gd name="connsiteY130" fmla="*/ 2970176 h 2991295"/>
              <a:gd name="connsiteX131" fmla="*/ 704625 w 4112551"/>
              <a:gd name="connsiteY131" fmla="*/ 2979775 h 2991295"/>
              <a:gd name="connsiteX132" fmla="*/ 645106 w 4112551"/>
              <a:gd name="connsiteY132" fmla="*/ 2985535 h 2991295"/>
              <a:gd name="connsiteX133" fmla="*/ 587508 w 4112551"/>
              <a:gd name="connsiteY133" fmla="*/ 2989375 h 2991295"/>
              <a:gd name="connsiteX134" fmla="*/ 531829 w 4112551"/>
              <a:gd name="connsiteY134" fmla="*/ 2991295 h 2991295"/>
              <a:gd name="connsiteX135" fmla="*/ 491510 w 4112551"/>
              <a:gd name="connsiteY135" fmla="*/ 2991295 h 2991295"/>
              <a:gd name="connsiteX136" fmla="*/ 453110 w 4112551"/>
              <a:gd name="connsiteY136" fmla="*/ 2987455 h 2991295"/>
              <a:gd name="connsiteX137" fmla="*/ 416631 w 4112551"/>
              <a:gd name="connsiteY137" fmla="*/ 2983615 h 2991295"/>
              <a:gd name="connsiteX138" fmla="*/ 380152 w 4112551"/>
              <a:gd name="connsiteY138" fmla="*/ 2979775 h 2991295"/>
              <a:gd name="connsiteX139" fmla="*/ 345593 w 4112551"/>
              <a:gd name="connsiteY139" fmla="*/ 2972096 h 2991295"/>
              <a:gd name="connsiteX140" fmla="*/ 312954 w 4112551"/>
              <a:gd name="connsiteY140" fmla="*/ 2964416 h 2991295"/>
              <a:gd name="connsiteX141" fmla="*/ 280314 w 4112551"/>
              <a:gd name="connsiteY141" fmla="*/ 2954816 h 2991295"/>
              <a:gd name="connsiteX142" fmla="*/ 249595 w 4112551"/>
              <a:gd name="connsiteY142" fmla="*/ 2943296 h 2991295"/>
              <a:gd name="connsiteX143" fmla="*/ 220795 w 4112551"/>
              <a:gd name="connsiteY143" fmla="*/ 2929856 h 2991295"/>
              <a:gd name="connsiteX144" fmla="*/ 193916 w 4112551"/>
              <a:gd name="connsiteY144" fmla="*/ 2916417 h 2991295"/>
              <a:gd name="connsiteX145" fmla="*/ 168957 w 4112551"/>
              <a:gd name="connsiteY145" fmla="*/ 2901057 h 2991295"/>
              <a:gd name="connsiteX146" fmla="*/ 143997 w 4112551"/>
              <a:gd name="connsiteY146" fmla="*/ 2885697 h 2991295"/>
              <a:gd name="connsiteX147" fmla="*/ 120958 w 4112551"/>
              <a:gd name="connsiteY147" fmla="*/ 2866498 h 2991295"/>
              <a:gd name="connsiteX148" fmla="*/ 101758 w 4112551"/>
              <a:gd name="connsiteY148" fmla="*/ 2847298 h 2991295"/>
              <a:gd name="connsiteX149" fmla="*/ 82558 w 4112551"/>
              <a:gd name="connsiteY149" fmla="*/ 2828099 h 2991295"/>
              <a:gd name="connsiteX150" fmla="*/ 65279 w 4112551"/>
              <a:gd name="connsiteY150" fmla="*/ 2805059 h 2991295"/>
              <a:gd name="connsiteX151" fmla="*/ 47999 w 4112551"/>
              <a:gd name="connsiteY151" fmla="*/ 2776260 h 2991295"/>
              <a:gd name="connsiteX152" fmla="*/ 30720 w 4112551"/>
              <a:gd name="connsiteY152" fmla="*/ 2741701 h 2991295"/>
              <a:gd name="connsiteX153" fmla="*/ 23040 w 4112551"/>
              <a:gd name="connsiteY153" fmla="*/ 2722501 h 2991295"/>
              <a:gd name="connsiteX154" fmla="*/ 17280 w 4112551"/>
              <a:gd name="connsiteY154" fmla="*/ 2703301 h 2991295"/>
              <a:gd name="connsiteX155" fmla="*/ 11520 w 4112551"/>
              <a:gd name="connsiteY155" fmla="*/ 2680262 h 2991295"/>
              <a:gd name="connsiteX156" fmla="*/ 7680 w 4112551"/>
              <a:gd name="connsiteY156" fmla="*/ 2657222 h 2991295"/>
              <a:gd name="connsiteX157" fmla="*/ 3840 w 4112551"/>
              <a:gd name="connsiteY157" fmla="*/ 2634183 h 2991295"/>
              <a:gd name="connsiteX158" fmla="*/ 3840 w 4112551"/>
              <a:gd name="connsiteY158" fmla="*/ 2607303 h 2991295"/>
              <a:gd name="connsiteX159" fmla="*/ 3840 w 4112551"/>
              <a:gd name="connsiteY159" fmla="*/ 2580424 h 2991295"/>
              <a:gd name="connsiteX160" fmla="*/ 5760 w 4112551"/>
              <a:gd name="connsiteY160" fmla="*/ 2551625 h 2991295"/>
              <a:gd name="connsiteX161" fmla="*/ 9600 w 4112551"/>
              <a:gd name="connsiteY161" fmla="*/ 2522825 h 2991295"/>
              <a:gd name="connsiteX162" fmla="*/ 17280 w 4112551"/>
              <a:gd name="connsiteY162" fmla="*/ 2490186 h 2991295"/>
              <a:gd name="connsiteX163" fmla="*/ 24960 w 4112551"/>
              <a:gd name="connsiteY163" fmla="*/ 2457547 h 2991295"/>
              <a:gd name="connsiteX164" fmla="*/ 36479 w 4112551"/>
              <a:gd name="connsiteY164" fmla="*/ 2422987 h 2991295"/>
              <a:gd name="connsiteX165" fmla="*/ 51839 w 4112551"/>
              <a:gd name="connsiteY165" fmla="*/ 2376909 h 2991295"/>
              <a:gd name="connsiteX166" fmla="*/ 67199 w 4112551"/>
              <a:gd name="connsiteY166" fmla="*/ 2326990 h 2991295"/>
              <a:gd name="connsiteX167" fmla="*/ 80638 w 4112551"/>
              <a:gd name="connsiteY167" fmla="*/ 2277071 h 2991295"/>
              <a:gd name="connsiteX168" fmla="*/ 94078 w 4112551"/>
              <a:gd name="connsiteY168" fmla="*/ 2223312 h 2991295"/>
              <a:gd name="connsiteX169" fmla="*/ 105598 w 4112551"/>
              <a:gd name="connsiteY169" fmla="*/ 2169553 h 2991295"/>
              <a:gd name="connsiteX170" fmla="*/ 117118 w 4112551"/>
              <a:gd name="connsiteY170" fmla="*/ 2113874 h 2991295"/>
              <a:gd name="connsiteX171" fmla="*/ 128637 w 4112551"/>
              <a:gd name="connsiteY171" fmla="*/ 2058196 h 2991295"/>
              <a:gd name="connsiteX172" fmla="*/ 136317 w 4112551"/>
              <a:gd name="connsiteY172" fmla="*/ 1998677 h 2991295"/>
              <a:gd name="connsiteX173" fmla="*/ 143997 w 4112551"/>
              <a:gd name="connsiteY173" fmla="*/ 1939158 h 2991295"/>
              <a:gd name="connsiteX174" fmla="*/ 151677 w 4112551"/>
              <a:gd name="connsiteY174" fmla="*/ 1879639 h 2991295"/>
              <a:gd name="connsiteX175" fmla="*/ 163197 w 4112551"/>
              <a:gd name="connsiteY175" fmla="*/ 1754842 h 2991295"/>
              <a:gd name="connsiteX176" fmla="*/ 168957 w 4112551"/>
              <a:gd name="connsiteY176" fmla="*/ 1628125 h 2991295"/>
              <a:gd name="connsiteX177" fmla="*/ 170876 w 4112551"/>
              <a:gd name="connsiteY177" fmla="*/ 1497568 h 2991295"/>
              <a:gd name="connsiteX178" fmla="*/ 168957 w 4112551"/>
              <a:gd name="connsiteY178" fmla="*/ 1367010 h 2991295"/>
              <a:gd name="connsiteX179" fmla="*/ 163197 w 4112551"/>
              <a:gd name="connsiteY179" fmla="*/ 1238373 h 2991295"/>
              <a:gd name="connsiteX180" fmla="*/ 157437 w 4112551"/>
              <a:gd name="connsiteY180" fmla="*/ 1175015 h 2991295"/>
              <a:gd name="connsiteX181" fmla="*/ 151677 w 4112551"/>
              <a:gd name="connsiteY181" fmla="*/ 1113576 h 2991295"/>
              <a:gd name="connsiteX182" fmla="*/ 143997 w 4112551"/>
              <a:gd name="connsiteY182" fmla="*/ 1052137 h 2991295"/>
              <a:gd name="connsiteX183" fmla="*/ 136317 w 4112551"/>
              <a:gd name="connsiteY183" fmla="*/ 992619 h 2991295"/>
              <a:gd name="connsiteX184" fmla="*/ 126718 w 4112551"/>
              <a:gd name="connsiteY184" fmla="*/ 933100 h 2991295"/>
              <a:gd name="connsiteX185" fmla="*/ 117118 w 4112551"/>
              <a:gd name="connsiteY185" fmla="*/ 875501 h 2991295"/>
              <a:gd name="connsiteX186" fmla="*/ 105598 w 4112551"/>
              <a:gd name="connsiteY186" fmla="*/ 819822 h 2991295"/>
              <a:gd name="connsiteX187" fmla="*/ 94078 w 4112551"/>
              <a:gd name="connsiteY187" fmla="*/ 766064 h 2991295"/>
              <a:gd name="connsiteX188" fmla="*/ 80638 w 4112551"/>
              <a:gd name="connsiteY188" fmla="*/ 714225 h 2991295"/>
              <a:gd name="connsiteX189" fmla="*/ 65279 w 4112551"/>
              <a:gd name="connsiteY189" fmla="*/ 662386 h 2991295"/>
              <a:gd name="connsiteX190" fmla="*/ 49919 w 4112551"/>
              <a:gd name="connsiteY190" fmla="*/ 614387 h 2991295"/>
              <a:gd name="connsiteX191" fmla="*/ 34559 w 4112551"/>
              <a:gd name="connsiteY191" fmla="*/ 566388 h 2991295"/>
              <a:gd name="connsiteX192" fmla="*/ 23040 w 4112551"/>
              <a:gd name="connsiteY192" fmla="*/ 531829 h 2991295"/>
              <a:gd name="connsiteX193" fmla="*/ 13440 w 4112551"/>
              <a:gd name="connsiteY193" fmla="*/ 499189 h 2991295"/>
              <a:gd name="connsiteX194" fmla="*/ 7680 w 4112551"/>
              <a:gd name="connsiteY194" fmla="*/ 468470 h 2991295"/>
              <a:gd name="connsiteX195" fmla="*/ 3840 w 4112551"/>
              <a:gd name="connsiteY195" fmla="*/ 437751 h 2991295"/>
              <a:gd name="connsiteX196" fmla="*/ 1920 w 4112551"/>
              <a:gd name="connsiteY196" fmla="*/ 408951 h 2991295"/>
              <a:gd name="connsiteX197" fmla="*/ 0 w 4112551"/>
              <a:gd name="connsiteY197" fmla="*/ 382072 h 2991295"/>
              <a:gd name="connsiteX198" fmla="*/ 1920 w 4112551"/>
              <a:gd name="connsiteY198" fmla="*/ 357112 h 2991295"/>
              <a:gd name="connsiteX199" fmla="*/ 5760 w 4112551"/>
              <a:gd name="connsiteY199" fmla="*/ 332153 h 2991295"/>
              <a:gd name="connsiteX200" fmla="*/ 9600 w 4112551"/>
              <a:gd name="connsiteY200" fmla="*/ 309113 h 2991295"/>
              <a:gd name="connsiteX201" fmla="*/ 13440 w 4112551"/>
              <a:gd name="connsiteY201" fmla="*/ 287994 h 2991295"/>
              <a:gd name="connsiteX202" fmla="*/ 21120 w 4112551"/>
              <a:gd name="connsiteY202" fmla="*/ 266874 h 2991295"/>
              <a:gd name="connsiteX203" fmla="*/ 28800 w 4112551"/>
              <a:gd name="connsiteY203" fmla="*/ 247675 h 2991295"/>
              <a:gd name="connsiteX204" fmla="*/ 44159 w 4112551"/>
              <a:gd name="connsiteY204" fmla="*/ 213116 h 2991295"/>
              <a:gd name="connsiteX205" fmla="*/ 63359 w 4112551"/>
              <a:gd name="connsiteY205" fmla="*/ 184316 h 2991295"/>
              <a:gd name="connsiteX206" fmla="*/ 78719 w 4112551"/>
              <a:gd name="connsiteY206" fmla="*/ 163197 h 2991295"/>
              <a:gd name="connsiteX207" fmla="*/ 97918 w 4112551"/>
              <a:gd name="connsiteY207" fmla="*/ 142077 h 2991295"/>
              <a:gd name="connsiteX208" fmla="*/ 117118 w 4112551"/>
              <a:gd name="connsiteY208" fmla="*/ 122877 h 2991295"/>
              <a:gd name="connsiteX209" fmla="*/ 140157 w 4112551"/>
              <a:gd name="connsiteY209" fmla="*/ 105598 h 2991295"/>
              <a:gd name="connsiteX210" fmla="*/ 163197 w 4112551"/>
              <a:gd name="connsiteY210" fmla="*/ 90238 h 2991295"/>
              <a:gd name="connsiteX211" fmla="*/ 188156 w 4112551"/>
              <a:gd name="connsiteY211" fmla="*/ 74878 h 2991295"/>
              <a:gd name="connsiteX212" fmla="*/ 215036 w 4112551"/>
              <a:gd name="connsiteY212" fmla="*/ 61439 h 2991295"/>
              <a:gd name="connsiteX213" fmla="*/ 243835 w 4112551"/>
              <a:gd name="connsiteY213" fmla="*/ 47999 h 2991295"/>
              <a:gd name="connsiteX214" fmla="*/ 272634 w 4112551"/>
              <a:gd name="connsiteY214" fmla="*/ 36479 h 2991295"/>
              <a:gd name="connsiteX215" fmla="*/ 303354 w 4112551"/>
              <a:gd name="connsiteY215" fmla="*/ 26880 h 2991295"/>
              <a:gd name="connsiteX216" fmla="*/ 335993 w 4112551"/>
              <a:gd name="connsiteY216" fmla="*/ 19200 h 2991295"/>
              <a:gd name="connsiteX217" fmla="*/ 370552 w 4112551"/>
              <a:gd name="connsiteY217" fmla="*/ 13440 h 2991295"/>
              <a:gd name="connsiteX218" fmla="*/ 405111 w 4112551"/>
              <a:gd name="connsiteY218" fmla="*/ 7680 h 2991295"/>
              <a:gd name="connsiteX219" fmla="*/ 441591 w 4112551"/>
              <a:gd name="connsiteY219" fmla="*/ 3840 h 2991295"/>
              <a:gd name="connsiteX220" fmla="*/ 479990 w 4112551"/>
              <a:gd name="connsiteY220" fmla="*/ 1920 h 2991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</a:cxnLst>
            <a:rect l="l" t="t" r="r" b="b"/>
            <a:pathLst>
              <a:path w="4112551" h="2991295">
                <a:moveTo>
                  <a:pt x="518389" y="0"/>
                </a:moveTo>
                <a:lnTo>
                  <a:pt x="572148" y="1920"/>
                </a:lnTo>
                <a:lnTo>
                  <a:pt x="629747" y="5760"/>
                </a:lnTo>
                <a:lnTo>
                  <a:pt x="687345" y="13440"/>
                </a:lnTo>
                <a:lnTo>
                  <a:pt x="746864" y="23040"/>
                </a:lnTo>
                <a:lnTo>
                  <a:pt x="883181" y="46079"/>
                </a:lnTo>
                <a:lnTo>
                  <a:pt x="1029098" y="65279"/>
                </a:lnTo>
                <a:lnTo>
                  <a:pt x="1184615" y="82558"/>
                </a:lnTo>
                <a:lnTo>
                  <a:pt x="1347811" y="95998"/>
                </a:lnTo>
                <a:lnTo>
                  <a:pt x="1518687" y="107518"/>
                </a:lnTo>
                <a:lnTo>
                  <a:pt x="1693404" y="115198"/>
                </a:lnTo>
                <a:lnTo>
                  <a:pt x="1873880" y="120958"/>
                </a:lnTo>
                <a:lnTo>
                  <a:pt x="2058196" y="120958"/>
                </a:lnTo>
                <a:lnTo>
                  <a:pt x="2242512" y="120958"/>
                </a:lnTo>
                <a:lnTo>
                  <a:pt x="2424908" y="115198"/>
                </a:lnTo>
                <a:lnTo>
                  <a:pt x="2599624" y="107518"/>
                </a:lnTo>
                <a:lnTo>
                  <a:pt x="2770500" y="95998"/>
                </a:lnTo>
                <a:lnTo>
                  <a:pt x="2933697" y="82558"/>
                </a:lnTo>
                <a:lnTo>
                  <a:pt x="3089214" y="65279"/>
                </a:lnTo>
                <a:lnTo>
                  <a:pt x="3235130" y="46079"/>
                </a:lnTo>
                <a:lnTo>
                  <a:pt x="3371447" y="23040"/>
                </a:lnTo>
                <a:lnTo>
                  <a:pt x="3429047" y="13440"/>
                </a:lnTo>
                <a:lnTo>
                  <a:pt x="3484725" y="5760"/>
                </a:lnTo>
                <a:lnTo>
                  <a:pt x="3540404" y="1920"/>
                </a:lnTo>
                <a:lnTo>
                  <a:pt x="3592243" y="1920"/>
                </a:lnTo>
                <a:lnTo>
                  <a:pt x="3630642" y="1920"/>
                </a:lnTo>
                <a:lnTo>
                  <a:pt x="3669041" y="3840"/>
                </a:lnTo>
                <a:lnTo>
                  <a:pt x="3705520" y="7680"/>
                </a:lnTo>
                <a:lnTo>
                  <a:pt x="3740079" y="13440"/>
                </a:lnTo>
                <a:lnTo>
                  <a:pt x="3772719" y="21120"/>
                </a:lnTo>
                <a:lnTo>
                  <a:pt x="3805358" y="28800"/>
                </a:lnTo>
                <a:lnTo>
                  <a:pt x="3836077" y="38399"/>
                </a:lnTo>
                <a:lnTo>
                  <a:pt x="3866796" y="49919"/>
                </a:lnTo>
                <a:lnTo>
                  <a:pt x="3895596" y="61439"/>
                </a:lnTo>
                <a:lnTo>
                  <a:pt x="3920555" y="74878"/>
                </a:lnTo>
                <a:lnTo>
                  <a:pt x="3947435" y="90238"/>
                </a:lnTo>
                <a:lnTo>
                  <a:pt x="3970474" y="107518"/>
                </a:lnTo>
                <a:lnTo>
                  <a:pt x="3991594" y="124798"/>
                </a:lnTo>
                <a:lnTo>
                  <a:pt x="4012714" y="143997"/>
                </a:lnTo>
                <a:lnTo>
                  <a:pt x="4029993" y="165117"/>
                </a:lnTo>
                <a:lnTo>
                  <a:pt x="4047273" y="188156"/>
                </a:lnTo>
                <a:lnTo>
                  <a:pt x="4066472" y="216955"/>
                </a:lnTo>
                <a:lnTo>
                  <a:pt x="4083752" y="251515"/>
                </a:lnTo>
                <a:lnTo>
                  <a:pt x="4091432" y="270714"/>
                </a:lnTo>
                <a:lnTo>
                  <a:pt x="4099111" y="291834"/>
                </a:lnTo>
                <a:lnTo>
                  <a:pt x="4102952" y="314873"/>
                </a:lnTo>
                <a:lnTo>
                  <a:pt x="4108711" y="337913"/>
                </a:lnTo>
                <a:lnTo>
                  <a:pt x="4110632" y="362872"/>
                </a:lnTo>
                <a:lnTo>
                  <a:pt x="4112551" y="387832"/>
                </a:lnTo>
                <a:lnTo>
                  <a:pt x="4112551" y="416631"/>
                </a:lnTo>
                <a:lnTo>
                  <a:pt x="4110632" y="445430"/>
                </a:lnTo>
                <a:lnTo>
                  <a:pt x="4106791" y="476150"/>
                </a:lnTo>
                <a:lnTo>
                  <a:pt x="4101031" y="506869"/>
                </a:lnTo>
                <a:lnTo>
                  <a:pt x="4091432" y="541428"/>
                </a:lnTo>
                <a:lnTo>
                  <a:pt x="4079912" y="575988"/>
                </a:lnTo>
                <a:lnTo>
                  <a:pt x="4064552" y="622067"/>
                </a:lnTo>
                <a:lnTo>
                  <a:pt x="4049192" y="671986"/>
                </a:lnTo>
                <a:lnTo>
                  <a:pt x="4035754" y="721904"/>
                </a:lnTo>
                <a:lnTo>
                  <a:pt x="4022313" y="775663"/>
                </a:lnTo>
                <a:lnTo>
                  <a:pt x="4010793" y="829422"/>
                </a:lnTo>
                <a:lnTo>
                  <a:pt x="3999274" y="885101"/>
                </a:lnTo>
                <a:lnTo>
                  <a:pt x="3989674" y="940780"/>
                </a:lnTo>
                <a:lnTo>
                  <a:pt x="3980075" y="998378"/>
                </a:lnTo>
                <a:lnTo>
                  <a:pt x="3972395" y="1057897"/>
                </a:lnTo>
                <a:lnTo>
                  <a:pt x="3964715" y="1117416"/>
                </a:lnTo>
                <a:lnTo>
                  <a:pt x="3955115" y="1242213"/>
                </a:lnTo>
                <a:lnTo>
                  <a:pt x="3947435" y="1368930"/>
                </a:lnTo>
                <a:lnTo>
                  <a:pt x="3945515" y="1497568"/>
                </a:lnTo>
                <a:lnTo>
                  <a:pt x="3947435" y="1624285"/>
                </a:lnTo>
                <a:lnTo>
                  <a:pt x="3955115" y="1751002"/>
                </a:lnTo>
                <a:lnTo>
                  <a:pt x="3964715" y="1871960"/>
                </a:lnTo>
                <a:lnTo>
                  <a:pt x="3980075" y="1990997"/>
                </a:lnTo>
                <a:lnTo>
                  <a:pt x="3987754" y="2048596"/>
                </a:lnTo>
                <a:lnTo>
                  <a:pt x="3997354" y="2104274"/>
                </a:lnTo>
                <a:lnTo>
                  <a:pt x="4008873" y="2159953"/>
                </a:lnTo>
                <a:lnTo>
                  <a:pt x="4020394" y="2211792"/>
                </a:lnTo>
                <a:lnTo>
                  <a:pt x="4033834" y="2263631"/>
                </a:lnTo>
                <a:lnTo>
                  <a:pt x="4047273" y="2315470"/>
                </a:lnTo>
                <a:lnTo>
                  <a:pt x="4060713" y="2363469"/>
                </a:lnTo>
                <a:lnTo>
                  <a:pt x="4076073" y="2411468"/>
                </a:lnTo>
                <a:lnTo>
                  <a:pt x="4087592" y="2446027"/>
                </a:lnTo>
                <a:lnTo>
                  <a:pt x="4097191" y="2480586"/>
                </a:lnTo>
                <a:lnTo>
                  <a:pt x="4102952" y="2515145"/>
                </a:lnTo>
                <a:lnTo>
                  <a:pt x="4108711" y="2545865"/>
                </a:lnTo>
                <a:lnTo>
                  <a:pt x="4110632" y="2576584"/>
                </a:lnTo>
                <a:lnTo>
                  <a:pt x="4110632" y="2603464"/>
                </a:lnTo>
                <a:lnTo>
                  <a:pt x="4108711" y="2630343"/>
                </a:lnTo>
                <a:lnTo>
                  <a:pt x="4106791" y="2657222"/>
                </a:lnTo>
                <a:lnTo>
                  <a:pt x="4101031" y="2680262"/>
                </a:lnTo>
                <a:lnTo>
                  <a:pt x="4095272" y="2703301"/>
                </a:lnTo>
                <a:lnTo>
                  <a:pt x="4089512" y="2724421"/>
                </a:lnTo>
                <a:lnTo>
                  <a:pt x="4081832" y="2743621"/>
                </a:lnTo>
                <a:lnTo>
                  <a:pt x="4074152" y="2762820"/>
                </a:lnTo>
                <a:lnTo>
                  <a:pt x="4064552" y="2778180"/>
                </a:lnTo>
                <a:lnTo>
                  <a:pt x="4045353" y="2808899"/>
                </a:lnTo>
                <a:lnTo>
                  <a:pt x="4028074" y="2830019"/>
                </a:lnTo>
                <a:lnTo>
                  <a:pt x="4010793" y="2851138"/>
                </a:lnTo>
                <a:lnTo>
                  <a:pt x="3989674" y="2870338"/>
                </a:lnTo>
                <a:lnTo>
                  <a:pt x="3968554" y="2887617"/>
                </a:lnTo>
                <a:lnTo>
                  <a:pt x="3945515" y="2904897"/>
                </a:lnTo>
                <a:lnTo>
                  <a:pt x="3920555" y="2920257"/>
                </a:lnTo>
                <a:lnTo>
                  <a:pt x="3893676" y="2933696"/>
                </a:lnTo>
                <a:lnTo>
                  <a:pt x="3864876" y="2945216"/>
                </a:lnTo>
                <a:lnTo>
                  <a:pt x="3836077" y="2956736"/>
                </a:lnTo>
                <a:lnTo>
                  <a:pt x="3805358" y="2966336"/>
                </a:lnTo>
                <a:lnTo>
                  <a:pt x="3772719" y="2974016"/>
                </a:lnTo>
                <a:lnTo>
                  <a:pt x="3738160" y="2979775"/>
                </a:lnTo>
                <a:lnTo>
                  <a:pt x="3703601" y="2985535"/>
                </a:lnTo>
                <a:lnTo>
                  <a:pt x="3665201" y="2989375"/>
                </a:lnTo>
                <a:lnTo>
                  <a:pt x="3628722" y="2991295"/>
                </a:lnTo>
                <a:lnTo>
                  <a:pt x="3588402" y="2991295"/>
                </a:lnTo>
                <a:lnTo>
                  <a:pt x="3532724" y="2991295"/>
                </a:lnTo>
                <a:lnTo>
                  <a:pt x="3475125" y="2985535"/>
                </a:lnTo>
                <a:lnTo>
                  <a:pt x="3415606" y="2979775"/>
                </a:lnTo>
                <a:lnTo>
                  <a:pt x="3354168" y="2970176"/>
                </a:lnTo>
                <a:lnTo>
                  <a:pt x="3217850" y="2947136"/>
                </a:lnTo>
                <a:lnTo>
                  <a:pt x="3071934" y="2927937"/>
                </a:lnTo>
                <a:lnTo>
                  <a:pt x="2918337" y="2912577"/>
                </a:lnTo>
                <a:lnTo>
                  <a:pt x="2757061" y="2899137"/>
                </a:lnTo>
                <a:lnTo>
                  <a:pt x="2590024" y="2887617"/>
                </a:lnTo>
                <a:lnTo>
                  <a:pt x="2417228" y="2879938"/>
                </a:lnTo>
                <a:lnTo>
                  <a:pt x="2238672" y="2876098"/>
                </a:lnTo>
                <a:lnTo>
                  <a:pt x="2058196" y="2874178"/>
                </a:lnTo>
                <a:lnTo>
                  <a:pt x="1877720" y="2876098"/>
                </a:lnTo>
                <a:lnTo>
                  <a:pt x="1701083" y="2879938"/>
                </a:lnTo>
                <a:lnTo>
                  <a:pt x="1528287" y="2887617"/>
                </a:lnTo>
                <a:lnTo>
                  <a:pt x="1361251" y="2899137"/>
                </a:lnTo>
                <a:lnTo>
                  <a:pt x="1199974" y="2912577"/>
                </a:lnTo>
                <a:lnTo>
                  <a:pt x="1046378" y="2927937"/>
                </a:lnTo>
                <a:lnTo>
                  <a:pt x="900461" y="2947136"/>
                </a:lnTo>
                <a:lnTo>
                  <a:pt x="764144" y="2970176"/>
                </a:lnTo>
                <a:lnTo>
                  <a:pt x="704625" y="2979775"/>
                </a:lnTo>
                <a:lnTo>
                  <a:pt x="645106" y="2985535"/>
                </a:lnTo>
                <a:lnTo>
                  <a:pt x="587508" y="2989375"/>
                </a:lnTo>
                <a:lnTo>
                  <a:pt x="531829" y="2991295"/>
                </a:lnTo>
                <a:lnTo>
                  <a:pt x="491510" y="2991295"/>
                </a:lnTo>
                <a:lnTo>
                  <a:pt x="453110" y="2987455"/>
                </a:lnTo>
                <a:lnTo>
                  <a:pt x="416631" y="2983615"/>
                </a:lnTo>
                <a:lnTo>
                  <a:pt x="380152" y="2979775"/>
                </a:lnTo>
                <a:lnTo>
                  <a:pt x="345593" y="2972096"/>
                </a:lnTo>
                <a:lnTo>
                  <a:pt x="312954" y="2964416"/>
                </a:lnTo>
                <a:lnTo>
                  <a:pt x="280314" y="2954816"/>
                </a:lnTo>
                <a:lnTo>
                  <a:pt x="249595" y="2943296"/>
                </a:lnTo>
                <a:lnTo>
                  <a:pt x="220795" y="2929856"/>
                </a:lnTo>
                <a:lnTo>
                  <a:pt x="193916" y="2916417"/>
                </a:lnTo>
                <a:lnTo>
                  <a:pt x="168957" y="2901057"/>
                </a:lnTo>
                <a:lnTo>
                  <a:pt x="143997" y="2885697"/>
                </a:lnTo>
                <a:lnTo>
                  <a:pt x="120958" y="2866498"/>
                </a:lnTo>
                <a:lnTo>
                  <a:pt x="101758" y="2847298"/>
                </a:lnTo>
                <a:lnTo>
                  <a:pt x="82558" y="2828099"/>
                </a:lnTo>
                <a:lnTo>
                  <a:pt x="65279" y="2805059"/>
                </a:lnTo>
                <a:lnTo>
                  <a:pt x="47999" y="2776260"/>
                </a:lnTo>
                <a:lnTo>
                  <a:pt x="30720" y="2741701"/>
                </a:lnTo>
                <a:lnTo>
                  <a:pt x="23040" y="2722501"/>
                </a:lnTo>
                <a:lnTo>
                  <a:pt x="17280" y="2703301"/>
                </a:lnTo>
                <a:lnTo>
                  <a:pt x="11520" y="2680262"/>
                </a:lnTo>
                <a:lnTo>
                  <a:pt x="7680" y="2657222"/>
                </a:lnTo>
                <a:lnTo>
                  <a:pt x="3840" y="2634183"/>
                </a:lnTo>
                <a:lnTo>
                  <a:pt x="3840" y="2607303"/>
                </a:lnTo>
                <a:lnTo>
                  <a:pt x="3840" y="2580424"/>
                </a:lnTo>
                <a:lnTo>
                  <a:pt x="5760" y="2551625"/>
                </a:lnTo>
                <a:lnTo>
                  <a:pt x="9600" y="2522825"/>
                </a:lnTo>
                <a:lnTo>
                  <a:pt x="17280" y="2490186"/>
                </a:lnTo>
                <a:lnTo>
                  <a:pt x="24960" y="2457547"/>
                </a:lnTo>
                <a:lnTo>
                  <a:pt x="36479" y="2422987"/>
                </a:lnTo>
                <a:lnTo>
                  <a:pt x="51839" y="2376909"/>
                </a:lnTo>
                <a:lnTo>
                  <a:pt x="67199" y="2326990"/>
                </a:lnTo>
                <a:lnTo>
                  <a:pt x="80638" y="2277071"/>
                </a:lnTo>
                <a:lnTo>
                  <a:pt x="94078" y="2223312"/>
                </a:lnTo>
                <a:lnTo>
                  <a:pt x="105598" y="2169553"/>
                </a:lnTo>
                <a:lnTo>
                  <a:pt x="117118" y="2113874"/>
                </a:lnTo>
                <a:lnTo>
                  <a:pt x="128637" y="2058196"/>
                </a:lnTo>
                <a:lnTo>
                  <a:pt x="136317" y="1998677"/>
                </a:lnTo>
                <a:lnTo>
                  <a:pt x="143997" y="1939158"/>
                </a:lnTo>
                <a:lnTo>
                  <a:pt x="151677" y="1879639"/>
                </a:lnTo>
                <a:lnTo>
                  <a:pt x="163197" y="1754842"/>
                </a:lnTo>
                <a:lnTo>
                  <a:pt x="168957" y="1628125"/>
                </a:lnTo>
                <a:lnTo>
                  <a:pt x="170876" y="1497568"/>
                </a:lnTo>
                <a:lnTo>
                  <a:pt x="168957" y="1367010"/>
                </a:lnTo>
                <a:lnTo>
                  <a:pt x="163197" y="1238373"/>
                </a:lnTo>
                <a:lnTo>
                  <a:pt x="157437" y="1175015"/>
                </a:lnTo>
                <a:lnTo>
                  <a:pt x="151677" y="1113576"/>
                </a:lnTo>
                <a:lnTo>
                  <a:pt x="143997" y="1052137"/>
                </a:lnTo>
                <a:lnTo>
                  <a:pt x="136317" y="992619"/>
                </a:lnTo>
                <a:lnTo>
                  <a:pt x="126718" y="933100"/>
                </a:lnTo>
                <a:lnTo>
                  <a:pt x="117118" y="875501"/>
                </a:lnTo>
                <a:lnTo>
                  <a:pt x="105598" y="819822"/>
                </a:lnTo>
                <a:lnTo>
                  <a:pt x="94078" y="766064"/>
                </a:lnTo>
                <a:lnTo>
                  <a:pt x="80638" y="714225"/>
                </a:lnTo>
                <a:lnTo>
                  <a:pt x="65279" y="662386"/>
                </a:lnTo>
                <a:lnTo>
                  <a:pt x="49919" y="614387"/>
                </a:lnTo>
                <a:lnTo>
                  <a:pt x="34559" y="566388"/>
                </a:lnTo>
                <a:lnTo>
                  <a:pt x="23040" y="531829"/>
                </a:lnTo>
                <a:lnTo>
                  <a:pt x="13440" y="499189"/>
                </a:lnTo>
                <a:lnTo>
                  <a:pt x="7680" y="468470"/>
                </a:lnTo>
                <a:lnTo>
                  <a:pt x="3840" y="437751"/>
                </a:lnTo>
                <a:lnTo>
                  <a:pt x="1920" y="408951"/>
                </a:lnTo>
                <a:lnTo>
                  <a:pt x="0" y="382072"/>
                </a:lnTo>
                <a:lnTo>
                  <a:pt x="1920" y="357112"/>
                </a:lnTo>
                <a:lnTo>
                  <a:pt x="5760" y="332153"/>
                </a:lnTo>
                <a:lnTo>
                  <a:pt x="9600" y="309113"/>
                </a:lnTo>
                <a:lnTo>
                  <a:pt x="13440" y="287994"/>
                </a:lnTo>
                <a:lnTo>
                  <a:pt x="21120" y="266874"/>
                </a:lnTo>
                <a:lnTo>
                  <a:pt x="28800" y="247675"/>
                </a:lnTo>
                <a:lnTo>
                  <a:pt x="44159" y="213116"/>
                </a:lnTo>
                <a:lnTo>
                  <a:pt x="63359" y="184316"/>
                </a:lnTo>
                <a:lnTo>
                  <a:pt x="78719" y="163197"/>
                </a:lnTo>
                <a:lnTo>
                  <a:pt x="97918" y="142077"/>
                </a:lnTo>
                <a:lnTo>
                  <a:pt x="117118" y="122877"/>
                </a:lnTo>
                <a:lnTo>
                  <a:pt x="140157" y="105598"/>
                </a:lnTo>
                <a:lnTo>
                  <a:pt x="163197" y="90238"/>
                </a:lnTo>
                <a:lnTo>
                  <a:pt x="188156" y="74878"/>
                </a:lnTo>
                <a:lnTo>
                  <a:pt x="215036" y="61439"/>
                </a:lnTo>
                <a:lnTo>
                  <a:pt x="243835" y="47999"/>
                </a:lnTo>
                <a:lnTo>
                  <a:pt x="272634" y="36479"/>
                </a:lnTo>
                <a:lnTo>
                  <a:pt x="303354" y="26880"/>
                </a:lnTo>
                <a:lnTo>
                  <a:pt x="335993" y="19200"/>
                </a:lnTo>
                <a:lnTo>
                  <a:pt x="370552" y="13440"/>
                </a:lnTo>
                <a:lnTo>
                  <a:pt x="405111" y="7680"/>
                </a:lnTo>
                <a:lnTo>
                  <a:pt x="441591" y="3840"/>
                </a:lnTo>
                <a:lnTo>
                  <a:pt x="479990" y="1920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E3A217-BC89-4535-BA7B-D29B086DDA80}"/>
              </a:ext>
            </a:extLst>
          </p:cNvPr>
          <p:cNvSpPr txBox="1"/>
          <p:nvPr userDrawn="1"/>
        </p:nvSpPr>
        <p:spPr>
          <a:xfrm>
            <a:off x="347520" y="6472339"/>
            <a:ext cx="1083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  <a:latin typeface="UTM Ong Do Gia" panose="02040603050506020204" pitchFamily="18" charset="0"/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3444296813"/>
      </p:ext>
    </p:extLst>
  </p:cSld>
  <p:clrMapOvr>
    <a:masterClrMapping/>
  </p:clrMapOvr>
  <p:transition>
    <p:random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D40067AC-2E5E-4DF9-896A-E0C8D692E8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" y="0"/>
            <a:ext cx="12191104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1AB3103-3254-4759-A264-B607729345EA}"/>
              </a:ext>
            </a:extLst>
          </p:cNvPr>
          <p:cNvSpPr txBox="1"/>
          <p:nvPr userDrawn="1"/>
        </p:nvSpPr>
        <p:spPr>
          <a:xfrm>
            <a:off x="11108049" y="114300"/>
            <a:ext cx="1083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  <a:latin typeface="UTM Ong Do Gia" panose="02040603050506020204" pitchFamily="18" charset="0"/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405779585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578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578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0CF9B-2E13-4CE3-AC53-144B80676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4348E0-11FA-4AF8-A90B-FDE3EF65D9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35DB6E-8F3D-4943-A796-76D67AC00D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7916E7-96F9-4748-B319-3B7F2940F3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88CBB68-4B61-4DB4-A261-3C6B3652EF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D5AA5E-F167-4BE7-9CC3-D97F421CE6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CBDD30-0292-4684-B504-0C80DA0CEC4E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298C54-3085-435B-9F4C-A78E7C0964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6FA853-6315-41F7-8D3E-4F5C76AC6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4BCC3F1-D599-45F6-AF7E-D2910C6F5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26221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8D749347-9CEA-4FD2-89F5-3308BC4285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790"/>
          <a:stretch/>
        </p:blipFill>
        <p:spPr>
          <a:xfrm>
            <a:off x="0" y="13918"/>
            <a:ext cx="12191999" cy="6830164"/>
          </a:xfrm>
          <a:prstGeom prst="rect">
            <a:avLst/>
          </a:prstGeom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993A6C05-0815-4B8D-A0DC-C09B75EA3F71}"/>
              </a:ext>
            </a:extLst>
          </p:cNvPr>
          <p:cNvGrpSpPr/>
          <p:nvPr userDrawn="1"/>
        </p:nvGrpSpPr>
        <p:grpSpPr>
          <a:xfrm>
            <a:off x="362856" y="324683"/>
            <a:ext cx="11466285" cy="6208634"/>
            <a:chOff x="762000" y="3854062"/>
            <a:chExt cx="12192000" cy="3003938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BB0CFF14-A843-4740-9B9C-1E2CDEB614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11" t="56198"/>
            <a:stretch/>
          </p:blipFill>
          <p:spPr>
            <a:xfrm>
              <a:off x="762000" y="3854062"/>
              <a:ext cx="6096001" cy="3003938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2385BBB-B2AD-4DDB-9E8C-6EAAF33A00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11" t="56198"/>
            <a:stretch/>
          </p:blipFill>
          <p:spPr>
            <a:xfrm flipH="1">
              <a:off x="6858000" y="3854062"/>
              <a:ext cx="6096000" cy="3003938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6BC91483-9B92-4FE7-BB8A-183010849C19}"/>
              </a:ext>
            </a:extLst>
          </p:cNvPr>
          <p:cNvSpPr txBox="1"/>
          <p:nvPr userDrawn="1"/>
        </p:nvSpPr>
        <p:spPr>
          <a:xfrm>
            <a:off x="239456" y="184666"/>
            <a:ext cx="1083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  <a:latin typeface="UTM Ong Do Gia" panose="02040603050506020204" pitchFamily="18" charset="0"/>
              </a:rPr>
              <a:t>MĂNG NON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1B66D19-ACA4-4743-A3A3-A8469A2F63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762"/>
          <a:stretch/>
        </p:blipFill>
        <p:spPr>
          <a:xfrm>
            <a:off x="-5554301" y="-1"/>
            <a:ext cx="2468202" cy="2528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753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773A5E3-C087-45C9-BA09-5453A6BEC5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762"/>
          <a:stretch/>
        </p:blipFill>
        <p:spPr>
          <a:xfrm>
            <a:off x="16081056" y="6721475"/>
            <a:ext cx="2468202" cy="2528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271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434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765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950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9106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2637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548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279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1287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553E2-BCCE-42F3-AC16-0518E7160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6381E2-2D55-40BA-ADF6-C9061E8F3C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CBDD30-0292-4684-B504-0C80DA0CEC4E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128C6A-73FE-4ACA-B215-E5477EB51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E8E5EF-9BA1-4DF6-922C-9B12C216E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4BCC3F1-D599-45F6-AF7E-D2910C6F5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58552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41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659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8D749347-9CEA-4FD2-89F5-3308BC4285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790"/>
          <a:stretch/>
        </p:blipFill>
        <p:spPr>
          <a:xfrm>
            <a:off x="0" y="13918"/>
            <a:ext cx="12191999" cy="6830164"/>
          </a:xfrm>
          <a:prstGeom prst="rect">
            <a:avLst/>
          </a:prstGeom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993A6C05-0815-4B8D-A0DC-C09B75EA3F71}"/>
              </a:ext>
            </a:extLst>
          </p:cNvPr>
          <p:cNvGrpSpPr/>
          <p:nvPr userDrawn="1"/>
        </p:nvGrpSpPr>
        <p:grpSpPr>
          <a:xfrm>
            <a:off x="362856" y="324683"/>
            <a:ext cx="11466285" cy="6208634"/>
            <a:chOff x="762000" y="3854062"/>
            <a:chExt cx="12192000" cy="3003938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BB0CFF14-A843-4740-9B9C-1E2CDEB614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11" t="56198"/>
            <a:stretch/>
          </p:blipFill>
          <p:spPr>
            <a:xfrm>
              <a:off x="762000" y="3854062"/>
              <a:ext cx="6096001" cy="3003938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2385BBB-B2AD-4DDB-9E8C-6EAAF33A00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11" t="56198"/>
            <a:stretch/>
          </p:blipFill>
          <p:spPr>
            <a:xfrm flipH="1">
              <a:off x="6858000" y="3854062"/>
              <a:ext cx="6096000" cy="3003938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047F97E4-7ABF-41D8-80F5-5A0A25F5F448}"/>
              </a:ext>
            </a:extLst>
          </p:cNvPr>
          <p:cNvSpPr txBox="1"/>
          <p:nvPr userDrawn="1"/>
        </p:nvSpPr>
        <p:spPr>
          <a:xfrm>
            <a:off x="11108049" y="114300"/>
            <a:ext cx="1083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  <a:latin typeface="UTM Ong Do Gia" panose="02040603050506020204" pitchFamily="18" charset="0"/>
              </a:rPr>
              <a:t>MĂNG NON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7E9915-049D-4A77-86F8-6DAC11852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762"/>
          <a:stretch/>
        </p:blipFill>
        <p:spPr>
          <a:xfrm>
            <a:off x="-5554301" y="-1"/>
            <a:ext cx="2468202" cy="2528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62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26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等腰三角形 1"/>
          <p:cNvSpPr/>
          <p:nvPr userDrawn="1"/>
        </p:nvSpPr>
        <p:spPr>
          <a:xfrm>
            <a:off x="692524" y="554692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等腰三角形 2"/>
          <p:cNvSpPr/>
          <p:nvPr userDrawn="1"/>
        </p:nvSpPr>
        <p:spPr>
          <a:xfrm rot="5400000">
            <a:off x="746329" y="608463"/>
            <a:ext cx="368281" cy="31748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3156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/>
    </mc:Choice>
    <mc:Fallback xmlns="">
      <p:transition spd="med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-125186" y="4079875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EFD31B-2B5B-4C06-8E3F-AF0ACB842395}"/>
              </a:ext>
            </a:extLst>
          </p:cNvPr>
          <p:cNvSpPr txBox="1"/>
          <p:nvPr userDrawn="1"/>
        </p:nvSpPr>
        <p:spPr>
          <a:xfrm>
            <a:off x="11410568" y="0"/>
            <a:ext cx="781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5B9BD5">
                    <a:lumMod val="20000"/>
                    <a:lumOff val="80000"/>
                  </a:srgbClr>
                </a:solidFill>
                <a:latin typeface="UTM Caviar" panose="02040603050506020204" pitchFamily="18" charset="0"/>
              </a:rPr>
              <a:t>KTUTS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098ED34-5D5C-48EA-843E-7872BF913F2C}"/>
              </a:ext>
            </a:extLst>
          </p:cNvPr>
          <p:cNvSpPr txBox="1"/>
          <p:nvPr userDrawn="1"/>
        </p:nvSpPr>
        <p:spPr>
          <a:xfrm>
            <a:off x="89396" y="6527222"/>
            <a:ext cx="1083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  <a:latin typeface="UTM Ong Do Gia" panose="02040603050506020204" pitchFamily="18" charset="0"/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1028708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7193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0573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292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047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66622A-FD2A-4F8B-AB32-204D471233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CBDD30-0292-4684-B504-0C80DA0CEC4E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BAFAA3-F155-4FC0-B234-8BA163240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8D13FE-E7D1-411C-9F6E-21326FED6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4BCC3F1-D599-45F6-AF7E-D2910C6F5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37469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4F891B-A362-4E2C-82F6-39550B3FB14B}"/>
              </a:ext>
            </a:extLst>
          </p:cNvPr>
          <p:cNvSpPr txBox="1"/>
          <p:nvPr userDrawn="1"/>
        </p:nvSpPr>
        <p:spPr>
          <a:xfrm>
            <a:off x="67625" y="6488668"/>
            <a:ext cx="1083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  <a:latin typeface="UTM Ong Do Gia" panose="02040603050506020204" pitchFamily="18" charset="0"/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212650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695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372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92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493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755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8D749347-9CEA-4FD2-89F5-3308BC4285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790"/>
          <a:stretch/>
        </p:blipFill>
        <p:spPr>
          <a:xfrm>
            <a:off x="0" y="13918"/>
            <a:ext cx="12191999" cy="6830164"/>
          </a:xfrm>
          <a:prstGeom prst="rect">
            <a:avLst/>
          </a:prstGeom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993A6C05-0815-4B8D-A0DC-C09B75EA3F71}"/>
              </a:ext>
            </a:extLst>
          </p:cNvPr>
          <p:cNvGrpSpPr/>
          <p:nvPr userDrawn="1"/>
        </p:nvGrpSpPr>
        <p:grpSpPr>
          <a:xfrm>
            <a:off x="362856" y="324683"/>
            <a:ext cx="11466285" cy="6208634"/>
            <a:chOff x="762000" y="3854062"/>
            <a:chExt cx="12192000" cy="3003938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BB0CFF14-A843-4740-9B9C-1E2CDEB614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11" t="56198"/>
            <a:stretch/>
          </p:blipFill>
          <p:spPr>
            <a:xfrm>
              <a:off x="762000" y="3854062"/>
              <a:ext cx="6096001" cy="3003938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2385BBB-B2AD-4DDB-9E8C-6EAAF33A00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11" t="56198"/>
            <a:stretch/>
          </p:blipFill>
          <p:spPr>
            <a:xfrm flipH="1">
              <a:off x="6858000" y="3854062"/>
              <a:ext cx="6096000" cy="3003938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89FD1877-0561-4843-A4F3-7803EA17C478}"/>
              </a:ext>
            </a:extLst>
          </p:cNvPr>
          <p:cNvSpPr txBox="1"/>
          <p:nvPr userDrawn="1"/>
        </p:nvSpPr>
        <p:spPr>
          <a:xfrm>
            <a:off x="11108049" y="114300"/>
            <a:ext cx="1083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  <a:latin typeface="UTM Ong Do Gia" panose="02040603050506020204" pitchFamily="18" charset="0"/>
              </a:rPr>
              <a:t>MĂNG NON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1E930D6-2392-48AA-BD23-E730C46E5A9E}"/>
              </a:ext>
            </a:extLst>
          </p:cNvPr>
          <p:cNvSpPr txBox="1"/>
          <p:nvPr userDrawn="1"/>
        </p:nvSpPr>
        <p:spPr>
          <a:xfrm>
            <a:off x="11108049" y="6474750"/>
            <a:ext cx="1083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  <a:latin typeface="UTM Ong Do Gia" panose="02040603050506020204" pitchFamily="18" charset="0"/>
              </a:rPr>
              <a:t>MĂNG NON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62083F1-95AD-40DA-8890-964F02A21F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762"/>
          <a:stretch/>
        </p:blipFill>
        <p:spPr>
          <a:xfrm>
            <a:off x="-5554301" y="-1"/>
            <a:ext cx="2468202" cy="2528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332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1F4FEAE-82B1-46FD-BC17-030F9177E2DD}"/>
              </a:ext>
            </a:extLst>
          </p:cNvPr>
          <p:cNvSpPr txBox="1"/>
          <p:nvPr userDrawn="1"/>
        </p:nvSpPr>
        <p:spPr>
          <a:xfrm>
            <a:off x="11108049" y="114300"/>
            <a:ext cx="1083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  <a:latin typeface="UTM Ong Do Gia" panose="02040603050506020204" pitchFamily="18" charset="0"/>
              </a:rPr>
              <a:t>MĂNG NON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0D63D7E-5ED1-42D6-AD4F-D40B650ED7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762"/>
          <a:stretch/>
        </p:blipFill>
        <p:spPr>
          <a:xfrm>
            <a:off x="-5554301" y="-1"/>
            <a:ext cx="2468202" cy="2528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546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875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851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6B6D4-E320-4ADC-B0C2-377F079ED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F1BB89-A18A-4504-9296-3A1FF60C23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2D27C6-5BF6-48F4-B293-FF432D5665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D368AD-BDB7-408B-BAF6-E06DB05EF5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CBDD30-0292-4684-B504-0C80DA0CEC4E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BD756B-F016-4D29-9D87-3D0956B25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61EAE2-B016-4C30-B745-4CEF46251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4BCC3F1-D599-45F6-AF7E-D2910C6F5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61452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423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1689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899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0577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477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5359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020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4619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4979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8D749347-9CEA-4FD2-89F5-3308BC4285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790"/>
          <a:stretch/>
        </p:blipFill>
        <p:spPr>
          <a:xfrm>
            <a:off x="0" y="13918"/>
            <a:ext cx="12191999" cy="6830164"/>
          </a:xfrm>
          <a:prstGeom prst="rect">
            <a:avLst/>
          </a:prstGeom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993A6C05-0815-4B8D-A0DC-C09B75EA3F71}"/>
              </a:ext>
            </a:extLst>
          </p:cNvPr>
          <p:cNvGrpSpPr/>
          <p:nvPr userDrawn="1"/>
        </p:nvGrpSpPr>
        <p:grpSpPr>
          <a:xfrm>
            <a:off x="362856" y="298966"/>
            <a:ext cx="11466285" cy="6208634"/>
            <a:chOff x="762000" y="3854062"/>
            <a:chExt cx="12192000" cy="3003938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BB0CFF14-A843-4740-9B9C-1E2CDEB614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11" t="56198"/>
            <a:stretch/>
          </p:blipFill>
          <p:spPr>
            <a:xfrm>
              <a:off x="762000" y="3854062"/>
              <a:ext cx="6096001" cy="3003938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2385BBB-B2AD-4DDB-9E8C-6EAAF33A00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11" t="56198"/>
            <a:stretch/>
          </p:blipFill>
          <p:spPr>
            <a:xfrm flipH="1">
              <a:off x="6858000" y="3854062"/>
              <a:ext cx="6096000" cy="3003938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681912D9-2D46-464B-B6E0-5D20E2C8583F}"/>
              </a:ext>
            </a:extLst>
          </p:cNvPr>
          <p:cNvSpPr txBox="1"/>
          <p:nvPr userDrawn="1"/>
        </p:nvSpPr>
        <p:spPr>
          <a:xfrm>
            <a:off x="11108049" y="114300"/>
            <a:ext cx="1083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  <a:latin typeface="UTM Ong Do Gia" panose="02040603050506020204" pitchFamily="18" charset="0"/>
              </a:rPr>
              <a:t>MĂNG NON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86DF4F0-66BD-4EF9-8DEA-3F7E6214AA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762"/>
          <a:stretch/>
        </p:blipFill>
        <p:spPr>
          <a:xfrm>
            <a:off x="-5554301" y="-1"/>
            <a:ext cx="2468202" cy="2528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81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DFFB9A-4DDB-47AA-8E64-395B21FBC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2121701-F876-47B9-BE08-69108485D7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E9E562-E9D5-4A75-8AAE-7201782B57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8DE3E1-A32C-47C6-812A-4DB367DD97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CBDD30-0292-4684-B504-0C80DA0CEC4E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CBC2A1-4EB9-4FF8-B1E1-F5DA11B36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577581-8589-48BF-A61B-69E2E23AD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4BCC3F1-D599-45F6-AF7E-D2910C6F5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04218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8F0FD6A-F214-4ED1-8F9A-1D0BB2FADD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762"/>
          <a:stretch/>
        </p:blipFill>
        <p:spPr>
          <a:xfrm>
            <a:off x="-5554301" y="-1"/>
            <a:ext cx="2468202" cy="2528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747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854199"/>
            <a:ext cx="9144000" cy="1655763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72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2023/7/21</a:t>
            </a:fld>
            <a:endParaRPr lang="zh-CN" altLang="en-US" dirty="0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963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anchorCtr="0"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2023/7/21</a:t>
            </a:fld>
            <a:endParaRPr lang="zh-CN" altLang="en-US" dirty="0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 dirty="0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125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DD7636-5BE1-44BC-BB5F-15739D9E18E1}" type="datetimeFigureOut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2023/7/21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7C0E1D-24C4-406F-9615-DBDA8D2D1F93}" type="slidenum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838200" y="2187443"/>
            <a:ext cx="10515600" cy="248311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</p:spTree>
    <p:extLst>
      <p:ext uri="{BB962C8B-B14F-4D97-AF65-F5344CB8AC3E}">
        <p14:creationId xmlns:p14="http://schemas.microsoft.com/office/powerpoint/2010/main" val="2614672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2023/7/21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259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2023/7/21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131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3238500" y="2159000"/>
            <a:ext cx="5715000" cy="138245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algn="ctr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DD7636-5BE1-44BC-BB5F-15739D9E18E1}" type="datetimeFigureOut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2023/7/21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7C0E1D-24C4-406F-9615-DBDA8D2D1F93}" type="slidenum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37" name="内容占位符 36"/>
          <p:cNvSpPr>
            <a:spLocks noGrp="1"/>
          </p:cNvSpPr>
          <p:nvPr>
            <p:ph sz="quarter" idx="13" hasCustomPrompt="1"/>
          </p:nvPr>
        </p:nvSpPr>
        <p:spPr>
          <a:xfrm>
            <a:off x="3238500" y="3733201"/>
            <a:ext cx="5715000" cy="1185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dirty="0"/>
              <a:t>编辑文本</a:t>
            </a:r>
          </a:p>
        </p:txBody>
      </p:sp>
    </p:spTree>
    <p:extLst>
      <p:ext uri="{BB962C8B-B14F-4D97-AF65-F5344CB8AC3E}">
        <p14:creationId xmlns:p14="http://schemas.microsoft.com/office/powerpoint/2010/main" val="2736096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2023/7/21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7616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8200" y="713673"/>
            <a:ext cx="4681654" cy="1428161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642517" y="713673"/>
            <a:ext cx="5711882" cy="5403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8200" y="2313873"/>
            <a:ext cx="4681654" cy="3811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FD9D74-47D9-4702-A33C-335B63B48DBF}" type="datetimeFigureOut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2023/7/21</a:t>
            </a:fld>
            <a:endParaRPr lang="zh-CN" altLang="en-US" dirty="0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 dirty="0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ABC47A4-756D-490B-A52F-7D9E2C9FC05F}" type="slidenum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2266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10444898" y="365125"/>
            <a:ext cx="908901" cy="5811838"/>
          </a:xfrm>
          <a:prstGeom prst="rect">
            <a:avLst/>
          </a:prstGeo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9446443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2023/7/21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682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21" Type="http://schemas.openxmlformats.org/officeDocument/2006/relationships/tags" Target="../tags/tag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tags" Target="../tags/tag3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image" Target="../media/image7.png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image" Target="../media/image4.png"/><Relationship Id="rId10" Type="http://schemas.openxmlformats.org/officeDocument/2006/relationships/slideLayout" Target="../slideLayouts/slideLayout43.xml"/><Relationship Id="rId19" Type="http://schemas.openxmlformats.org/officeDocument/2006/relationships/tags" Target="../tags/tag2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6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slideLayout" Target="../slideLayouts/slideLayout77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slideLayout" Target="../slideLayouts/slideLayout90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slideLayout" Target="../slideLayouts/slideLayout89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13" Type="http://schemas.openxmlformats.org/officeDocument/2006/relationships/tags" Target="../tags/tag5.xml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92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Relationship Id="rId14" Type="http://schemas.openxmlformats.org/officeDocument/2006/relationships/image" Target="../media/image6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9.xml"/><Relationship Id="rId13" Type="http://schemas.openxmlformats.org/officeDocument/2006/relationships/slideLayout" Target="../slideLayouts/slideLayout114.xml"/><Relationship Id="rId3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108.xml"/><Relationship Id="rId12" Type="http://schemas.openxmlformats.org/officeDocument/2006/relationships/slideLayout" Target="../slideLayouts/slideLayout113.xml"/><Relationship Id="rId2" Type="http://schemas.openxmlformats.org/officeDocument/2006/relationships/slideLayout" Target="../slideLayouts/slideLayout103.xml"/><Relationship Id="rId1" Type="http://schemas.openxmlformats.org/officeDocument/2006/relationships/slideLayout" Target="../slideLayouts/slideLayout102.xml"/><Relationship Id="rId6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2.xml"/><Relationship Id="rId5" Type="http://schemas.openxmlformats.org/officeDocument/2006/relationships/slideLayout" Target="../slideLayouts/slideLayout106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11.xml"/><Relationship Id="rId4" Type="http://schemas.openxmlformats.org/officeDocument/2006/relationships/slideLayout" Target="../slideLayouts/slideLayout105.xml"/><Relationship Id="rId9" Type="http://schemas.openxmlformats.org/officeDocument/2006/relationships/slideLayout" Target="../slideLayouts/slideLayout110.xml"/><Relationship Id="rId1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alendar&#10;&#10;Description automatically generated with medium confidence">
            <a:extLst>
              <a:ext uri="{FF2B5EF4-FFF2-40B4-BE49-F238E27FC236}">
                <a16:creationId xmlns:a16="http://schemas.microsoft.com/office/drawing/2014/main" id="{009663F8-EB7C-4FA5-86E5-40706D87619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6D63A57-38A2-4A55-81C2-C9F272B8DD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57"/>
          <a:stretch/>
        </p:blipFill>
        <p:spPr>
          <a:xfrm>
            <a:off x="-4590917" y="816428"/>
            <a:ext cx="4032889" cy="426175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1C96953-D193-4607-AA25-F6328E166312}"/>
              </a:ext>
            </a:extLst>
          </p:cNvPr>
          <p:cNvSpPr txBox="1"/>
          <p:nvPr userDrawn="1"/>
        </p:nvSpPr>
        <p:spPr>
          <a:xfrm>
            <a:off x="9792870" y="447096"/>
            <a:ext cx="2008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UTM Rockwell" panose="02040603050506020204" pitchFamily="18" charset="0"/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2672101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FE43A05-723E-46F0-B2BF-08018732D0A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04"/>
            <a:ext cx="12192000" cy="68525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ED4930F-DF33-4A25-9CCB-7B87E7DFE80F}"/>
              </a:ext>
            </a:extLst>
          </p:cNvPr>
          <p:cNvSpPr txBox="1"/>
          <p:nvPr userDrawn="1"/>
        </p:nvSpPr>
        <p:spPr>
          <a:xfrm>
            <a:off x="11108049" y="114300"/>
            <a:ext cx="1083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  <a:latin typeface="UTM Ong Do Gia" panose="02040603050506020204" pitchFamily="18" charset="0"/>
              </a:rPr>
              <a:t>MĂNG NON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79929E4-5AE9-47F2-9C2D-A1B56AD620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762"/>
          <a:stretch/>
        </p:blipFill>
        <p:spPr>
          <a:xfrm>
            <a:off x="-5554301" y="-1"/>
            <a:ext cx="2468202" cy="2528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798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transport&#10;&#10;Description automatically generated">
            <a:extLst>
              <a:ext uri="{FF2B5EF4-FFF2-40B4-BE49-F238E27FC236}">
                <a16:creationId xmlns:a16="http://schemas.microsoft.com/office/drawing/2014/main" id="{1D769049-921B-4EDC-932D-448B72948F8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6427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5876215-77CA-4BA1-98F8-A2E601D2C1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762"/>
          <a:stretch/>
        </p:blipFill>
        <p:spPr>
          <a:xfrm>
            <a:off x="-5554301" y="-1"/>
            <a:ext cx="2468202" cy="252832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08AF514-DD93-4679-82D1-32AC5B95D55D}"/>
              </a:ext>
            </a:extLst>
          </p:cNvPr>
          <p:cNvSpPr txBox="1"/>
          <p:nvPr userDrawn="1"/>
        </p:nvSpPr>
        <p:spPr>
          <a:xfrm>
            <a:off x="11108049" y="114300"/>
            <a:ext cx="1083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  <a:latin typeface="UTM Ong Do Gia" panose="02040603050506020204" pitchFamily="18" charset="0"/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1656069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2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8" name="文本占位符 2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9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fld id="{D997B5FA-0921-464F-AAE1-844C04324D75}" type="datetimeFigureOut">
              <a:rPr lang="zh-CN" altLang="en-US" smtClean="0"/>
              <a:t>2023/7/21</a:t>
            </a:fld>
            <a:endParaRPr lang="zh-CN" altLang="en-US" dirty="0"/>
          </a:p>
        </p:txBody>
      </p:sp>
      <p:sp>
        <p:nvSpPr>
          <p:cNvPr id="10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11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KSO_TEMPLATE" hidden="1"/>
          <p:cNvSpPr/>
          <p:nvPr userDrawn="1">
            <p:custDataLst>
              <p:tags r:id="rId2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a typeface="思源黑体 CN Medium" pitchFamily="34" charset="-122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255F3D8-BD0A-4C23-A818-EA0E1FB622A8}"/>
              </a:ext>
            </a:extLst>
          </p:cNvPr>
          <p:cNvSpPr txBox="1"/>
          <p:nvPr userDrawn="1"/>
        </p:nvSpPr>
        <p:spPr>
          <a:xfrm>
            <a:off x="11108049" y="114300"/>
            <a:ext cx="1083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  <a:latin typeface="UTM Ong Do Gia" panose="02040603050506020204" pitchFamily="18" charset="0"/>
              </a:rPr>
              <a:t>MĂNG NON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582F684-C933-444B-8440-6081226CC2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762"/>
          <a:stretch/>
        </p:blipFill>
        <p:spPr>
          <a:xfrm>
            <a:off x="-3578544" y="-236258"/>
            <a:ext cx="2468202" cy="252832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6BBA82F-504D-49B6-961B-4F2EC60DEA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762"/>
          <a:stretch/>
        </p:blipFill>
        <p:spPr>
          <a:xfrm>
            <a:off x="-7350444" y="9374946"/>
            <a:ext cx="1031287" cy="105640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734" r:id="rId11"/>
    <p:sldLayoutId id="2147483735" r:id="rId12"/>
    <p:sldLayoutId id="2147483736" r:id="rId13"/>
    <p:sldLayoutId id="2147483739" r:id="rId14"/>
    <p:sldLayoutId id="2147483740" r:id="rId15"/>
    <p:sldLayoutId id="2147483744" r:id="rId16"/>
    <p:sldLayoutId id="2147483789" r:id="rId17"/>
  </p:sldLayoutIdLst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思源黑体 CN Medium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思源黑体 CN Medium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思源黑体 CN Medium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思源黑体 CN Medium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思源黑体 CN Medium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思源黑体 CN Medium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F15C4E-BE97-403D-89DC-CDA33E71AD4D}"/>
              </a:ext>
            </a:extLst>
          </p:cNvPr>
          <p:cNvSpPr txBox="1"/>
          <p:nvPr userDrawn="1"/>
        </p:nvSpPr>
        <p:spPr>
          <a:xfrm>
            <a:off x="11108049" y="114300"/>
            <a:ext cx="1083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  <a:latin typeface="UTM Ong Do Gia" panose="02040603050506020204" pitchFamily="18" charset="0"/>
              </a:rPr>
              <a:t>MĂNG NON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74C376-CED1-41F1-9765-9CB584EFF7CA}"/>
              </a:ext>
            </a:extLst>
          </p:cNvPr>
          <p:cNvSpPr txBox="1"/>
          <p:nvPr userDrawn="1"/>
        </p:nvSpPr>
        <p:spPr>
          <a:xfrm>
            <a:off x="67625" y="6488668"/>
            <a:ext cx="1083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  <a:latin typeface="UTM Ong Do Gia" panose="02040603050506020204" pitchFamily="18" charset="0"/>
              </a:rPr>
              <a:t>MĂNG NON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36691A3-CDAB-40EF-8031-8183059B40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762"/>
          <a:stretch/>
        </p:blipFill>
        <p:spPr>
          <a:xfrm>
            <a:off x="-5554301" y="-1"/>
            <a:ext cx="2468202" cy="2528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479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  <p:sldLayoutId id="2147483759" r:id="rId13"/>
    <p:sldLayoutId id="2147483760" r:id="rId14"/>
  </p:sldLayoutIdLst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6477276-2772-474B-B3B3-94F82E8AFA03}"/>
              </a:ext>
            </a:extLst>
          </p:cNvPr>
          <p:cNvSpPr txBox="1"/>
          <p:nvPr userDrawn="1"/>
        </p:nvSpPr>
        <p:spPr>
          <a:xfrm>
            <a:off x="11108049" y="114300"/>
            <a:ext cx="1083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  <a:latin typeface="UTM Ong Do Gia" panose="02040603050506020204" pitchFamily="18" charset="0"/>
              </a:rPr>
              <a:t>MĂNG NON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75E2911-2FEF-4B99-B3D6-5DB8E5F8C5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762"/>
          <a:stretch/>
        </p:blipFill>
        <p:spPr>
          <a:xfrm>
            <a:off x="-5554301" y="-1"/>
            <a:ext cx="2468202" cy="2528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646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  <p:sldLayoutId id="2147483774" r:id="rId13"/>
  </p:sldLayoutIdLst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F20BB46-EDC8-402D-A128-984EEB0DC881}"/>
              </a:ext>
            </a:extLst>
          </p:cNvPr>
          <p:cNvSpPr txBox="1"/>
          <p:nvPr userDrawn="1"/>
        </p:nvSpPr>
        <p:spPr>
          <a:xfrm>
            <a:off x="11088617" y="6226220"/>
            <a:ext cx="1083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  <a:latin typeface="UTM Ong Do Gia" panose="02040603050506020204" pitchFamily="18" charset="0"/>
              </a:rPr>
              <a:t>MĂNG NON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93B3ECC-6FE4-4D58-957E-E5D124CFA9B2}"/>
              </a:ext>
            </a:extLst>
          </p:cNvPr>
          <p:cNvSpPr txBox="1"/>
          <p:nvPr userDrawn="1"/>
        </p:nvSpPr>
        <p:spPr>
          <a:xfrm>
            <a:off x="11108049" y="114300"/>
            <a:ext cx="1083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  <a:latin typeface="UTM Ong Do Gia" panose="02040603050506020204" pitchFamily="18" charset="0"/>
              </a:rPr>
              <a:t>MĂNG NON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2913ACE-8490-48A8-AC97-E2DDF3E09C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762"/>
          <a:stretch/>
        </p:blipFill>
        <p:spPr>
          <a:xfrm>
            <a:off x="-5554301" y="-1"/>
            <a:ext cx="2468202" cy="2528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136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  <p:sldLayoutId id="2147483788" r:id="rId13"/>
  </p:sldLayoutIdLst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TEMPLATE" hidden="1"/>
          <p:cNvSpPr/>
          <p:nvPr userDrawn="1">
            <p:custDataLst>
              <p:tags r:id="rId13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  <a:ea typeface="思源黑体 CN Medium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05162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思源黑体 CN Medium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思源黑体 CN Medium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思源黑体 CN Medium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思源黑体 CN Medium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思源黑体 CN Medium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思源黑体 CN Medium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0618A61-B014-4F48-B615-1A09404B6A90}"/>
              </a:ext>
            </a:extLst>
          </p:cNvPr>
          <p:cNvSpPr txBox="1"/>
          <p:nvPr userDrawn="1"/>
        </p:nvSpPr>
        <p:spPr>
          <a:xfrm>
            <a:off x="11108049" y="114300"/>
            <a:ext cx="1083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  <a:latin typeface="UTM Ong Do Gia" panose="02040603050506020204" pitchFamily="18" charset="0"/>
              </a:rPr>
              <a:t>MĂNG NON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30EABAB-9C17-4E85-8EFE-9196149FBB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762"/>
          <a:stretch/>
        </p:blipFill>
        <p:spPr>
          <a:xfrm>
            <a:off x="-5554301" y="-1"/>
            <a:ext cx="2468202" cy="2528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073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  <p:sldLayoutId id="2147483814" r:id="rId12"/>
    <p:sldLayoutId id="2147483815" r:id="rId13"/>
  </p:sldLayoutIdLst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92.xml"/><Relationship Id="rId1" Type="http://schemas.openxmlformats.org/officeDocument/2006/relationships/tags" Target="../tags/tag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68.png"/><Relationship Id="rId7" Type="http://schemas.openxmlformats.org/officeDocument/2006/relationships/image" Target="../media/image57.emf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67.emf"/><Relationship Id="rId5" Type="http://schemas.openxmlformats.org/officeDocument/2006/relationships/image" Target="../media/image65.png"/><Relationship Id="rId4" Type="http://schemas.openxmlformats.org/officeDocument/2006/relationships/image" Target="../media/image66.png"/><Relationship Id="rId9" Type="http://schemas.openxmlformats.org/officeDocument/2006/relationships/image" Target="../media/image5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66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57.emf"/><Relationship Id="rId5" Type="http://schemas.openxmlformats.org/officeDocument/2006/relationships/image" Target="../media/image67.emf"/><Relationship Id="rId4" Type="http://schemas.openxmlformats.org/officeDocument/2006/relationships/image" Target="../media/image65.png"/><Relationship Id="rId9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4.xml"/><Relationship Id="rId5" Type="http://schemas.openxmlformats.org/officeDocument/2006/relationships/image" Target="../media/image16.png"/><Relationship Id="rId4" Type="http://schemas.openxmlformats.org/officeDocument/2006/relationships/image" Target="../media/image8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8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media" Target="../media/media2.mp3"/><Relationship Id="rId7" Type="http://schemas.openxmlformats.org/officeDocument/2006/relationships/image" Target="../media/image19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8.png"/><Relationship Id="rId11" Type="http://schemas.openxmlformats.org/officeDocument/2006/relationships/image" Target="../media/image22.png"/><Relationship Id="rId5" Type="http://schemas.openxmlformats.org/officeDocument/2006/relationships/slideLayout" Target="../slideLayouts/slideLayout34.xml"/><Relationship Id="rId10" Type="http://schemas.microsoft.com/office/2007/relationships/hdphoto" Target="../media/hdphoto1.wdp"/><Relationship Id="rId4" Type="http://schemas.openxmlformats.org/officeDocument/2006/relationships/audio" Target="../media/media2.mp3"/><Relationship Id="rId9" Type="http://schemas.openxmlformats.org/officeDocument/2006/relationships/image" Target="../media/image2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3.xml"/><Relationship Id="rId5" Type="http://schemas.openxmlformats.org/officeDocument/2006/relationships/image" Target="../media/image89.png"/><Relationship Id="rId4" Type="http://schemas.openxmlformats.org/officeDocument/2006/relationships/image" Target="../media/image8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3.xml"/><Relationship Id="rId5" Type="http://schemas.openxmlformats.org/officeDocument/2006/relationships/image" Target="../media/image89.png"/><Relationship Id="rId4" Type="http://schemas.openxmlformats.org/officeDocument/2006/relationships/image" Target="../media/image8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slideLayout" Target="../slideLayouts/slideLayout49.xml"/><Relationship Id="rId1" Type="http://schemas.openxmlformats.org/officeDocument/2006/relationships/tags" Target="../tags/tag7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9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7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6.xml"/><Relationship Id="rId6" Type="http://schemas.openxmlformats.org/officeDocument/2006/relationships/image" Target="../media/image97.png"/><Relationship Id="rId5" Type="http://schemas.openxmlformats.org/officeDocument/2006/relationships/image" Target="../media/image69.png"/><Relationship Id="rId4" Type="http://schemas.openxmlformats.org/officeDocument/2006/relationships/image" Target="../media/image7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6.xml"/><Relationship Id="rId6" Type="http://schemas.openxmlformats.org/officeDocument/2006/relationships/image" Target="../media/image97.png"/><Relationship Id="rId5" Type="http://schemas.openxmlformats.org/officeDocument/2006/relationships/image" Target="../media/image69.png"/><Relationship Id="rId4" Type="http://schemas.openxmlformats.org/officeDocument/2006/relationships/image" Target="../media/image7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6.xml"/><Relationship Id="rId6" Type="http://schemas.openxmlformats.org/officeDocument/2006/relationships/image" Target="../media/image97.png"/><Relationship Id="rId5" Type="http://schemas.openxmlformats.org/officeDocument/2006/relationships/image" Target="../media/image69.png"/><Relationship Id="rId4" Type="http://schemas.openxmlformats.org/officeDocument/2006/relationships/image" Target="../media/image7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6.jpeg"/><Relationship Id="rId18" Type="http://schemas.openxmlformats.org/officeDocument/2006/relationships/image" Target="../media/image29.png"/><Relationship Id="rId3" Type="http://schemas.microsoft.com/office/2007/relationships/media" Target="../media/media4.mp3"/><Relationship Id="rId7" Type="http://schemas.openxmlformats.org/officeDocument/2006/relationships/image" Target="../media/image23.png"/><Relationship Id="rId12" Type="http://schemas.openxmlformats.org/officeDocument/2006/relationships/image" Target="../media/image20.png"/><Relationship Id="rId17" Type="http://schemas.openxmlformats.org/officeDocument/2006/relationships/image" Target="../media/image28.png"/><Relationship Id="rId2" Type="http://schemas.openxmlformats.org/officeDocument/2006/relationships/audio" Target="../media/media3.wav"/><Relationship Id="rId16" Type="http://schemas.openxmlformats.org/officeDocument/2006/relationships/image" Target="../media/image18.png"/><Relationship Id="rId1" Type="http://schemas.microsoft.com/office/2007/relationships/media" Target="../media/media3.wav"/><Relationship Id="rId6" Type="http://schemas.openxmlformats.org/officeDocument/2006/relationships/audio" Target="../media/audio1.wav"/><Relationship Id="rId11" Type="http://schemas.microsoft.com/office/2007/relationships/hdphoto" Target="../media/hdphoto3.wdp"/><Relationship Id="rId5" Type="http://schemas.openxmlformats.org/officeDocument/2006/relationships/slideLayout" Target="../slideLayouts/slideLayout44.xml"/><Relationship Id="rId15" Type="http://schemas.openxmlformats.org/officeDocument/2006/relationships/image" Target="../media/image27.png"/><Relationship Id="rId10" Type="http://schemas.openxmlformats.org/officeDocument/2006/relationships/image" Target="../media/image25.png"/><Relationship Id="rId19" Type="http://schemas.openxmlformats.org/officeDocument/2006/relationships/image" Target="../media/image22.png"/><Relationship Id="rId4" Type="http://schemas.openxmlformats.org/officeDocument/2006/relationships/audio" Target="../media/media4.mp3"/><Relationship Id="rId9" Type="http://schemas.microsoft.com/office/2007/relationships/hdphoto" Target="../media/hdphoto2.wdp"/><Relationship Id="rId14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6.jpeg"/><Relationship Id="rId18" Type="http://schemas.openxmlformats.org/officeDocument/2006/relationships/image" Target="../media/image29.png"/><Relationship Id="rId3" Type="http://schemas.microsoft.com/office/2007/relationships/media" Target="../media/media4.mp3"/><Relationship Id="rId7" Type="http://schemas.openxmlformats.org/officeDocument/2006/relationships/image" Target="../media/image23.png"/><Relationship Id="rId12" Type="http://schemas.openxmlformats.org/officeDocument/2006/relationships/image" Target="../media/image20.png"/><Relationship Id="rId17" Type="http://schemas.openxmlformats.org/officeDocument/2006/relationships/image" Target="../media/image28.png"/><Relationship Id="rId2" Type="http://schemas.openxmlformats.org/officeDocument/2006/relationships/audio" Target="../media/media3.wav"/><Relationship Id="rId16" Type="http://schemas.openxmlformats.org/officeDocument/2006/relationships/image" Target="../media/image18.png"/><Relationship Id="rId1" Type="http://schemas.microsoft.com/office/2007/relationships/media" Target="../media/media3.wav"/><Relationship Id="rId6" Type="http://schemas.openxmlformats.org/officeDocument/2006/relationships/audio" Target="../media/audio1.wav"/><Relationship Id="rId11" Type="http://schemas.microsoft.com/office/2007/relationships/hdphoto" Target="../media/hdphoto3.wdp"/><Relationship Id="rId5" Type="http://schemas.openxmlformats.org/officeDocument/2006/relationships/slideLayout" Target="../slideLayouts/slideLayout34.xml"/><Relationship Id="rId15" Type="http://schemas.openxmlformats.org/officeDocument/2006/relationships/image" Target="../media/image27.png"/><Relationship Id="rId10" Type="http://schemas.openxmlformats.org/officeDocument/2006/relationships/image" Target="../media/image25.png"/><Relationship Id="rId19" Type="http://schemas.openxmlformats.org/officeDocument/2006/relationships/image" Target="../media/image22.png"/><Relationship Id="rId4" Type="http://schemas.openxmlformats.org/officeDocument/2006/relationships/audio" Target="../media/media4.mp3"/><Relationship Id="rId9" Type="http://schemas.microsoft.com/office/2007/relationships/hdphoto" Target="../media/hdphoto2.wdp"/><Relationship Id="rId14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18" Type="http://schemas.openxmlformats.org/officeDocument/2006/relationships/image" Target="../media/image46.png"/><Relationship Id="rId3" Type="http://schemas.openxmlformats.org/officeDocument/2006/relationships/image" Target="../media/image31.png"/><Relationship Id="rId21" Type="http://schemas.openxmlformats.org/officeDocument/2006/relationships/image" Target="../media/image49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17" Type="http://schemas.openxmlformats.org/officeDocument/2006/relationships/image" Target="../media/image45.png"/><Relationship Id="rId2" Type="http://schemas.openxmlformats.org/officeDocument/2006/relationships/image" Target="../media/image30.png"/><Relationship Id="rId16" Type="http://schemas.openxmlformats.org/officeDocument/2006/relationships/image" Target="../media/image44.png"/><Relationship Id="rId20" Type="http://schemas.openxmlformats.org/officeDocument/2006/relationships/image" Target="../media/image48.png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24" Type="http://schemas.openxmlformats.org/officeDocument/2006/relationships/image" Target="../media/image16.png"/><Relationship Id="rId5" Type="http://schemas.openxmlformats.org/officeDocument/2006/relationships/image" Target="../media/image33.png"/><Relationship Id="rId15" Type="http://schemas.openxmlformats.org/officeDocument/2006/relationships/image" Target="../media/image43.png"/><Relationship Id="rId23" Type="http://schemas.openxmlformats.org/officeDocument/2006/relationships/image" Target="../media/image51.png"/><Relationship Id="rId10" Type="http://schemas.openxmlformats.org/officeDocument/2006/relationships/image" Target="../media/image38.png"/><Relationship Id="rId19" Type="http://schemas.openxmlformats.org/officeDocument/2006/relationships/image" Target="../media/image47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Relationship Id="rId22" Type="http://schemas.openxmlformats.org/officeDocument/2006/relationships/image" Target="../media/image5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18" Type="http://schemas.openxmlformats.org/officeDocument/2006/relationships/image" Target="../media/image47.png"/><Relationship Id="rId3" Type="http://schemas.openxmlformats.org/officeDocument/2006/relationships/image" Target="../media/image32.png"/><Relationship Id="rId21" Type="http://schemas.openxmlformats.org/officeDocument/2006/relationships/image" Target="../media/image50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17" Type="http://schemas.openxmlformats.org/officeDocument/2006/relationships/image" Target="../media/image46.png"/><Relationship Id="rId2" Type="http://schemas.openxmlformats.org/officeDocument/2006/relationships/image" Target="../media/image31.png"/><Relationship Id="rId16" Type="http://schemas.openxmlformats.org/officeDocument/2006/relationships/image" Target="../media/image45.png"/><Relationship Id="rId20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5" Type="http://schemas.openxmlformats.org/officeDocument/2006/relationships/image" Target="../media/image44.png"/><Relationship Id="rId10" Type="http://schemas.openxmlformats.org/officeDocument/2006/relationships/image" Target="../media/image39.png"/><Relationship Id="rId19" Type="http://schemas.openxmlformats.org/officeDocument/2006/relationships/image" Target="../media/image48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Relationship Id="rId14" Type="http://schemas.openxmlformats.org/officeDocument/2006/relationships/image" Target="../media/image43.png"/><Relationship Id="rId22" Type="http://schemas.openxmlformats.org/officeDocument/2006/relationships/image" Target="../media/image5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emf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10" Type="http://schemas.openxmlformats.org/officeDocument/2006/relationships/image" Target="../media/image59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6.png"/><Relationship Id="rId7" Type="http://schemas.openxmlformats.org/officeDocument/2006/relationships/image" Target="../media/image57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67.emf"/><Relationship Id="rId5" Type="http://schemas.openxmlformats.org/officeDocument/2006/relationships/image" Target="../media/image66.png"/><Relationship Id="rId4" Type="http://schemas.openxmlformats.org/officeDocument/2006/relationships/image" Target="../media/image65.png"/><Relationship Id="rId9" Type="http://schemas.openxmlformats.org/officeDocument/2006/relationships/image" Target="../media/image5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8">
            <a:extLst>
              <a:ext uri="{FF2B5EF4-FFF2-40B4-BE49-F238E27FC236}">
                <a16:creationId xmlns:a16="http://schemas.microsoft.com/office/drawing/2014/main" id="{AF4CEC20-AEE5-4951-BACE-CCFA7669736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873" y="0"/>
            <a:ext cx="10229088" cy="3408607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A1030767-7065-4315-B5DF-D55CE56BB35F}"/>
              </a:ext>
            </a:extLst>
          </p:cNvPr>
          <p:cNvGrpSpPr/>
          <p:nvPr/>
        </p:nvGrpSpPr>
        <p:grpSpPr>
          <a:xfrm>
            <a:off x="643197" y="136612"/>
            <a:ext cx="10549750" cy="5835708"/>
            <a:chOff x="1860056" y="218369"/>
            <a:chExt cx="8193455" cy="4844909"/>
          </a:xfrm>
        </p:grpSpPr>
        <p:pic>
          <p:nvPicPr>
            <p:cNvPr id="12" name="图片 96">
              <a:extLst>
                <a:ext uri="{FF2B5EF4-FFF2-40B4-BE49-F238E27FC236}">
                  <a16:creationId xmlns:a16="http://schemas.microsoft.com/office/drawing/2014/main" id="{5B2D5872-215A-4563-9798-7BF47326BD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309" r="63387" b="43217"/>
            <a:stretch>
              <a:fillRect/>
            </a:stretch>
          </p:blipFill>
          <p:spPr>
            <a:xfrm>
              <a:off x="1860056" y="218369"/>
              <a:ext cx="8193455" cy="4844909"/>
            </a:xfrm>
            <a:prstGeom prst="rect">
              <a:avLst/>
            </a:prstGeom>
          </p:spPr>
        </p:pic>
        <p:grpSp>
          <p:nvGrpSpPr>
            <p:cNvPr id="21" name="组合 67">
              <a:extLst>
                <a:ext uri="{FF2B5EF4-FFF2-40B4-BE49-F238E27FC236}">
                  <a16:creationId xmlns:a16="http://schemas.microsoft.com/office/drawing/2014/main" id="{1C8F6427-7F04-4792-BC1F-1E7F920CCEBA}"/>
                </a:ext>
              </a:extLst>
            </p:cNvPr>
            <p:cNvGrpSpPr/>
            <p:nvPr/>
          </p:nvGrpSpPr>
          <p:grpSpPr>
            <a:xfrm rot="2224307">
              <a:off x="6139339" y="955660"/>
              <a:ext cx="479816" cy="470993"/>
              <a:chOff x="10646778" y="4753862"/>
              <a:chExt cx="751521" cy="737702"/>
            </a:xfrm>
          </p:grpSpPr>
          <p:sp>
            <p:nvSpPr>
              <p:cNvPr id="36" name="五角星 2">
                <a:extLst>
                  <a:ext uri="{FF2B5EF4-FFF2-40B4-BE49-F238E27FC236}">
                    <a16:creationId xmlns:a16="http://schemas.microsoft.com/office/drawing/2014/main" id="{5DF0DA58-34A4-4152-9363-DFC06055D978}"/>
                  </a:ext>
                </a:extLst>
              </p:cNvPr>
              <p:cNvSpPr/>
              <p:nvPr/>
            </p:nvSpPr>
            <p:spPr>
              <a:xfrm rot="20227648" flipH="1">
                <a:off x="10648573" y="4753862"/>
                <a:ext cx="749726" cy="728735"/>
              </a:xfrm>
              <a:custGeom>
                <a:avLst/>
                <a:gdLst>
                  <a:gd name="connsiteX0" fmla="*/ 1 w 914400"/>
                  <a:gd name="connsiteY0" fmla="*/ 349269 h 914400"/>
                  <a:gd name="connsiteX1" fmla="*/ 262140 w 914400"/>
                  <a:gd name="connsiteY1" fmla="*/ 223173 h 914400"/>
                  <a:gd name="connsiteX2" fmla="*/ 457200 w 914400"/>
                  <a:gd name="connsiteY2" fmla="*/ 0 h 914400"/>
                  <a:gd name="connsiteX3" fmla="*/ 652260 w 914400"/>
                  <a:gd name="connsiteY3" fmla="*/ 223173 h 914400"/>
                  <a:gd name="connsiteX4" fmla="*/ 914399 w 914400"/>
                  <a:gd name="connsiteY4" fmla="*/ 349269 h 914400"/>
                  <a:gd name="connsiteX5" fmla="*/ 772814 w 914400"/>
                  <a:gd name="connsiteY5" fmla="*/ 613293 h 914400"/>
                  <a:gd name="connsiteX6" fmla="*/ 739765 w 914400"/>
                  <a:gd name="connsiteY6" fmla="*/ 914398 h 914400"/>
                  <a:gd name="connsiteX7" fmla="*/ 457200 w 914400"/>
                  <a:gd name="connsiteY7" fmla="*/ 854400 h 914400"/>
                  <a:gd name="connsiteX8" fmla="*/ 174635 w 914400"/>
                  <a:gd name="connsiteY8" fmla="*/ 914398 h 914400"/>
                  <a:gd name="connsiteX9" fmla="*/ 141586 w 914400"/>
                  <a:gd name="connsiteY9" fmla="*/ 613293 h 914400"/>
                  <a:gd name="connsiteX10" fmla="*/ 1 w 914400"/>
                  <a:gd name="connsiteY10" fmla="*/ 349269 h 914400"/>
                  <a:gd name="connsiteX0-1" fmla="*/ 0 w 914398"/>
                  <a:gd name="connsiteY0-2" fmla="*/ 349269 h 923906"/>
                  <a:gd name="connsiteX1-3" fmla="*/ 262139 w 914398"/>
                  <a:gd name="connsiteY1-4" fmla="*/ 223173 h 923906"/>
                  <a:gd name="connsiteX2-5" fmla="*/ 457199 w 914398"/>
                  <a:gd name="connsiteY2-6" fmla="*/ 0 h 923906"/>
                  <a:gd name="connsiteX3-7" fmla="*/ 652259 w 914398"/>
                  <a:gd name="connsiteY3-8" fmla="*/ 223173 h 923906"/>
                  <a:gd name="connsiteX4-9" fmla="*/ 914398 w 914398"/>
                  <a:gd name="connsiteY4-10" fmla="*/ 349269 h 923906"/>
                  <a:gd name="connsiteX5-11" fmla="*/ 772813 w 914398"/>
                  <a:gd name="connsiteY5-12" fmla="*/ 613293 h 923906"/>
                  <a:gd name="connsiteX6-13" fmla="*/ 739764 w 914398"/>
                  <a:gd name="connsiteY6-14" fmla="*/ 914398 h 923906"/>
                  <a:gd name="connsiteX7-15" fmla="*/ 457199 w 914398"/>
                  <a:gd name="connsiteY7-16" fmla="*/ 854400 h 923906"/>
                  <a:gd name="connsiteX8-17" fmla="*/ 174634 w 914398"/>
                  <a:gd name="connsiteY8-18" fmla="*/ 914398 h 923906"/>
                  <a:gd name="connsiteX9-19" fmla="*/ 141585 w 914398"/>
                  <a:gd name="connsiteY9-20" fmla="*/ 613293 h 923906"/>
                  <a:gd name="connsiteX10-21" fmla="*/ 0 w 914398"/>
                  <a:gd name="connsiteY10-22" fmla="*/ 349269 h 923906"/>
                  <a:gd name="connsiteX0-23" fmla="*/ 0 w 916461"/>
                  <a:gd name="connsiteY0-24" fmla="*/ 349269 h 923906"/>
                  <a:gd name="connsiteX1-25" fmla="*/ 262139 w 916461"/>
                  <a:gd name="connsiteY1-26" fmla="*/ 223173 h 923906"/>
                  <a:gd name="connsiteX2-27" fmla="*/ 457199 w 916461"/>
                  <a:gd name="connsiteY2-28" fmla="*/ 0 h 923906"/>
                  <a:gd name="connsiteX3-29" fmla="*/ 652259 w 916461"/>
                  <a:gd name="connsiteY3-30" fmla="*/ 223173 h 923906"/>
                  <a:gd name="connsiteX4-31" fmla="*/ 914398 w 916461"/>
                  <a:gd name="connsiteY4-32" fmla="*/ 349269 h 923906"/>
                  <a:gd name="connsiteX5-33" fmla="*/ 772813 w 916461"/>
                  <a:gd name="connsiteY5-34" fmla="*/ 613293 h 923906"/>
                  <a:gd name="connsiteX6-35" fmla="*/ 739764 w 916461"/>
                  <a:gd name="connsiteY6-36" fmla="*/ 914398 h 923906"/>
                  <a:gd name="connsiteX7-37" fmla="*/ 457199 w 916461"/>
                  <a:gd name="connsiteY7-38" fmla="*/ 854400 h 923906"/>
                  <a:gd name="connsiteX8-39" fmla="*/ 174634 w 916461"/>
                  <a:gd name="connsiteY8-40" fmla="*/ 914398 h 923906"/>
                  <a:gd name="connsiteX9-41" fmla="*/ 141585 w 916461"/>
                  <a:gd name="connsiteY9-42" fmla="*/ 613293 h 923906"/>
                  <a:gd name="connsiteX10-43" fmla="*/ 0 w 916461"/>
                  <a:gd name="connsiteY10-44" fmla="*/ 349269 h 923906"/>
                  <a:gd name="connsiteX0-45" fmla="*/ 0 w 916461"/>
                  <a:gd name="connsiteY0-46" fmla="*/ 349269 h 923906"/>
                  <a:gd name="connsiteX1-47" fmla="*/ 262139 w 916461"/>
                  <a:gd name="connsiteY1-48" fmla="*/ 223173 h 923906"/>
                  <a:gd name="connsiteX2-49" fmla="*/ 457199 w 916461"/>
                  <a:gd name="connsiteY2-50" fmla="*/ 0 h 923906"/>
                  <a:gd name="connsiteX3-51" fmla="*/ 652259 w 916461"/>
                  <a:gd name="connsiteY3-52" fmla="*/ 223173 h 923906"/>
                  <a:gd name="connsiteX4-53" fmla="*/ 914398 w 916461"/>
                  <a:gd name="connsiteY4-54" fmla="*/ 349269 h 923906"/>
                  <a:gd name="connsiteX5-55" fmla="*/ 772813 w 916461"/>
                  <a:gd name="connsiteY5-56" fmla="*/ 613293 h 923906"/>
                  <a:gd name="connsiteX6-57" fmla="*/ 739764 w 916461"/>
                  <a:gd name="connsiteY6-58" fmla="*/ 914398 h 923906"/>
                  <a:gd name="connsiteX7-59" fmla="*/ 457199 w 916461"/>
                  <a:gd name="connsiteY7-60" fmla="*/ 854400 h 923906"/>
                  <a:gd name="connsiteX8-61" fmla="*/ 174634 w 916461"/>
                  <a:gd name="connsiteY8-62" fmla="*/ 914398 h 923906"/>
                  <a:gd name="connsiteX9-63" fmla="*/ 141585 w 916461"/>
                  <a:gd name="connsiteY9-64" fmla="*/ 613293 h 923906"/>
                  <a:gd name="connsiteX10-65" fmla="*/ 0 w 916461"/>
                  <a:gd name="connsiteY10-66" fmla="*/ 349269 h 923906"/>
                  <a:gd name="connsiteX0-67" fmla="*/ 2063 w 918524"/>
                  <a:gd name="connsiteY0-68" fmla="*/ 349269 h 923906"/>
                  <a:gd name="connsiteX1-69" fmla="*/ 264202 w 918524"/>
                  <a:gd name="connsiteY1-70" fmla="*/ 223173 h 923906"/>
                  <a:gd name="connsiteX2-71" fmla="*/ 459262 w 918524"/>
                  <a:gd name="connsiteY2-72" fmla="*/ 0 h 923906"/>
                  <a:gd name="connsiteX3-73" fmla="*/ 654322 w 918524"/>
                  <a:gd name="connsiteY3-74" fmla="*/ 223173 h 923906"/>
                  <a:gd name="connsiteX4-75" fmla="*/ 916461 w 918524"/>
                  <a:gd name="connsiteY4-76" fmla="*/ 349269 h 923906"/>
                  <a:gd name="connsiteX5-77" fmla="*/ 774876 w 918524"/>
                  <a:gd name="connsiteY5-78" fmla="*/ 613293 h 923906"/>
                  <a:gd name="connsiteX6-79" fmla="*/ 741827 w 918524"/>
                  <a:gd name="connsiteY6-80" fmla="*/ 914398 h 923906"/>
                  <a:gd name="connsiteX7-81" fmla="*/ 459262 w 918524"/>
                  <a:gd name="connsiteY7-82" fmla="*/ 854400 h 923906"/>
                  <a:gd name="connsiteX8-83" fmla="*/ 176697 w 918524"/>
                  <a:gd name="connsiteY8-84" fmla="*/ 914398 h 923906"/>
                  <a:gd name="connsiteX9-85" fmla="*/ 143648 w 918524"/>
                  <a:gd name="connsiteY9-86" fmla="*/ 613293 h 923906"/>
                  <a:gd name="connsiteX10-87" fmla="*/ 2063 w 918524"/>
                  <a:gd name="connsiteY10-88" fmla="*/ 349269 h 923906"/>
                  <a:gd name="connsiteX0-89" fmla="*/ 2063 w 918524"/>
                  <a:gd name="connsiteY0-90" fmla="*/ 349269 h 923906"/>
                  <a:gd name="connsiteX1-91" fmla="*/ 264202 w 918524"/>
                  <a:gd name="connsiteY1-92" fmla="*/ 223173 h 923906"/>
                  <a:gd name="connsiteX2-93" fmla="*/ 459262 w 918524"/>
                  <a:gd name="connsiteY2-94" fmla="*/ 0 h 923906"/>
                  <a:gd name="connsiteX3-95" fmla="*/ 654322 w 918524"/>
                  <a:gd name="connsiteY3-96" fmla="*/ 223173 h 923906"/>
                  <a:gd name="connsiteX4-97" fmla="*/ 916461 w 918524"/>
                  <a:gd name="connsiteY4-98" fmla="*/ 349269 h 923906"/>
                  <a:gd name="connsiteX5-99" fmla="*/ 774876 w 918524"/>
                  <a:gd name="connsiteY5-100" fmla="*/ 613293 h 923906"/>
                  <a:gd name="connsiteX6-101" fmla="*/ 741827 w 918524"/>
                  <a:gd name="connsiteY6-102" fmla="*/ 914398 h 923906"/>
                  <a:gd name="connsiteX7-103" fmla="*/ 459262 w 918524"/>
                  <a:gd name="connsiteY7-104" fmla="*/ 854400 h 923906"/>
                  <a:gd name="connsiteX8-105" fmla="*/ 176697 w 918524"/>
                  <a:gd name="connsiteY8-106" fmla="*/ 914398 h 923906"/>
                  <a:gd name="connsiteX9-107" fmla="*/ 143648 w 918524"/>
                  <a:gd name="connsiteY9-108" fmla="*/ 613293 h 923906"/>
                  <a:gd name="connsiteX10-109" fmla="*/ 2063 w 918524"/>
                  <a:gd name="connsiteY10-110" fmla="*/ 349269 h 923906"/>
                  <a:gd name="connsiteX0-111" fmla="*/ 2063 w 918524"/>
                  <a:gd name="connsiteY0-112" fmla="*/ 349269 h 923906"/>
                  <a:gd name="connsiteX1-113" fmla="*/ 264202 w 918524"/>
                  <a:gd name="connsiteY1-114" fmla="*/ 223173 h 923906"/>
                  <a:gd name="connsiteX2-115" fmla="*/ 459262 w 918524"/>
                  <a:gd name="connsiteY2-116" fmla="*/ 0 h 923906"/>
                  <a:gd name="connsiteX3-117" fmla="*/ 654322 w 918524"/>
                  <a:gd name="connsiteY3-118" fmla="*/ 223173 h 923906"/>
                  <a:gd name="connsiteX4-119" fmla="*/ 916461 w 918524"/>
                  <a:gd name="connsiteY4-120" fmla="*/ 349269 h 923906"/>
                  <a:gd name="connsiteX5-121" fmla="*/ 774876 w 918524"/>
                  <a:gd name="connsiteY5-122" fmla="*/ 613293 h 923906"/>
                  <a:gd name="connsiteX6-123" fmla="*/ 741827 w 918524"/>
                  <a:gd name="connsiteY6-124" fmla="*/ 914398 h 923906"/>
                  <a:gd name="connsiteX7-125" fmla="*/ 459262 w 918524"/>
                  <a:gd name="connsiteY7-126" fmla="*/ 854400 h 923906"/>
                  <a:gd name="connsiteX8-127" fmla="*/ 176697 w 918524"/>
                  <a:gd name="connsiteY8-128" fmla="*/ 914398 h 923906"/>
                  <a:gd name="connsiteX9-129" fmla="*/ 143648 w 918524"/>
                  <a:gd name="connsiteY9-130" fmla="*/ 613293 h 923906"/>
                  <a:gd name="connsiteX10-131" fmla="*/ 2063 w 918524"/>
                  <a:gd name="connsiteY10-132" fmla="*/ 349269 h 923906"/>
                  <a:gd name="connsiteX0-133" fmla="*/ 2063 w 918524"/>
                  <a:gd name="connsiteY0-134" fmla="*/ 349269 h 923906"/>
                  <a:gd name="connsiteX1-135" fmla="*/ 264202 w 918524"/>
                  <a:gd name="connsiteY1-136" fmla="*/ 223173 h 923906"/>
                  <a:gd name="connsiteX2-137" fmla="*/ 459262 w 918524"/>
                  <a:gd name="connsiteY2-138" fmla="*/ 0 h 923906"/>
                  <a:gd name="connsiteX3-139" fmla="*/ 654322 w 918524"/>
                  <a:gd name="connsiteY3-140" fmla="*/ 223173 h 923906"/>
                  <a:gd name="connsiteX4-141" fmla="*/ 916461 w 918524"/>
                  <a:gd name="connsiteY4-142" fmla="*/ 349269 h 923906"/>
                  <a:gd name="connsiteX5-143" fmla="*/ 774876 w 918524"/>
                  <a:gd name="connsiteY5-144" fmla="*/ 613293 h 923906"/>
                  <a:gd name="connsiteX6-145" fmla="*/ 741827 w 918524"/>
                  <a:gd name="connsiteY6-146" fmla="*/ 914398 h 923906"/>
                  <a:gd name="connsiteX7-147" fmla="*/ 459262 w 918524"/>
                  <a:gd name="connsiteY7-148" fmla="*/ 854400 h 923906"/>
                  <a:gd name="connsiteX8-149" fmla="*/ 176697 w 918524"/>
                  <a:gd name="connsiteY8-150" fmla="*/ 914398 h 923906"/>
                  <a:gd name="connsiteX9-151" fmla="*/ 143648 w 918524"/>
                  <a:gd name="connsiteY9-152" fmla="*/ 613293 h 923906"/>
                  <a:gd name="connsiteX10-153" fmla="*/ 2063 w 918524"/>
                  <a:gd name="connsiteY10-154" fmla="*/ 349269 h 923906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19" y="connsiteY9-20"/>
                  </a:cxn>
                  <a:cxn ang="0">
                    <a:pos x="connsiteX10-21" y="connsiteY10-22"/>
                  </a:cxn>
                </a:cxnLst>
                <a:rect l="l" t="t" r="r" b="b"/>
                <a:pathLst>
                  <a:path w="918524" h="923906">
                    <a:moveTo>
                      <a:pt x="2063" y="349269"/>
                    </a:moveTo>
                    <a:cubicBezTo>
                      <a:pt x="22155" y="284249"/>
                      <a:pt x="188002" y="281384"/>
                      <a:pt x="264202" y="223173"/>
                    </a:cubicBezTo>
                    <a:cubicBezTo>
                      <a:pt x="340402" y="164962"/>
                      <a:pt x="394242" y="0"/>
                      <a:pt x="459262" y="0"/>
                    </a:cubicBezTo>
                    <a:cubicBezTo>
                      <a:pt x="524282" y="0"/>
                      <a:pt x="578122" y="164962"/>
                      <a:pt x="654322" y="223173"/>
                    </a:cubicBezTo>
                    <a:cubicBezTo>
                      <a:pt x="730522" y="281384"/>
                      <a:pt x="896369" y="284249"/>
                      <a:pt x="916461" y="349269"/>
                    </a:cubicBezTo>
                    <a:cubicBezTo>
                      <a:pt x="936553" y="414289"/>
                      <a:pt x="803982" y="519105"/>
                      <a:pt x="774876" y="613293"/>
                    </a:cubicBezTo>
                    <a:cubicBezTo>
                      <a:pt x="745770" y="707481"/>
                      <a:pt x="794429" y="874213"/>
                      <a:pt x="741827" y="914398"/>
                    </a:cubicBezTo>
                    <a:cubicBezTo>
                      <a:pt x="689225" y="954583"/>
                      <a:pt x="553450" y="854400"/>
                      <a:pt x="459262" y="854400"/>
                    </a:cubicBezTo>
                    <a:cubicBezTo>
                      <a:pt x="365074" y="874399"/>
                      <a:pt x="257367" y="928196"/>
                      <a:pt x="176697" y="914398"/>
                    </a:cubicBezTo>
                    <a:cubicBezTo>
                      <a:pt x="96027" y="900600"/>
                      <a:pt x="172754" y="707481"/>
                      <a:pt x="143648" y="613293"/>
                    </a:cubicBezTo>
                    <a:cubicBezTo>
                      <a:pt x="114542" y="519105"/>
                      <a:pt x="-18029" y="414289"/>
                      <a:pt x="2063" y="349269"/>
                    </a:cubicBezTo>
                    <a:close/>
                  </a:path>
                </a:pathLst>
              </a:custGeom>
              <a:solidFill>
                <a:schemeClr val="bg1"/>
              </a:solidFill>
              <a:ln w="15875">
                <a:noFill/>
              </a:ln>
              <a:effectLst>
                <a:outerShdw blurRad="76200" dist="50800" dir="5400000" algn="t" rotWithShape="0">
                  <a:prstClr val="black">
                    <a:alpha val="16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1350">
                  <a:solidFill>
                    <a:srgbClr val="5B9BD5"/>
                  </a:solidFill>
                  <a:latin typeface="zihun35hao-jindianyahei" panose="00000500000000000000" pitchFamily="2" charset="-122"/>
                  <a:ea typeface="zihun35hao-jindianyahei" panose="00000500000000000000" pitchFamily="2" charset="-122"/>
                  <a:sym typeface="zihun35hao-jindianyahei" panose="00000500000000000000" pitchFamily="2" charset="-122"/>
                </a:endParaRPr>
              </a:p>
            </p:txBody>
          </p:sp>
          <p:grpSp>
            <p:nvGrpSpPr>
              <p:cNvPr id="37" name="组合 69">
                <a:extLst>
                  <a:ext uri="{FF2B5EF4-FFF2-40B4-BE49-F238E27FC236}">
                    <a16:creationId xmlns:a16="http://schemas.microsoft.com/office/drawing/2014/main" id="{CE165EB7-646D-4B4A-A3FA-A718FE411B4D}"/>
                  </a:ext>
                </a:extLst>
              </p:cNvPr>
              <p:cNvGrpSpPr/>
              <p:nvPr/>
            </p:nvGrpSpPr>
            <p:grpSpPr>
              <a:xfrm>
                <a:off x="10646778" y="4762829"/>
                <a:ext cx="749726" cy="728735"/>
                <a:chOff x="11012539" y="4493889"/>
                <a:chExt cx="749726" cy="728735"/>
              </a:xfrm>
            </p:grpSpPr>
            <p:sp>
              <p:nvSpPr>
                <p:cNvPr id="38" name="五角星 2">
                  <a:extLst>
                    <a:ext uri="{FF2B5EF4-FFF2-40B4-BE49-F238E27FC236}">
                      <a16:creationId xmlns:a16="http://schemas.microsoft.com/office/drawing/2014/main" id="{EC18D5A6-3C02-4145-B620-4EB774E303A4}"/>
                    </a:ext>
                  </a:extLst>
                </p:cNvPr>
                <p:cNvSpPr/>
                <p:nvPr/>
              </p:nvSpPr>
              <p:spPr>
                <a:xfrm rot="20227648" flipH="1">
                  <a:off x="11012539" y="4493889"/>
                  <a:ext cx="749726" cy="728735"/>
                </a:xfrm>
                <a:custGeom>
                  <a:avLst/>
                  <a:gdLst>
                    <a:gd name="connsiteX0" fmla="*/ 1 w 914400"/>
                    <a:gd name="connsiteY0" fmla="*/ 349269 h 914400"/>
                    <a:gd name="connsiteX1" fmla="*/ 262140 w 914400"/>
                    <a:gd name="connsiteY1" fmla="*/ 223173 h 914400"/>
                    <a:gd name="connsiteX2" fmla="*/ 457200 w 914400"/>
                    <a:gd name="connsiteY2" fmla="*/ 0 h 914400"/>
                    <a:gd name="connsiteX3" fmla="*/ 652260 w 914400"/>
                    <a:gd name="connsiteY3" fmla="*/ 223173 h 914400"/>
                    <a:gd name="connsiteX4" fmla="*/ 914399 w 914400"/>
                    <a:gd name="connsiteY4" fmla="*/ 349269 h 914400"/>
                    <a:gd name="connsiteX5" fmla="*/ 772814 w 914400"/>
                    <a:gd name="connsiteY5" fmla="*/ 613293 h 914400"/>
                    <a:gd name="connsiteX6" fmla="*/ 739765 w 914400"/>
                    <a:gd name="connsiteY6" fmla="*/ 914398 h 914400"/>
                    <a:gd name="connsiteX7" fmla="*/ 457200 w 914400"/>
                    <a:gd name="connsiteY7" fmla="*/ 854400 h 914400"/>
                    <a:gd name="connsiteX8" fmla="*/ 174635 w 914400"/>
                    <a:gd name="connsiteY8" fmla="*/ 914398 h 914400"/>
                    <a:gd name="connsiteX9" fmla="*/ 141586 w 914400"/>
                    <a:gd name="connsiteY9" fmla="*/ 613293 h 914400"/>
                    <a:gd name="connsiteX10" fmla="*/ 1 w 914400"/>
                    <a:gd name="connsiteY10" fmla="*/ 349269 h 914400"/>
                    <a:gd name="connsiteX0-1" fmla="*/ 0 w 914398"/>
                    <a:gd name="connsiteY0-2" fmla="*/ 349269 h 923906"/>
                    <a:gd name="connsiteX1-3" fmla="*/ 262139 w 914398"/>
                    <a:gd name="connsiteY1-4" fmla="*/ 223173 h 923906"/>
                    <a:gd name="connsiteX2-5" fmla="*/ 457199 w 914398"/>
                    <a:gd name="connsiteY2-6" fmla="*/ 0 h 923906"/>
                    <a:gd name="connsiteX3-7" fmla="*/ 652259 w 914398"/>
                    <a:gd name="connsiteY3-8" fmla="*/ 223173 h 923906"/>
                    <a:gd name="connsiteX4-9" fmla="*/ 914398 w 914398"/>
                    <a:gd name="connsiteY4-10" fmla="*/ 349269 h 923906"/>
                    <a:gd name="connsiteX5-11" fmla="*/ 772813 w 914398"/>
                    <a:gd name="connsiteY5-12" fmla="*/ 613293 h 923906"/>
                    <a:gd name="connsiteX6-13" fmla="*/ 739764 w 914398"/>
                    <a:gd name="connsiteY6-14" fmla="*/ 914398 h 923906"/>
                    <a:gd name="connsiteX7-15" fmla="*/ 457199 w 914398"/>
                    <a:gd name="connsiteY7-16" fmla="*/ 854400 h 923906"/>
                    <a:gd name="connsiteX8-17" fmla="*/ 174634 w 914398"/>
                    <a:gd name="connsiteY8-18" fmla="*/ 914398 h 923906"/>
                    <a:gd name="connsiteX9-19" fmla="*/ 141585 w 914398"/>
                    <a:gd name="connsiteY9-20" fmla="*/ 613293 h 923906"/>
                    <a:gd name="connsiteX10-21" fmla="*/ 0 w 914398"/>
                    <a:gd name="connsiteY10-22" fmla="*/ 349269 h 923906"/>
                    <a:gd name="connsiteX0-23" fmla="*/ 0 w 916461"/>
                    <a:gd name="connsiteY0-24" fmla="*/ 349269 h 923906"/>
                    <a:gd name="connsiteX1-25" fmla="*/ 262139 w 916461"/>
                    <a:gd name="connsiteY1-26" fmla="*/ 223173 h 923906"/>
                    <a:gd name="connsiteX2-27" fmla="*/ 457199 w 916461"/>
                    <a:gd name="connsiteY2-28" fmla="*/ 0 h 923906"/>
                    <a:gd name="connsiteX3-29" fmla="*/ 652259 w 916461"/>
                    <a:gd name="connsiteY3-30" fmla="*/ 223173 h 923906"/>
                    <a:gd name="connsiteX4-31" fmla="*/ 914398 w 916461"/>
                    <a:gd name="connsiteY4-32" fmla="*/ 349269 h 923906"/>
                    <a:gd name="connsiteX5-33" fmla="*/ 772813 w 916461"/>
                    <a:gd name="connsiteY5-34" fmla="*/ 613293 h 923906"/>
                    <a:gd name="connsiteX6-35" fmla="*/ 739764 w 916461"/>
                    <a:gd name="connsiteY6-36" fmla="*/ 914398 h 923906"/>
                    <a:gd name="connsiteX7-37" fmla="*/ 457199 w 916461"/>
                    <a:gd name="connsiteY7-38" fmla="*/ 854400 h 923906"/>
                    <a:gd name="connsiteX8-39" fmla="*/ 174634 w 916461"/>
                    <a:gd name="connsiteY8-40" fmla="*/ 914398 h 923906"/>
                    <a:gd name="connsiteX9-41" fmla="*/ 141585 w 916461"/>
                    <a:gd name="connsiteY9-42" fmla="*/ 613293 h 923906"/>
                    <a:gd name="connsiteX10-43" fmla="*/ 0 w 916461"/>
                    <a:gd name="connsiteY10-44" fmla="*/ 349269 h 923906"/>
                    <a:gd name="connsiteX0-45" fmla="*/ 0 w 916461"/>
                    <a:gd name="connsiteY0-46" fmla="*/ 349269 h 923906"/>
                    <a:gd name="connsiteX1-47" fmla="*/ 262139 w 916461"/>
                    <a:gd name="connsiteY1-48" fmla="*/ 223173 h 923906"/>
                    <a:gd name="connsiteX2-49" fmla="*/ 457199 w 916461"/>
                    <a:gd name="connsiteY2-50" fmla="*/ 0 h 923906"/>
                    <a:gd name="connsiteX3-51" fmla="*/ 652259 w 916461"/>
                    <a:gd name="connsiteY3-52" fmla="*/ 223173 h 923906"/>
                    <a:gd name="connsiteX4-53" fmla="*/ 914398 w 916461"/>
                    <a:gd name="connsiteY4-54" fmla="*/ 349269 h 923906"/>
                    <a:gd name="connsiteX5-55" fmla="*/ 772813 w 916461"/>
                    <a:gd name="connsiteY5-56" fmla="*/ 613293 h 923906"/>
                    <a:gd name="connsiteX6-57" fmla="*/ 739764 w 916461"/>
                    <a:gd name="connsiteY6-58" fmla="*/ 914398 h 923906"/>
                    <a:gd name="connsiteX7-59" fmla="*/ 457199 w 916461"/>
                    <a:gd name="connsiteY7-60" fmla="*/ 854400 h 923906"/>
                    <a:gd name="connsiteX8-61" fmla="*/ 174634 w 916461"/>
                    <a:gd name="connsiteY8-62" fmla="*/ 914398 h 923906"/>
                    <a:gd name="connsiteX9-63" fmla="*/ 141585 w 916461"/>
                    <a:gd name="connsiteY9-64" fmla="*/ 613293 h 923906"/>
                    <a:gd name="connsiteX10-65" fmla="*/ 0 w 916461"/>
                    <a:gd name="connsiteY10-66" fmla="*/ 349269 h 923906"/>
                    <a:gd name="connsiteX0-67" fmla="*/ 2063 w 918524"/>
                    <a:gd name="connsiteY0-68" fmla="*/ 349269 h 923906"/>
                    <a:gd name="connsiteX1-69" fmla="*/ 264202 w 918524"/>
                    <a:gd name="connsiteY1-70" fmla="*/ 223173 h 923906"/>
                    <a:gd name="connsiteX2-71" fmla="*/ 459262 w 918524"/>
                    <a:gd name="connsiteY2-72" fmla="*/ 0 h 923906"/>
                    <a:gd name="connsiteX3-73" fmla="*/ 654322 w 918524"/>
                    <a:gd name="connsiteY3-74" fmla="*/ 223173 h 923906"/>
                    <a:gd name="connsiteX4-75" fmla="*/ 916461 w 918524"/>
                    <a:gd name="connsiteY4-76" fmla="*/ 349269 h 923906"/>
                    <a:gd name="connsiteX5-77" fmla="*/ 774876 w 918524"/>
                    <a:gd name="connsiteY5-78" fmla="*/ 613293 h 923906"/>
                    <a:gd name="connsiteX6-79" fmla="*/ 741827 w 918524"/>
                    <a:gd name="connsiteY6-80" fmla="*/ 914398 h 923906"/>
                    <a:gd name="connsiteX7-81" fmla="*/ 459262 w 918524"/>
                    <a:gd name="connsiteY7-82" fmla="*/ 854400 h 923906"/>
                    <a:gd name="connsiteX8-83" fmla="*/ 176697 w 918524"/>
                    <a:gd name="connsiteY8-84" fmla="*/ 914398 h 923906"/>
                    <a:gd name="connsiteX9-85" fmla="*/ 143648 w 918524"/>
                    <a:gd name="connsiteY9-86" fmla="*/ 613293 h 923906"/>
                    <a:gd name="connsiteX10-87" fmla="*/ 2063 w 918524"/>
                    <a:gd name="connsiteY10-88" fmla="*/ 349269 h 923906"/>
                    <a:gd name="connsiteX0-89" fmla="*/ 2063 w 918524"/>
                    <a:gd name="connsiteY0-90" fmla="*/ 349269 h 923906"/>
                    <a:gd name="connsiteX1-91" fmla="*/ 264202 w 918524"/>
                    <a:gd name="connsiteY1-92" fmla="*/ 223173 h 923906"/>
                    <a:gd name="connsiteX2-93" fmla="*/ 459262 w 918524"/>
                    <a:gd name="connsiteY2-94" fmla="*/ 0 h 923906"/>
                    <a:gd name="connsiteX3-95" fmla="*/ 654322 w 918524"/>
                    <a:gd name="connsiteY3-96" fmla="*/ 223173 h 923906"/>
                    <a:gd name="connsiteX4-97" fmla="*/ 916461 w 918524"/>
                    <a:gd name="connsiteY4-98" fmla="*/ 349269 h 923906"/>
                    <a:gd name="connsiteX5-99" fmla="*/ 774876 w 918524"/>
                    <a:gd name="connsiteY5-100" fmla="*/ 613293 h 923906"/>
                    <a:gd name="connsiteX6-101" fmla="*/ 741827 w 918524"/>
                    <a:gd name="connsiteY6-102" fmla="*/ 914398 h 923906"/>
                    <a:gd name="connsiteX7-103" fmla="*/ 459262 w 918524"/>
                    <a:gd name="connsiteY7-104" fmla="*/ 854400 h 923906"/>
                    <a:gd name="connsiteX8-105" fmla="*/ 176697 w 918524"/>
                    <a:gd name="connsiteY8-106" fmla="*/ 914398 h 923906"/>
                    <a:gd name="connsiteX9-107" fmla="*/ 143648 w 918524"/>
                    <a:gd name="connsiteY9-108" fmla="*/ 613293 h 923906"/>
                    <a:gd name="connsiteX10-109" fmla="*/ 2063 w 918524"/>
                    <a:gd name="connsiteY10-110" fmla="*/ 349269 h 923906"/>
                    <a:gd name="connsiteX0-111" fmla="*/ 2063 w 918524"/>
                    <a:gd name="connsiteY0-112" fmla="*/ 349269 h 923906"/>
                    <a:gd name="connsiteX1-113" fmla="*/ 264202 w 918524"/>
                    <a:gd name="connsiteY1-114" fmla="*/ 223173 h 923906"/>
                    <a:gd name="connsiteX2-115" fmla="*/ 459262 w 918524"/>
                    <a:gd name="connsiteY2-116" fmla="*/ 0 h 923906"/>
                    <a:gd name="connsiteX3-117" fmla="*/ 654322 w 918524"/>
                    <a:gd name="connsiteY3-118" fmla="*/ 223173 h 923906"/>
                    <a:gd name="connsiteX4-119" fmla="*/ 916461 w 918524"/>
                    <a:gd name="connsiteY4-120" fmla="*/ 349269 h 923906"/>
                    <a:gd name="connsiteX5-121" fmla="*/ 774876 w 918524"/>
                    <a:gd name="connsiteY5-122" fmla="*/ 613293 h 923906"/>
                    <a:gd name="connsiteX6-123" fmla="*/ 741827 w 918524"/>
                    <a:gd name="connsiteY6-124" fmla="*/ 914398 h 923906"/>
                    <a:gd name="connsiteX7-125" fmla="*/ 459262 w 918524"/>
                    <a:gd name="connsiteY7-126" fmla="*/ 854400 h 923906"/>
                    <a:gd name="connsiteX8-127" fmla="*/ 176697 w 918524"/>
                    <a:gd name="connsiteY8-128" fmla="*/ 914398 h 923906"/>
                    <a:gd name="connsiteX9-129" fmla="*/ 143648 w 918524"/>
                    <a:gd name="connsiteY9-130" fmla="*/ 613293 h 923906"/>
                    <a:gd name="connsiteX10-131" fmla="*/ 2063 w 918524"/>
                    <a:gd name="connsiteY10-132" fmla="*/ 349269 h 923906"/>
                    <a:gd name="connsiteX0-133" fmla="*/ 2063 w 918524"/>
                    <a:gd name="connsiteY0-134" fmla="*/ 349269 h 923906"/>
                    <a:gd name="connsiteX1-135" fmla="*/ 264202 w 918524"/>
                    <a:gd name="connsiteY1-136" fmla="*/ 223173 h 923906"/>
                    <a:gd name="connsiteX2-137" fmla="*/ 459262 w 918524"/>
                    <a:gd name="connsiteY2-138" fmla="*/ 0 h 923906"/>
                    <a:gd name="connsiteX3-139" fmla="*/ 654322 w 918524"/>
                    <a:gd name="connsiteY3-140" fmla="*/ 223173 h 923906"/>
                    <a:gd name="connsiteX4-141" fmla="*/ 916461 w 918524"/>
                    <a:gd name="connsiteY4-142" fmla="*/ 349269 h 923906"/>
                    <a:gd name="connsiteX5-143" fmla="*/ 774876 w 918524"/>
                    <a:gd name="connsiteY5-144" fmla="*/ 613293 h 923906"/>
                    <a:gd name="connsiteX6-145" fmla="*/ 741827 w 918524"/>
                    <a:gd name="connsiteY6-146" fmla="*/ 914398 h 923906"/>
                    <a:gd name="connsiteX7-147" fmla="*/ 459262 w 918524"/>
                    <a:gd name="connsiteY7-148" fmla="*/ 854400 h 923906"/>
                    <a:gd name="connsiteX8-149" fmla="*/ 176697 w 918524"/>
                    <a:gd name="connsiteY8-150" fmla="*/ 914398 h 923906"/>
                    <a:gd name="connsiteX9-151" fmla="*/ 143648 w 918524"/>
                    <a:gd name="connsiteY9-152" fmla="*/ 613293 h 923906"/>
                    <a:gd name="connsiteX10-153" fmla="*/ 2063 w 918524"/>
                    <a:gd name="connsiteY10-154" fmla="*/ 349269 h 923906"/>
                  </a:gdLst>
                  <a:ahLst/>
                  <a:cxnLst>
                    <a:cxn ang="0">
                      <a:pos x="connsiteX0-1" y="connsiteY0-2"/>
                    </a:cxn>
                    <a:cxn ang="0">
                      <a:pos x="connsiteX1-3" y="connsiteY1-4"/>
                    </a:cxn>
                    <a:cxn ang="0">
                      <a:pos x="connsiteX2-5" y="connsiteY2-6"/>
                    </a:cxn>
                    <a:cxn ang="0">
                      <a:pos x="connsiteX3-7" y="connsiteY3-8"/>
                    </a:cxn>
                    <a:cxn ang="0">
                      <a:pos x="connsiteX4-9" y="connsiteY4-10"/>
                    </a:cxn>
                    <a:cxn ang="0">
                      <a:pos x="connsiteX5-11" y="connsiteY5-12"/>
                    </a:cxn>
                    <a:cxn ang="0">
                      <a:pos x="connsiteX6-13" y="connsiteY6-14"/>
                    </a:cxn>
                    <a:cxn ang="0">
                      <a:pos x="connsiteX7-15" y="connsiteY7-16"/>
                    </a:cxn>
                    <a:cxn ang="0">
                      <a:pos x="connsiteX8-17" y="connsiteY8-18"/>
                    </a:cxn>
                    <a:cxn ang="0">
                      <a:pos x="connsiteX9-19" y="connsiteY9-20"/>
                    </a:cxn>
                    <a:cxn ang="0">
                      <a:pos x="connsiteX10-21" y="connsiteY10-22"/>
                    </a:cxn>
                  </a:cxnLst>
                  <a:rect l="l" t="t" r="r" b="b"/>
                  <a:pathLst>
                    <a:path w="918524" h="923906">
                      <a:moveTo>
                        <a:pt x="2063" y="349269"/>
                      </a:moveTo>
                      <a:cubicBezTo>
                        <a:pt x="22155" y="284249"/>
                        <a:pt x="188002" y="281384"/>
                        <a:pt x="264202" y="223173"/>
                      </a:cubicBezTo>
                      <a:cubicBezTo>
                        <a:pt x="340402" y="164962"/>
                        <a:pt x="394242" y="0"/>
                        <a:pt x="459262" y="0"/>
                      </a:cubicBezTo>
                      <a:cubicBezTo>
                        <a:pt x="524282" y="0"/>
                        <a:pt x="578122" y="164962"/>
                        <a:pt x="654322" y="223173"/>
                      </a:cubicBezTo>
                      <a:cubicBezTo>
                        <a:pt x="730522" y="281384"/>
                        <a:pt x="896369" y="284249"/>
                        <a:pt x="916461" y="349269"/>
                      </a:cubicBezTo>
                      <a:cubicBezTo>
                        <a:pt x="936553" y="414289"/>
                        <a:pt x="803982" y="519105"/>
                        <a:pt x="774876" y="613293"/>
                      </a:cubicBezTo>
                      <a:cubicBezTo>
                        <a:pt x="745770" y="707481"/>
                        <a:pt x="794429" y="874213"/>
                        <a:pt x="741827" y="914398"/>
                      </a:cubicBezTo>
                      <a:cubicBezTo>
                        <a:pt x="689225" y="954583"/>
                        <a:pt x="553450" y="854400"/>
                        <a:pt x="459262" y="854400"/>
                      </a:cubicBezTo>
                      <a:cubicBezTo>
                        <a:pt x="365074" y="874399"/>
                        <a:pt x="257367" y="928196"/>
                        <a:pt x="176697" y="914398"/>
                      </a:cubicBezTo>
                      <a:cubicBezTo>
                        <a:pt x="96027" y="900600"/>
                        <a:pt x="172754" y="707481"/>
                        <a:pt x="143648" y="613293"/>
                      </a:cubicBezTo>
                      <a:cubicBezTo>
                        <a:pt x="114542" y="519105"/>
                        <a:pt x="-18029" y="414289"/>
                        <a:pt x="2063" y="349269"/>
                      </a:cubicBezTo>
                      <a:close/>
                    </a:path>
                  </a:pathLst>
                </a:custGeom>
                <a:solidFill>
                  <a:srgbClr val="FFFF00"/>
                </a:solidFill>
                <a:ln w="15875">
                  <a:solidFill>
                    <a:srgbClr val="FFFF00"/>
                  </a:solidFill>
                </a:ln>
                <a:effectLst>
                  <a:innerShdw blurRad="292100">
                    <a:srgbClr val="FFC000"/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1350">
                    <a:solidFill>
                      <a:srgbClr val="5B9BD5"/>
                    </a:solidFill>
                    <a:latin typeface="zihun35hao-jindianyahei" panose="00000500000000000000" pitchFamily="2" charset="-122"/>
                    <a:ea typeface="zihun35hao-jindianyahei" panose="00000500000000000000" pitchFamily="2" charset="-122"/>
                    <a:sym typeface="zihun35hao-jindianyahei" panose="00000500000000000000" pitchFamily="2" charset="-122"/>
                  </a:endParaRPr>
                </a:p>
              </p:txBody>
            </p:sp>
            <p:sp>
              <p:nvSpPr>
                <p:cNvPr id="39" name="五角星 2">
                  <a:extLst>
                    <a:ext uri="{FF2B5EF4-FFF2-40B4-BE49-F238E27FC236}">
                      <a16:creationId xmlns:a16="http://schemas.microsoft.com/office/drawing/2014/main" id="{B900EC14-D990-440C-AC9F-9946A140913F}"/>
                    </a:ext>
                  </a:extLst>
                </p:cNvPr>
                <p:cNvSpPr/>
                <p:nvPr/>
              </p:nvSpPr>
              <p:spPr>
                <a:xfrm rot="20424262">
                  <a:off x="11046365" y="4655056"/>
                  <a:ext cx="290576" cy="221980"/>
                </a:xfrm>
                <a:custGeom>
                  <a:avLst/>
                  <a:gdLst>
                    <a:gd name="connsiteX0" fmla="*/ 1 w 914400"/>
                    <a:gd name="connsiteY0" fmla="*/ 349269 h 914400"/>
                    <a:gd name="connsiteX1" fmla="*/ 262140 w 914400"/>
                    <a:gd name="connsiteY1" fmla="*/ 223173 h 914400"/>
                    <a:gd name="connsiteX2" fmla="*/ 457200 w 914400"/>
                    <a:gd name="connsiteY2" fmla="*/ 0 h 914400"/>
                    <a:gd name="connsiteX3" fmla="*/ 652260 w 914400"/>
                    <a:gd name="connsiteY3" fmla="*/ 223173 h 914400"/>
                    <a:gd name="connsiteX4" fmla="*/ 914399 w 914400"/>
                    <a:gd name="connsiteY4" fmla="*/ 349269 h 914400"/>
                    <a:gd name="connsiteX5" fmla="*/ 772814 w 914400"/>
                    <a:gd name="connsiteY5" fmla="*/ 613293 h 914400"/>
                    <a:gd name="connsiteX6" fmla="*/ 739765 w 914400"/>
                    <a:gd name="connsiteY6" fmla="*/ 914398 h 914400"/>
                    <a:gd name="connsiteX7" fmla="*/ 457200 w 914400"/>
                    <a:gd name="connsiteY7" fmla="*/ 854400 h 914400"/>
                    <a:gd name="connsiteX8" fmla="*/ 174635 w 914400"/>
                    <a:gd name="connsiteY8" fmla="*/ 914398 h 914400"/>
                    <a:gd name="connsiteX9" fmla="*/ 141586 w 914400"/>
                    <a:gd name="connsiteY9" fmla="*/ 613293 h 914400"/>
                    <a:gd name="connsiteX10" fmla="*/ 1 w 914400"/>
                    <a:gd name="connsiteY10" fmla="*/ 349269 h 914400"/>
                    <a:gd name="connsiteX0-1" fmla="*/ 0 w 914398"/>
                    <a:gd name="connsiteY0-2" fmla="*/ 349269 h 923906"/>
                    <a:gd name="connsiteX1-3" fmla="*/ 262139 w 914398"/>
                    <a:gd name="connsiteY1-4" fmla="*/ 223173 h 923906"/>
                    <a:gd name="connsiteX2-5" fmla="*/ 457199 w 914398"/>
                    <a:gd name="connsiteY2-6" fmla="*/ 0 h 923906"/>
                    <a:gd name="connsiteX3-7" fmla="*/ 652259 w 914398"/>
                    <a:gd name="connsiteY3-8" fmla="*/ 223173 h 923906"/>
                    <a:gd name="connsiteX4-9" fmla="*/ 914398 w 914398"/>
                    <a:gd name="connsiteY4-10" fmla="*/ 349269 h 923906"/>
                    <a:gd name="connsiteX5-11" fmla="*/ 772813 w 914398"/>
                    <a:gd name="connsiteY5-12" fmla="*/ 613293 h 923906"/>
                    <a:gd name="connsiteX6-13" fmla="*/ 739764 w 914398"/>
                    <a:gd name="connsiteY6-14" fmla="*/ 914398 h 923906"/>
                    <a:gd name="connsiteX7-15" fmla="*/ 457199 w 914398"/>
                    <a:gd name="connsiteY7-16" fmla="*/ 854400 h 923906"/>
                    <a:gd name="connsiteX8-17" fmla="*/ 174634 w 914398"/>
                    <a:gd name="connsiteY8-18" fmla="*/ 914398 h 923906"/>
                    <a:gd name="connsiteX9-19" fmla="*/ 141585 w 914398"/>
                    <a:gd name="connsiteY9-20" fmla="*/ 613293 h 923906"/>
                    <a:gd name="connsiteX10-21" fmla="*/ 0 w 914398"/>
                    <a:gd name="connsiteY10-22" fmla="*/ 349269 h 923906"/>
                    <a:gd name="connsiteX0-23" fmla="*/ 0 w 916461"/>
                    <a:gd name="connsiteY0-24" fmla="*/ 349269 h 923906"/>
                    <a:gd name="connsiteX1-25" fmla="*/ 262139 w 916461"/>
                    <a:gd name="connsiteY1-26" fmla="*/ 223173 h 923906"/>
                    <a:gd name="connsiteX2-27" fmla="*/ 457199 w 916461"/>
                    <a:gd name="connsiteY2-28" fmla="*/ 0 h 923906"/>
                    <a:gd name="connsiteX3-29" fmla="*/ 652259 w 916461"/>
                    <a:gd name="connsiteY3-30" fmla="*/ 223173 h 923906"/>
                    <a:gd name="connsiteX4-31" fmla="*/ 914398 w 916461"/>
                    <a:gd name="connsiteY4-32" fmla="*/ 349269 h 923906"/>
                    <a:gd name="connsiteX5-33" fmla="*/ 772813 w 916461"/>
                    <a:gd name="connsiteY5-34" fmla="*/ 613293 h 923906"/>
                    <a:gd name="connsiteX6-35" fmla="*/ 739764 w 916461"/>
                    <a:gd name="connsiteY6-36" fmla="*/ 914398 h 923906"/>
                    <a:gd name="connsiteX7-37" fmla="*/ 457199 w 916461"/>
                    <a:gd name="connsiteY7-38" fmla="*/ 854400 h 923906"/>
                    <a:gd name="connsiteX8-39" fmla="*/ 174634 w 916461"/>
                    <a:gd name="connsiteY8-40" fmla="*/ 914398 h 923906"/>
                    <a:gd name="connsiteX9-41" fmla="*/ 141585 w 916461"/>
                    <a:gd name="connsiteY9-42" fmla="*/ 613293 h 923906"/>
                    <a:gd name="connsiteX10-43" fmla="*/ 0 w 916461"/>
                    <a:gd name="connsiteY10-44" fmla="*/ 349269 h 923906"/>
                    <a:gd name="connsiteX0-45" fmla="*/ 0 w 916461"/>
                    <a:gd name="connsiteY0-46" fmla="*/ 349269 h 923906"/>
                    <a:gd name="connsiteX1-47" fmla="*/ 262139 w 916461"/>
                    <a:gd name="connsiteY1-48" fmla="*/ 223173 h 923906"/>
                    <a:gd name="connsiteX2-49" fmla="*/ 457199 w 916461"/>
                    <a:gd name="connsiteY2-50" fmla="*/ 0 h 923906"/>
                    <a:gd name="connsiteX3-51" fmla="*/ 652259 w 916461"/>
                    <a:gd name="connsiteY3-52" fmla="*/ 223173 h 923906"/>
                    <a:gd name="connsiteX4-53" fmla="*/ 914398 w 916461"/>
                    <a:gd name="connsiteY4-54" fmla="*/ 349269 h 923906"/>
                    <a:gd name="connsiteX5-55" fmla="*/ 772813 w 916461"/>
                    <a:gd name="connsiteY5-56" fmla="*/ 613293 h 923906"/>
                    <a:gd name="connsiteX6-57" fmla="*/ 739764 w 916461"/>
                    <a:gd name="connsiteY6-58" fmla="*/ 914398 h 923906"/>
                    <a:gd name="connsiteX7-59" fmla="*/ 457199 w 916461"/>
                    <a:gd name="connsiteY7-60" fmla="*/ 854400 h 923906"/>
                    <a:gd name="connsiteX8-61" fmla="*/ 174634 w 916461"/>
                    <a:gd name="connsiteY8-62" fmla="*/ 914398 h 923906"/>
                    <a:gd name="connsiteX9-63" fmla="*/ 141585 w 916461"/>
                    <a:gd name="connsiteY9-64" fmla="*/ 613293 h 923906"/>
                    <a:gd name="connsiteX10-65" fmla="*/ 0 w 916461"/>
                    <a:gd name="connsiteY10-66" fmla="*/ 349269 h 923906"/>
                    <a:gd name="connsiteX0-67" fmla="*/ 2063 w 918524"/>
                    <a:gd name="connsiteY0-68" fmla="*/ 349269 h 923906"/>
                    <a:gd name="connsiteX1-69" fmla="*/ 264202 w 918524"/>
                    <a:gd name="connsiteY1-70" fmla="*/ 223173 h 923906"/>
                    <a:gd name="connsiteX2-71" fmla="*/ 459262 w 918524"/>
                    <a:gd name="connsiteY2-72" fmla="*/ 0 h 923906"/>
                    <a:gd name="connsiteX3-73" fmla="*/ 654322 w 918524"/>
                    <a:gd name="connsiteY3-74" fmla="*/ 223173 h 923906"/>
                    <a:gd name="connsiteX4-75" fmla="*/ 916461 w 918524"/>
                    <a:gd name="connsiteY4-76" fmla="*/ 349269 h 923906"/>
                    <a:gd name="connsiteX5-77" fmla="*/ 774876 w 918524"/>
                    <a:gd name="connsiteY5-78" fmla="*/ 613293 h 923906"/>
                    <a:gd name="connsiteX6-79" fmla="*/ 741827 w 918524"/>
                    <a:gd name="connsiteY6-80" fmla="*/ 914398 h 923906"/>
                    <a:gd name="connsiteX7-81" fmla="*/ 459262 w 918524"/>
                    <a:gd name="connsiteY7-82" fmla="*/ 854400 h 923906"/>
                    <a:gd name="connsiteX8-83" fmla="*/ 176697 w 918524"/>
                    <a:gd name="connsiteY8-84" fmla="*/ 914398 h 923906"/>
                    <a:gd name="connsiteX9-85" fmla="*/ 143648 w 918524"/>
                    <a:gd name="connsiteY9-86" fmla="*/ 613293 h 923906"/>
                    <a:gd name="connsiteX10-87" fmla="*/ 2063 w 918524"/>
                    <a:gd name="connsiteY10-88" fmla="*/ 349269 h 923906"/>
                    <a:gd name="connsiteX0-89" fmla="*/ 2063 w 918524"/>
                    <a:gd name="connsiteY0-90" fmla="*/ 349269 h 923906"/>
                    <a:gd name="connsiteX1-91" fmla="*/ 264202 w 918524"/>
                    <a:gd name="connsiteY1-92" fmla="*/ 223173 h 923906"/>
                    <a:gd name="connsiteX2-93" fmla="*/ 459262 w 918524"/>
                    <a:gd name="connsiteY2-94" fmla="*/ 0 h 923906"/>
                    <a:gd name="connsiteX3-95" fmla="*/ 654322 w 918524"/>
                    <a:gd name="connsiteY3-96" fmla="*/ 223173 h 923906"/>
                    <a:gd name="connsiteX4-97" fmla="*/ 916461 w 918524"/>
                    <a:gd name="connsiteY4-98" fmla="*/ 349269 h 923906"/>
                    <a:gd name="connsiteX5-99" fmla="*/ 774876 w 918524"/>
                    <a:gd name="connsiteY5-100" fmla="*/ 613293 h 923906"/>
                    <a:gd name="connsiteX6-101" fmla="*/ 741827 w 918524"/>
                    <a:gd name="connsiteY6-102" fmla="*/ 914398 h 923906"/>
                    <a:gd name="connsiteX7-103" fmla="*/ 459262 w 918524"/>
                    <a:gd name="connsiteY7-104" fmla="*/ 854400 h 923906"/>
                    <a:gd name="connsiteX8-105" fmla="*/ 176697 w 918524"/>
                    <a:gd name="connsiteY8-106" fmla="*/ 914398 h 923906"/>
                    <a:gd name="connsiteX9-107" fmla="*/ 143648 w 918524"/>
                    <a:gd name="connsiteY9-108" fmla="*/ 613293 h 923906"/>
                    <a:gd name="connsiteX10-109" fmla="*/ 2063 w 918524"/>
                    <a:gd name="connsiteY10-110" fmla="*/ 349269 h 923906"/>
                    <a:gd name="connsiteX0-111" fmla="*/ 2063 w 918524"/>
                    <a:gd name="connsiteY0-112" fmla="*/ 349269 h 923906"/>
                    <a:gd name="connsiteX1-113" fmla="*/ 264202 w 918524"/>
                    <a:gd name="connsiteY1-114" fmla="*/ 223173 h 923906"/>
                    <a:gd name="connsiteX2-115" fmla="*/ 459262 w 918524"/>
                    <a:gd name="connsiteY2-116" fmla="*/ 0 h 923906"/>
                    <a:gd name="connsiteX3-117" fmla="*/ 654322 w 918524"/>
                    <a:gd name="connsiteY3-118" fmla="*/ 223173 h 923906"/>
                    <a:gd name="connsiteX4-119" fmla="*/ 916461 w 918524"/>
                    <a:gd name="connsiteY4-120" fmla="*/ 349269 h 923906"/>
                    <a:gd name="connsiteX5-121" fmla="*/ 774876 w 918524"/>
                    <a:gd name="connsiteY5-122" fmla="*/ 613293 h 923906"/>
                    <a:gd name="connsiteX6-123" fmla="*/ 741827 w 918524"/>
                    <a:gd name="connsiteY6-124" fmla="*/ 914398 h 923906"/>
                    <a:gd name="connsiteX7-125" fmla="*/ 459262 w 918524"/>
                    <a:gd name="connsiteY7-126" fmla="*/ 854400 h 923906"/>
                    <a:gd name="connsiteX8-127" fmla="*/ 176697 w 918524"/>
                    <a:gd name="connsiteY8-128" fmla="*/ 914398 h 923906"/>
                    <a:gd name="connsiteX9-129" fmla="*/ 143648 w 918524"/>
                    <a:gd name="connsiteY9-130" fmla="*/ 613293 h 923906"/>
                    <a:gd name="connsiteX10-131" fmla="*/ 2063 w 918524"/>
                    <a:gd name="connsiteY10-132" fmla="*/ 349269 h 923906"/>
                    <a:gd name="connsiteX0-133" fmla="*/ 2063 w 918524"/>
                    <a:gd name="connsiteY0-134" fmla="*/ 349269 h 923906"/>
                    <a:gd name="connsiteX1-135" fmla="*/ 264202 w 918524"/>
                    <a:gd name="connsiteY1-136" fmla="*/ 223173 h 923906"/>
                    <a:gd name="connsiteX2-137" fmla="*/ 459262 w 918524"/>
                    <a:gd name="connsiteY2-138" fmla="*/ 0 h 923906"/>
                    <a:gd name="connsiteX3-139" fmla="*/ 654322 w 918524"/>
                    <a:gd name="connsiteY3-140" fmla="*/ 223173 h 923906"/>
                    <a:gd name="connsiteX4-141" fmla="*/ 916461 w 918524"/>
                    <a:gd name="connsiteY4-142" fmla="*/ 349269 h 923906"/>
                    <a:gd name="connsiteX5-143" fmla="*/ 774876 w 918524"/>
                    <a:gd name="connsiteY5-144" fmla="*/ 613293 h 923906"/>
                    <a:gd name="connsiteX6-145" fmla="*/ 741827 w 918524"/>
                    <a:gd name="connsiteY6-146" fmla="*/ 914398 h 923906"/>
                    <a:gd name="connsiteX7-147" fmla="*/ 459262 w 918524"/>
                    <a:gd name="connsiteY7-148" fmla="*/ 854400 h 923906"/>
                    <a:gd name="connsiteX8-149" fmla="*/ 176697 w 918524"/>
                    <a:gd name="connsiteY8-150" fmla="*/ 914398 h 923906"/>
                    <a:gd name="connsiteX9-151" fmla="*/ 143648 w 918524"/>
                    <a:gd name="connsiteY9-152" fmla="*/ 613293 h 923906"/>
                    <a:gd name="connsiteX10-153" fmla="*/ 2063 w 918524"/>
                    <a:gd name="connsiteY10-154" fmla="*/ 349269 h 923906"/>
                    <a:gd name="connsiteX0-155" fmla="*/ 654322 w 918524"/>
                    <a:gd name="connsiteY0-156" fmla="*/ 223173 h 923906"/>
                    <a:gd name="connsiteX1-157" fmla="*/ 916461 w 918524"/>
                    <a:gd name="connsiteY1-158" fmla="*/ 349269 h 923906"/>
                    <a:gd name="connsiteX2-159" fmla="*/ 774876 w 918524"/>
                    <a:gd name="connsiteY2-160" fmla="*/ 613293 h 923906"/>
                    <a:gd name="connsiteX3-161" fmla="*/ 741827 w 918524"/>
                    <a:gd name="connsiteY3-162" fmla="*/ 914398 h 923906"/>
                    <a:gd name="connsiteX4-163" fmla="*/ 459262 w 918524"/>
                    <a:gd name="connsiteY4-164" fmla="*/ 854400 h 923906"/>
                    <a:gd name="connsiteX5-165" fmla="*/ 176697 w 918524"/>
                    <a:gd name="connsiteY5-166" fmla="*/ 914398 h 923906"/>
                    <a:gd name="connsiteX6-167" fmla="*/ 143648 w 918524"/>
                    <a:gd name="connsiteY6-168" fmla="*/ 613293 h 923906"/>
                    <a:gd name="connsiteX7-169" fmla="*/ 2063 w 918524"/>
                    <a:gd name="connsiteY7-170" fmla="*/ 349269 h 923906"/>
                    <a:gd name="connsiteX8-171" fmla="*/ 264202 w 918524"/>
                    <a:gd name="connsiteY8-172" fmla="*/ 223173 h 923906"/>
                    <a:gd name="connsiteX9-173" fmla="*/ 459262 w 918524"/>
                    <a:gd name="connsiteY9-174" fmla="*/ 0 h 923906"/>
                    <a:gd name="connsiteX10-175" fmla="*/ 715845 w 918524"/>
                    <a:gd name="connsiteY10-176" fmla="*/ 284696 h 923906"/>
                    <a:gd name="connsiteX0-177" fmla="*/ 916461 w 918524"/>
                    <a:gd name="connsiteY0-178" fmla="*/ 349269 h 923906"/>
                    <a:gd name="connsiteX1-179" fmla="*/ 774876 w 918524"/>
                    <a:gd name="connsiteY1-180" fmla="*/ 613293 h 923906"/>
                    <a:gd name="connsiteX2-181" fmla="*/ 741827 w 918524"/>
                    <a:gd name="connsiteY2-182" fmla="*/ 914398 h 923906"/>
                    <a:gd name="connsiteX3-183" fmla="*/ 459262 w 918524"/>
                    <a:gd name="connsiteY3-184" fmla="*/ 854400 h 923906"/>
                    <a:gd name="connsiteX4-185" fmla="*/ 176697 w 918524"/>
                    <a:gd name="connsiteY4-186" fmla="*/ 914398 h 923906"/>
                    <a:gd name="connsiteX5-187" fmla="*/ 143648 w 918524"/>
                    <a:gd name="connsiteY5-188" fmla="*/ 613293 h 923906"/>
                    <a:gd name="connsiteX6-189" fmla="*/ 2063 w 918524"/>
                    <a:gd name="connsiteY6-190" fmla="*/ 349269 h 923906"/>
                    <a:gd name="connsiteX7-191" fmla="*/ 264202 w 918524"/>
                    <a:gd name="connsiteY7-192" fmla="*/ 223173 h 923906"/>
                    <a:gd name="connsiteX8-193" fmla="*/ 459262 w 918524"/>
                    <a:gd name="connsiteY8-194" fmla="*/ 0 h 923906"/>
                    <a:gd name="connsiteX9-195" fmla="*/ 715845 w 918524"/>
                    <a:gd name="connsiteY9-196" fmla="*/ 284696 h 923906"/>
                    <a:gd name="connsiteX0-197" fmla="*/ 774876 w 774876"/>
                    <a:gd name="connsiteY0-198" fmla="*/ 613293 h 923906"/>
                    <a:gd name="connsiteX1-199" fmla="*/ 741827 w 774876"/>
                    <a:gd name="connsiteY1-200" fmla="*/ 914398 h 923906"/>
                    <a:gd name="connsiteX2-201" fmla="*/ 459262 w 774876"/>
                    <a:gd name="connsiteY2-202" fmla="*/ 854400 h 923906"/>
                    <a:gd name="connsiteX3-203" fmla="*/ 176697 w 774876"/>
                    <a:gd name="connsiteY3-204" fmla="*/ 914398 h 923906"/>
                    <a:gd name="connsiteX4-205" fmla="*/ 143648 w 774876"/>
                    <a:gd name="connsiteY4-206" fmla="*/ 613293 h 923906"/>
                    <a:gd name="connsiteX5-207" fmla="*/ 2063 w 774876"/>
                    <a:gd name="connsiteY5-208" fmla="*/ 349269 h 923906"/>
                    <a:gd name="connsiteX6-209" fmla="*/ 264202 w 774876"/>
                    <a:gd name="connsiteY6-210" fmla="*/ 223173 h 923906"/>
                    <a:gd name="connsiteX7-211" fmla="*/ 459262 w 774876"/>
                    <a:gd name="connsiteY7-212" fmla="*/ 0 h 923906"/>
                    <a:gd name="connsiteX8-213" fmla="*/ 715845 w 774876"/>
                    <a:gd name="connsiteY8-214" fmla="*/ 284696 h 923906"/>
                    <a:gd name="connsiteX0-215" fmla="*/ 741827 w 741827"/>
                    <a:gd name="connsiteY0-216" fmla="*/ 914398 h 923906"/>
                    <a:gd name="connsiteX1-217" fmla="*/ 459262 w 741827"/>
                    <a:gd name="connsiteY1-218" fmla="*/ 854400 h 923906"/>
                    <a:gd name="connsiteX2-219" fmla="*/ 176697 w 741827"/>
                    <a:gd name="connsiteY2-220" fmla="*/ 914398 h 923906"/>
                    <a:gd name="connsiteX3-221" fmla="*/ 143648 w 741827"/>
                    <a:gd name="connsiteY3-222" fmla="*/ 613293 h 923906"/>
                    <a:gd name="connsiteX4-223" fmla="*/ 2063 w 741827"/>
                    <a:gd name="connsiteY4-224" fmla="*/ 349269 h 923906"/>
                    <a:gd name="connsiteX5-225" fmla="*/ 264202 w 741827"/>
                    <a:gd name="connsiteY5-226" fmla="*/ 223173 h 923906"/>
                    <a:gd name="connsiteX6-227" fmla="*/ 459262 w 741827"/>
                    <a:gd name="connsiteY6-228" fmla="*/ 0 h 923906"/>
                    <a:gd name="connsiteX7-229" fmla="*/ 715845 w 741827"/>
                    <a:gd name="connsiteY7-230" fmla="*/ 284696 h 923906"/>
                    <a:gd name="connsiteX0-231" fmla="*/ 459262 w 715845"/>
                    <a:gd name="connsiteY0-232" fmla="*/ 854400 h 916632"/>
                    <a:gd name="connsiteX1-233" fmla="*/ 176697 w 715845"/>
                    <a:gd name="connsiteY1-234" fmla="*/ 914398 h 916632"/>
                    <a:gd name="connsiteX2-235" fmla="*/ 143648 w 715845"/>
                    <a:gd name="connsiteY2-236" fmla="*/ 613293 h 916632"/>
                    <a:gd name="connsiteX3-237" fmla="*/ 2063 w 715845"/>
                    <a:gd name="connsiteY3-238" fmla="*/ 349269 h 916632"/>
                    <a:gd name="connsiteX4-239" fmla="*/ 264202 w 715845"/>
                    <a:gd name="connsiteY4-240" fmla="*/ 223173 h 916632"/>
                    <a:gd name="connsiteX5-241" fmla="*/ 459262 w 715845"/>
                    <a:gd name="connsiteY5-242" fmla="*/ 0 h 916632"/>
                    <a:gd name="connsiteX6-243" fmla="*/ 715845 w 715845"/>
                    <a:gd name="connsiteY6-244" fmla="*/ 284696 h 916632"/>
                    <a:gd name="connsiteX0-245" fmla="*/ 176697 w 715845"/>
                    <a:gd name="connsiteY0-246" fmla="*/ 914398 h 914398"/>
                    <a:gd name="connsiteX1-247" fmla="*/ 143648 w 715845"/>
                    <a:gd name="connsiteY1-248" fmla="*/ 613293 h 914398"/>
                    <a:gd name="connsiteX2-249" fmla="*/ 2063 w 715845"/>
                    <a:gd name="connsiteY2-250" fmla="*/ 349269 h 914398"/>
                    <a:gd name="connsiteX3-251" fmla="*/ 264202 w 715845"/>
                    <a:gd name="connsiteY3-252" fmla="*/ 223173 h 914398"/>
                    <a:gd name="connsiteX4-253" fmla="*/ 459262 w 715845"/>
                    <a:gd name="connsiteY4-254" fmla="*/ 0 h 914398"/>
                    <a:gd name="connsiteX5-255" fmla="*/ 715845 w 715845"/>
                    <a:gd name="connsiteY5-256" fmla="*/ 284696 h 914398"/>
                    <a:gd name="connsiteX0-257" fmla="*/ 143648 w 715845"/>
                    <a:gd name="connsiteY0-258" fmla="*/ 613293 h 613293"/>
                    <a:gd name="connsiteX1-259" fmla="*/ 2063 w 715845"/>
                    <a:gd name="connsiteY1-260" fmla="*/ 349269 h 613293"/>
                    <a:gd name="connsiteX2-261" fmla="*/ 264202 w 715845"/>
                    <a:gd name="connsiteY2-262" fmla="*/ 223173 h 613293"/>
                    <a:gd name="connsiteX3-263" fmla="*/ 459262 w 715845"/>
                    <a:gd name="connsiteY3-264" fmla="*/ 0 h 613293"/>
                    <a:gd name="connsiteX4-265" fmla="*/ 715845 w 715845"/>
                    <a:gd name="connsiteY4-266" fmla="*/ 284696 h 613293"/>
                    <a:gd name="connsiteX0-267" fmla="*/ 0 w 713782"/>
                    <a:gd name="connsiteY0-268" fmla="*/ 349269 h 349269"/>
                    <a:gd name="connsiteX1-269" fmla="*/ 262139 w 713782"/>
                    <a:gd name="connsiteY1-270" fmla="*/ 223173 h 349269"/>
                    <a:gd name="connsiteX2-271" fmla="*/ 457199 w 713782"/>
                    <a:gd name="connsiteY2-272" fmla="*/ 0 h 349269"/>
                    <a:gd name="connsiteX3-273" fmla="*/ 713782 w 713782"/>
                    <a:gd name="connsiteY3-274" fmla="*/ 284696 h 349269"/>
                    <a:gd name="connsiteX0-275" fmla="*/ 0 w 457199"/>
                    <a:gd name="connsiteY0-276" fmla="*/ 349269 h 349269"/>
                    <a:gd name="connsiteX1-277" fmla="*/ 262139 w 457199"/>
                    <a:gd name="connsiteY1-278" fmla="*/ 223173 h 349269"/>
                    <a:gd name="connsiteX2-279" fmla="*/ 457199 w 457199"/>
                    <a:gd name="connsiteY2-280" fmla="*/ 0 h 349269"/>
                  </a:gdLst>
                  <a:ahLst/>
                  <a:cxnLst>
                    <a:cxn ang="0">
                      <a:pos x="connsiteX0-1" y="connsiteY0-2"/>
                    </a:cxn>
                    <a:cxn ang="0">
                      <a:pos x="connsiteX1-3" y="connsiteY1-4"/>
                    </a:cxn>
                    <a:cxn ang="0">
                      <a:pos x="connsiteX2-5" y="connsiteY2-6"/>
                    </a:cxn>
                  </a:cxnLst>
                  <a:rect l="l" t="t" r="r" b="b"/>
                  <a:pathLst>
                    <a:path w="457199" h="349269">
                      <a:moveTo>
                        <a:pt x="0" y="349269"/>
                      </a:moveTo>
                      <a:cubicBezTo>
                        <a:pt x="20092" y="284249"/>
                        <a:pt x="185939" y="281384"/>
                        <a:pt x="262139" y="223173"/>
                      </a:cubicBezTo>
                      <a:cubicBezTo>
                        <a:pt x="338339" y="164962"/>
                        <a:pt x="392179" y="0"/>
                        <a:pt x="457199" y="0"/>
                      </a:cubicBezTo>
                    </a:path>
                  </a:pathLst>
                </a:custGeom>
                <a:noFill/>
                <a:ln w="28575" cap="rnd">
                  <a:solidFill>
                    <a:schemeClr val="bg1">
                      <a:alpha val="89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1350">
                    <a:solidFill>
                      <a:srgbClr val="5B9BD5"/>
                    </a:solidFill>
                    <a:latin typeface="zihun35hao-jindianyahei" panose="00000500000000000000" pitchFamily="2" charset="-122"/>
                    <a:ea typeface="zihun35hao-jindianyahei" panose="00000500000000000000" pitchFamily="2" charset="-122"/>
                    <a:sym typeface="zihun35hao-jindianyahei" panose="00000500000000000000" pitchFamily="2" charset="-122"/>
                  </a:endParaRPr>
                </a:p>
              </p:txBody>
            </p:sp>
            <p:sp>
              <p:nvSpPr>
                <p:cNvPr id="40" name="五角星 2">
                  <a:extLst>
                    <a:ext uri="{FF2B5EF4-FFF2-40B4-BE49-F238E27FC236}">
                      <a16:creationId xmlns:a16="http://schemas.microsoft.com/office/drawing/2014/main" id="{232B01A5-E026-4631-8F04-F16E7C0E6A59}"/>
                    </a:ext>
                  </a:extLst>
                </p:cNvPr>
                <p:cNvSpPr/>
                <p:nvPr/>
              </p:nvSpPr>
              <p:spPr>
                <a:xfrm rot="6997346">
                  <a:off x="11587935" y="4901938"/>
                  <a:ext cx="128719" cy="147271"/>
                </a:xfrm>
                <a:custGeom>
                  <a:avLst/>
                  <a:gdLst>
                    <a:gd name="connsiteX0" fmla="*/ 1 w 914400"/>
                    <a:gd name="connsiteY0" fmla="*/ 349269 h 914400"/>
                    <a:gd name="connsiteX1" fmla="*/ 262140 w 914400"/>
                    <a:gd name="connsiteY1" fmla="*/ 223173 h 914400"/>
                    <a:gd name="connsiteX2" fmla="*/ 457200 w 914400"/>
                    <a:gd name="connsiteY2" fmla="*/ 0 h 914400"/>
                    <a:gd name="connsiteX3" fmla="*/ 652260 w 914400"/>
                    <a:gd name="connsiteY3" fmla="*/ 223173 h 914400"/>
                    <a:gd name="connsiteX4" fmla="*/ 914399 w 914400"/>
                    <a:gd name="connsiteY4" fmla="*/ 349269 h 914400"/>
                    <a:gd name="connsiteX5" fmla="*/ 772814 w 914400"/>
                    <a:gd name="connsiteY5" fmla="*/ 613293 h 914400"/>
                    <a:gd name="connsiteX6" fmla="*/ 739765 w 914400"/>
                    <a:gd name="connsiteY6" fmla="*/ 914398 h 914400"/>
                    <a:gd name="connsiteX7" fmla="*/ 457200 w 914400"/>
                    <a:gd name="connsiteY7" fmla="*/ 854400 h 914400"/>
                    <a:gd name="connsiteX8" fmla="*/ 174635 w 914400"/>
                    <a:gd name="connsiteY8" fmla="*/ 914398 h 914400"/>
                    <a:gd name="connsiteX9" fmla="*/ 141586 w 914400"/>
                    <a:gd name="connsiteY9" fmla="*/ 613293 h 914400"/>
                    <a:gd name="connsiteX10" fmla="*/ 1 w 914400"/>
                    <a:gd name="connsiteY10" fmla="*/ 349269 h 914400"/>
                    <a:gd name="connsiteX0-1" fmla="*/ 0 w 914398"/>
                    <a:gd name="connsiteY0-2" fmla="*/ 349269 h 923906"/>
                    <a:gd name="connsiteX1-3" fmla="*/ 262139 w 914398"/>
                    <a:gd name="connsiteY1-4" fmla="*/ 223173 h 923906"/>
                    <a:gd name="connsiteX2-5" fmla="*/ 457199 w 914398"/>
                    <a:gd name="connsiteY2-6" fmla="*/ 0 h 923906"/>
                    <a:gd name="connsiteX3-7" fmla="*/ 652259 w 914398"/>
                    <a:gd name="connsiteY3-8" fmla="*/ 223173 h 923906"/>
                    <a:gd name="connsiteX4-9" fmla="*/ 914398 w 914398"/>
                    <a:gd name="connsiteY4-10" fmla="*/ 349269 h 923906"/>
                    <a:gd name="connsiteX5-11" fmla="*/ 772813 w 914398"/>
                    <a:gd name="connsiteY5-12" fmla="*/ 613293 h 923906"/>
                    <a:gd name="connsiteX6-13" fmla="*/ 739764 w 914398"/>
                    <a:gd name="connsiteY6-14" fmla="*/ 914398 h 923906"/>
                    <a:gd name="connsiteX7-15" fmla="*/ 457199 w 914398"/>
                    <a:gd name="connsiteY7-16" fmla="*/ 854400 h 923906"/>
                    <a:gd name="connsiteX8-17" fmla="*/ 174634 w 914398"/>
                    <a:gd name="connsiteY8-18" fmla="*/ 914398 h 923906"/>
                    <a:gd name="connsiteX9-19" fmla="*/ 141585 w 914398"/>
                    <a:gd name="connsiteY9-20" fmla="*/ 613293 h 923906"/>
                    <a:gd name="connsiteX10-21" fmla="*/ 0 w 914398"/>
                    <a:gd name="connsiteY10-22" fmla="*/ 349269 h 923906"/>
                    <a:gd name="connsiteX0-23" fmla="*/ 0 w 916461"/>
                    <a:gd name="connsiteY0-24" fmla="*/ 349269 h 923906"/>
                    <a:gd name="connsiteX1-25" fmla="*/ 262139 w 916461"/>
                    <a:gd name="connsiteY1-26" fmla="*/ 223173 h 923906"/>
                    <a:gd name="connsiteX2-27" fmla="*/ 457199 w 916461"/>
                    <a:gd name="connsiteY2-28" fmla="*/ 0 h 923906"/>
                    <a:gd name="connsiteX3-29" fmla="*/ 652259 w 916461"/>
                    <a:gd name="connsiteY3-30" fmla="*/ 223173 h 923906"/>
                    <a:gd name="connsiteX4-31" fmla="*/ 914398 w 916461"/>
                    <a:gd name="connsiteY4-32" fmla="*/ 349269 h 923906"/>
                    <a:gd name="connsiteX5-33" fmla="*/ 772813 w 916461"/>
                    <a:gd name="connsiteY5-34" fmla="*/ 613293 h 923906"/>
                    <a:gd name="connsiteX6-35" fmla="*/ 739764 w 916461"/>
                    <a:gd name="connsiteY6-36" fmla="*/ 914398 h 923906"/>
                    <a:gd name="connsiteX7-37" fmla="*/ 457199 w 916461"/>
                    <a:gd name="connsiteY7-38" fmla="*/ 854400 h 923906"/>
                    <a:gd name="connsiteX8-39" fmla="*/ 174634 w 916461"/>
                    <a:gd name="connsiteY8-40" fmla="*/ 914398 h 923906"/>
                    <a:gd name="connsiteX9-41" fmla="*/ 141585 w 916461"/>
                    <a:gd name="connsiteY9-42" fmla="*/ 613293 h 923906"/>
                    <a:gd name="connsiteX10-43" fmla="*/ 0 w 916461"/>
                    <a:gd name="connsiteY10-44" fmla="*/ 349269 h 923906"/>
                    <a:gd name="connsiteX0-45" fmla="*/ 0 w 916461"/>
                    <a:gd name="connsiteY0-46" fmla="*/ 349269 h 923906"/>
                    <a:gd name="connsiteX1-47" fmla="*/ 262139 w 916461"/>
                    <a:gd name="connsiteY1-48" fmla="*/ 223173 h 923906"/>
                    <a:gd name="connsiteX2-49" fmla="*/ 457199 w 916461"/>
                    <a:gd name="connsiteY2-50" fmla="*/ 0 h 923906"/>
                    <a:gd name="connsiteX3-51" fmla="*/ 652259 w 916461"/>
                    <a:gd name="connsiteY3-52" fmla="*/ 223173 h 923906"/>
                    <a:gd name="connsiteX4-53" fmla="*/ 914398 w 916461"/>
                    <a:gd name="connsiteY4-54" fmla="*/ 349269 h 923906"/>
                    <a:gd name="connsiteX5-55" fmla="*/ 772813 w 916461"/>
                    <a:gd name="connsiteY5-56" fmla="*/ 613293 h 923906"/>
                    <a:gd name="connsiteX6-57" fmla="*/ 739764 w 916461"/>
                    <a:gd name="connsiteY6-58" fmla="*/ 914398 h 923906"/>
                    <a:gd name="connsiteX7-59" fmla="*/ 457199 w 916461"/>
                    <a:gd name="connsiteY7-60" fmla="*/ 854400 h 923906"/>
                    <a:gd name="connsiteX8-61" fmla="*/ 174634 w 916461"/>
                    <a:gd name="connsiteY8-62" fmla="*/ 914398 h 923906"/>
                    <a:gd name="connsiteX9-63" fmla="*/ 141585 w 916461"/>
                    <a:gd name="connsiteY9-64" fmla="*/ 613293 h 923906"/>
                    <a:gd name="connsiteX10-65" fmla="*/ 0 w 916461"/>
                    <a:gd name="connsiteY10-66" fmla="*/ 349269 h 923906"/>
                    <a:gd name="connsiteX0-67" fmla="*/ 2063 w 918524"/>
                    <a:gd name="connsiteY0-68" fmla="*/ 349269 h 923906"/>
                    <a:gd name="connsiteX1-69" fmla="*/ 264202 w 918524"/>
                    <a:gd name="connsiteY1-70" fmla="*/ 223173 h 923906"/>
                    <a:gd name="connsiteX2-71" fmla="*/ 459262 w 918524"/>
                    <a:gd name="connsiteY2-72" fmla="*/ 0 h 923906"/>
                    <a:gd name="connsiteX3-73" fmla="*/ 654322 w 918524"/>
                    <a:gd name="connsiteY3-74" fmla="*/ 223173 h 923906"/>
                    <a:gd name="connsiteX4-75" fmla="*/ 916461 w 918524"/>
                    <a:gd name="connsiteY4-76" fmla="*/ 349269 h 923906"/>
                    <a:gd name="connsiteX5-77" fmla="*/ 774876 w 918524"/>
                    <a:gd name="connsiteY5-78" fmla="*/ 613293 h 923906"/>
                    <a:gd name="connsiteX6-79" fmla="*/ 741827 w 918524"/>
                    <a:gd name="connsiteY6-80" fmla="*/ 914398 h 923906"/>
                    <a:gd name="connsiteX7-81" fmla="*/ 459262 w 918524"/>
                    <a:gd name="connsiteY7-82" fmla="*/ 854400 h 923906"/>
                    <a:gd name="connsiteX8-83" fmla="*/ 176697 w 918524"/>
                    <a:gd name="connsiteY8-84" fmla="*/ 914398 h 923906"/>
                    <a:gd name="connsiteX9-85" fmla="*/ 143648 w 918524"/>
                    <a:gd name="connsiteY9-86" fmla="*/ 613293 h 923906"/>
                    <a:gd name="connsiteX10-87" fmla="*/ 2063 w 918524"/>
                    <a:gd name="connsiteY10-88" fmla="*/ 349269 h 923906"/>
                    <a:gd name="connsiteX0-89" fmla="*/ 2063 w 918524"/>
                    <a:gd name="connsiteY0-90" fmla="*/ 349269 h 923906"/>
                    <a:gd name="connsiteX1-91" fmla="*/ 264202 w 918524"/>
                    <a:gd name="connsiteY1-92" fmla="*/ 223173 h 923906"/>
                    <a:gd name="connsiteX2-93" fmla="*/ 459262 w 918524"/>
                    <a:gd name="connsiteY2-94" fmla="*/ 0 h 923906"/>
                    <a:gd name="connsiteX3-95" fmla="*/ 654322 w 918524"/>
                    <a:gd name="connsiteY3-96" fmla="*/ 223173 h 923906"/>
                    <a:gd name="connsiteX4-97" fmla="*/ 916461 w 918524"/>
                    <a:gd name="connsiteY4-98" fmla="*/ 349269 h 923906"/>
                    <a:gd name="connsiteX5-99" fmla="*/ 774876 w 918524"/>
                    <a:gd name="connsiteY5-100" fmla="*/ 613293 h 923906"/>
                    <a:gd name="connsiteX6-101" fmla="*/ 741827 w 918524"/>
                    <a:gd name="connsiteY6-102" fmla="*/ 914398 h 923906"/>
                    <a:gd name="connsiteX7-103" fmla="*/ 459262 w 918524"/>
                    <a:gd name="connsiteY7-104" fmla="*/ 854400 h 923906"/>
                    <a:gd name="connsiteX8-105" fmla="*/ 176697 w 918524"/>
                    <a:gd name="connsiteY8-106" fmla="*/ 914398 h 923906"/>
                    <a:gd name="connsiteX9-107" fmla="*/ 143648 w 918524"/>
                    <a:gd name="connsiteY9-108" fmla="*/ 613293 h 923906"/>
                    <a:gd name="connsiteX10-109" fmla="*/ 2063 w 918524"/>
                    <a:gd name="connsiteY10-110" fmla="*/ 349269 h 923906"/>
                    <a:gd name="connsiteX0-111" fmla="*/ 2063 w 918524"/>
                    <a:gd name="connsiteY0-112" fmla="*/ 349269 h 923906"/>
                    <a:gd name="connsiteX1-113" fmla="*/ 264202 w 918524"/>
                    <a:gd name="connsiteY1-114" fmla="*/ 223173 h 923906"/>
                    <a:gd name="connsiteX2-115" fmla="*/ 459262 w 918524"/>
                    <a:gd name="connsiteY2-116" fmla="*/ 0 h 923906"/>
                    <a:gd name="connsiteX3-117" fmla="*/ 654322 w 918524"/>
                    <a:gd name="connsiteY3-118" fmla="*/ 223173 h 923906"/>
                    <a:gd name="connsiteX4-119" fmla="*/ 916461 w 918524"/>
                    <a:gd name="connsiteY4-120" fmla="*/ 349269 h 923906"/>
                    <a:gd name="connsiteX5-121" fmla="*/ 774876 w 918524"/>
                    <a:gd name="connsiteY5-122" fmla="*/ 613293 h 923906"/>
                    <a:gd name="connsiteX6-123" fmla="*/ 741827 w 918524"/>
                    <a:gd name="connsiteY6-124" fmla="*/ 914398 h 923906"/>
                    <a:gd name="connsiteX7-125" fmla="*/ 459262 w 918524"/>
                    <a:gd name="connsiteY7-126" fmla="*/ 854400 h 923906"/>
                    <a:gd name="connsiteX8-127" fmla="*/ 176697 w 918524"/>
                    <a:gd name="connsiteY8-128" fmla="*/ 914398 h 923906"/>
                    <a:gd name="connsiteX9-129" fmla="*/ 143648 w 918524"/>
                    <a:gd name="connsiteY9-130" fmla="*/ 613293 h 923906"/>
                    <a:gd name="connsiteX10-131" fmla="*/ 2063 w 918524"/>
                    <a:gd name="connsiteY10-132" fmla="*/ 349269 h 923906"/>
                    <a:gd name="connsiteX0-133" fmla="*/ 2063 w 918524"/>
                    <a:gd name="connsiteY0-134" fmla="*/ 349269 h 923906"/>
                    <a:gd name="connsiteX1-135" fmla="*/ 264202 w 918524"/>
                    <a:gd name="connsiteY1-136" fmla="*/ 223173 h 923906"/>
                    <a:gd name="connsiteX2-137" fmla="*/ 459262 w 918524"/>
                    <a:gd name="connsiteY2-138" fmla="*/ 0 h 923906"/>
                    <a:gd name="connsiteX3-139" fmla="*/ 654322 w 918524"/>
                    <a:gd name="connsiteY3-140" fmla="*/ 223173 h 923906"/>
                    <a:gd name="connsiteX4-141" fmla="*/ 916461 w 918524"/>
                    <a:gd name="connsiteY4-142" fmla="*/ 349269 h 923906"/>
                    <a:gd name="connsiteX5-143" fmla="*/ 774876 w 918524"/>
                    <a:gd name="connsiteY5-144" fmla="*/ 613293 h 923906"/>
                    <a:gd name="connsiteX6-145" fmla="*/ 741827 w 918524"/>
                    <a:gd name="connsiteY6-146" fmla="*/ 914398 h 923906"/>
                    <a:gd name="connsiteX7-147" fmla="*/ 459262 w 918524"/>
                    <a:gd name="connsiteY7-148" fmla="*/ 854400 h 923906"/>
                    <a:gd name="connsiteX8-149" fmla="*/ 176697 w 918524"/>
                    <a:gd name="connsiteY8-150" fmla="*/ 914398 h 923906"/>
                    <a:gd name="connsiteX9-151" fmla="*/ 143648 w 918524"/>
                    <a:gd name="connsiteY9-152" fmla="*/ 613293 h 923906"/>
                    <a:gd name="connsiteX10-153" fmla="*/ 2063 w 918524"/>
                    <a:gd name="connsiteY10-154" fmla="*/ 349269 h 923906"/>
                    <a:gd name="connsiteX0-155" fmla="*/ 654322 w 918524"/>
                    <a:gd name="connsiteY0-156" fmla="*/ 223173 h 923906"/>
                    <a:gd name="connsiteX1-157" fmla="*/ 916461 w 918524"/>
                    <a:gd name="connsiteY1-158" fmla="*/ 349269 h 923906"/>
                    <a:gd name="connsiteX2-159" fmla="*/ 774876 w 918524"/>
                    <a:gd name="connsiteY2-160" fmla="*/ 613293 h 923906"/>
                    <a:gd name="connsiteX3-161" fmla="*/ 741827 w 918524"/>
                    <a:gd name="connsiteY3-162" fmla="*/ 914398 h 923906"/>
                    <a:gd name="connsiteX4-163" fmla="*/ 459262 w 918524"/>
                    <a:gd name="connsiteY4-164" fmla="*/ 854400 h 923906"/>
                    <a:gd name="connsiteX5-165" fmla="*/ 176697 w 918524"/>
                    <a:gd name="connsiteY5-166" fmla="*/ 914398 h 923906"/>
                    <a:gd name="connsiteX6-167" fmla="*/ 143648 w 918524"/>
                    <a:gd name="connsiteY6-168" fmla="*/ 613293 h 923906"/>
                    <a:gd name="connsiteX7-169" fmla="*/ 2063 w 918524"/>
                    <a:gd name="connsiteY7-170" fmla="*/ 349269 h 923906"/>
                    <a:gd name="connsiteX8-171" fmla="*/ 264202 w 918524"/>
                    <a:gd name="connsiteY8-172" fmla="*/ 223173 h 923906"/>
                    <a:gd name="connsiteX9-173" fmla="*/ 459262 w 918524"/>
                    <a:gd name="connsiteY9-174" fmla="*/ 0 h 923906"/>
                    <a:gd name="connsiteX10-175" fmla="*/ 715845 w 918524"/>
                    <a:gd name="connsiteY10-176" fmla="*/ 284696 h 923906"/>
                    <a:gd name="connsiteX0-177" fmla="*/ 916461 w 918524"/>
                    <a:gd name="connsiteY0-178" fmla="*/ 349269 h 923906"/>
                    <a:gd name="connsiteX1-179" fmla="*/ 774876 w 918524"/>
                    <a:gd name="connsiteY1-180" fmla="*/ 613293 h 923906"/>
                    <a:gd name="connsiteX2-181" fmla="*/ 741827 w 918524"/>
                    <a:gd name="connsiteY2-182" fmla="*/ 914398 h 923906"/>
                    <a:gd name="connsiteX3-183" fmla="*/ 459262 w 918524"/>
                    <a:gd name="connsiteY3-184" fmla="*/ 854400 h 923906"/>
                    <a:gd name="connsiteX4-185" fmla="*/ 176697 w 918524"/>
                    <a:gd name="connsiteY4-186" fmla="*/ 914398 h 923906"/>
                    <a:gd name="connsiteX5-187" fmla="*/ 143648 w 918524"/>
                    <a:gd name="connsiteY5-188" fmla="*/ 613293 h 923906"/>
                    <a:gd name="connsiteX6-189" fmla="*/ 2063 w 918524"/>
                    <a:gd name="connsiteY6-190" fmla="*/ 349269 h 923906"/>
                    <a:gd name="connsiteX7-191" fmla="*/ 264202 w 918524"/>
                    <a:gd name="connsiteY7-192" fmla="*/ 223173 h 923906"/>
                    <a:gd name="connsiteX8-193" fmla="*/ 459262 w 918524"/>
                    <a:gd name="connsiteY8-194" fmla="*/ 0 h 923906"/>
                    <a:gd name="connsiteX9-195" fmla="*/ 715845 w 918524"/>
                    <a:gd name="connsiteY9-196" fmla="*/ 284696 h 923906"/>
                    <a:gd name="connsiteX0-197" fmla="*/ 774876 w 774876"/>
                    <a:gd name="connsiteY0-198" fmla="*/ 613293 h 923906"/>
                    <a:gd name="connsiteX1-199" fmla="*/ 741827 w 774876"/>
                    <a:gd name="connsiteY1-200" fmla="*/ 914398 h 923906"/>
                    <a:gd name="connsiteX2-201" fmla="*/ 459262 w 774876"/>
                    <a:gd name="connsiteY2-202" fmla="*/ 854400 h 923906"/>
                    <a:gd name="connsiteX3-203" fmla="*/ 176697 w 774876"/>
                    <a:gd name="connsiteY3-204" fmla="*/ 914398 h 923906"/>
                    <a:gd name="connsiteX4-205" fmla="*/ 143648 w 774876"/>
                    <a:gd name="connsiteY4-206" fmla="*/ 613293 h 923906"/>
                    <a:gd name="connsiteX5-207" fmla="*/ 2063 w 774876"/>
                    <a:gd name="connsiteY5-208" fmla="*/ 349269 h 923906"/>
                    <a:gd name="connsiteX6-209" fmla="*/ 264202 w 774876"/>
                    <a:gd name="connsiteY6-210" fmla="*/ 223173 h 923906"/>
                    <a:gd name="connsiteX7-211" fmla="*/ 459262 w 774876"/>
                    <a:gd name="connsiteY7-212" fmla="*/ 0 h 923906"/>
                    <a:gd name="connsiteX8-213" fmla="*/ 715845 w 774876"/>
                    <a:gd name="connsiteY8-214" fmla="*/ 284696 h 923906"/>
                    <a:gd name="connsiteX0-215" fmla="*/ 741827 w 741827"/>
                    <a:gd name="connsiteY0-216" fmla="*/ 914398 h 923906"/>
                    <a:gd name="connsiteX1-217" fmla="*/ 459262 w 741827"/>
                    <a:gd name="connsiteY1-218" fmla="*/ 854400 h 923906"/>
                    <a:gd name="connsiteX2-219" fmla="*/ 176697 w 741827"/>
                    <a:gd name="connsiteY2-220" fmla="*/ 914398 h 923906"/>
                    <a:gd name="connsiteX3-221" fmla="*/ 143648 w 741827"/>
                    <a:gd name="connsiteY3-222" fmla="*/ 613293 h 923906"/>
                    <a:gd name="connsiteX4-223" fmla="*/ 2063 w 741827"/>
                    <a:gd name="connsiteY4-224" fmla="*/ 349269 h 923906"/>
                    <a:gd name="connsiteX5-225" fmla="*/ 264202 w 741827"/>
                    <a:gd name="connsiteY5-226" fmla="*/ 223173 h 923906"/>
                    <a:gd name="connsiteX6-227" fmla="*/ 459262 w 741827"/>
                    <a:gd name="connsiteY6-228" fmla="*/ 0 h 923906"/>
                    <a:gd name="connsiteX7-229" fmla="*/ 715845 w 741827"/>
                    <a:gd name="connsiteY7-230" fmla="*/ 284696 h 923906"/>
                    <a:gd name="connsiteX0-231" fmla="*/ 459262 w 715845"/>
                    <a:gd name="connsiteY0-232" fmla="*/ 854400 h 916632"/>
                    <a:gd name="connsiteX1-233" fmla="*/ 176697 w 715845"/>
                    <a:gd name="connsiteY1-234" fmla="*/ 914398 h 916632"/>
                    <a:gd name="connsiteX2-235" fmla="*/ 143648 w 715845"/>
                    <a:gd name="connsiteY2-236" fmla="*/ 613293 h 916632"/>
                    <a:gd name="connsiteX3-237" fmla="*/ 2063 w 715845"/>
                    <a:gd name="connsiteY3-238" fmla="*/ 349269 h 916632"/>
                    <a:gd name="connsiteX4-239" fmla="*/ 264202 w 715845"/>
                    <a:gd name="connsiteY4-240" fmla="*/ 223173 h 916632"/>
                    <a:gd name="connsiteX5-241" fmla="*/ 459262 w 715845"/>
                    <a:gd name="connsiteY5-242" fmla="*/ 0 h 916632"/>
                    <a:gd name="connsiteX6-243" fmla="*/ 715845 w 715845"/>
                    <a:gd name="connsiteY6-244" fmla="*/ 284696 h 916632"/>
                    <a:gd name="connsiteX0-245" fmla="*/ 176697 w 715845"/>
                    <a:gd name="connsiteY0-246" fmla="*/ 914398 h 914398"/>
                    <a:gd name="connsiteX1-247" fmla="*/ 143648 w 715845"/>
                    <a:gd name="connsiteY1-248" fmla="*/ 613293 h 914398"/>
                    <a:gd name="connsiteX2-249" fmla="*/ 2063 w 715845"/>
                    <a:gd name="connsiteY2-250" fmla="*/ 349269 h 914398"/>
                    <a:gd name="connsiteX3-251" fmla="*/ 264202 w 715845"/>
                    <a:gd name="connsiteY3-252" fmla="*/ 223173 h 914398"/>
                    <a:gd name="connsiteX4-253" fmla="*/ 459262 w 715845"/>
                    <a:gd name="connsiteY4-254" fmla="*/ 0 h 914398"/>
                    <a:gd name="connsiteX5-255" fmla="*/ 715845 w 715845"/>
                    <a:gd name="connsiteY5-256" fmla="*/ 284696 h 914398"/>
                    <a:gd name="connsiteX0-257" fmla="*/ 143648 w 715845"/>
                    <a:gd name="connsiteY0-258" fmla="*/ 613293 h 613293"/>
                    <a:gd name="connsiteX1-259" fmla="*/ 2063 w 715845"/>
                    <a:gd name="connsiteY1-260" fmla="*/ 349269 h 613293"/>
                    <a:gd name="connsiteX2-261" fmla="*/ 264202 w 715845"/>
                    <a:gd name="connsiteY2-262" fmla="*/ 223173 h 613293"/>
                    <a:gd name="connsiteX3-263" fmla="*/ 459262 w 715845"/>
                    <a:gd name="connsiteY3-264" fmla="*/ 0 h 613293"/>
                    <a:gd name="connsiteX4-265" fmla="*/ 715845 w 715845"/>
                    <a:gd name="connsiteY4-266" fmla="*/ 284696 h 613293"/>
                    <a:gd name="connsiteX0-267" fmla="*/ 0 w 713782"/>
                    <a:gd name="connsiteY0-268" fmla="*/ 349269 h 349269"/>
                    <a:gd name="connsiteX1-269" fmla="*/ 262139 w 713782"/>
                    <a:gd name="connsiteY1-270" fmla="*/ 223173 h 349269"/>
                    <a:gd name="connsiteX2-271" fmla="*/ 457199 w 713782"/>
                    <a:gd name="connsiteY2-272" fmla="*/ 0 h 349269"/>
                    <a:gd name="connsiteX3-273" fmla="*/ 713782 w 713782"/>
                    <a:gd name="connsiteY3-274" fmla="*/ 284696 h 349269"/>
                    <a:gd name="connsiteX0-275" fmla="*/ 0 w 457199"/>
                    <a:gd name="connsiteY0-276" fmla="*/ 349269 h 349269"/>
                    <a:gd name="connsiteX1-277" fmla="*/ 262139 w 457199"/>
                    <a:gd name="connsiteY1-278" fmla="*/ 223173 h 349269"/>
                    <a:gd name="connsiteX2-279" fmla="*/ 457199 w 457199"/>
                    <a:gd name="connsiteY2-280" fmla="*/ 0 h 349269"/>
                    <a:gd name="connsiteX0-281" fmla="*/ 0 w 195060"/>
                    <a:gd name="connsiteY0-282" fmla="*/ 223173 h 223173"/>
                    <a:gd name="connsiteX1-283" fmla="*/ 195060 w 195060"/>
                    <a:gd name="connsiteY1-284" fmla="*/ 0 h 223173"/>
                  </a:gdLst>
                  <a:ahLst/>
                  <a:cxnLst>
                    <a:cxn ang="0">
                      <a:pos x="connsiteX0-1" y="connsiteY0-2"/>
                    </a:cxn>
                    <a:cxn ang="0">
                      <a:pos x="connsiteX1-3" y="connsiteY1-4"/>
                    </a:cxn>
                  </a:cxnLst>
                  <a:rect l="l" t="t" r="r" b="b"/>
                  <a:pathLst>
                    <a:path w="195060" h="223173">
                      <a:moveTo>
                        <a:pt x="0" y="223173"/>
                      </a:moveTo>
                      <a:cubicBezTo>
                        <a:pt x="76200" y="164962"/>
                        <a:pt x="130040" y="0"/>
                        <a:pt x="195060" y="0"/>
                      </a:cubicBezTo>
                    </a:path>
                  </a:pathLst>
                </a:custGeom>
                <a:noFill/>
                <a:ln w="28575" cap="rnd">
                  <a:solidFill>
                    <a:schemeClr val="bg1">
                      <a:alpha val="69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1350">
                    <a:solidFill>
                      <a:srgbClr val="5B9BD5"/>
                    </a:solidFill>
                    <a:latin typeface="zihun35hao-jindianyahei" panose="00000500000000000000" pitchFamily="2" charset="-122"/>
                    <a:ea typeface="zihun35hao-jindianyahei" panose="00000500000000000000" pitchFamily="2" charset="-122"/>
                    <a:sym typeface="zihun35hao-jindianyahei" panose="00000500000000000000" pitchFamily="2" charset="-122"/>
                  </a:endParaRPr>
                </a:p>
              </p:txBody>
            </p:sp>
          </p:grpSp>
        </p:grpSp>
        <p:grpSp>
          <p:nvGrpSpPr>
            <p:cNvPr id="22" name="组合 73">
              <a:extLst>
                <a:ext uri="{FF2B5EF4-FFF2-40B4-BE49-F238E27FC236}">
                  <a16:creationId xmlns:a16="http://schemas.microsoft.com/office/drawing/2014/main" id="{4D86DB2B-79E7-4B4D-904D-BC6F520C2B18}"/>
                </a:ext>
              </a:extLst>
            </p:cNvPr>
            <p:cNvGrpSpPr/>
            <p:nvPr/>
          </p:nvGrpSpPr>
          <p:grpSpPr>
            <a:xfrm rot="2427509">
              <a:off x="3967980" y="667420"/>
              <a:ext cx="495774" cy="486658"/>
              <a:chOff x="10646778" y="4753862"/>
              <a:chExt cx="751521" cy="737702"/>
            </a:xfrm>
          </p:grpSpPr>
          <p:sp>
            <p:nvSpPr>
              <p:cNvPr id="23" name="五角星 2">
                <a:extLst>
                  <a:ext uri="{FF2B5EF4-FFF2-40B4-BE49-F238E27FC236}">
                    <a16:creationId xmlns:a16="http://schemas.microsoft.com/office/drawing/2014/main" id="{0E0F4BDF-790F-4A47-AE45-6EEBBB8489B1}"/>
                  </a:ext>
                </a:extLst>
              </p:cNvPr>
              <p:cNvSpPr/>
              <p:nvPr/>
            </p:nvSpPr>
            <p:spPr>
              <a:xfrm rot="20227648" flipH="1">
                <a:off x="10648573" y="4753862"/>
                <a:ext cx="749726" cy="728735"/>
              </a:xfrm>
              <a:custGeom>
                <a:avLst/>
                <a:gdLst>
                  <a:gd name="connsiteX0" fmla="*/ 1 w 914400"/>
                  <a:gd name="connsiteY0" fmla="*/ 349269 h 914400"/>
                  <a:gd name="connsiteX1" fmla="*/ 262140 w 914400"/>
                  <a:gd name="connsiteY1" fmla="*/ 223173 h 914400"/>
                  <a:gd name="connsiteX2" fmla="*/ 457200 w 914400"/>
                  <a:gd name="connsiteY2" fmla="*/ 0 h 914400"/>
                  <a:gd name="connsiteX3" fmla="*/ 652260 w 914400"/>
                  <a:gd name="connsiteY3" fmla="*/ 223173 h 914400"/>
                  <a:gd name="connsiteX4" fmla="*/ 914399 w 914400"/>
                  <a:gd name="connsiteY4" fmla="*/ 349269 h 914400"/>
                  <a:gd name="connsiteX5" fmla="*/ 772814 w 914400"/>
                  <a:gd name="connsiteY5" fmla="*/ 613293 h 914400"/>
                  <a:gd name="connsiteX6" fmla="*/ 739765 w 914400"/>
                  <a:gd name="connsiteY6" fmla="*/ 914398 h 914400"/>
                  <a:gd name="connsiteX7" fmla="*/ 457200 w 914400"/>
                  <a:gd name="connsiteY7" fmla="*/ 854400 h 914400"/>
                  <a:gd name="connsiteX8" fmla="*/ 174635 w 914400"/>
                  <a:gd name="connsiteY8" fmla="*/ 914398 h 914400"/>
                  <a:gd name="connsiteX9" fmla="*/ 141586 w 914400"/>
                  <a:gd name="connsiteY9" fmla="*/ 613293 h 914400"/>
                  <a:gd name="connsiteX10" fmla="*/ 1 w 914400"/>
                  <a:gd name="connsiteY10" fmla="*/ 349269 h 914400"/>
                  <a:gd name="connsiteX0-1" fmla="*/ 0 w 914398"/>
                  <a:gd name="connsiteY0-2" fmla="*/ 349269 h 923906"/>
                  <a:gd name="connsiteX1-3" fmla="*/ 262139 w 914398"/>
                  <a:gd name="connsiteY1-4" fmla="*/ 223173 h 923906"/>
                  <a:gd name="connsiteX2-5" fmla="*/ 457199 w 914398"/>
                  <a:gd name="connsiteY2-6" fmla="*/ 0 h 923906"/>
                  <a:gd name="connsiteX3-7" fmla="*/ 652259 w 914398"/>
                  <a:gd name="connsiteY3-8" fmla="*/ 223173 h 923906"/>
                  <a:gd name="connsiteX4-9" fmla="*/ 914398 w 914398"/>
                  <a:gd name="connsiteY4-10" fmla="*/ 349269 h 923906"/>
                  <a:gd name="connsiteX5-11" fmla="*/ 772813 w 914398"/>
                  <a:gd name="connsiteY5-12" fmla="*/ 613293 h 923906"/>
                  <a:gd name="connsiteX6-13" fmla="*/ 739764 w 914398"/>
                  <a:gd name="connsiteY6-14" fmla="*/ 914398 h 923906"/>
                  <a:gd name="connsiteX7-15" fmla="*/ 457199 w 914398"/>
                  <a:gd name="connsiteY7-16" fmla="*/ 854400 h 923906"/>
                  <a:gd name="connsiteX8-17" fmla="*/ 174634 w 914398"/>
                  <a:gd name="connsiteY8-18" fmla="*/ 914398 h 923906"/>
                  <a:gd name="connsiteX9-19" fmla="*/ 141585 w 914398"/>
                  <a:gd name="connsiteY9-20" fmla="*/ 613293 h 923906"/>
                  <a:gd name="connsiteX10-21" fmla="*/ 0 w 914398"/>
                  <a:gd name="connsiteY10-22" fmla="*/ 349269 h 923906"/>
                  <a:gd name="connsiteX0-23" fmla="*/ 0 w 916461"/>
                  <a:gd name="connsiteY0-24" fmla="*/ 349269 h 923906"/>
                  <a:gd name="connsiteX1-25" fmla="*/ 262139 w 916461"/>
                  <a:gd name="connsiteY1-26" fmla="*/ 223173 h 923906"/>
                  <a:gd name="connsiteX2-27" fmla="*/ 457199 w 916461"/>
                  <a:gd name="connsiteY2-28" fmla="*/ 0 h 923906"/>
                  <a:gd name="connsiteX3-29" fmla="*/ 652259 w 916461"/>
                  <a:gd name="connsiteY3-30" fmla="*/ 223173 h 923906"/>
                  <a:gd name="connsiteX4-31" fmla="*/ 914398 w 916461"/>
                  <a:gd name="connsiteY4-32" fmla="*/ 349269 h 923906"/>
                  <a:gd name="connsiteX5-33" fmla="*/ 772813 w 916461"/>
                  <a:gd name="connsiteY5-34" fmla="*/ 613293 h 923906"/>
                  <a:gd name="connsiteX6-35" fmla="*/ 739764 w 916461"/>
                  <a:gd name="connsiteY6-36" fmla="*/ 914398 h 923906"/>
                  <a:gd name="connsiteX7-37" fmla="*/ 457199 w 916461"/>
                  <a:gd name="connsiteY7-38" fmla="*/ 854400 h 923906"/>
                  <a:gd name="connsiteX8-39" fmla="*/ 174634 w 916461"/>
                  <a:gd name="connsiteY8-40" fmla="*/ 914398 h 923906"/>
                  <a:gd name="connsiteX9-41" fmla="*/ 141585 w 916461"/>
                  <a:gd name="connsiteY9-42" fmla="*/ 613293 h 923906"/>
                  <a:gd name="connsiteX10-43" fmla="*/ 0 w 916461"/>
                  <a:gd name="connsiteY10-44" fmla="*/ 349269 h 923906"/>
                  <a:gd name="connsiteX0-45" fmla="*/ 0 w 916461"/>
                  <a:gd name="connsiteY0-46" fmla="*/ 349269 h 923906"/>
                  <a:gd name="connsiteX1-47" fmla="*/ 262139 w 916461"/>
                  <a:gd name="connsiteY1-48" fmla="*/ 223173 h 923906"/>
                  <a:gd name="connsiteX2-49" fmla="*/ 457199 w 916461"/>
                  <a:gd name="connsiteY2-50" fmla="*/ 0 h 923906"/>
                  <a:gd name="connsiteX3-51" fmla="*/ 652259 w 916461"/>
                  <a:gd name="connsiteY3-52" fmla="*/ 223173 h 923906"/>
                  <a:gd name="connsiteX4-53" fmla="*/ 914398 w 916461"/>
                  <a:gd name="connsiteY4-54" fmla="*/ 349269 h 923906"/>
                  <a:gd name="connsiteX5-55" fmla="*/ 772813 w 916461"/>
                  <a:gd name="connsiteY5-56" fmla="*/ 613293 h 923906"/>
                  <a:gd name="connsiteX6-57" fmla="*/ 739764 w 916461"/>
                  <a:gd name="connsiteY6-58" fmla="*/ 914398 h 923906"/>
                  <a:gd name="connsiteX7-59" fmla="*/ 457199 w 916461"/>
                  <a:gd name="connsiteY7-60" fmla="*/ 854400 h 923906"/>
                  <a:gd name="connsiteX8-61" fmla="*/ 174634 w 916461"/>
                  <a:gd name="connsiteY8-62" fmla="*/ 914398 h 923906"/>
                  <a:gd name="connsiteX9-63" fmla="*/ 141585 w 916461"/>
                  <a:gd name="connsiteY9-64" fmla="*/ 613293 h 923906"/>
                  <a:gd name="connsiteX10-65" fmla="*/ 0 w 916461"/>
                  <a:gd name="connsiteY10-66" fmla="*/ 349269 h 923906"/>
                  <a:gd name="connsiteX0-67" fmla="*/ 2063 w 918524"/>
                  <a:gd name="connsiteY0-68" fmla="*/ 349269 h 923906"/>
                  <a:gd name="connsiteX1-69" fmla="*/ 264202 w 918524"/>
                  <a:gd name="connsiteY1-70" fmla="*/ 223173 h 923906"/>
                  <a:gd name="connsiteX2-71" fmla="*/ 459262 w 918524"/>
                  <a:gd name="connsiteY2-72" fmla="*/ 0 h 923906"/>
                  <a:gd name="connsiteX3-73" fmla="*/ 654322 w 918524"/>
                  <a:gd name="connsiteY3-74" fmla="*/ 223173 h 923906"/>
                  <a:gd name="connsiteX4-75" fmla="*/ 916461 w 918524"/>
                  <a:gd name="connsiteY4-76" fmla="*/ 349269 h 923906"/>
                  <a:gd name="connsiteX5-77" fmla="*/ 774876 w 918524"/>
                  <a:gd name="connsiteY5-78" fmla="*/ 613293 h 923906"/>
                  <a:gd name="connsiteX6-79" fmla="*/ 741827 w 918524"/>
                  <a:gd name="connsiteY6-80" fmla="*/ 914398 h 923906"/>
                  <a:gd name="connsiteX7-81" fmla="*/ 459262 w 918524"/>
                  <a:gd name="connsiteY7-82" fmla="*/ 854400 h 923906"/>
                  <a:gd name="connsiteX8-83" fmla="*/ 176697 w 918524"/>
                  <a:gd name="connsiteY8-84" fmla="*/ 914398 h 923906"/>
                  <a:gd name="connsiteX9-85" fmla="*/ 143648 w 918524"/>
                  <a:gd name="connsiteY9-86" fmla="*/ 613293 h 923906"/>
                  <a:gd name="connsiteX10-87" fmla="*/ 2063 w 918524"/>
                  <a:gd name="connsiteY10-88" fmla="*/ 349269 h 923906"/>
                  <a:gd name="connsiteX0-89" fmla="*/ 2063 w 918524"/>
                  <a:gd name="connsiteY0-90" fmla="*/ 349269 h 923906"/>
                  <a:gd name="connsiteX1-91" fmla="*/ 264202 w 918524"/>
                  <a:gd name="connsiteY1-92" fmla="*/ 223173 h 923906"/>
                  <a:gd name="connsiteX2-93" fmla="*/ 459262 w 918524"/>
                  <a:gd name="connsiteY2-94" fmla="*/ 0 h 923906"/>
                  <a:gd name="connsiteX3-95" fmla="*/ 654322 w 918524"/>
                  <a:gd name="connsiteY3-96" fmla="*/ 223173 h 923906"/>
                  <a:gd name="connsiteX4-97" fmla="*/ 916461 w 918524"/>
                  <a:gd name="connsiteY4-98" fmla="*/ 349269 h 923906"/>
                  <a:gd name="connsiteX5-99" fmla="*/ 774876 w 918524"/>
                  <a:gd name="connsiteY5-100" fmla="*/ 613293 h 923906"/>
                  <a:gd name="connsiteX6-101" fmla="*/ 741827 w 918524"/>
                  <a:gd name="connsiteY6-102" fmla="*/ 914398 h 923906"/>
                  <a:gd name="connsiteX7-103" fmla="*/ 459262 w 918524"/>
                  <a:gd name="connsiteY7-104" fmla="*/ 854400 h 923906"/>
                  <a:gd name="connsiteX8-105" fmla="*/ 176697 w 918524"/>
                  <a:gd name="connsiteY8-106" fmla="*/ 914398 h 923906"/>
                  <a:gd name="connsiteX9-107" fmla="*/ 143648 w 918524"/>
                  <a:gd name="connsiteY9-108" fmla="*/ 613293 h 923906"/>
                  <a:gd name="connsiteX10-109" fmla="*/ 2063 w 918524"/>
                  <a:gd name="connsiteY10-110" fmla="*/ 349269 h 923906"/>
                  <a:gd name="connsiteX0-111" fmla="*/ 2063 w 918524"/>
                  <a:gd name="connsiteY0-112" fmla="*/ 349269 h 923906"/>
                  <a:gd name="connsiteX1-113" fmla="*/ 264202 w 918524"/>
                  <a:gd name="connsiteY1-114" fmla="*/ 223173 h 923906"/>
                  <a:gd name="connsiteX2-115" fmla="*/ 459262 w 918524"/>
                  <a:gd name="connsiteY2-116" fmla="*/ 0 h 923906"/>
                  <a:gd name="connsiteX3-117" fmla="*/ 654322 w 918524"/>
                  <a:gd name="connsiteY3-118" fmla="*/ 223173 h 923906"/>
                  <a:gd name="connsiteX4-119" fmla="*/ 916461 w 918524"/>
                  <a:gd name="connsiteY4-120" fmla="*/ 349269 h 923906"/>
                  <a:gd name="connsiteX5-121" fmla="*/ 774876 w 918524"/>
                  <a:gd name="connsiteY5-122" fmla="*/ 613293 h 923906"/>
                  <a:gd name="connsiteX6-123" fmla="*/ 741827 w 918524"/>
                  <a:gd name="connsiteY6-124" fmla="*/ 914398 h 923906"/>
                  <a:gd name="connsiteX7-125" fmla="*/ 459262 w 918524"/>
                  <a:gd name="connsiteY7-126" fmla="*/ 854400 h 923906"/>
                  <a:gd name="connsiteX8-127" fmla="*/ 176697 w 918524"/>
                  <a:gd name="connsiteY8-128" fmla="*/ 914398 h 923906"/>
                  <a:gd name="connsiteX9-129" fmla="*/ 143648 w 918524"/>
                  <a:gd name="connsiteY9-130" fmla="*/ 613293 h 923906"/>
                  <a:gd name="connsiteX10-131" fmla="*/ 2063 w 918524"/>
                  <a:gd name="connsiteY10-132" fmla="*/ 349269 h 923906"/>
                  <a:gd name="connsiteX0-133" fmla="*/ 2063 w 918524"/>
                  <a:gd name="connsiteY0-134" fmla="*/ 349269 h 923906"/>
                  <a:gd name="connsiteX1-135" fmla="*/ 264202 w 918524"/>
                  <a:gd name="connsiteY1-136" fmla="*/ 223173 h 923906"/>
                  <a:gd name="connsiteX2-137" fmla="*/ 459262 w 918524"/>
                  <a:gd name="connsiteY2-138" fmla="*/ 0 h 923906"/>
                  <a:gd name="connsiteX3-139" fmla="*/ 654322 w 918524"/>
                  <a:gd name="connsiteY3-140" fmla="*/ 223173 h 923906"/>
                  <a:gd name="connsiteX4-141" fmla="*/ 916461 w 918524"/>
                  <a:gd name="connsiteY4-142" fmla="*/ 349269 h 923906"/>
                  <a:gd name="connsiteX5-143" fmla="*/ 774876 w 918524"/>
                  <a:gd name="connsiteY5-144" fmla="*/ 613293 h 923906"/>
                  <a:gd name="connsiteX6-145" fmla="*/ 741827 w 918524"/>
                  <a:gd name="connsiteY6-146" fmla="*/ 914398 h 923906"/>
                  <a:gd name="connsiteX7-147" fmla="*/ 459262 w 918524"/>
                  <a:gd name="connsiteY7-148" fmla="*/ 854400 h 923906"/>
                  <a:gd name="connsiteX8-149" fmla="*/ 176697 w 918524"/>
                  <a:gd name="connsiteY8-150" fmla="*/ 914398 h 923906"/>
                  <a:gd name="connsiteX9-151" fmla="*/ 143648 w 918524"/>
                  <a:gd name="connsiteY9-152" fmla="*/ 613293 h 923906"/>
                  <a:gd name="connsiteX10-153" fmla="*/ 2063 w 918524"/>
                  <a:gd name="connsiteY10-154" fmla="*/ 349269 h 923906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19" y="connsiteY9-20"/>
                  </a:cxn>
                  <a:cxn ang="0">
                    <a:pos x="connsiteX10-21" y="connsiteY10-22"/>
                  </a:cxn>
                </a:cxnLst>
                <a:rect l="l" t="t" r="r" b="b"/>
                <a:pathLst>
                  <a:path w="918524" h="923906">
                    <a:moveTo>
                      <a:pt x="2063" y="349269"/>
                    </a:moveTo>
                    <a:cubicBezTo>
                      <a:pt x="22155" y="284249"/>
                      <a:pt x="188002" y="281384"/>
                      <a:pt x="264202" y="223173"/>
                    </a:cubicBezTo>
                    <a:cubicBezTo>
                      <a:pt x="340402" y="164962"/>
                      <a:pt x="394242" y="0"/>
                      <a:pt x="459262" y="0"/>
                    </a:cubicBezTo>
                    <a:cubicBezTo>
                      <a:pt x="524282" y="0"/>
                      <a:pt x="578122" y="164962"/>
                      <a:pt x="654322" y="223173"/>
                    </a:cubicBezTo>
                    <a:cubicBezTo>
                      <a:pt x="730522" y="281384"/>
                      <a:pt x="896369" y="284249"/>
                      <a:pt x="916461" y="349269"/>
                    </a:cubicBezTo>
                    <a:cubicBezTo>
                      <a:pt x="936553" y="414289"/>
                      <a:pt x="803982" y="519105"/>
                      <a:pt x="774876" y="613293"/>
                    </a:cubicBezTo>
                    <a:cubicBezTo>
                      <a:pt x="745770" y="707481"/>
                      <a:pt x="794429" y="874213"/>
                      <a:pt x="741827" y="914398"/>
                    </a:cubicBezTo>
                    <a:cubicBezTo>
                      <a:pt x="689225" y="954583"/>
                      <a:pt x="553450" y="854400"/>
                      <a:pt x="459262" y="854400"/>
                    </a:cubicBezTo>
                    <a:cubicBezTo>
                      <a:pt x="365074" y="874399"/>
                      <a:pt x="257367" y="928196"/>
                      <a:pt x="176697" y="914398"/>
                    </a:cubicBezTo>
                    <a:cubicBezTo>
                      <a:pt x="96027" y="900600"/>
                      <a:pt x="172754" y="707481"/>
                      <a:pt x="143648" y="613293"/>
                    </a:cubicBezTo>
                    <a:cubicBezTo>
                      <a:pt x="114542" y="519105"/>
                      <a:pt x="-18029" y="414289"/>
                      <a:pt x="2063" y="349269"/>
                    </a:cubicBezTo>
                    <a:close/>
                  </a:path>
                </a:pathLst>
              </a:custGeom>
              <a:solidFill>
                <a:schemeClr val="bg1"/>
              </a:solidFill>
              <a:ln w="15875">
                <a:noFill/>
              </a:ln>
              <a:effectLst>
                <a:outerShdw blurRad="76200" dist="50800" dir="5400000" algn="t" rotWithShape="0">
                  <a:prstClr val="black">
                    <a:alpha val="16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1350">
                  <a:solidFill>
                    <a:srgbClr val="5B9BD5"/>
                  </a:solidFill>
                  <a:latin typeface="zihun35hao-jindianyahei" panose="00000500000000000000" pitchFamily="2" charset="-122"/>
                  <a:ea typeface="zihun35hao-jindianyahei" panose="00000500000000000000" pitchFamily="2" charset="-122"/>
                  <a:sym typeface="zihun35hao-jindianyahei" panose="00000500000000000000" pitchFamily="2" charset="-122"/>
                </a:endParaRPr>
              </a:p>
            </p:txBody>
          </p:sp>
          <p:grpSp>
            <p:nvGrpSpPr>
              <p:cNvPr id="24" name="组合 75">
                <a:extLst>
                  <a:ext uri="{FF2B5EF4-FFF2-40B4-BE49-F238E27FC236}">
                    <a16:creationId xmlns:a16="http://schemas.microsoft.com/office/drawing/2014/main" id="{81221ABE-2F90-44BC-B0C5-F7F40BB1981C}"/>
                  </a:ext>
                </a:extLst>
              </p:cNvPr>
              <p:cNvGrpSpPr/>
              <p:nvPr/>
            </p:nvGrpSpPr>
            <p:grpSpPr>
              <a:xfrm>
                <a:off x="10646778" y="4762829"/>
                <a:ext cx="749726" cy="728735"/>
                <a:chOff x="11012539" y="4493889"/>
                <a:chExt cx="749726" cy="728735"/>
              </a:xfrm>
            </p:grpSpPr>
            <p:sp>
              <p:nvSpPr>
                <p:cNvPr id="31" name="五角星 2">
                  <a:extLst>
                    <a:ext uri="{FF2B5EF4-FFF2-40B4-BE49-F238E27FC236}">
                      <a16:creationId xmlns:a16="http://schemas.microsoft.com/office/drawing/2014/main" id="{9CB9D3EE-75EC-4831-ADFB-DE8AA6FEB09A}"/>
                    </a:ext>
                  </a:extLst>
                </p:cNvPr>
                <p:cNvSpPr/>
                <p:nvPr/>
              </p:nvSpPr>
              <p:spPr>
                <a:xfrm rot="20227648" flipH="1">
                  <a:off x="11012539" y="4493889"/>
                  <a:ext cx="749726" cy="728735"/>
                </a:xfrm>
                <a:custGeom>
                  <a:avLst/>
                  <a:gdLst>
                    <a:gd name="connsiteX0" fmla="*/ 1 w 914400"/>
                    <a:gd name="connsiteY0" fmla="*/ 349269 h 914400"/>
                    <a:gd name="connsiteX1" fmla="*/ 262140 w 914400"/>
                    <a:gd name="connsiteY1" fmla="*/ 223173 h 914400"/>
                    <a:gd name="connsiteX2" fmla="*/ 457200 w 914400"/>
                    <a:gd name="connsiteY2" fmla="*/ 0 h 914400"/>
                    <a:gd name="connsiteX3" fmla="*/ 652260 w 914400"/>
                    <a:gd name="connsiteY3" fmla="*/ 223173 h 914400"/>
                    <a:gd name="connsiteX4" fmla="*/ 914399 w 914400"/>
                    <a:gd name="connsiteY4" fmla="*/ 349269 h 914400"/>
                    <a:gd name="connsiteX5" fmla="*/ 772814 w 914400"/>
                    <a:gd name="connsiteY5" fmla="*/ 613293 h 914400"/>
                    <a:gd name="connsiteX6" fmla="*/ 739765 w 914400"/>
                    <a:gd name="connsiteY6" fmla="*/ 914398 h 914400"/>
                    <a:gd name="connsiteX7" fmla="*/ 457200 w 914400"/>
                    <a:gd name="connsiteY7" fmla="*/ 854400 h 914400"/>
                    <a:gd name="connsiteX8" fmla="*/ 174635 w 914400"/>
                    <a:gd name="connsiteY8" fmla="*/ 914398 h 914400"/>
                    <a:gd name="connsiteX9" fmla="*/ 141586 w 914400"/>
                    <a:gd name="connsiteY9" fmla="*/ 613293 h 914400"/>
                    <a:gd name="connsiteX10" fmla="*/ 1 w 914400"/>
                    <a:gd name="connsiteY10" fmla="*/ 349269 h 914400"/>
                    <a:gd name="connsiteX0-1" fmla="*/ 0 w 914398"/>
                    <a:gd name="connsiteY0-2" fmla="*/ 349269 h 923906"/>
                    <a:gd name="connsiteX1-3" fmla="*/ 262139 w 914398"/>
                    <a:gd name="connsiteY1-4" fmla="*/ 223173 h 923906"/>
                    <a:gd name="connsiteX2-5" fmla="*/ 457199 w 914398"/>
                    <a:gd name="connsiteY2-6" fmla="*/ 0 h 923906"/>
                    <a:gd name="connsiteX3-7" fmla="*/ 652259 w 914398"/>
                    <a:gd name="connsiteY3-8" fmla="*/ 223173 h 923906"/>
                    <a:gd name="connsiteX4-9" fmla="*/ 914398 w 914398"/>
                    <a:gd name="connsiteY4-10" fmla="*/ 349269 h 923906"/>
                    <a:gd name="connsiteX5-11" fmla="*/ 772813 w 914398"/>
                    <a:gd name="connsiteY5-12" fmla="*/ 613293 h 923906"/>
                    <a:gd name="connsiteX6-13" fmla="*/ 739764 w 914398"/>
                    <a:gd name="connsiteY6-14" fmla="*/ 914398 h 923906"/>
                    <a:gd name="connsiteX7-15" fmla="*/ 457199 w 914398"/>
                    <a:gd name="connsiteY7-16" fmla="*/ 854400 h 923906"/>
                    <a:gd name="connsiteX8-17" fmla="*/ 174634 w 914398"/>
                    <a:gd name="connsiteY8-18" fmla="*/ 914398 h 923906"/>
                    <a:gd name="connsiteX9-19" fmla="*/ 141585 w 914398"/>
                    <a:gd name="connsiteY9-20" fmla="*/ 613293 h 923906"/>
                    <a:gd name="connsiteX10-21" fmla="*/ 0 w 914398"/>
                    <a:gd name="connsiteY10-22" fmla="*/ 349269 h 923906"/>
                    <a:gd name="connsiteX0-23" fmla="*/ 0 w 916461"/>
                    <a:gd name="connsiteY0-24" fmla="*/ 349269 h 923906"/>
                    <a:gd name="connsiteX1-25" fmla="*/ 262139 w 916461"/>
                    <a:gd name="connsiteY1-26" fmla="*/ 223173 h 923906"/>
                    <a:gd name="connsiteX2-27" fmla="*/ 457199 w 916461"/>
                    <a:gd name="connsiteY2-28" fmla="*/ 0 h 923906"/>
                    <a:gd name="connsiteX3-29" fmla="*/ 652259 w 916461"/>
                    <a:gd name="connsiteY3-30" fmla="*/ 223173 h 923906"/>
                    <a:gd name="connsiteX4-31" fmla="*/ 914398 w 916461"/>
                    <a:gd name="connsiteY4-32" fmla="*/ 349269 h 923906"/>
                    <a:gd name="connsiteX5-33" fmla="*/ 772813 w 916461"/>
                    <a:gd name="connsiteY5-34" fmla="*/ 613293 h 923906"/>
                    <a:gd name="connsiteX6-35" fmla="*/ 739764 w 916461"/>
                    <a:gd name="connsiteY6-36" fmla="*/ 914398 h 923906"/>
                    <a:gd name="connsiteX7-37" fmla="*/ 457199 w 916461"/>
                    <a:gd name="connsiteY7-38" fmla="*/ 854400 h 923906"/>
                    <a:gd name="connsiteX8-39" fmla="*/ 174634 w 916461"/>
                    <a:gd name="connsiteY8-40" fmla="*/ 914398 h 923906"/>
                    <a:gd name="connsiteX9-41" fmla="*/ 141585 w 916461"/>
                    <a:gd name="connsiteY9-42" fmla="*/ 613293 h 923906"/>
                    <a:gd name="connsiteX10-43" fmla="*/ 0 w 916461"/>
                    <a:gd name="connsiteY10-44" fmla="*/ 349269 h 923906"/>
                    <a:gd name="connsiteX0-45" fmla="*/ 0 w 916461"/>
                    <a:gd name="connsiteY0-46" fmla="*/ 349269 h 923906"/>
                    <a:gd name="connsiteX1-47" fmla="*/ 262139 w 916461"/>
                    <a:gd name="connsiteY1-48" fmla="*/ 223173 h 923906"/>
                    <a:gd name="connsiteX2-49" fmla="*/ 457199 w 916461"/>
                    <a:gd name="connsiteY2-50" fmla="*/ 0 h 923906"/>
                    <a:gd name="connsiteX3-51" fmla="*/ 652259 w 916461"/>
                    <a:gd name="connsiteY3-52" fmla="*/ 223173 h 923906"/>
                    <a:gd name="connsiteX4-53" fmla="*/ 914398 w 916461"/>
                    <a:gd name="connsiteY4-54" fmla="*/ 349269 h 923906"/>
                    <a:gd name="connsiteX5-55" fmla="*/ 772813 w 916461"/>
                    <a:gd name="connsiteY5-56" fmla="*/ 613293 h 923906"/>
                    <a:gd name="connsiteX6-57" fmla="*/ 739764 w 916461"/>
                    <a:gd name="connsiteY6-58" fmla="*/ 914398 h 923906"/>
                    <a:gd name="connsiteX7-59" fmla="*/ 457199 w 916461"/>
                    <a:gd name="connsiteY7-60" fmla="*/ 854400 h 923906"/>
                    <a:gd name="connsiteX8-61" fmla="*/ 174634 w 916461"/>
                    <a:gd name="connsiteY8-62" fmla="*/ 914398 h 923906"/>
                    <a:gd name="connsiteX9-63" fmla="*/ 141585 w 916461"/>
                    <a:gd name="connsiteY9-64" fmla="*/ 613293 h 923906"/>
                    <a:gd name="connsiteX10-65" fmla="*/ 0 w 916461"/>
                    <a:gd name="connsiteY10-66" fmla="*/ 349269 h 923906"/>
                    <a:gd name="connsiteX0-67" fmla="*/ 2063 w 918524"/>
                    <a:gd name="connsiteY0-68" fmla="*/ 349269 h 923906"/>
                    <a:gd name="connsiteX1-69" fmla="*/ 264202 w 918524"/>
                    <a:gd name="connsiteY1-70" fmla="*/ 223173 h 923906"/>
                    <a:gd name="connsiteX2-71" fmla="*/ 459262 w 918524"/>
                    <a:gd name="connsiteY2-72" fmla="*/ 0 h 923906"/>
                    <a:gd name="connsiteX3-73" fmla="*/ 654322 w 918524"/>
                    <a:gd name="connsiteY3-74" fmla="*/ 223173 h 923906"/>
                    <a:gd name="connsiteX4-75" fmla="*/ 916461 w 918524"/>
                    <a:gd name="connsiteY4-76" fmla="*/ 349269 h 923906"/>
                    <a:gd name="connsiteX5-77" fmla="*/ 774876 w 918524"/>
                    <a:gd name="connsiteY5-78" fmla="*/ 613293 h 923906"/>
                    <a:gd name="connsiteX6-79" fmla="*/ 741827 w 918524"/>
                    <a:gd name="connsiteY6-80" fmla="*/ 914398 h 923906"/>
                    <a:gd name="connsiteX7-81" fmla="*/ 459262 w 918524"/>
                    <a:gd name="connsiteY7-82" fmla="*/ 854400 h 923906"/>
                    <a:gd name="connsiteX8-83" fmla="*/ 176697 w 918524"/>
                    <a:gd name="connsiteY8-84" fmla="*/ 914398 h 923906"/>
                    <a:gd name="connsiteX9-85" fmla="*/ 143648 w 918524"/>
                    <a:gd name="connsiteY9-86" fmla="*/ 613293 h 923906"/>
                    <a:gd name="connsiteX10-87" fmla="*/ 2063 w 918524"/>
                    <a:gd name="connsiteY10-88" fmla="*/ 349269 h 923906"/>
                    <a:gd name="connsiteX0-89" fmla="*/ 2063 w 918524"/>
                    <a:gd name="connsiteY0-90" fmla="*/ 349269 h 923906"/>
                    <a:gd name="connsiteX1-91" fmla="*/ 264202 w 918524"/>
                    <a:gd name="connsiteY1-92" fmla="*/ 223173 h 923906"/>
                    <a:gd name="connsiteX2-93" fmla="*/ 459262 w 918524"/>
                    <a:gd name="connsiteY2-94" fmla="*/ 0 h 923906"/>
                    <a:gd name="connsiteX3-95" fmla="*/ 654322 w 918524"/>
                    <a:gd name="connsiteY3-96" fmla="*/ 223173 h 923906"/>
                    <a:gd name="connsiteX4-97" fmla="*/ 916461 w 918524"/>
                    <a:gd name="connsiteY4-98" fmla="*/ 349269 h 923906"/>
                    <a:gd name="connsiteX5-99" fmla="*/ 774876 w 918524"/>
                    <a:gd name="connsiteY5-100" fmla="*/ 613293 h 923906"/>
                    <a:gd name="connsiteX6-101" fmla="*/ 741827 w 918524"/>
                    <a:gd name="connsiteY6-102" fmla="*/ 914398 h 923906"/>
                    <a:gd name="connsiteX7-103" fmla="*/ 459262 w 918524"/>
                    <a:gd name="connsiteY7-104" fmla="*/ 854400 h 923906"/>
                    <a:gd name="connsiteX8-105" fmla="*/ 176697 w 918524"/>
                    <a:gd name="connsiteY8-106" fmla="*/ 914398 h 923906"/>
                    <a:gd name="connsiteX9-107" fmla="*/ 143648 w 918524"/>
                    <a:gd name="connsiteY9-108" fmla="*/ 613293 h 923906"/>
                    <a:gd name="connsiteX10-109" fmla="*/ 2063 w 918524"/>
                    <a:gd name="connsiteY10-110" fmla="*/ 349269 h 923906"/>
                    <a:gd name="connsiteX0-111" fmla="*/ 2063 w 918524"/>
                    <a:gd name="connsiteY0-112" fmla="*/ 349269 h 923906"/>
                    <a:gd name="connsiteX1-113" fmla="*/ 264202 w 918524"/>
                    <a:gd name="connsiteY1-114" fmla="*/ 223173 h 923906"/>
                    <a:gd name="connsiteX2-115" fmla="*/ 459262 w 918524"/>
                    <a:gd name="connsiteY2-116" fmla="*/ 0 h 923906"/>
                    <a:gd name="connsiteX3-117" fmla="*/ 654322 w 918524"/>
                    <a:gd name="connsiteY3-118" fmla="*/ 223173 h 923906"/>
                    <a:gd name="connsiteX4-119" fmla="*/ 916461 w 918524"/>
                    <a:gd name="connsiteY4-120" fmla="*/ 349269 h 923906"/>
                    <a:gd name="connsiteX5-121" fmla="*/ 774876 w 918524"/>
                    <a:gd name="connsiteY5-122" fmla="*/ 613293 h 923906"/>
                    <a:gd name="connsiteX6-123" fmla="*/ 741827 w 918524"/>
                    <a:gd name="connsiteY6-124" fmla="*/ 914398 h 923906"/>
                    <a:gd name="connsiteX7-125" fmla="*/ 459262 w 918524"/>
                    <a:gd name="connsiteY7-126" fmla="*/ 854400 h 923906"/>
                    <a:gd name="connsiteX8-127" fmla="*/ 176697 w 918524"/>
                    <a:gd name="connsiteY8-128" fmla="*/ 914398 h 923906"/>
                    <a:gd name="connsiteX9-129" fmla="*/ 143648 w 918524"/>
                    <a:gd name="connsiteY9-130" fmla="*/ 613293 h 923906"/>
                    <a:gd name="connsiteX10-131" fmla="*/ 2063 w 918524"/>
                    <a:gd name="connsiteY10-132" fmla="*/ 349269 h 923906"/>
                    <a:gd name="connsiteX0-133" fmla="*/ 2063 w 918524"/>
                    <a:gd name="connsiteY0-134" fmla="*/ 349269 h 923906"/>
                    <a:gd name="connsiteX1-135" fmla="*/ 264202 w 918524"/>
                    <a:gd name="connsiteY1-136" fmla="*/ 223173 h 923906"/>
                    <a:gd name="connsiteX2-137" fmla="*/ 459262 w 918524"/>
                    <a:gd name="connsiteY2-138" fmla="*/ 0 h 923906"/>
                    <a:gd name="connsiteX3-139" fmla="*/ 654322 w 918524"/>
                    <a:gd name="connsiteY3-140" fmla="*/ 223173 h 923906"/>
                    <a:gd name="connsiteX4-141" fmla="*/ 916461 w 918524"/>
                    <a:gd name="connsiteY4-142" fmla="*/ 349269 h 923906"/>
                    <a:gd name="connsiteX5-143" fmla="*/ 774876 w 918524"/>
                    <a:gd name="connsiteY5-144" fmla="*/ 613293 h 923906"/>
                    <a:gd name="connsiteX6-145" fmla="*/ 741827 w 918524"/>
                    <a:gd name="connsiteY6-146" fmla="*/ 914398 h 923906"/>
                    <a:gd name="connsiteX7-147" fmla="*/ 459262 w 918524"/>
                    <a:gd name="connsiteY7-148" fmla="*/ 854400 h 923906"/>
                    <a:gd name="connsiteX8-149" fmla="*/ 176697 w 918524"/>
                    <a:gd name="connsiteY8-150" fmla="*/ 914398 h 923906"/>
                    <a:gd name="connsiteX9-151" fmla="*/ 143648 w 918524"/>
                    <a:gd name="connsiteY9-152" fmla="*/ 613293 h 923906"/>
                    <a:gd name="connsiteX10-153" fmla="*/ 2063 w 918524"/>
                    <a:gd name="connsiteY10-154" fmla="*/ 349269 h 923906"/>
                  </a:gdLst>
                  <a:ahLst/>
                  <a:cxnLst>
                    <a:cxn ang="0">
                      <a:pos x="connsiteX0-1" y="connsiteY0-2"/>
                    </a:cxn>
                    <a:cxn ang="0">
                      <a:pos x="connsiteX1-3" y="connsiteY1-4"/>
                    </a:cxn>
                    <a:cxn ang="0">
                      <a:pos x="connsiteX2-5" y="connsiteY2-6"/>
                    </a:cxn>
                    <a:cxn ang="0">
                      <a:pos x="connsiteX3-7" y="connsiteY3-8"/>
                    </a:cxn>
                    <a:cxn ang="0">
                      <a:pos x="connsiteX4-9" y="connsiteY4-10"/>
                    </a:cxn>
                    <a:cxn ang="0">
                      <a:pos x="connsiteX5-11" y="connsiteY5-12"/>
                    </a:cxn>
                    <a:cxn ang="0">
                      <a:pos x="connsiteX6-13" y="connsiteY6-14"/>
                    </a:cxn>
                    <a:cxn ang="0">
                      <a:pos x="connsiteX7-15" y="connsiteY7-16"/>
                    </a:cxn>
                    <a:cxn ang="0">
                      <a:pos x="connsiteX8-17" y="connsiteY8-18"/>
                    </a:cxn>
                    <a:cxn ang="0">
                      <a:pos x="connsiteX9-19" y="connsiteY9-20"/>
                    </a:cxn>
                    <a:cxn ang="0">
                      <a:pos x="connsiteX10-21" y="connsiteY10-22"/>
                    </a:cxn>
                  </a:cxnLst>
                  <a:rect l="l" t="t" r="r" b="b"/>
                  <a:pathLst>
                    <a:path w="918524" h="923906">
                      <a:moveTo>
                        <a:pt x="2063" y="349269"/>
                      </a:moveTo>
                      <a:cubicBezTo>
                        <a:pt x="22155" y="284249"/>
                        <a:pt x="188002" y="281384"/>
                        <a:pt x="264202" y="223173"/>
                      </a:cubicBezTo>
                      <a:cubicBezTo>
                        <a:pt x="340402" y="164962"/>
                        <a:pt x="394242" y="0"/>
                        <a:pt x="459262" y="0"/>
                      </a:cubicBezTo>
                      <a:cubicBezTo>
                        <a:pt x="524282" y="0"/>
                        <a:pt x="578122" y="164962"/>
                        <a:pt x="654322" y="223173"/>
                      </a:cubicBezTo>
                      <a:cubicBezTo>
                        <a:pt x="730522" y="281384"/>
                        <a:pt x="896369" y="284249"/>
                        <a:pt x="916461" y="349269"/>
                      </a:cubicBezTo>
                      <a:cubicBezTo>
                        <a:pt x="936553" y="414289"/>
                        <a:pt x="803982" y="519105"/>
                        <a:pt x="774876" y="613293"/>
                      </a:cubicBezTo>
                      <a:cubicBezTo>
                        <a:pt x="745770" y="707481"/>
                        <a:pt x="794429" y="874213"/>
                        <a:pt x="741827" y="914398"/>
                      </a:cubicBezTo>
                      <a:cubicBezTo>
                        <a:pt x="689225" y="954583"/>
                        <a:pt x="553450" y="854400"/>
                        <a:pt x="459262" y="854400"/>
                      </a:cubicBezTo>
                      <a:cubicBezTo>
                        <a:pt x="365074" y="874399"/>
                        <a:pt x="257367" y="928196"/>
                        <a:pt x="176697" y="914398"/>
                      </a:cubicBezTo>
                      <a:cubicBezTo>
                        <a:pt x="96027" y="900600"/>
                        <a:pt x="172754" y="707481"/>
                        <a:pt x="143648" y="613293"/>
                      </a:cubicBezTo>
                      <a:cubicBezTo>
                        <a:pt x="114542" y="519105"/>
                        <a:pt x="-18029" y="414289"/>
                        <a:pt x="2063" y="349269"/>
                      </a:cubicBezTo>
                      <a:close/>
                    </a:path>
                  </a:pathLst>
                </a:custGeom>
                <a:solidFill>
                  <a:srgbClr val="8AFA4C"/>
                </a:solidFill>
                <a:ln w="15875">
                  <a:solidFill>
                    <a:schemeClr val="bg1"/>
                  </a:solidFill>
                </a:ln>
                <a:effectLst>
                  <a:innerShdw blurRad="292100">
                    <a:srgbClr val="76CE0C"/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1350">
                    <a:solidFill>
                      <a:srgbClr val="5B9BD5"/>
                    </a:solidFill>
                    <a:latin typeface="zihun35hao-jindianyahei" panose="00000500000000000000" pitchFamily="2" charset="-122"/>
                    <a:ea typeface="zihun35hao-jindianyahei" panose="00000500000000000000" pitchFamily="2" charset="-122"/>
                    <a:sym typeface="zihun35hao-jindianyahei" panose="00000500000000000000" pitchFamily="2" charset="-122"/>
                  </a:endParaRPr>
                </a:p>
              </p:txBody>
            </p:sp>
            <p:sp>
              <p:nvSpPr>
                <p:cNvPr id="34" name="五角星 2">
                  <a:extLst>
                    <a:ext uri="{FF2B5EF4-FFF2-40B4-BE49-F238E27FC236}">
                      <a16:creationId xmlns:a16="http://schemas.microsoft.com/office/drawing/2014/main" id="{1FBC2129-A203-471A-96C3-52ED3E6091EB}"/>
                    </a:ext>
                  </a:extLst>
                </p:cNvPr>
                <p:cNvSpPr/>
                <p:nvPr/>
              </p:nvSpPr>
              <p:spPr>
                <a:xfrm rot="20424262">
                  <a:off x="11046365" y="4655056"/>
                  <a:ext cx="290576" cy="221980"/>
                </a:xfrm>
                <a:custGeom>
                  <a:avLst/>
                  <a:gdLst>
                    <a:gd name="connsiteX0" fmla="*/ 1 w 914400"/>
                    <a:gd name="connsiteY0" fmla="*/ 349269 h 914400"/>
                    <a:gd name="connsiteX1" fmla="*/ 262140 w 914400"/>
                    <a:gd name="connsiteY1" fmla="*/ 223173 h 914400"/>
                    <a:gd name="connsiteX2" fmla="*/ 457200 w 914400"/>
                    <a:gd name="connsiteY2" fmla="*/ 0 h 914400"/>
                    <a:gd name="connsiteX3" fmla="*/ 652260 w 914400"/>
                    <a:gd name="connsiteY3" fmla="*/ 223173 h 914400"/>
                    <a:gd name="connsiteX4" fmla="*/ 914399 w 914400"/>
                    <a:gd name="connsiteY4" fmla="*/ 349269 h 914400"/>
                    <a:gd name="connsiteX5" fmla="*/ 772814 w 914400"/>
                    <a:gd name="connsiteY5" fmla="*/ 613293 h 914400"/>
                    <a:gd name="connsiteX6" fmla="*/ 739765 w 914400"/>
                    <a:gd name="connsiteY6" fmla="*/ 914398 h 914400"/>
                    <a:gd name="connsiteX7" fmla="*/ 457200 w 914400"/>
                    <a:gd name="connsiteY7" fmla="*/ 854400 h 914400"/>
                    <a:gd name="connsiteX8" fmla="*/ 174635 w 914400"/>
                    <a:gd name="connsiteY8" fmla="*/ 914398 h 914400"/>
                    <a:gd name="connsiteX9" fmla="*/ 141586 w 914400"/>
                    <a:gd name="connsiteY9" fmla="*/ 613293 h 914400"/>
                    <a:gd name="connsiteX10" fmla="*/ 1 w 914400"/>
                    <a:gd name="connsiteY10" fmla="*/ 349269 h 914400"/>
                    <a:gd name="connsiteX0-1" fmla="*/ 0 w 914398"/>
                    <a:gd name="connsiteY0-2" fmla="*/ 349269 h 923906"/>
                    <a:gd name="connsiteX1-3" fmla="*/ 262139 w 914398"/>
                    <a:gd name="connsiteY1-4" fmla="*/ 223173 h 923906"/>
                    <a:gd name="connsiteX2-5" fmla="*/ 457199 w 914398"/>
                    <a:gd name="connsiteY2-6" fmla="*/ 0 h 923906"/>
                    <a:gd name="connsiteX3-7" fmla="*/ 652259 w 914398"/>
                    <a:gd name="connsiteY3-8" fmla="*/ 223173 h 923906"/>
                    <a:gd name="connsiteX4-9" fmla="*/ 914398 w 914398"/>
                    <a:gd name="connsiteY4-10" fmla="*/ 349269 h 923906"/>
                    <a:gd name="connsiteX5-11" fmla="*/ 772813 w 914398"/>
                    <a:gd name="connsiteY5-12" fmla="*/ 613293 h 923906"/>
                    <a:gd name="connsiteX6-13" fmla="*/ 739764 w 914398"/>
                    <a:gd name="connsiteY6-14" fmla="*/ 914398 h 923906"/>
                    <a:gd name="connsiteX7-15" fmla="*/ 457199 w 914398"/>
                    <a:gd name="connsiteY7-16" fmla="*/ 854400 h 923906"/>
                    <a:gd name="connsiteX8-17" fmla="*/ 174634 w 914398"/>
                    <a:gd name="connsiteY8-18" fmla="*/ 914398 h 923906"/>
                    <a:gd name="connsiteX9-19" fmla="*/ 141585 w 914398"/>
                    <a:gd name="connsiteY9-20" fmla="*/ 613293 h 923906"/>
                    <a:gd name="connsiteX10-21" fmla="*/ 0 w 914398"/>
                    <a:gd name="connsiteY10-22" fmla="*/ 349269 h 923906"/>
                    <a:gd name="connsiteX0-23" fmla="*/ 0 w 916461"/>
                    <a:gd name="connsiteY0-24" fmla="*/ 349269 h 923906"/>
                    <a:gd name="connsiteX1-25" fmla="*/ 262139 w 916461"/>
                    <a:gd name="connsiteY1-26" fmla="*/ 223173 h 923906"/>
                    <a:gd name="connsiteX2-27" fmla="*/ 457199 w 916461"/>
                    <a:gd name="connsiteY2-28" fmla="*/ 0 h 923906"/>
                    <a:gd name="connsiteX3-29" fmla="*/ 652259 w 916461"/>
                    <a:gd name="connsiteY3-30" fmla="*/ 223173 h 923906"/>
                    <a:gd name="connsiteX4-31" fmla="*/ 914398 w 916461"/>
                    <a:gd name="connsiteY4-32" fmla="*/ 349269 h 923906"/>
                    <a:gd name="connsiteX5-33" fmla="*/ 772813 w 916461"/>
                    <a:gd name="connsiteY5-34" fmla="*/ 613293 h 923906"/>
                    <a:gd name="connsiteX6-35" fmla="*/ 739764 w 916461"/>
                    <a:gd name="connsiteY6-36" fmla="*/ 914398 h 923906"/>
                    <a:gd name="connsiteX7-37" fmla="*/ 457199 w 916461"/>
                    <a:gd name="connsiteY7-38" fmla="*/ 854400 h 923906"/>
                    <a:gd name="connsiteX8-39" fmla="*/ 174634 w 916461"/>
                    <a:gd name="connsiteY8-40" fmla="*/ 914398 h 923906"/>
                    <a:gd name="connsiteX9-41" fmla="*/ 141585 w 916461"/>
                    <a:gd name="connsiteY9-42" fmla="*/ 613293 h 923906"/>
                    <a:gd name="connsiteX10-43" fmla="*/ 0 w 916461"/>
                    <a:gd name="connsiteY10-44" fmla="*/ 349269 h 923906"/>
                    <a:gd name="connsiteX0-45" fmla="*/ 0 w 916461"/>
                    <a:gd name="connsiteY0-46" fmla="*/ 349269 h 923906"/>
                    <a:gd name="connsiteX1-47" fmla="*/ 262139 w 916461"/>
                    <a:gd name="connsiteY1-48" fmla="*/ 223173 h 923906"/>
                    <a:gd name="connsiteX2-49" fmla="*/ 457199 w 916461"/>
                    <a:gd name="connsiteY2-50" fmla="*/ 0 h 923906"/>
                    <a:gd name="connsiteX3-51" fmla="*/ 652259 w 916461"/>
                    <a:gd name="connsiteY3-52" fmla="*/ 223173 h 923906"/>
                    <a:gd name="connsiteX4-53" fmla="*/ 914398 w 916461"/>
                    <a:gd name="connsiteY4-54" fmla="*/ 349269 h 923906"/>
                    <a:gd name="connsiteX5-55" fmla="*/ 772813 w 916461"/>
                    <a:gd name="connsiteY5-56" fmla="*/ 613293 h 923906"/>
                    <a:gd name="connsiteX6-57" fmla="*/ 739764 w 916461"/>
                    <a:gd name="connsiteY6-58" fmla="*/ 914398 h 923906"/>
                    <a:gd name="connsiteX7-59" fmla="*/ 457199 w 916461"/>
                    <a:gd name="connsiteY7-60" fmla="*/ 854400 h 923906"/>
                    <a:gd name="connsiteX8-61" fmla="*/ 174634 w 916461"/>
                    <a:gd name="connsiteY8-62" fmla="*/ 914398 h 923906"/>
                    <a:gd name="connsiteX9-63" fmla="*/ 141585 w 916461"/>
                    <a:gd name="connsiteY9-64" fmla="*/ 613293 h 923906"/>
                    <a:gd name="connsiteX10-65" fmla="*/ 0 w 916461"/>
                    <a:gd name="connsiteY10-66" fmla="*/ 349269 h 923906"/>
                    <a:gd name="connsiteX0-67" fmla="*/ 2063 w 918524"/>
                    <a:gd name="connsiteY0-68" fmla="*/ 349269 h 923906"/>
                    <a:gd name="connsiteX1-69" fmla="*/ 264202 w 918524"/>
                    <a:gd name="connsiteY1-70" fmla="*/ 223173 h 923906"/>
                    <a:gd name="connsiteX2-71" fmla="*/ 459262 w 918524"/>
                    <a:gd name="connsiteY2-72" fmla="*/ 0 h 923906"/>
                    <a:gd name="connsiteX3-73" fmla="*/ 654322 w 918524"/>
                    <a:gd name="connsiteY3-74" fmla="*/ 223173 h 923906"/>
                    <a:gd name="connsiteX4-75" fmla="*/ 916461 w 918524"/>
                    <a:gd name="connsiteY4-76" fmla="*/ 349269 h 923906"/>
                    <a:gd name="connsiteX5-77" fmla="*/ 774876 w 918524"/>
                    <a:gd name="connsiteY5-78" fmla="*/ 613293 h 923906"/>
                    <a:gd name="connsiteX6-79" fmla="*/ 741827 w 918524"/>
                    <a:gd name="connsiteY6-80" fmla="*/ 914398 h 923906"/>
                    <a:gd name="connsiteX7-81" fmla="*/ 459262 w 918524"/>
                    <a:gd name="connsiteY7-82" fmla="*/ 854400 h 923906"/>
                    <a:gd name="connsiteX8-83" fmla="*/ 176697 w 918524"/>
                    <a:gd name="connsiteY8-84" fmla="*/ 914398 h 923906"/>
                    <a:gd name="connsiteX9-85" fmla="*/ 143648 w 918524"/>
                    <a:gd name="connsiteY9-86" fmla="*/ 613293 h 923906"/>
                    <a:gd name="connsiteX10-87" fmla="*/ 2063 w 918524"/>
                    <a:gd name="connsiteY10-88" fmla="*/ 349269 h 923906"/>
                    <a:gd name="connsiteX0-89" fmla="*/ 2063 w 918524"/>
                    <a:gd name="connsiteY0-90" fmla="*/ 349269 h 923906"/>
                    <a:gd name="connsiteX1-91" fmla="*/ 264202 w 918524"/>
                    <a:gd name="connsiteY1-92" fmla="*/ 223173 h 923906"/>
                    <a:gd name="connsiteX2-93" fmla="*/ 459262 w 918524"/>
                    <a:gd name="connsiteY2-94" fmla="*/ 0 h 923906"/>
                    <a:gd name="connsiteX3-95" fmla="*/ 654322 w 918524"/>
                    <a:gd name="connsiteY3-96" fmla="*/ 223173 h 923906"/>
                    <a:gd name="connsiteX4-97" fmla="*/ 916461 w 918524"/>
                    <a:gd name="connsiteY4-98" fmla="*/ 349269 h 923906"/>
                    <a:gd name="connsiteX5-99" fmla="*/ 774876 w 918524"/>
                    <a:gd name="connsiteY5-100" fmla="*/ 613293 h 923906"/>
                    <a:gd name="connsiteX6-101" fmla="*/ 741827 w 918524"/>
                    <a:gd name="connsiteY6-102" fmla="*/ 914398 h 923906"/>
                    <a:gd name="connsiteX7-103" fmla="*/ 459262 w 918524"/>
                    <a:gd name="connsiteY7-104" fmla="*/ 854400 h 923906"/>
                    <a:gd name="connsiteX8-105" fmla="*/ 176697 w 918524"/>
                    <a:gd name="connsiteY8-106" fmla="*/ 914398 h 923906"/>
                    <a:gd name="connsiteX9-107" fmla="*/ 143648 w 918524"/>
                    <a:gd name="connsiteY9-108" fmla="*/ 613293 h 923906"/>
                    <a:gd name="connsiteX10-109" fmla="*/ 2063 w 918524"/>
                    <a:gd name="connsiteY10-110" fmla="*/ 349269 h 923906"/>
                    <a:gd name="connsiteX0-111" fmla="*/ 2063 w 918524"/>
                    <a:gd name="connsiteY0-112" fmla="*/ 349269 h 923906"/>
                    <a:gd name="connsiteX1-113" fmla="*/ 264202 w 918524"/>
                    <a:gd name="connsiteY1-114" fmla="*/ 223173 h 923906"/>
                    <a:gd name="connsiteX2-115" fmla="*/ 459262 w 918524"/>
                    <a:gd name="connsiteY2-116" fmla="*/ 0 h 923906"/>
                    <a:gd name="connsiteX3-117" fmla="*/ 654322 w 918524"/>
                    <a:gd name="connsiteY3-118" fmla="*/ 223173 h 923906"/>
                    <a:gd name="connsiteX4-119" fmla="*/ 916461 w 918524"/>
                    <a:gd name="connsiteY4-120" fmla="*/ 349269 h 923906"/>
                    <a:gd name="connsiteX5-121" fmla="*/ 774876 w 918524"/>
                    <a:gd name="connsiteY5-122" fmla="*/ 613293 h 923906"/>
                    <a:gd name="connsiteX6-123" fmla="*/ 741827 w 918524"/>
                    <a:gd name="connsiteY6-124" fmla="*/ 914398 h 923906"/>
                    <a:gd name="connsiteX7-125" fmla="*/ 459262 w 918524"/>
                    <a:gd name="connsiteY7-126" fmla="*/ 854400 h 923906"/>
                    <a:gd name="connsiteX8-127" fmla="*/ 176697 w 918524"/>
                    <a:gd name="connsiteY8-128" fmla="*/ 914398 h 923906"/>
                    <a:gd name="connsiteX9-129" fmla="*/ 143648 w 918524"/>
                    <a:gd name="connsiteY9-130" fmla="*/ 613293 h 923906"/>
                    <a:gd name="connsiteX10-131" fmla="*/ 2063 w 918524"/>
                    <a:gd name="connsiteY10-132" fmla="*/ 349269 h 923906"/>
                    <a:gd name="connsiteX0-133" fmla="*/ 2063 w 918524"/>
                    <a:gd name="connsiteY0-134" fmla="*/ 349269 h 923906"/>
                    <a:gd name="connsiteX1-135" fmla="*/ 264202 w 918524"/>
                    <a:gd name="connsiteY1-136" fmla="*/ 223173 h 923906"/>
                    <a:gd name="connsiteX2-137" fmla="*/ 459262 w 918524"/>
                    <a:gd name="connsiteY2-138" fmla="*/ 0 h 923906"/>
                    <a:gd name="connsiteX3-139" fmla="*/ 654322 w 918524"/>
                    <a:gd name="connsiteY3-140" fmla="*/ 223173 h 923906"/>
                    <a:gd name="connsiteX4-141" fmla="*/ 916461 w 918524"/>
                    <a:gd name="connsiteY4-142" fmla="*/ 349269 h 923906"/>
                    <a:gd name="connsiteX5-143" fmla="*/ 774876 w 918524"/>
                    <a:gd name="connsiteY5-144" fmla="*/ 613293 h 923906"/>
                    <a:gd name="connsiteX6-145" fmla="*/ 741827 w 918524"/>
                    <a:gd name="connsiteY6-146" fmla="*/ 914398 h 923906"/>
                    <a:gd name="connsiteX7-147" fmla="*/ 459262 w 918524"/>
                    <a:gd name="connsiteY7-148" fmla="*/ 854400 h 923906"/>
                    <a:gd name="connsiteX8-149" fmla="*/ 176697 w 918524"/>
                    <a:gd name="connsiteY8-150" fmla="*/ 914398 h 923906"/>
                    <a:gd name="connsiteX9-151" fmla="*/ 143648 w 918524"/>
                    <a:gd name="connsiteY9-152" fmla="*/ 613293 h 923906"/>
                    <a:gd name="connsiteX10-153" fmla="*/ 2063 w 918524"/>
                    <a:gd name="connsiteY10-154" fmla="*/ 349269 h 923906"/>
                    <a:gd name="connsiteX0-155" fmla="*/ 654322 w 918524"/>
                    <a:gd name="connsiteY0-156" fmla="*/ 223173 h 923906"/>
                    <a:gd name="connsiteX1-157" fmla="*/ 916461 w 918524"/>
                    <a:gd name="connsiteY1-158" fmla="*/ 349269 h 923906"/>
                    <a:gd name="connsiteX2-159" fmla="*/ 774876 w 918524"/>
                    <a:gd name="connsiteY2-160" fmla="*/ 613293 h 923906"/>
                    <a:gd name="connsiteX3-161" fmla="*/ 741827 w 918524"/>
                    <a:gd name="connsiteY3-162" fmla="*/ 914398 h 923906"/>
                    <a:gd name="connsiteX4-163" fmla="*/ 459262 w 918524"/>
                    <a:gd name="connsiteY4-164" fmla="*/ 854400 h 923906"/>
                    <a:gd name="connsiteX5-165" fmla="*/ 176697 w 918524"/>
                    <a:gd name="connsiteY5-166" fmla="*/ 914398 h 923906"/>
                    <a:gd name="connsiteX6-167" fmla="*/ 143648 w 918524"/>
                    <a:gd name="connsiteY6-168" fmla="*/ 613293 h 923906"/>
                    <a:gd name="connsiteX7-169" fmla="*/ 2063 w 918524"/>
                    <a:gd name="connsiteY7-170" fmla="*/ 349269 h 923906"/>
                    <a:gd name="connsiteX8-171" fmla="*/ 264202 w 918524"/>
                    <a:gd name="connsiteY8-172" fmla="*/ 223173 h 923906"/>
                    <a:gd name="connsiteX9-173" fmla="*/ 459262 w 918524"/>
                    <a:gd name="connsiteY9-174" fmla="*/ 0 h 923906"/>
                    <a:gd name="connsiteX10-175" fmla="*/ 715845 w 918524"/>
                    <a:gd name="connsiteY10-176" fmla="*/ 284696 h 923906"/>
                    <a:gd name="connsiteX0-177" fmla="*/ 916461 w 918524"/>
                    <a:gd name="connsiteY0-178" fmla="*/ 349269 h 923906"/>
                    <a:gd name="connsiteX1-179" fmla="*/ 774876 w 918524"/>
                    <a:gd name="connsiteY1-180" fmla="*/ 613293 h 923906"/>
                    <a:gd name="connsiteX2-181" fmla="*/ 741827 w 918524"/>
                    <a:gd name="connsiteY2-182" fmla="*/ 914398 h 923906"/>
                    <a:gd name="connsiteX3-183" fmla="*/ 459262 w 918524"/>
                    <a:gd name="connsiteY3-184" fmla="*/ 854400 h 923906"/>
                    <a:gd name="connsiteX4-185" fmla="*/ 176697 w 918524"/>
                    <a:gd name="connsiteY4-186" fmla="*/ 914398 h 923906"/>
                    <a:gd name="connsiteX5-187" fmla="*/ 143648 w 918524"/>
                    <a:gd name="connsiteY5-188" fmla="*/ 613293 h 923906"/>
                    <a:gd name="connsiteX6-189" fmla="*/ 2063 w 918524"/>
                    <a:gd name="connsiteY6-190" fmla="*/ 349269 h 923906"/>
                    <a:gd name="connsiteX7-191" fmla="*/ 264202 w 918524"/>
                    <a:gd name="connsiteY7-192" fmla="*/ 223173 h 923906"/>
                    <a:gd name="connsiteX8-193" fmla="*/ 459262 w 918524"/>
                    <a:gd name="connsiteY8-194" fmla="*/ 0 h 923906"/>
                    <a:gd name="connsiteX9-195" fmla="*/ 715845 w 918524"/>
                    <a:gd name="connsiteY9-196" fmla="*/ 284696 h 923906"/>
                    <a:gd name="connsiteX0-197" fmla="*/ 774876 w 774876"/>
                    <a:gd name="connsiteY0-198" fmla="*/ 613293 h 923906"/>
                    <a:gd name="connsiteX1-199" fmla="*/ 741827 w 774876"/>
                    <a:gd name="connsiteY1-200" fmla="*/ 914398 h 923906"/>
                    <a:gd name="connsiteX2-201" fmla="*/ 459262 w 774876"/>
                    <a:gd name="connsiteY2-202" fmla="*/ 854400 h 923906"/>
                    <a:gd name="connsiteX3-203" fmla="*/ 176697 w 774876"/>
                    <a:gd name="connsiteY3-204" fmla="*/ 914398 h 923906"/>
                    <a:gd name="connsiteX4-205" fmla="*/ 143648 w 774876"/>
                    <a:gd name="connsiteY4-206" fmla="*/ 613293 h 923906"/>
                    <a:gd name="connsiteX5-207" fmla="*/ 2063 w 774876"/>
                    <a:gd name="connsiteY5-208" fmla="*/ 349269 h 923906"/>
                    <a:gd name="connsiteX6-209" fmla="*/ 264202 w 774876"/>
                    <a:gd name="connsiteY6-210" fmla="*/ 223173 h 923906"/>
                    <a:gd name="connsiteX7-211" fmla="*/ 459262 w 774876"/>
                    <a:gd name="connsiteY7-212" fmla="*/ 0 h 923906"/>
                    <a:gd name="connsiteX8-213" fmla="*/ 715845 w 774876"/>
                    <a:gd name="connsiteY8-214" fmla="*/ 284696 h 923906"/>
                    <a:gd name="connsiteX0-215" fmla="*/ 741827 w 741827"/>
                    <a:gd name="connsiteY0-216" fmla="*/ 914398 h 923906"/>
                    <a:gd name="connsiteX1-217" fmla="*/ 459262 w 741827"/>
                    <a:gd name="connsiteY1-218" fmla="*/ 854400 h 923906"/>
                    <a:gd name="connsiteX2-219" fmla="*/ 176697 w 741827"/>
                    <a:gd name="connsiteY2-220" fmla="*/ 914398 h 923906"/>
                    <a:gd name="connsiteX3-221" fmla="*/ 143648 w 741827"/>
                    <a:gd name="connsiteY3-222" fmla="*/ 613293 h 923906"/>
                    <a:gd name="connsiteX4-223" fmla="*/ 2063 w 741827"/>
                    <a:gd name="connsiteY4-224" fmla="*/ 349269 h 923906"/>
                    <a:gd name="connsiteX5-225" fmla="*/ 264202 w 741827"/>
                    <a:gd name="connsiteY5-226" fmla="*/ 223173 h 923906"/>
                    <a:gd name="connsiteX6-227" fmla="*/ 459262 w 741827"/>
                    <a:gd name="connsiteY6-228" fmla="*/ 0 h 923906"/>
                    <a:gd name="connsiteX7-229" fmla="*/ 715845 w 741827"/>
                    <a:gd name="connsiteY7-230" fmla="*/ 284696 h 923906"/>
                    <a:gd name="connsiteX0-231" fmla="*/ 459262 w 715845"/>
                    <a:gd name="connsiteY0-232" fmla="*/ 854400 h 916632"/>
                    <a:gd name="connsiteX1-233" fmla="*/ 176697 w 715845"/>
                    <a:gd name="connsiteY1-234" fmla="*/ 914398 h 916632"/>
                    <a:gd name="connsiteX2-235" fmla="*/ 143648 w 715845"/>
                    <a:gd name="connsiteY2-236" fmla="*/ 613293 h 916632"/>
                    <a:gd name="connsiteX3-237" fmla="*/ 2063 w 715845"/>
                    <a:gd name="connsiteY3-238" fmla="*/ 349269 h 916632"/>
                    <a:gd name="connsiteX4-239" fmla="*/ 264202 w 715845"/>
                    <a:gd name="connsiteY4-240" fmla="*/ 223173 h 916632"/>
                    <a:gd name="connsiteX5-241" fmla="*/ 459262 w 715845"/>
                    <a:gd name="connsiteY5-242" fmla="*/ 0 h 916632"/>
                    <a:gd name="connsiteX6-243" fmla="*/ 715845 w 715845"/>
                    <a:gd name="connsiteY6-244" fmla="*/ 284696 h 916632"/>
                    <a:gd name="connsiteX0-245" fmla="*/ 176697 w 715845"/>
                    <a:gd name="connsiteY0-246" fmla="*/ 914398 h 914398"/>
                    <a:gd name="connsiteX1-247" fmla="*/ 143648 w 715845"/>
                    <a:gd name="connsiteY1-248" fmla="*/ 613293 h 914398"/>
                    <a:gd name="connsiteX2-249" fmla="*/ 2063 w 715845"/>
                    <a:gd name="connsiteY2-250" fmla="*/ 349269 h 914398"/>
                    <a:gd name="connsiteX3-251" fmla="*/ 264202 w 715845"/>
                    <a:gd name="connsiteY3-252" fmla="*/ 223173 h 914398"/>
                    <a:gd name="connsiteX4-253" fmla="*/ 459262 w 715845"/>
                    <a:gd name="connsiteY4-254" fmla="*/ 0 h 914398"/>
                    <a:gd name="connsiteX5-255" fmla="*/ 715845 w 715845"/>
                    <a:gd name="connsiteY5-256" fmla="*/ 284696 h 914398"/>
                    <a:gd name="connsiteX0-257" fmla="*/ 143648 w 715845"/>
                    <a:gd name="connsiteY0-258" fmla="*/ 613293 h 613293"/>
                    <a:gd name="connsiteX1-259" fmla="*/ 2063 w 715845"/>
                    <a:gd name="connsiteY1-260" fmla="*/ 349269 h 613293"/>
                    <a:gd name="connsiteX2-261" fmla="*/ 264202 w 715845"/>
                    <a:gd name="connsiteY2-262" fmla="*/ 223173 h 613293"/>
                    <a:gd name="connsiteX3-263" fmla="*/ 459262 w 715845"/>
                    <a:gd name="connsiteY3-264" fmla="*/ 0 h 613293"/>
                    <a:gd name="connsiteX4-265" fmla="*/ 715845 w 715845"/>
                    <a:gd name="connsiteY4-266" fmla="*/ 284696 h 613293"/>
                    <a:gd name="connsiteX0-267" fmla="*/ 0 w 713782"/>
                    <a:gd name="connsiteY0-268" fmla="*/ 349269 h 349269"/>
                    <a:gd name="connsiteX1-269" fmla="*/ 262139 w 713782"/>
                    <a:gd name="connsiteY1-270" fmla="*/ 223173 h 349269"/>
                    <a:gd name="connsiteX2-271" fmla="*/ 457199 w 713782"/>
                    <a:gd name="connsiteY2-272" fmla="*/ 0 h 349269"/>
                    <a:gd name="connsiteX3-273" fmla="*/ 713782 w 713782"/>
                    <a:gd name="connsiteY3-274" fmla="*/ 284696 h 349269"/>
                    <a:gd name="connsiteX0-275" fmla="*/ 0 w 457199"/>
                    <a:gd name="connsiteY0-276" fmla="*/ 349269 h 349269"/>
                    <a:gd name="connsiteX1-277" fmla="*/ 262139 w 457199"/>
                    <a:gd name="connsiteY1-278" fmla="*/ 223173 h 349269"/>
                    <a:gd name="connsiteX2-279" fmla="*/ 457199 w 457199"/>
                    <a:gd name="connsiteY2-280" fmla="*/ 0 h 349269"/>
                  </a:gdLst>
                  <a:ahLst/>
                  <a:cxnLst>
                    <a:cxn ang="0">
                      <a:pos x="connsiteX0-1" y="connsiteY0-2"/>
                    </a:cxn>
                    <a:cxn ang="0">
                      <a:pos x="connsiteX1-3" y="connsiteY1-4"/>
                    </a:cxn>
                    <a:cxn ang="0">
                      <a:pos x="connsiteX2-5" y="connsiteY2-6"/>
                    </a:cxn>
                  </a:cxnLst>
                  <a:rect l="l" t="t" r="r" b="b"/>
                  <a:pathLst>
                    <a:path w="457199" h="349269">
                      <a:moveTo>
                        <a:pt x="0" y="349269"/>
                      </a:moveTo>
                      <a:cubicBezTo>
                        <a:pt x="20092" y="284249"/>
                        <a:pt x="185939" y="281384"/>
                        <a:pt x="262139" y="223173"/>
                      </a:cubicBezTo>
                      <a:cubicBezTo>
                        <a:pt x="338339" y="164962"/>
                        <a:pt x="392179" y="0"/>
                        <a:pt x="457199" y="0"/>
                      </a:cubicBezTo>
                    </a:path>
                  </a:pathLst>
                </a:custGeom>
                <a:noFill/>
                <a:ln w="28575" cap="rnd">
                  <a:solidFill>
                    <a:schemeClr val="bg1">
                      <a:alpha val="89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1350">
                    <a:solidFill>
                      <a:srgbClr val="5B9BD5"/>
                    </a:solidFill>
                    <a:latin typeface="zihun35hao-jindianyahei" panose="00000500000000000000" pitchFamily="2" charset="-122"/>
                    <a:ea typeface="zihun35hao-jindianyahei" panose="00000500000000000000" pitchFamily="2" charset="-122"/>
                    <a:sym typeface="zihun35hao-jindianyahei" panose="00000500000000000000" pitchFamily="2" charset="-122"/>
                  </a:endParaRPr>
                </a:p>
              </p:txBody>
            </p:sp>
            <p:sp>
              <p:nvSpPr>
                <p:cNvPr id="35" name="五角星 2">
                  <a:extLst>
                    <a:ext uri="{FF2B5EF4-FFF2-40B4-BE49-F238E27FC236}">
                      <a16:creationId xmlns:a16="http://schemas.microsoft.com/office/drawing/2014/main" id="{86C0AB23-C38B-4CAC-8231-D03C22D3A4E2}"/>
                    </a:ext>
                  </a:extLst>
                </p:cNvPr>
                <p:cNvSpPr/>
                <p:nvPr/>
              </p:nvSpPr>
              <p:spPr>
                <a:xfrm rot="6997346">
                  <a:off x="11587935" y="4901938"/>
                  <a:ext cx="128719" cy="147271"/>
                </a:xfrm>
                <a:custGeom>
                  <a:avLst/>
                  <a:gdLst>
                    <a:gd name="connsiteX0" fmla="*/ 1 w 914400"/>
                    <a:gd name="connsiteY0" fmla="*/ 349269 h 914400"/>
                    <a:gd name="connsiteX1" fmla="*/ 262140 w 914400"/>
                    <a:gd name="connsiteY1" fmla="*/ 223173 h 914400"/>
                    <a:gd name="connsiteX2" fmla="*/ 457200 w 914400"/>
                    <a:gd name="connsiteY2" fmla="*/ 0 h 914400"/>
                    <a:gd name="connsiteX3" fmla="*/ 652260 w 914400"/>
                    <a:gd name="connsiteY3" fmla="*/ 223173 h 914400"/>
                    <a:gd name="connsiteX4" fmla="*/ 914399 w 914400"/>
                    <a:gd name="connsiteY4" fmla="*/ 349269 h 914400"/>
                    <a:gd name="connsiteX5" fmla="*/ 772814 w 914400"/>
                    <a:gd name="connsiteY5" fmla="*/ 613293 h 914400"/>
                    <a:gd name="connsiteX6" fmla="*/ 739765 w 914400"/>
                    <a:gd name="connsiteY6" fmla="*/ 914398 h 914400"/>
                    <a:gd name="connsiteX7" fmla="*/ 457200 w 914400"/>
                    <a:gd name="connsiteY7" fmla="*/ 854400 h 914400"/>
                    <a:gd name="connsiteX8" fmla="*/ 174635 w 914400"/>
                    <a:gd name="connsiteY8" fmla="*/ 914398 h 914400"/>
                    <a:gd name="connsiteX9" fmla="*/ 141586 w 914400"/>
                    <a:gd name="connsiteY9" fmla="*/ 613293 h 914400"/>
                    <a:gd name="connsiteX10" fmla="*/ 1 w 914400"/>
                    <a:gd name="connsiteY10" fmla="*/ 349269 h 914400"/>
                    <a:gd name="connsiteX0-1" fmla="*/ 0 w 914398"/>
                    <a:gd name="connsiteY0-2" fmla="*/ 349269 h 923906"/>
                    <a:gd name="connsiteX1-3" fmla="*/ 262139 w 914398"/>
                    <a:gd name="connsiteY1-4" fmla="*/ 223173 h 923906"/>
                    <a:gd name="connsiteX2-5" fmla="*/ 457199 w 914398"/>
                    <a:gd name="connsiteY2-6" fmla="*/ 0 h 923906"/>
                    <a:gd name="connsiteX3-7" fmla="*/ 652259 w 914398"/>
                    <a:gd name="connsiteY3-8" fmla="*/ 223173 h 923906"/>
                    <a:gd name="connsiteX4-9" fmla="*/ 914398 w 914398"/>
                    <a:gd name="connsiteY4-10" fmla="*/ 349269 h 923906"/>
                    <a:gd name="connsiteX5-11" fmla="*/ 772813 w 914398"/>
                    <a:gd name="connsiteY5-12" fmla="*/ 613293 h 923906"/>
                    <a:gd name="connsiteX6-13" fmla="*/ 739764 w 914398"/>
                    <a:gd name="connsiteY6-14" fmla="*/ 914398 h 923906"/>
                    <a:gd name="connsiteX7-15" fmla="*/ 457199 w 914398"/>
                    <a:gd name="connsiteY7-16" fmla="*/ 854400 h 923906"/>
                    <a:gd name="connsiteX8-17" fmla="*/ 174634 w 914398"/>
                    <a:gd name="connsiteY8-18" fmla="*/ 914398 h 923906"/>
                    <a:gd name="connsiteX9-19" fmla="*/ 141585 w 914398"/>
                    <a:gd name="connsiteY9-20" fmla="*/ 613293 h 923906"/>
                    <a:gd name="connsiteX10-21" fmla="*/ 0 w 914398"/>
                    <a:gd name="connsiteY10-22" fmla="*/ 349269 h 923906"/>
                    <a:gd name="connsiteX0-23" fmla="*/ 0 w 916461"/>
                    <a:gd name="connsiteY0-24" fmla="*/ 349269 h 923906"/>
                    <a:gd name="connsiteX1-25" fmla="*/ 262139 w 916461"/>
                    <a:gd name="connsiteY1-26" fmla="*/ 223173 h 923906"/>
                    <a:gd name="connsiteX2-27" fmla="*/ 457199 w 916461"/>
                    <a:gd name="connsiteY2-28" fmla="*/ 0 h 923906"/>
                    <a:gd name="connsiteX3-29" fmla="*/ 652259 w 916461"/>
                    <a:gd name="connsiteY3-30" fmla="*/ 223173 h 923906"/>
                    <a:gd name="connsiteX4-31" fmla="*/ 914398 w 916461"/>
                    <a:gd name="connsiteY4-32" fmla="*/ 349269 h 923906"/>
                    <a:gd name="connsiteX5-33" fmla="*/ 772813 w 916461"/>
                    <a:gd name="connsiteY5-34" fmla="*/ 613293 h 923906"/>
                    <a:gd name="connsiteX6-35" fmla="*/ 739764 w 916461"/>
                    <a:gd name="connsiteY6-36" fmla="*/ 914398 h 923906"/>
                    <a:gd name="connsiteX7-37" fmla="*/ 457199 w 916461"/>
                    <a:gd name="connsiteY7-38" fmla="*/ 854400 h 923906"/>
                    <a:gd name="connsiteX8-39" fmla="*/ 174634 w 916461"/>
                    <a:gd name="connsiteY8-40" fmla="*/ 914398 h 923906"/>
                    <a:gd name="connsiteX9-41" fmla="*/ 141585 w 916461"/>
                    <a:gd name="connsiteY9-42" fmla="*/ 613293 h 923906"/>
                    <a:gd name="connsiteX10-43" fmla="*/ 0 w 916461"/>
                    <a:gd name="connsiteY10-44" fmla="*/ 349269 h 923906"/>
                    <a:gd name="connsiteX0-45" fmla="*/ 0 w 916461"/>
                    <a:gd name="connsiteY0-46" fmla="*/ 349269 h 923906"/>
                    <a:gd name="connsiteX1-47" fmla="*/ 262139 w 916461"/>
                    <a:gd name="connsiteY1-48" fmla="*/ 223173 h 923906"/>
                    <a:gd name="connsiteX2-49" fmla="*/ 457199 w 916461"/>
                    <a:gd name="connsiteY2-50" fmla="*/ 0 h 923906"/>
                    <a:gd name="connsiteX3-51" fmla="*/ 652259 w 916461"/>
                    <a:gd name="connsiteY3-52" fmla="*/ 223173 h 923906"/>
                    <a:gd name="connsiteX4-53" fmla="*/ 914398 w 916461"/>
                    <a:gd name="connsiteY4-54" fmla="*/ 349269 h 923906"/>
                    <a:gd name="connsiteX5-55" fmla="*/ 772813 w 916461"/>
                    <a:gd name="connsiteY5-56" fmla="*/ 613293 h 923906"/>
                    <a:gd name="connsiteX6-57" fmla="*/ 739764 w 916461"/>
                    <a:gd name="connsiteY6-58" fmla="*/ 914398 h 923906"/>
                    <a:gd name="connsiteX7-59" fmla="*/ 457199 w 916461"/>
                    <a:gd name="connsiteY7-60" fmla="*/ 854400 h 923906"/>
                    <a:gd name="connsiteX8-61" fmla="*/ 174634 w 916461"/>
                    <a:gd name="connsiteY8-62" fmla="*/ 914398 h 923906"/>
                    <a:gd name="connsiteX9-63" fmla="*/ 141585 w 916461"/>
                    <a:gd name="connsiteY9-64" fmla="*/ 613293 h 923906"/>
                    <a:gd name="connsiteX10-65" fmla="*/ 0 w 916461"/>
                    <a:gd name="connsiteY10-66" fmla="*/ 349269 h 923906"/>
                    <a:gd name="connsiteX0-67" fmla="*/ 2063 w 918524"/>
                    <a:gd name="connsiteY0-68" fmla="*/ 349269 h 923906"/>
                    <a:gd name="connsiteX1-69" fmla="*/ 264202 w 918524"/>
                    <a:gd name="connsiteY1-70" fmla="*/ 223173 h 923906"/>
                    <a:gd name="connsiteX2-71" fmla="*/ 459262 w 918524"/>
                    <a:gd name="connsiteY2-72" fmla="*/ 0 h 923906"/>
                    <a:gd name="connsiteX3-73" fmla="*/ 654322 w 918524"/>
                    <a:gd name="connsiteY3-74" fmla="*/ 223173 h 923906"/>
                    <a:gd name="connsiteX4-75" fmla="*/ 916461 w 918524"/>
                    <a:gd name="connsiteY4-76" fmla="*/ 349269 h 923906"/>
                    <a:gd name="connsiteX5-77" fmla="*/ 774876 w 918524"/>
                    <a:gd name="connsiteY5-78" fmla="*/ 613293 h 923906"/>
                    <a:gd name="connsiteX6-79" fmla="*/ 741827 w 918524"/>
                    <a:gd name="connsiteY6-80" fmla="*/ 914398 h 923906"/>
                    <a:gd name="connsiteX7-81" fmla="*/ 459262 w 918524"/>
                    <a:gd name="connsiteY7-82" fmla="*/ 854400 h 923906"/>
                    <a:gd name="connsiteX8-83" fmla="*/ 176697 w 918524"/>
                    <a:gd name="connsiteY8-84" fmla="*/ 914398 h 923906"/>
                    <a:gd name="connsiteX9-85" fmla="*/ 143648 w 918524"/>
                    <a:gd name="connsiteY9-86" fmla="*/ 613293 h 923906"/>
                    <a:gd name="connsiteX10-87" fmla="*/ 2063 w 918524"/>
                    <a:gd name="connsiteY10-88" fmla="*/ 349269 h 923906"/>
                    <a:gd name="connsiteX0-89" fmla="*/ 2063 w 918524"/>
                    <a:gd name="connsiteY0-90" fmla="*/ 349269 h 923906"/>
                    <a:gd name="connsiteX1-91" fmla="*/ 264202 w 918524"/>
                    <a:gd name="connsiteY1-92" fmla="*/ 223173 h 923906"/>
                    <a:gd name="connsiteX2-93" fmla="*/ 459262 w 918524"/>
                    <a:gd name="connsiteY2-94" fmla="*/ 0 h 923906"/>
                    <a:gd name="connsiteX3-95" fmla="*/ 654322 w 918524"/>
                    <a:gd name="connsiteY3-96" fmla="*/ 223173 h 923906"/>
                    <a:gd name="connsiteX4-97" fmla="*/ 916461 w 918524"/>
                    <a:gd name="connsiteY4-98" fmla="*/ 349269 h 923906"/>
                    <a:gd name="connsiteX5-99" fmla="*/ 774876 w 918524"/>
                    <a:gd name="connsiteY5-100" fmla="*/ 613293 h 923906"/>
                    <a:gd name="connsiteX6-101" fmla="*/ 741827 w 918524"/>
                    <a:gd name="connsiteY6-102" fmla="*/ 914398 h 923906"/>
                    <a:gd name="connsiteX7-103" fmla="*/ 459262 w 918524"/>
                    <a:gd name="connsiteY7-104" fmla="*/ 854400 h 923906"/>
                    <a:gd name="connsiteX8-105" fmla="*/ 176697 w 918524"/>
                    <a:gd name="connsiteY8-106" fmla="*/ 914398 h 923906"/>
                    <a:gd name="connsiteX9-107" fmla="*/ 143648 w 918524"/>
                    <a:gd name="connsiteY9-108" fmla="*/ 613293 h 923906"/>
                    <a:gd name="connsiteX10-109" fmla="*/ 2063 w 918524"/>
                    <a:gd name="connsiteY10-110" fmla="*/ 349269 h 923906"/>
                    <a:gd name="connsiteX0-111" fmla="*/ 2063 w 918524"/>
                    <a:gd name="connsiteY0-112" fmla="*/ 349269 h 923906"/>
                    <a:gd name="connsiteX1-113" fmla="*/ 264202 w 918524"/>
                    <a:gd name="connsiteY1-114" fmla="*/ 223173 h 923906"/>
                    <a:gd name="connsiteX2-115" fmla="*/ 459262 w 918524"/>
                    <a:gd name="connsiteY2-116" fmla="*/ 0 h 923906"/>
                    <a:gd name="connsiteX3-117" fmla="*/ 654322 w 918524"/>
                    <a:gd name="connsiteY3-118" fmla="*/ 223173 h 923906"/>
                    <a:gd name="connsiteX4-119" fmla="*/ 916461 w 918524"/>
                    <a:gd name="connsiteY4-120" fmla="*/ 349269 h 923906"/>
                    <a:gd name="connsiteX5-121" fmla="*/ 774876 w 918524"/>
                    <a:gd name="connsiteY5-122" fmla="*/ 613293 h 923906"/>
                    <a:gd name="connsiteX6-123" fmla="*/ 741827 w 918524"/>
                    <a:gd name="connsiteY6-124" fmla="*/ 914398 h 923906"/>
                    <a:gd name="connsiteX7-125" fmla="*/ 459262 w 918524"/>
                    <a:gd name="connsiteY7-126" fmla="*/ 854400 h 923906"/>
                    <a:gd name="connsiteX8-127" fmla="*/ 176697 w 918524"/>
                    <a:gd name="connsiteY8-128" fmla="*/ 914398 h 923906"/>
                    <a:gd name="connsiteX9-129" fmla="*/ 143648 w 918524"/>
                    <a:gd name="connsiteY9-130" fmla="*/ 613293 h 923906"/>
                    <a:gd name="connsiteX10-131" fmla="*/ 2063 w 918524"/>
                    <a:gd name="connsiteY10-132" fmla="*/ 349269 h 923906"/>
                    <a:gd name="connsiteX0-133" fmla="*/ 2063 w 918524"/>
                    <a:gd name="connsiteY0-134" fmla="*/ 349269 h 923906"/>
                    <a:gd name="connsiteX1-135" fmla="*/ 264202 w 918524"/>
                    <a:gd name="connsiteY1-136" fmla="*/ 223173 h 923906"/>
                    <a:gd name="connsiteX2-137" fmla="*/ 459262 w 918524"/>
                    <a:gd name="connsiteY2-138" fmla="*/ 0 h 923906"/>
                    <a:gd name="connsiteX3-139" fmla="*/ 654322 w 918524"/>
                    <a:gd name="connsiteY3-140" fmla="*/ 223173 h 923906"/>
                    <a:gd name="connsiteX4-141" fmla="*/ 916461 w 918524"/>
                    <a:gd name="connsiteY4-142" fmla="*/ 349269 h 923906"/>
                    <a:gd name="connsiteX5-143" fmla="*/ 774876 w 918524"/>
                    <a:gd name="connsiteY5-144" fmla="*/ 613293 h 923906"/>
                    <a:gd name="connsiteX6-145" fmla="*/ 741827 w 918524"/>
                    <a:gd name="connsiteY6-146" fmla="*/ 914398 h 923906"/>
                    <a:gd name="connsiteX7-147" fmla="*/ 459262 w 918524"/>
                    <a:gd name="connsiteY7-148" fmla="*/ 854400 h 923906"/>
                    <a:gd name="connsiteX8-149" fmla="*/ 176697 w 918524"/>
                    <a:gd name="connsiteY8-150" fmla="*/ 914398 h 923906"/>
                    <a:gd name="connsiteX9-151" fmla="*/ 143648 w 918524"/>
                    <a:gd name="connsiteY9-152" fmla="*/ 613293 h 923906"/>
                    <a:gd name="connsiteX10-153" fmla="*/ 2063 w 918524"/>
                    <a:gd name="connsiteY10-154" fmla="*/ 349269 h 923906"/>
                    <a:gd name="connsiteX0-155" fmla="*/ 654322 w 918524"/>
                    <a:gd name="connsiteY0-156" fmla="*/ 223173 h 923906"/>
                    <a:gd name="connsiteX1-157" fmla="*/ 916461 w 918524"/>
                    <a:gd name="connsiteY1-158" fmla="*/ 349269 h 923906"/>
                    <a:gd name="connsiteX2-159" fmla="*/ 774876 w 918524"/>
                    <a:gd name="connsiteY2-160" fmla="*/ 613293 h 923906"/>
                    <a:gd name="connsiteX3-161" fmla="*/ 741827 w 918524"/>
                    <a:gd name="connsiteY3-162" fmla="*/ 914398 h 923906"/>
                    <a:gd name="connsiteX4-163" fmla="*/ 459262 w 918524"/>
                    <a:gd name="connsiteY4-164" fmla="*/ 854400 h 923906"/>
                    <a:gd name="connsiteX5-165" fmla="*/ 176697 w 918524"/>
                    <a:gd name="connsiteY5-166" fmla="*/ 914398 h 923906"/>
                    <a:gd name="connsiteX6-167" fmla="*/ 143648 w 918524"/>
                    <a:gd name="connsiteY6-168" fmla="*/ 613293 h 923906"/>
                    <a:gd name="connsiteX7-169" fmla="*/ 2063 w 918524"/>
                    <a:gd name="connsiteY7-170" fmla="*/ 349269 h 923906"/>
                    <a:gd name="connsiteX8-171" fmla="*/ 264202 w 918524"/>
                    <a:gd name="connsiteY8-172" fmla="*/ 223173 h 923906"/>
                    <a:gd name="connsiteX9-173" fmla="*/ 459262 w 918524"/>
                    <a:gd name="connsiteY9-174" fmla="*/ 0 h 923906"/>
                    <a:gd name="connsiteX10-175" fmla="*/ 715845 w 918524"/>
                    <a:gd name="connsiteY10-176" fmla="*/ 284696 h 923906"/>
                    <a:gd name="connsiteX0-177" fmla="*/ 916461 w 918524"/>
                    <a:gd name="connsiteY0-178" fmla="*/ 349269 h 923906"/>
                    <a:gd name="connsiteX1-179" fmla="*/ 774876 w 918524"/>
                    <a:gd name="connsiteY1-180" fmla="*/ 613293 h 923906"/>
                    <a:gd name="connsiteX2-181" fmla="*/ 741827 w 918524"/>
                    <a:gd name="connsiteY2-182" fmla="*/ 914398 h 923906"/>
                    <a:gd name="connsiteX3-183" fmla="*/ 459262 w 918524"/>
                    <a:gd name="connsiteY3-184" fmla="*/ 854400 h 923906"/>
                    <a:gd name="connsiteX4-185" fmla="*/ 176697 w 918524"/>
                    <a:gd name="connsiteY4-186" fmla="*/ 914398 h 923906"/>
                    <a:gd name="connsiteX5-187" fmla="*/ 143648 w 918524"/>
                    <a:gd name="connsiteY5-188" fmla="*/ 613293 h 923906"/>
                    <a:gd name="connsiteX6-189" fmla="*/ 2063 w 918524"/>
                    <a:gd name="connsiteY6-190" fmla="*/ 349269 h 923906"/>
                    <a:gd name="connsiteX7-191" fmla="*/ 264202 w 918524"/>
                    <a:gd name="connsiteY7-192" fmla="*/ 223173 h 923906"/>
                    <a:gd name="connsiteX8-193" fmla="*/ 459262 w 918524"/>
                    <a:gd name="connsiteY8-194" fmla="*/ 0 h 923906"/>
                    <a:gd name="connsiteX9-195" fmla="*/ 715845 w 918524"/>
                    <a:gd name="connsiteY9-196" fmla="*/ 284696 h 923906"/>
                    <a:gd name="connsiteX0-197" fmla="*/ 774876 w 774876"/>
                    <a:gd name="connsiteY0-198" fmla="*/ 613293 h 923906"/>
                    <a:gd name="connsiteX1-199" fmla="*/ 741827 w 774876"/>
                    <a:gd name="connsiteY1-200" fmla="*/ 914398 h 923906"/>
                    <a:gd name="connsiteX2-201" fmla="*/ 459262 w 774876"/>
                    <a:gd name="connsiteY2-202" fmla="*/ 854400 h 923906"/>
                    <a:gd name="connsiteX3-203" fmla="*/ 176697 w 774876"/>
                    <a:gd name="connsiteY3-204" fmla="*/ 914398 h 923906"/>
                    <a:gd name="connsiteX4-205" fmla="*/ 143648 w 774876"/>
                    <a:gd name="connsiteY4-206" fmla="*/ 613293 h 923906"/>
                    <a:gd name="connsiteX5-207" fmla="*/ 2063 w 774876"/>
                    <a:gd name="connsiteY5-208" fmla="*/ 349269 h 923906"/>
                    <a:gd name="connsiteX6-209" fmla="*/ 264202 w 774876"/>
                    <a:gd name="connsiteY6-210" fmla="*/ 223173 h 923906"/>
                    <a:gd name="connsiteX7-211" fmla="*/ 459262 w 774876"/>
                    <a:gd name="connsiteY7-212" fmla="*/ 0 h 923906"/>
                    <a:gd name="connsiteX8-213" fmla="*/ 715845 w 774876"/>
                    <a:gd name="connsiteY8-214" fmla="*/ 284696 h 923906"/>
                    <a:gd name="connsiteX0-215" fmla="*/ 741827 w 741827"/>
                    <a:gd name="connsiteY0-216" fmla="*/ 914398 h 923906"/>
                    <a:gd name="connsiteX1-217" fmla="*/ 459262 w 741827"/>
                    <a:gd name="connsiteY1-218" fmla="*/ 854400 h 923906"/>
                    <a:gd name="connsiteX2-219" fmla="*/ 176697 w 741827"/>
                    <a:gd name="connsiteY2-220" fmla="*/ 914398 h 923906"/>
                    <a:gd name="connsiteX3-221" fmla="*/ 143648 w 741827"/>
                    <a:gd name="connsiteY3-222" fmla="*/ 613293 h 923906"/>
                    <a:gd name="connsiteX4-223" fmla="*/ 2063 w 741827"/>
                    <a:gd name="connsiteY4-224" fmla="*/ 349269 h 923906"/>
                    <a:gd name="connsiteX5-225" fmla="*/ 264202 w 741827"/>
                    <a:gd name="connsiteY5-226" fmla="*/ 223173 h 923906"/>
                    <a:gd name="connsiteX6-227" fmla="*/ 459262 w 741827"/>
                    <a:gd name="connsiteY6-228" fmla="*/ 0 h 923906"/>
                    <a:gd name="connsiteX7-229" fmla="*/ 715845 w 741827"/>
                    <a:gd name="connsiteY7-230" fmla="*/ 284696 h 923906"/>
                    <a:gd name="connsiteX0-231" fmla="*/ 459262 w 715845"/>
                    <a:gd name="connsiteY0-232" fmla="*/ 854400 h 916632"/>
                    <a:gd name="connsiteX1-233" fmla="*/ 176697 w 715845"/>
                    <a:gd name="connsiteY1-234" fmla="*/ 914398 h 916632"/>
                    <a:gd name="connsiteX2-235" fmla="*/ 143648 w 715845"/>
                    <a:gd name="connsiteY2-236" fmla="*/ 613293 h 916632"/>
                    <a:gd name="connsiteX3-237" fmla="*/ 2063 w 715845"/>
                    <a:gd name="connsiteY3-238" fmla="*/ 349269 h 916632"/>
                    <a:gd name="connsiteX4-239" fmla="*/ 264202 w 715845"/>
                    <a:gd name="connsiteY4-240" fmla="*/ 223173 h 916632"/>
                    <a:gd name="connsiteX5-241" fmla="*/ 459262 w 715845"/>
                    <a:gd name="connsiteY5-242" fmla="*/ 0 h 916632"/>
                    <a:gd name="connsiteX6-243" fmla="*/ 715845 w 715845"/>
                    <a:gd name="connsiteY6-244" fmla="*/ 284696 h 916632"/>
                    <a:gd name="connsiteX0-245" fmla="*/ 176697 w 715845"/>
                    <a:gd name="connsiteY0-246" fmla="*/ 914398 h 914398"/>
                    <a:gd name="connsiteX1-247" fmla="*/ 143648 w 715845"/>
                    <a:gd name="connsiteY1-248" fmla="*/ 613293 h 914398"/>
                    <a:gd name="connsiteX2-249" fmla="*/ 2063 w 715845"/>
                    <a:gd name="connsiteY2-250" fmla="*/ 349269 h 914398"/>
                    <a:gd name="connsiteX3-251" fmla="*/ 264202 w 715845"/>
                    <a:gd name="connsiteY3-252" fmla="*/ 223173 h 914398"/>
                    <a:gd name="connsiteX4-253" fmla="*/ 459262 w 715845"/>
                    <a:gd name="connsiteY4-254" fmla="*/ 0 h 914398"/>
                    <a:gd name="connsiteX5-255" fmla="*/ 715845 w 715845"/>
                    <a:gd name="connsiteY5-256" fmla="*/ 284696 h 914398"/>
                    <a:gd name="connsiteX0-257" fmla="*/ 143648 w 715845"/>
                    <a:gd name="connsiteY0-258" fmla="*/ 613293 h 613293"/>
                    <a:gd name="connsiteX1-259" fmla="*/ 2063 w 715845"/>
                    <a:gd name="connsiteY1-260" fmla="*/ 349269 h 613293"/>
                    <a:gd name="connsiteX2-261" fmla="*/ 264202 w 715845"/>
                    <a:gd name="connsiteY2-262" fmla="*/ 223173 h 613293"/>
                    <a:gd name="connsiteX3-263" fmla="*/ 459262 w 715845"/>
                    <a:gd name="connsiteY3-264" fmla="*/ 0 h 613293"/>
                    <a:gd name="connsiteX4-265" fmla="*/ 715845 w 715845"/>
                    <a:gd name="connsiteY4-266" fmla="*/ 284696 h 613293"/>
                    <a:gd name="connsiteX0-267" fmla="*/ 0 w 713782"/>
                    <a:gd name="connsiteY0-268" fmla="*/ 349269 h 349269"/>
                    <a:gd name="connsiteX1-269" fmla="*/ 262139 w 713782"/>
                    <a:gd name="connsiteY1-270" fmla="*/ 223173 h 349269"/>
                    <a:gd name="connsiteX2-271" fmla="*/ 457199 w 713782"/>
                    <a:gd name="connsiteY2-272" fmla="*/ 0 h 349269"/>
                    <a:gd name="connsiteX3-273" fmla="*/ 713782 w 713782"/>
                    <a:gd name="connsiteY3-274" fmla="*/ 284696 h 349269"/>
                    <a:gd name="connsiteX0-275" fmla="*/ 0 w 457199"/>
                    <a:gd name="connsiteY0-276" fmla="*/ 349269 h 349269"/>
                    <a:gd name="connsiteX1-277" fmla="*/ 262139 w 457199"/>
                    <a:gd name="connsiteY1-278" fmla="*/ 223173 h 349269"/>
                    <a:gd name="connsiteX2-279" fmla="*/ 457199 w 457199"/>
                    <a:gd name="connsiteY2-280" fmla="*/ 0 h 349269"/>
                    <a:gd name="connsiteX0-281" fmla="*/ 0 w 195060"/>
                    <a:gd name="connsiteY0-282" fmla="*/ 223173 h 223173"/>
                    <a:gd name="connsiteX1-283" fmla="*/ 195060 w 195060"/>
                    <a:gd name="connsiteY1-284" fmla="*/ 0 h 223173"/>
                  </a:gdLst>
                  <a:ahLst/>
                  <a:cxnLst>
                    <a:cxn ang="0">
                      <a:pos x="connsiteX0-1" y="connsiteY0-2"/>
                    </a:cxn>
                    <a:cxn ang="0">
                      <a:pos x="connsiteX1-3" y="connsiteY1-4"/>
                    </a:cxn>
                  </a:cxnLst>
                  <a:rect l="l" t="t" r="r" b="b"/>
                  <a:pathLst>
                    <a:path w="195060" h="223173">
                      <a:moveTo>
                        <a:pt x="0" y="223173"/>
                      </a:moveTo>
                      <a:cubicBezTo>
                        <a:pt x="76200" y="164962"/>
                        <a:pt x="130040" y="0"/>
                        <a:pt x="195060" y="0"/>
                      </a:cubicBezTo>
                    </a:path>
                  </a:pathLst>
                </a:custGeom>
                <a:noFill/>
                <a:ln w="28575" cap="rnd">
                  <a:solidFill>
                    <a:schemeClr val="bg1">
                      <a:alpha val="69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1350">
                    <a:solidFill>
                      <a:srgbClr val="5B9BD5"/>
                    </a:solidFill>
                    <a:latin typeface="zihun35hao-jindianyahei" panose="00000500000000000000" pitchFamily="2" charset="-122"/>
                    <a:ea typeface="zihun35hao-jindianyahei" panose="00000500000000000000" pitchFamily="2" charset="-122"/>
                    <a:sym typeface="zihun35hao-jindianyahei" panose="00000500000000000000" pitchFamily="2" charset="-122"/>
                  </a:endParaRPr>
                </a:p>
              </p:txBody>
            </p:sp>
          </p:grpSp>
        </p:grpSp>
      </p:grp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901DC769-56FE-4952-B781-437CB6BFD6BA}"/>
              </a:ext>
            </a:extLst>
          </p:cNvPr>
          <p:cNvGrpSpPr/>
          <p:nvPr/>
        </p:nvGrpSpPr>
        <p:grpSpPr>
          <a:xfrm>
            <a:off x="-19476" y="3373016"/>
            <a:ext cx="12265026" cy="3490959"/>
            <a:chOff x="-1" y="3406111"/>
            <a:chExt cx="12265026" cy="3490959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63C1D7D9-D8F7-48AD-92A0-C39668523C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096"/>
            <a:stretch/>
          </p:blipFill>
          <p:spPr>
            <a:xfrm>
              <a:off x="5407025" y="3406111"/>
              <a:ext cx="6858000" cy="3490959"/>
            </a:xfrm>
            <a:prstGeom prst="rect">
              <a:avLst/>
            </a:prstGeom>
          </p:spPr>
        </p:pic>
        <p:pic>
          <p:nvPicPr>
            <p:cNvPr id="33" name="图片 32">
              <a:extLst>
                <a:ext uri="{FF2B5EF4-FFF2-40B4-BE49-F238E27FC236}">
                  <a16:creationId xmlns:a16="http://schemas.microsoft.com/office/drawing/2014/main" id="{BBBD0FE5-7D2E-44A7-84B2-3A1EF7EB80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758" t="55374"/>
            <a:stretch/>
          </p:blipFill>
          <p:spPr>
            <a:xfrm>
              <a:off x="-1" y="3836629"/>
              <a:ext cx="5845893" cy="3060441"/>
            </a:xfrm>
            <a:prstGeom prst="rect">
              <a:avLst/>
            </a:prstGeom>
          </p:spPr>
        </p:pic>
      </p:grpSp>
      <p:pic>
        <p:nvPicPr>
          <p:cNvPr id="25" name="图片 2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7227" y="-1231119"/>
            <a:ext cx="2305050" cy="230505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9864383F-37B2-4174-9524-9F9C7E488EBA}"/>
              </a:ext>
            </a:extLst>
          </p:cNvPr>
          <p:cNvSpPr txBox="1"/>
          <p:nvPr/>
        </p:nvSpPr>
        <p:spPr>
          <a:xfrm>
            <a:off x="2760837" y="1576732"/>
            <a:ext cx="6946640" cy="132343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GB" sz="8000" b="1" cap="all" dirty="0" err="1">
                <a:ln w="38100">
                  <a:noFill/>
                </a:ln>
                <a:solidFill>
                  <a:schemeClr val="accent6">
                    <a:lumMod val="50000"/>
                  </a:schemeClr>
                </a:solidFill>
                <a:latin typeface="UTM Showcard" panose="02040603050506020204" pitchFamily="18" charset="0"/>
                <a:ea typeface="方正黑体简体" panose="03000509000000000000" pitchFamily="65" charset="-122"/>
                <a:cs typeface="Arial" panose="020B0604020202020204" pitchFamily="34" charset="0"/>
              </a:rPr>
              <a:t>Toán</a:t>
            </a:r>
            <a:endParaRPr lang="en-GB" sz="8000" b="1" cap="all" dirty="0">
              <a:ln w="38100">
                <a:noFill/>
              </a:ln>
              <a:solidFill>
                <a:schemeClr val="accent6">
                  <a:lumMod val="50000"/>
                </a:schemeClr>
              </a:solidFill>
              <a:latin typeface="UTM Showcard" panose="02040603050506020204" pitchFamily="18" charset="0"/>
              <a:ea typeface="方正黑体简体" panose="03000509000000000000" pitchFamily="65" charset="-122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3B071F1-1663-41FE-A4AF-0A648C91C4AB}"/>
              </a:ext>
            </a:extLst>
          </p:cNvPr>
          <p:cNvSpPr txBox="1"/>
          <p:nvPr/>
        </p:nvSpPr>
        <p:spPr>
          <a:xfrm>
            <a:off x="2700999" y="2911708"/>
            <a:ext cx="7345430" cy="132343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GB" sz="4000" b="1" cap="all" dirty="0" err="1">
                <a:ln w="38100">
                  <a:noFill/>
                </a:ln>
                <a:solidFill>
                  <a:srgbClr val="C00000"/>
                </a:solidFill>
                <a:latin typeface="UVN Binh Duong" pitchFamily="2" charset="0"/>
                <a:ea typeface="方正黑体简体" panose="03000509000000000000" pitchFamily="65" charset="-122"/>
                <a:cs typeface="Arial" panose="020B0604020202020204" pitchFamily="34" charset="0"/>
              </a:rPr>
              <a:t>NHân</a:t>
            </a:r>
            <a:r>
              <a:rPr lang="en-GB" sz="4000" b="1" cap="all" dirty="0">
                <a:ln w="38100">
                  <a:noFill/>
                </a:ln>
                <a:solidFill>
                  <a:srgbClr val="C00000"/>
                </a:solidFill>
                <a:latin typeface="UVN Binh Duong" pitchFamily="2" charset="0"/>
                <a:ea typeface="方正黑体简体" panose="03000509000000000000" pitchFamily="65" charset="-122"/>
                <a:cs typeface="Arial" panose="020B0604020202020204" pitchFamily="34" charset="0"/>
              </a:rPr>
              <a:t> </a:t>
            </a:r>
            <a:r>
              <a:rPr lang="en-GB" sz="4000" b="1" cap="all" dirty="0" err="1">
                <a:ln w="38100">
                  <a:noFill/>
                </a:ln>
                <a:solidFill>
                  <a:srgbClr val="C00000"/>
                </a:solidFill>
                <a:latin typeface="UVN Binh Duong" pitchFamily="2" charset="0"/>
                <a:ea typeface="方正黑体简体" panose="03000509000000000000" pitchFamily="65" charset="-122"/>
                <a:cs typeface="Arial" panose="020B0604020202020204" pitchFamily="34" charset="0"/>
              </a:rPr>
              <a:t>với</a:t>
            </a:r>
            <a:r>
              <a:rPr lang="en-GB" sz="4000" b="1" cap="all" dirty="0">
                <a:ln w="38100">
                  <a:noFill/>
                </a:ln>
                <a:solidFill>
                  <a:srgbClr val="C00000"/>
                </a:solidFill>
                <a:latin typeface="UVN Binh Duong" pitchFamily="2" charset="0"/>
                <a:ea typeface="方正黑体简体" panose="03000509000000000000" pitchFamily="65" charset="-122"/>
                <a:cs typeface="Arial" panose="020B0604020202020204" pitchFamily="34" charset="0"/>
              </a:rPr>
              <a:t> 10, 100, 1000…</a:t>
            </a:r>
          </a:p>
          <a:p>
            <a:pPr algn="ctr"/>
            <a:r>
              <a:rPr lang="en-GB" sz="4000" b="1" cap="all" dirty="0">
                <a:ln w="38100">
                  <a:noFill/>
                </a:ln>
                <a:solidFill>
                  <a:srgbClr val="C00000"/>
                </a:solidFill>
                <a:latin typeface="UVN Binh Duong" pitchFamily="2" charset="0"/>
                <a:ea typeface="方正黑体简体" panose="03000509000000000000" pitchFamily="65" charset="-122"/>
                <a:cs typeface="Arial" panose="020B0604020202020204" pitchFamily="34" charset="0"/>
              </a:rPr>
              <a:t>Chia </a:t>
            </a:r>
            <a:r>
              <a:rPr lang="en-GB" sz="4000" b="1" cap="all" dirty="0" err="1">
                <a:ln w="38100">
                  <a:noFill/>
                </a:ln>
                <a:solidFill>
                  <a:srgbClr val="C00000"/>
                </a:solidFill>
                <a:latin typeface="UVN Binh Duong" pitchFamily="2" charset="0"/>
                <a:ea typeface="方正黑体简体" panose="03000509000000000000" pitchFamily="65" charset="-122"/>
                <a:cs typeface="Arial" panose="020B0604020202020204" pitchFamily="34" charset="0"/>
              </a:rPr>
              <a:t>với</a:t>
            </a:r>
            <a:r>
              <a:rPr lang="en-GB" sz="4000" b="1" cap="all" dirty="0">
                <a:ln w="38100">
                  <a:noFill/>
                </a:ln>
                <a:solidFill>
                  <a:srgbClr val="C00000"/>
                </a:solidFill>
                <a:latin typeface="UVN Binh Duong" pitchFamily="2" charset="0"/>
                <a:ea typeface="方正黑体简体" panose="03000509000000000000" pitchFamily="65" charset="-122"/>
                <a:cs typeface="Arial" panose="020B0604020202020204" pitchFamily="34" charset="0"/>
              </a:rPr>
              <a:t> 10, 100, 1000…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FDCFBCF-EBBD-404E-9FF2-51483587290B}"/>
              </a:ext>
            </a:extLst>
          </p:cNvPr>
          <p:cNvSpPr txBox="1"/>
          <p:nvPr/>
        </p:nvSpPr>
        <p:spPr>
          <a:xfrm>
            <a:off x="2760837" y="1414107"/>
            <a:ext cx="6946640" cy="132343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GB" sz="8000" b="1" cap="all" dirty="0" err="1">
                <a:ln w="38100">
                  <a:noFill/>
                </a:ln>
                <a:gradFill>
                  <a:gsLst>
                    <a:gs pos="0">
                      <a:srgbClr val="5B9BD5">
                        <a:lumMod val="5000"/>
                        <a:lumOff val="95000"/>
                      </a:srgbClr>
                    </a:gs>
                    <a:gs pos="29000">
                      <a:srgbClr val="3FFF96"/>
                    </a:gs>
                    <a:gs pos="52000">
                      <a:srgbClr val="00DA63"/>
                    </a:gs>
                    <a:gs pos="83000">
                      <a:srgbClr val="009242"/>
                    </a:gs>
                  </a:gsLst>
                  <a:lin ang="5400000" scaled="1"/>
                </a:gradFill>
                <a:latin typeface="UTM Showcard" panose="02040603050506020204" pitchFamily="18" charset="0"/>
                <a:ea typeface="方正黑体简体" panose="03000509000000000000" pitchFamily="65" charset="-122"/>
                <a:cs typeface="Arial" panose="020B0604020202020204" pitchFamily="34" charset="0"/>
              </a:rPr>
              <a:t>Toán</a:t>
            </a:r>
            <a:endParaRPr lang="en-GB" sz="8000" b="1" cap="all" dirty="0">
              <a:ln w="38100">
                <a:noFill/>
              </a:ln>
              <a:gradFill>
                <a:gsLst>
                  <a:gs pos="0">
                    <a:srgbClr val="5B9BD5">
                      <a:lumMod val="5000"/>
                      <a:lumOff val="95000"/>
                    </a:srgbClr>
                  </a:gs>
                  <a:gs pos="29000">
                    <a:srgbClr val="3FFF96"/>
                  </a:gs>
                  <a:gs pos="52000">
                    <a:srgbClr val="00DA63"/>
                  </a:gs>
                  <a:gs pos="83000">
                    <a:srgbClr val="009242"/>
                  </a:gs>
                </a:gsLst>
                <a:lin ang="5400000" scaled="1"/>
              </a:gradFill>
              <a:latin typeface="UTM Showcard" panose="02040603050506020204" pitchFamily="18" charset="0"/>
              <a:ea typeface="方正黑体简体" panose="03000509000000000000" pitchFamily="65" charset="-122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86169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086 0.12315 C -0.02318 0.1551 -0.04049 0.19769 -0.06927 0.21945 C -0.09818 0.24144 -0.1276 0.23403 -0.13503 0.20162 C -0.14284 0.16922 -0.17213 0.16227 -0.2013 0.1838 C -0.22969 0.2051 -0.24713 0.24769 -0.23919 0.28033 " pathEditMode="relative" rAng="9420000" ptsTypes="AAAAA"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17" y="78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5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1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7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7" grpId="0"/>
      <p:bldP spid="2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211" y="2519740"/>
            <a:ext cx="10489101" cy="1688366"/>
          </a:xfrm>
          <a:prstGeom prst="rect">
            <a:avLst/>
          </a:prstGeom>
        </p:spPr>
      </p:pic>
      <p:pic>
        <p:nvPicPr>
          <p:cNvPr id="2" name="图片 2">
            <a:extLst>
              <a:ext uri="{FF2B5EF4-FFF2-40B4-BE49-F238E27FC236}">
                <a16:creationId xmlns:a16="http://schemas.microsoft.com/office/drawing/2014/main" id="{FD4EF806-ABDA-4756-81D5-9F3087EB848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34"/>
          <a:stretch/>
        </p:blipFill>
        <p:spPr>
          <a:xfrm>
            <a:off x="10128075" y="5831840"/>
            <a:ext cx="2063924" cy="1026160"/>
          </a:xfrm>
          <a:prstGeom prst="rect">
            <a:avLst/>
          </a:prstGeom>
        </p:spPr>
      </p:pic>
      <p:pic>
        <p:nvPicPr>
          <p:cNvPr id="9" name="图片 3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58" t="36888" b="49778"/>
          <a:stretch>
            <a:fillRect/>
          </a:stretch>
        </p:blipFill>
        <p:spPr>
          <a:xfrm>
            <a:off x="523070" y="315590"/>
            <a:ext cx="807677" cy="658983"/>
          </a:xfrm>
          <a:prstGeom prst="rect">
            <a:avLst/>
          </a:prstGeom>
        </p:spPr>
      </p:pic>
      <p:pic>
        <p:nvPicPr>
          <p:cNvPr id="10" name="图片 3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7" t="26831" r="75844" b="43247"/>
          <a:stretch>
            <a:fillRect/>
          </a:stretch>
        </p:blipFill>
        <p:spPr>
          <a:xfrm>
            <a:off x="1083484" y="438651"/>
            <a:ext cx="1302203" cy="999366"/>
          </a:xfrm>
          <a:prstGeom prst="rect">
            <a:avLst/>
          </a:prstGeom>
        </p:spPr>
      </p:pic>
      <p:pic>
        <p:nvPicPr>
          <p:cNvPr id="11" name="图片 3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58" t="36888" b="49778"/>
          <a:stretch>
            <a:fillRect/>
          </a:stretch>
        </p:blipFill>
        <p:spPr>
          <a:xfrm>
            <a:off x="8790479" y="438651"/>
            <a:ext cx="807677" cy="658983"/>
          </a:xfrm>
          <a:prstGeom prst="rect">
            <a:avLst/>
          </a:prstGeom>
        </p:spPr>
      </p:pic>
      <p:pic>
        <p:nvPicPr>
          <p:cNvPr id="12" name="图片 4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58" t="36888" b="49778"/>
          <a:stretch>
            <a:fillRect/>
          </a:stretch>
        </p:blipFill>
        <p:spPr>
          <a:xfrm>
            <a:off x="9793779" y="768143"/>
            <a:ext cx="807677" cy="658983"/>
          </a:xfrm>
          <a:prstGeom prst="rect">
            <a:avLst/>
          </a:prstGeom>
        </p:spPr>
      </p:pic>
      <p:pic>
        <p:nvPicPr>
          <p:cNvPr id="13" name="图片 2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6959" y="6202877"/>
            <a:ext cx="504825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图片 2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7190" y="1784640"/>
            <a:ext cx="66675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图片 3077" descr="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28312" y="4343844"/>
            <a:ext cx="1218301" cy="17568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638195" y="1583277"/>
            <a:ext cx="445354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Ta </a:t>
            </a:r>
            <a:r>
              <a:rPr lang="en-US" altLang="en-US" sz="3600" b="1" dirty="0" err="1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có</a:t>
            </a:r>
            <a:r>
              <a:rPr lang="en-US" altLang="en-US" sz="3600" b="1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:  350  :  </a:t>
            </a:r>
            <a:r>
              <a:rPr lang="en-US" altLang="en-US" sz="3600" b="1">
                <a:latin typeface="UTM Guanine" panose="02040603050506020204"/>
                <a:cs typeface="Times New Roman" panose="02020603050405020304" pitchFamily="18" charset="0"/>
              </a:rPr>
              <a:t>10</a:t>
            </a:r>
            <a:r>
              <a:rPr lang="en-US" altLang="en-US" sz="3600" b="1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 </a:t>
            </a:r>
            <a:r>
              <a:rPr lang="en-US" altLang="en-US" sz="3600" b="1" dirty="0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= </a:t>
            </a:r>
          </a:p>
        </p:txBody>
      </p:sp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422552" y="2658660"/>
            <a:ext cx="1052138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chục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</a:t>
            </a: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, ta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bớt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 ở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4740480" y="1583277"/>
            <a:ext cx="94276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solidFill>
                  <a:srgbClr val="FF0000"/>
                </a:solidFill>
                <a:latin typeface="UTM Guanine" panose="02040603050506020204"/>
                <a:cs typeface="Times New Roman" panose="02020603050405020304" pitchFamily="18" charset="0"/>
              </a:rPr>
              <a:t>35</a:t>
            </a:r>
          </a:p>
        </p:txBody>
      </p:sp>
      <p:sp>
        <p:nvSpPr>
          <p:cNvPr id="23" name="Text Box 5"/>
          <p:cNvSpPr txBox="1">
            <a:spLocks noChangeArrowheads="1"/>
          </p:cNvSpPr>
          <p:nvPr/>
        </p:nvSpPr>
        <p:spPr bwMode="auto">
          <a:xfrm>
            <a:off x="158915" y="4133276"/>
            <a:ext cx="445354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280 : 10 = ......</a:t>
            </a:r>
          </a:p>
        </p:txBody>
      </p:sp>
      <p:sp>
        <p:nvSpPr>
          <p:cNvPr id="24" name="Text Box 5"/>
          <p:cNvSpPr txBox="1">
            <a:spLocks noChangeArrowheads="1"/>
          </p:cNvSpPr>
          <p:nvPr/>
        </p:nvSpPr>
        <p:spPr bwMode="auto">
          <a:xfrm>
            <a:off x="3175405" y="4038523"/>
            <a:ext cx="94276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None/>
            </a:pPr>
            <a:r>
              <a:rPr lang="en-US" altLang="en-US" sz="3600" b="1" dirty="0">
                <a:solidFill>
                  <a:srgbClr val="FF0000"/>
                </a:solidFill>
                <a:latin typeface="UTM Guanine" panose="02040603050506020204"/>
                <a:cs typeface="Times New Roman" panose="02020603050405020304" pitchFamily="18" charset="0"/>
              </a:rPr>
              <a:t>28</a:t>
            </a:r>
          </a:p>
        </p:txBody>
      </p:sp>
      <p:sp>
        <p:nvSpPr>
          <p:cNvPr id="25" name="Text Box 5"/>
          <p:cNvSpPr txBox="1">
            <a:spLocks noChangeArrowheads="1"/>
          </p:cNvSpPr>
          <p:nvPr/>
        </p:nvSpPr>
        <p:spPr bwMode="auto">
          <a:xfrm>
            <a:off x="158915" y="5228704"/>
            <a:ext cx="445354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1200 : 10 = ......</a:t>
            </a:r>
          </a:p>
        </p:txBody>
      </p:sp>
      <p:sp>
        <p:nvSpPr>
          <p:cNvPr id="26" name="Text Box 5"/>
          <p:cNvSpPr txBox="1">
            <a:spLocks noChangeArrowheads="1"/>
          </p:cNvSpPr>
          <p:nvPr/>
        </p:nvSpPr>
        <p:spPr bwMode="auto">
          <a:xfrm>
            <a:off x="3179581" y="5185509"/>
            <a:ext cx="143287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None/>
            </a:pPr>
            <a:r>
              <a:rPr lang="en-US" altLang="en-US" sz="3600" b="1" dirty="0">
                <a:solidFill>
                  <a:srgbClr val="FF0000"/>
                </a:solidFill>
                <a:latin typeface="UTM Guanine" panose="02040603050506020204"/>
                <a:cs typeface="Times New Roman" panose="02020603050405020304" pitchFamily="18" charset="0"/>
              </a:rPr>
              <a:t>120</a:t>
            </a:r>
          </a:p>
        </p:txBody>
      </p:sp>
      <p:sp>
        <p:nvSpPr>
          <p:cNvPr id="27" name="Text Box 5"/>
          <p:cNvSpPr txBox="1">
            <a:spLocks noChangeArrowheads="1"/>
          </p:cNvSpPr>
          <p:nvPr/>
        </p:nvSpPr>
        <p:spPr bwMode="auto">
          <a:xfrm>
            <a:off x="5383601" y="4278379"/>
            <a:ext cx="445354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610 : 10 = ......</a:t>
            </a:r>
          </a:p>
        </p:txBody>
      </p:sp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8251551" y="4282309"/>
            <a:ext cx="94276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None/>
            </a:pPr>
            <a:r>
              <a:rPr lang="en-US" altLang="en-US" sz="3600" b="1" dirty="0">
                <a:solidFill>
                  <a:srgbClr val="FF0000"/>
                </a:solidFill>
                <a:latin typeface="UTM Guanine" panose="02040603050506020204"/>
                <a:cs typeface="Times New Roman" panose="02020603050405020304" pitchFamily="18" charset="0"/>
              </a:rPr>
              <a:t>61</a:t>
            </a:r>
          </a:p>
        </p:txBody>
      </p:sp>
      <p:sp>
        <p:nvSpPr>
          <p:cNvPr id="29" name="Text Box 5"/>
          <p:cNvSpPr txBox="1">
            <a:spLocks noChangeArrowheads="1"/>
          </p:cNvSpPr>
          <p:nvPr/>
        </p:nvSpPr>
        <p:spPr bwMode="auto">
          <a:xfrm>
            <a:off x="5364156" y="5423395"/>
            <a:ext cx="445354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  7320 </a:t>
            </a:r>
            <a:r>
              <a:rPr lang="en-US" altLang="en-US" sz="3600" b="1" dirty="0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: 10 = ......</a:t>
            </a:r>
          </a:p>
        </p:txBody>
      </p:sp>
      <p:sp>
        <p:nvSpPr>
          <p:cNvPr id="30" name="Text Box 5"/>
          <p:cNvSpPr txBox="1">
            <a:spLocks noChangeArrowheads="1"/>
          </p:cNvSpPr>
          <p:nvPr/>
        </p:nvSpPr>
        <p:spPr bwMode="auto">
          <a:xfrm>
            <a:off x="8325867" y="5423394"/>
            <a:ext cx="151804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None/>
            </a:pPr>
            <a:r>
              <a:rPr lang="en-US" altLang="en-US" sz="3600" b="1" dirty="0">
                <a:solidFill>
                  <a:srgbClr val="FF0000"/>
                </a:solidFill>
                <a:latin typeface="UTM Guanine" panose="02040603050506020204"/>
                <a:cs typeface="Times New Roman" panose="02020603050405020304" pitchFamily="18" charset="0"/>
              </a:rPr>
              <a:t>732</a:t>
            </a:r>
          </a:p>
        </p:txBody>
      </p:sp>
      <p:grpSp>
        <p:nvGrpSpPr>
          <p:cNvPr id="31" name="组合 1">
            <a:extLst>
              <a:ext uri="{FF2B5EF4-FFF2-40B4-BE49-F238E27FC236}">
                <a16:creationId xmlns:a16="http://schemas.microsoft.com/office/drawing/2014/main" id="{337037D8-F52F-461F-88BB-67206A7ABF54}"/>
              </a:ext>
            </a:extLst>
          </p:cNvPr>
          <p:cNvGrpSpPr/>
          <p:nvPr/>
        </p:nvGrpSpPr>
        <p:grpSpPr>
          <a:xfrm>
            <a:off x="1576873" y="-111404"/>
            <a:ext cx="8593493" cy="1380621"/>
            <a:chOff x="1291965" y="724348"/>
            <a:chExt cx="7344650" cy="2037384"/>
          </a:xfrm>
        </p:grpSpPr>
        <p:pic>
          <p:nvPicPr>
            <p:cNvPr id="32" name="图片 7">
              <a:extLst>
                <a:ext uri="{FF2B5EF4-FFF2-40B4-BE49-F238E27FC236}">
                  <a16:creationId xmlns:a16="http://schemas.microsoft.com/office/drawing/2014/main" id="{CF65D6CE-8FB4-4DB9-A32C-E8A13798D4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296" b="60075"/>
            <a:stretch>
              <a:fillRect/>
            </a:stretch>
          </p:blipFill>
          <p:spPr>
            <a:xfrm>
              <a:off x="1291965" y="724348"/>
              <a:ext cx="7344650" cy="2037384"/>
            </a:xfrm>
            <a:prstGeom prst="rect">
              <a:avLst/>
            </a:prstGeom>
          </p:spPr>
        </p:pic>
        <p:sp>
          <p:nvSpPr>
            <p:cNvPr id="33" name="文本框 15">
              <a:extLst>
                <a:ext uri="{FF2B5EF4-FFF2-40B4-BE49-F238E27FC236}">
                  <a16:creationId xmlns:a16="http://schemas.microsoft.com/office/drawing/2014/main" id="{CBDE7289-C298-4AE5-8EE0-0DD2656336E7}"/>
                </a:ext>
              </a:extLst>
            </p:cNvPr>
            <p:cNvSpPr txBox="1"/>
            <p:nvPr/>
          </p:nvSpPr>
          <p:spPr>
            <a:xfrm>
              <a:off x="2069629" y="1185840"/>
              <a:ext cx="5909213" cy="9537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3600" b="1">
                  <a:solidFill>
                    <a:srgbClr val="175E32"/>
                  </a:solidFill>
                  <a:latin typeface="UVN Binh Duong" pitchFamily="2" charset="0"/>
                  <a:ea typeface="字魂107号-萌趣欢乐体" panose="00000500000000000000" pitchFamily="2" charset="-122"/>
                  <a:cs typeface="+mn-ea"/>
                  <a:sym typeface="+mn-lt"/>
                </a:rPr>
                <a:t>1. Chia với 10, 100, 1000…</a:t>
              </a:r>
              <a:endParaRPr lang="zh-CN" altLang="en-US" sz="3600" b="1" dirty="0">
                <a:solidFill>
                  <a:srgbClr val="175E32"/>
                </a:solidFill>
                <a:latin typeface="UVN Binh Duong" pitchFamily="2" charset="0"/>
                <a:ea typeface="字魂107号-萌趣欢乐体" panose="00000500000000000000" pitchFamily="2" charset="-122"/>
                <a:cs typeface="+mn-ea"/>
                <a:sym typeface="+mn-lt"/>
              </a:endParaRPr>
            </a:p>
          </p:txBody>
        </p:sp>
      </p:grpSp>
      <p:sp>
        <p:nvSpPr>
          <p:cNvPr id="34" name="任意多边形: 形状 22">
            <a:extLst>
              <a:ext uri="{FF2B5EF4-FFF2-40B4-BE49-F238E27FC236}">
                <a16:creationId xmlns:a16="http://schemas.microsoft.com/office/drawing/2014/main" id="{F598ED08-46A3-49A7-95A0-1476ADB07E96}"/>
              </a:ext>
            </a:extLst>
          </p:cNvPr>
          <p:cNvSpPr/>
          <p:nvPr/>
        </p:nvSpPr>
        <p:spPr>
          <a:xfrm>
            <a:off x="151224" y="732908"/>
            <a:ext cx="11444789" cy="5632310"/>
          </a:xfrm>
          <a:prstGeom prst="round2DiagRect">
            <a:avLst/>
          </a:prstGeom>
          <a:noFill/>
          <a:ln w="38100">
            <a:solidFill>
              <a:srgbClr val="328D86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60837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000">
        <p15:prstTrans prst="pageCurlDouble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3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图片 3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58" t="36888" b="49778"/>
          <a:stretch>
            <a:fillRect/>
          </a:stretch>
        </p:blipFill>
        <p:spPr>
          <a:xfrm>
            <a:off x="523070" y="315590"/>
            <a:ext cx="807677" cy="658983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7" t="26831" r="75844" b="43247"/>
          <a:stretch>
            <a:fillRect/>
          </a:stretch>
        </p:blipFill>
        <p:spPr>
          <a:xfrm>
            <a:off x="1083484" y="438651"/>
            <a:ext cx="1302203" cy="999366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58" t="36888" b="49778"/>
          <a:stretch>
            <a:fillRect/>
          </a:stretch>
        </p:blipFill>
        <p:spPr>
          <a:xfrm>
            <a:off x="8790479" y="438651"/>
            <a:ext cx="807677" cy="658983"/>
          </a:xfrm>
          <a:prstGeom prst="rect">
            <a:avLst/>
          </a:prstGeom>
        </p:spPr>
      </p:pic>
      <p:pic>
        <p:nvPicPr>
          <p:cNvPr id="41" name="图片 4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58" t="36888" b="49778"/>
          <a:stretch>
            <a:fillRect/>
          </a:stretch>
        </p:blipFill>
        <p:spPr>
          <a:xfrm>
            <a:off x="9793779" y="768143"/>
            <a:ext cx="807677" cy="658983"/>
          </a:xfrm>
          <a:prstGeom prst="rect">
            <a:avLst/>
          </a:prstGeom>
        </p:spPr>
      </p:pic>
      <p:sp>
        <p:nvSpPr>
          <p:cNvPr id="42" name="Text Box 5"/>
          <p:cNvSpPr txBox="1">
            <a:spLocks noChangeArrowheads="1"/>
          </p:cNvSpPr>
          <p:nvPr/>
        </p:nvSpPr>
        <p:spPr bwMode="auto">
          <a:xfrm>
            <a:off x="-3144384" y="1594551"/>
            <a:ext cx="9436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err="1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Tương</a:t>
            </a:r>
            <a:r>
              <a:rPr lang="en-US" altLang="en-US" sz="3600" b="1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 tự :</a:t>
            </a:r>
            <a:endParaRPr lang="en-US" altLang="en-US" sz="3600" b="1" dirty="0">
              <a:solidFill>
                <a:srgbClr val="0070C0"/>
              </a:solidFill>
              <a:latin typeface="UTM Guanine" panose="02040603050506020204"/>
              <a:cs typeface="Times New Roman" panose="02020603050405020304" pitchFamily="18" charset="0"/>
            </a:endParaRPr>
          </a:p>
        </p:txBody>
      </p:sp>
      <p:pic>
        <p:nvPicPr>
          <p:cNvPr id="46" name="图片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6959" y="6202877"/>
            <a:ext cx="504825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图片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4290" y="2664340"/>
            <a:ext cx="66675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图片 3077" descr="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28312" y="4343844"/>
            <a:ext cx="1218301" cy="17568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6" name="Text Box 5"/>
          <p:cNvSpPr txBox="1">
            <a:spLocks noChangeArrowheads="1"/>
          </p:cNvSpPr>
          <p:nvPr/>
        </p:nvSpPr>
        <p:spPr bwMode="auto">
          <a:xfrm>
            <a:off x="256908" y="2485636"/>
            <a:ext cx="327336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>
                <a:latin typeface="UTM Guanine" panose="02040603050506020204"/>
                <a:cs typeface="Times New Roman" panose="02020603050405020304" pitchFamily="18" charset="0"/>
              </a:rPr>
              <a:t>35</a:t>
            </a:r>
            <a:r>
              <a:rPr lang="en-US" altLang="en-US" sz="3600" b="1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  X  1</a:t>
            </a:r>
            <a:r>
              <a:rPr lang="en-US" altLang="en-US" sz="3600" b="1">
                <a:solidFill>
                  <a:srgbClr val="FF0000"/>
                </a:solidFill>
                <a:latin typeface="UTM Guanine" panose="02040603050506020204"/>
                <a:cs typeface="Times New Roman" panose="02020603050405020304" pitchFamily="18" charset="0"/>
              </a:rPr>
              <a:t>00</a:t>
            </a:r>
            <a:r>
              <a:rPr lang="en-US" altLang="en-US" sz="3600" b="1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  = </a:t>
            </a:r>
            <a:endParaRPr lang="en-US" altLang="en-US" sz="3600" b="1" dirty="0">
              <a:solidFill>
                <a:srgbClr val="0070C0"/>
              </a:solidFill>
              <a:latin typeface="UTM Guanine" panose="02040603050506020204"/>
              <a:cs typeface="Times New Roman" panose="02020603050405020304" pitchFamily="18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2190236" y="3103929"/>
            <a:ext cx="71954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 Box 5"/>
          <p:cNvSpPr txBox="1">
            <a:spLocks noChangeArrowheads="1"/>
          </p:cNvSpPr>
          <p:nvPr/>
        </p:nvSpPr>
        <p:spPr bwMode="auto">
          <a:xfrm>
            <a:off x="2909776" y="2485635"/>
            <a:ext cx="26259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35</a:t>
            </a:r>
            <a:r>
              <a:rPr lang="en-US" altLang="en-US" sz="3600" b="1" dirty="0">
                <a:solidFill>
                  <a:srgbClr val="FF0000"/>
                </a:solidFill>
                <a:latin typeface="UTM Guanine" panose="02040603050506020204"/>
                <a:cs typeface="Times New Roman" panose="02020603050405020304" pitchFamily="18" charset="0"/>
              </a:rPr>
              <a:t>00</a:t>
            </a:r>
          </a:p>
        </p:txBody>
      </p:sp>
      <p:sp>
        <p:nvSpPr>
          <p:cNvPr id="45" name="Text Box 5"/>
          <p:cNvSpPr txBox="1">
            <a:spLocks noChangeArrowheads="1"/>
          </p:cNvSpPr>
          <p:nvPr/>
        </p:nvSpPr>
        <p:spPr bwMode="auto">
          <a:xfrm>
            <a:off x="391760" y="3316851"/>
            <a:ext cx="399736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35</a:t>
            </a:r>
            <a:r>
              <a:rPr lang="en-US" altLang="en-US" sz="3600" b="1">
                <a:solidFill>
                  <a:srgbClr val="FF0000"/>
                </a:solidFill>
                <a:latin typeface="UTM Guanine" panose="02040603050506020204"/>
                <a:cs typeface="Times New Roman" panose="02020603050405020304" pitchFamily="18" charset="0"/>
              </a:rPr>
              <a:t>00</a:t>
            </a:r>
            <a:r>
              <a:rPr lang="en-US" altLang="en-US" sz="3600" b="1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  :  1</a:t>
            </a:r>
            <a:r>
              <a:rPr lang="en-US" altLang="en-US" sz="3600" b="1">
                <a:solidFill>
                  <a:srgbClr val="FF0000"/>
                </a:solidFill>
                <a:latin typeface="UTM Guanine" panose="02040603050506020204"/>
                <a:cs typeface="Times New Roman" panose="02020603050405020304" pitchFamily="18" charset="0"/>
              </a:rPr>
              <a:t>00 =</a:t>
            </a:r>
            <a:endParaRPr lang="en-US" altLang="en-US" sz="3600" b="1" dirty="0">
              <a:solidFill>
                <a:srgbClr val="0070C0"/>
              </a:solidFill>
              <a:latin typeface="UTM Guanine" panose="02040603050506020204"/>
              <a:cs typeface="Times New Roman" panose="02020603050405020304" pitchFamily="18" charset="0"/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>
            <a:off x="2969994" y="3885937"/>
            <a:ext cx="672366" cy="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1478812" y="3885938"/>
            <a:ext cx="711424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Box 5"/>
          <p:cNvSpPr txBox="1">
            <a:spLocks noChangeArrowheads="1"/>
          </p:cNvSpPr>
          <p:nvPr/>
        </p:nvSpPr>
        <p:spPr bwMode="auto">
          <a:xfrm>
            <a:off x="3979844" y="3268061"/>
            <a:ext cx="1149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latin typeface="UTM Guanine" panose="02040603050506020204"/>
                <a:cs typeface="Times New Roman" panose="02020603050405020304" pitchFamily="18" charset="0"/>
              </a:rPr>
              <a:t>35</a:t>
            </a:r>
          </a:p>
        </p:txBody>
      </p:sp>
      <p:sp>
        <p:nvSpPr>
          <p:cNvPr id="54" name="Text Box 5"/>
          <p:cNvSpPr txBox="1">
            <a:spLocks noChangeArrowheads="1"/>
          </p:cNvSpPr>
          <p:nvPr/>
        </p:nvSpPr>
        <p:spPr bwMode="auto">
          <a:xfrm>
            <a:off x="-947248" y="4020180"/>
            <a:ext cx="590550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4400" b="1" dirty="0">
                <a:latin typeface="UTM Guanine" panose="02040603050506020204"/>
                <a:cs typeface="Times New Roman" panose="02020603050405020304" pitchFamily="18" charset="0"/>
              </a:rPr>
              <a:t>35</a:t>
            </a:r>
            <a:r>
              <a:rPr lang="en-US" altLang="en-US" sz="4400" b="1" dirty="0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 x 1000 = </a:t>
            </a:r>
          </a:p>
        </p:txBody>
      </p:sp>
      <p:cxnSp>
        <p:nvCxnSpPr>
          <p:cNvPr id="55" name="Straight Connector 54"/>
          <p:cNvCxnSpPr/>
          <p:nvPr/>
        </p:nvCxnSpPr>
        <p:spPr>
          <a:xfrm>
            <a:off x="1980749" y="4766135"/>
            <a:ext cx="1351024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4222763" y="3103929"/>
            <a:ext cx="70805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4958258" y="4781248"/>
            <a:ext cx="110382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 Box 5"/>
          <p:cNvSpPr txBox="1">
            <a:spLocks noChangeArrowheads="1"/>
          </p:cNvSpPr>
          <p:nvPr/>
        </p:nvSpPr>
        <p:spPr bwMode="auto">
          <a:xfrm>
            <a:off x="3177384" y="4000806"/>
            <a:ext cx="390292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4400" b="1" dirty="0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35 </a:t>
            </a:r>
            <a:r>
              <a:rPr lang="en-US" altLang="en-US" sz="4400" b="1" dirty="0">
                <a:solidFill>
                  <a:srgbClr val="FF0000"/>
                </a:solidFill>
                <a:latin typeface="UTM Guanine" panose="02040603050506020204"/>
                <a:cs typeface="Times New Roman" panose="02020603050405020304" pitchFamily="18" charset="0"/>
              </a:rPr>
              <a:t>000</a:t>
            </a:r>
          </a:p>
        </p:txBody>
      </p:sp>
      <p:sp>
        <p:nvSpPr>
          <p:cNvPr id="59" name="Text Box 5"/>
          <p:cNvSpPr txBox="1">
            <a:spLocks noChangeArrowheads="1"/>
          </p:cNvSpPr>
          <p:nvPr/>
        </p:nvSpPr>
        <p:spPr bwMode="auto">
          <a:xfrm>
            <a:off x="1177753" y="5085016"/>
            <a:ext cx="590550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4400" b="1" dirty="0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35 </a:t>
            </a:r>
            <a:r>
              <a:rPr lang="en-US" altLang="en-US" sz="4400" b="1">
                <a:solidFill>
                  <a:srgbClr val="FF0000"/>
                </a:solidFill>
                <a:latin typeface="UTM Guanine" panose="02040603050506020204"/>
                <a:cs typeface="Times New Roman" panose="02020603050405020304" pitchFamily="18" charset="0"/>
              </a:rPr>
              <a:t>000</a:t>
            </a:r>
            <a:r>
              <a:rPr lang="en-US" altLang="en-US" sz="4400" b="1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  :  1000 </a:t>
            </a:r>
            <a:r>
              <a:rPr lang="en-US" altLang="en-US" sz="4400" b="1" dirty="0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= 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4889390" y="5820200"/>
            <a:ext cx="111458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2774483" y="5815033"/>
            <a:ext cx="111458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 Box 5"/>
          <p:cNvSpPr txBox="1">
            <a:spLocks noChangeArrowheads="1"/>
          </p:cNvSpPr>
          <p:nvPr/>
        </p:nvSpPr>
        <p:spPr bwMode="auto">
          <a:xfrm>
            <a:off x="5187785" y="5088746"/>
            <a:ext cx="390292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4400" b="1" dirty="0">
                <a:latin typeface="UTM Guanine" panose="02040603050506020204"/>
                <a:cs typeface="Times New Roman" panose="02020603050405020304" pitchFamily="18" charset="0"/>
              </a:rPr>
              <a:t>35</a:t>
            </a:r>
          </a:p>
        </p:txBody>
      </p:sp>
      <p:pic>
        <p:nvPicPr>
          <p:cNvPr id="35" name="图片 7">
            <a:extLst>
              <a:ext uri="{FF2B5EF4-FFF2-40B4-BE49-F238E27FC236}">
                <a16:creationId xmlns:a16="http://schemas.microsoft.com/office/drawing/2014/main" id="{CF65D6CE-8FB4-4DB9-A32C-E8A13798D41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96" b="60075"/>
          <a:stretch>
            <a:fillRect/>
          </a:stretch>
        </p:blipFill>
        <p:spPr>
          <a:xfrm>
            <a:off x="717908" y="0"/>
            <a:ext cx="10401940" cy="1671164"/>
          </a:xfrm>
          <a:prstGeom prst="rect">
            <a:avLst/>
          </a:prstGeom>
        </p:spPr>
      </p:pic>
      <p:sp>
        <p:nvSpPr>
          <p:cNvPr id="33" name="文本框 15">
            <a:extLst>
              <a:ext uri="{FF2B5EF4-FFF2-40B4-BE49-F238E27FC236}">
                <a16:creationId xmlns:a16="http://schemas.microsoft.com/office/drawing/2014/main" id="{CBDE7289-C298-4AE5-8EE0-0DD2656336E7}"/>
              </a:ext>
            </a:extLst>
          </p:cNvPr>
          <p:cNvSpPr txBox="1"/>
          <p:nvPr/>
        </p:nvSpPr>
        <p:spPr>
          <a:xfrm>
            <a:off x="2546979" y="468431"/>
            <a:ext cx="6913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3600" b="1" dirty="0">
                <a:solidFill>
                  <a:srgbClr val="175E32"/>
                </a:solidFill>
                <a:latin typeface="UVN Binh Duong" pitchFamily="2" charset="0"/>
                <a:ea typeface="字魂107号-萌趣欢乐体" panose="00000500000000000000" pitchFamily="2" charset="-122"/>
                <a:cs typeface="+mn-ea"/>
                <a:sym typeface="+mn-lt"/>
              </a:rPr>
              <a:t>1. Chia </a:t>
            </a:r>
            <a:r>
              <a:rPr lang="en-US" altLang="zh-CN" sz="3600" b="1" dirty="0" err="1">
                <a:solidFill>
                  <a:srgbClr val="175E32"/>
                </a:solidFill>
                <a:latin typeface="UVN Binh Duong" pitchFamily="2" charset="0"/>
                <a:ea typeface="字魂107号-萌趣欢乐体" panose="00000500000000000000" pitchFamily="2" charset="-122"/>
                <a:cs typeface="+mn-ea"/>
                <a:sym typeface="+mn-lt"/>
              </a:rPr>
              <a:t>với</a:t>
            </a:r>
            <a:r>
              <a:rPr lang="en-US" altLang="zh-CN" sz="3600" b="1" dirty="0">
                <a:solidFill>
                  <a:srgbClr val="175E32"/>
                </a:solidFill>
                <a:latin typeface="UVN Binh Duong" pitchFamily="2" charset="0"/>
                <a:ea typeface="字魂107号-萌趣欢乐体" panose="00000500000000000000" pitchFamily="2" charset="-122"/>
                <a:cs typeface="+mn-ea"/>
                <a:sym typeface="+mn-lt"/>
              </a:rPr>
              <a:t> 10, 100, 1000…</a:t>
            </a:r>
            <a:endParaRPr lang="zh-CN" altLang="en-US" sz="3600" b="1" dirty="0">
              <a:solidFill>
                <a:srgbClr val="175E32"/>
              </a:solidFill>
              <a:latin typeface="UVN Binh Duong" pitchFamily="2" charset="0"/>
              <a:ea typeface="字魂107号-萌趣欢乐体" panose="00000500000000000000" pitchFamily="2" charset="-122"/>
              <a:cs typeface="+mn-ea"/>
              <a:sym typeface="+mn-lt"/>
            </a:endParaRPr>
          </a:p>
        </p:txBody>
      </p:sp>
      <p:grpSp>
        <p:nvGrpSpPr>
          <p:cNvPr id="28" name="组合 18">
            <a:extLst>
              <a:ext uri="{FF2B5EF4-FFF2-40B4-BE49-F238E27FC236}">
                <a16:creationId xmlns:a16="http://schemas.microsoft.com/office/drawing/2014/main" id="{63B09734-76D1-497A-B709-7D318033E138}"/>
              </a:ext>
            </a:extLst>
          </p:cNvPr>
          <p:cNvGrpSpPr/>
          <p:nvPr/>
        </p:nvGrpSpPr>
        <p:grpSpPr>
          <a:xfrm>
            <a:off x="-36513" y="4244891"/>
            <a:ext cx="12265026" cy="3490959"/>
            <a:chOff x="-1" y="3406111"/>
            <a:chExt cx="12265026" cy="3490959"/>
          </a:xfrm>
        </p:grpSpPr>
        <p:pic>
          <p:nvPicPr>
            <p:cNvPr id="29" name="图片 17">
              <a:extLst>
                <a:ext uri="{FF2B5EF4-FFF2-40B4-BE49-F238E27FC236}">
                  <a16:creationId xmlns:a16="http://schemas.microsoft.com/office/drawing/2014/main" id="{79FBE38E-C709-471E-AE49-4AD7098D34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096"/>
            <a:stretch/>
          </p:blipFill>
          <p:spPr>
            <a:xfrm>
              <a:off x="5407025" y="3406111"/>
              <a:ext cx="6858000" cy="3490959"/>
            </a:xfrm>
            <a:prstGeom prst="rect">
              <a:avLst/>
            </a:prstGeom>
          </p:spPr>
        </p:pic>
        <p:pic>
          <p:nvPicPr>
            <p:cNvPr id="30" name="图片 32">
              <a:extLst>
                <a:ext uri="{FF2B5EF4-FFF2-40B4-BE49-F238E27FC236}">
                  <a16:creationId xmlns:a16="http://schemas.microsoft.com/office/drawing/2014/main" id="{B32100B0-CD50-4836-B6A9-92262E0C67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758" t="55374"/>
            <a:stretch/>
          </p:blipFill>
          <p:spPr>
            <a:xfrm>
              <a:off x="-1" y="3836629"/>
              <a:ext cx="5845893" cy="306044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531531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3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8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44" grpId="0"/>
      <p:bldP spid="45" grpId="0"/>
      <p:bldP spid="53" grpId="0"/>
      <p:bldP spid="54" grpId="0"/>
      <p:bldP spid="58" grpId="0"/>
      <p:bldP spid="59" grpId="0"/>
      <p:bldP spid="6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>
            <a:extLst>
              <a:ext uri="{FF2B5EF4-FFF2-40B4-BE49-F238E27FC236}">
                <a16:creationId xmlns:a16="http://schemas.microsoft.com/office/drawing/2014/main" id="{2631995D-7538-4F67-9CEB-4C6EB15F18E2}"/>
              </a:ext>
            </a:extLst>
          </p:cNvPr>
          <p:cNvSpPr/>
          <p:nvPr/>
        </p:nvSpPr>
        <p:spPr>
          <a:xfrm>
            <a:off x="247650" y="245396"/>
            <a:ext cx="11684000" cy="6375400"/>
          </a:xfrm>
          <a:prstGeom prst="rect">
            <a:avLst/>
          </a:prstGeom>
          <a:noFill/>
          <a:ln w="158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2AB8ED99-5956-491B-8B9C-7010E117B7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18929" flipH="1">
            <a:off x="9773190" y="-135438"/>
            <a:ext cx="1459794" cy="14597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</p:pic>
      <p:grpSp>
        <p:nvGrpSpPr>
          <p:cNvPr id="21" name="Group 20"/>
          <p:cNvGrpSpPr/>
          <p:nvPr/>
        </p:nvGrpSpPr>
        <p:grpSpPr>
          <a:xfrm>
            <a:off x="1584316" y="4014560"/>
            <a:ext cx="9926345" cy="2359630"/>
            <a:chOff x="4796635" y="4082347"/>
            <a:chExt cx="4796247" cy="1065572"/>
          </a:xfrm>
        </p:grpSpPr>
        <p:pic>
          <p:nvPicPr>
            <p:cNvPr id="22" name="图片 3078" descr="1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96635" y="4082347"/>
              <a:ext cx="4796247" cy="1065572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3" name="TextBox 22"/>
            <p:cNvSpPr txBox="1"/>
            <p:nvPr/>
          </p:nvSpPr>
          <p:spPr>
            <a:xfrm>
              <a:off x="4942934" y="4155329"/>
              <a:ext cx="4484816" cy="7088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*</a:t>
              </a:r>
              <a:r>
                <a:rPr lang="en-US" alt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Khi</a:t>
              </a:r>
              <a:r>
                <a:rPr lang="en-US" alt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chia </a:t>
              </a:r>
              <a:r>
                <a:rPr lang="en-US" alt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alt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tròn</a:t>
              </a:r>
              <a:r>
                <a:rPr lang="en-US" altLang="en-US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chục</a:t>
              </a:r>
              <a:r>
                <a:rPr lang="en-US" alt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altLang="en-US" sz="3200" b="1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tròn</a:t>
              </a:r>
              <a:r>
                <a:rPr lang="en-US" altLang="en-US" sz="32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trăm</a:t>
              </a:r>
              <a:r>
                <a:rPr lang="en-US" alt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altLang="en-US" sz="32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tròn</a:t>
              </a:r>
              <a:r>
                <a:rPr lang="en-US" altLang="en-US" sz="3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nghìn</a:t>
              </a:r>
              <a:r>
                <a:rPr lang="en-US" alt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… </a:t>
              </a:r>
              <a:r>
                <a:rPr lang="en-US" alt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cho</a:t>
              </a:r>
              <a:r>
                <a:rPr lang="en-US" alt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</a:t>
              </a:r>
              <a:r>
                <a:rPr lang="en-US" alt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altLang="en-US" sz="32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100</a:t>
              </a:r>
              <a:r>
                <a:rPr lang="en-US" alt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altLang="en-US" sz="3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1000</a:t>
              </a:r>
              <a:r>
                <a:rPr lang="en-US" alt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… ta </a:t>
              </a:r>
              <a:r>
                <a:rPr lang="en-US" alt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chỉ</a:t>
              </a:r>
              <a:r>
                <a:rPr lang="en-US" alt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việc</a:t>
              </a:r>
              <a:r>
                <a:rPr lang="en-US" alt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u="sng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bỏ</a:t>
              </a:r>
              <a:r>
                <a:rPr lang="en-US" altLang="en-US" sz="3200" b="1" u="sng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u="sng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bớt</a:t>
              </a:r>
              <a:r>
                <a:rPr lang="en-US" altLang="en-US" sz="3200" b="1" u="sng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đi</a:t>
              </a:r>
              <a:r>
                <a:rPr lang="en-US" alt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FF33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alt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altLang="en-US" sz="3200" b="1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hai</a:t>
              </a:r>
              <a:r>
                <a:rPr lang="en-US" alt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altLang="en-US" sz="32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ba</a:t>
              </a:r>
              <a:r>
                <a:rPr lang="en-US" alt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… </a:t>
              </a:r>
              <a:r>
                <a:rPr lang="en-US" altLang="en-US" sz="3200" b="1" u="sng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chữ</a:t>
              </a:r>
              <a:r>
                <a:rPr lang="en-US" altLang="en-US" sz="3200" b="1" u="sng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u="sng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altLang="en-US" sz="3200" b="1" u="sng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0 </a:t>
              </a:r>
              <a:r>
                <a:rPr lang="en-US" alt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ở </a:t>
              </a:r>
              <a:r>
                <a:rPr lang="en-US" altLang="en-US" sz="3200" b="1" u="sng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bên</a:t>
              </a:r>
              <a:r>
                <a:rPr lang="en-US" altLang="en-US" sz="3200" b="1" u="sng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u="sng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phải</a:t>
              </a:r>
              <a:r>
                <a:rPr lang="en-US" alt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alt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đó</a:t>
              </a:r>
              <a:endParaRPr lang="en-US" sz="3200" b="1" dirty="0">
                <a:latin typeface="UTM Guanine"/>
              </a:endParaRPr>
            </a:p>
          </p:txBody>
        </p:sp>
      </p:grpSp>
      <p:pic>
        <p:nvPicPr>
          <p:cNvPr id="26" name="图片 3080" descr="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7097" y="1619965"/>
            <a:ext cx="9139450" cy="25335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97990" y="2548441"/>
            <a:ext cx="727233" cy="2932241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2340405" y="1891866"/>
            <a:ext cx="81958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b="1" dirty="0">
                <a:solidFill>
                  <a:srgbClr val="EE94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1000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,… ta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alt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b="1" dirty="0" err="1">
                <a:solidFill>
                  <a:srgbClr val="EE94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… </a:t>
            </a:r>
            <a:r>
              <a:rPr lang="en-US" altLang="en-US" sz="3200" b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32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2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u="sng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vào </a:t>
            </a:r>
            <a:r>
              <a:rPr lang="en-US" altLang="en-US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alt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29" name="组合 10">
            <a:extLst>
              <a:ext uri="{FF2B5EF4-FFF2-40B4-BE49-F238E27FC236}">
                <a16:creationId xmlns:a16="http://schemas.microsoft.com/office/drawing/2014/main" id="{9B88E8D3-D6BC-46E1-8B30-8C017D9344BF}"/>
              </a:ext>
            </a:extLst>
          </p:cNvPr>
          <p:cNvGrpSpPr/>
          <p:nvPr/>
        </p:nvGrpSpPr>
        <p:grpSpPr>
          <a:xfrm>
            <a:off x="2340405" y="0"/>
            <a:ext cx="6872288" cy="1891866"/>
            <a:chOff x="-51859" y="123185"/>
            <a:chExt cx="4270933" cy="1891866"/>
          </a:xfrm>
        </p:grpSpPr>
        <p:pic>
          <p:nvPicPr>
            <p:cNvPr id="30" name="图片 11">
              <a:extLst>
                <a:ext uri="{FF2B5EF4-FFF2-40B4-BE49-F238E27FC236}">
                  <a16:creationId xmlns:a16="http://schemas.microsoft.com/office/drawing/2014/main" id="{8FC9A13F-D4EE-402D-9C76-3D79BB814C3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0350" y="304292"/>
              <a:ext cx="3958724" cy="1710759"/>
            </a:xfrm>
            <a:prstGeom prst="rect">
              <a:avLst/>
            </a:prstGeom>
          </p:spPr>
        </p:pic>
        <p:pic>
          <p:nvPicPr>
            <p:cNvPr id="31" name="图片 12">
              <a:extLst>
                <a:ext uri="{FF2B5EF4-FFF2-40B4-BE49-F238E27FC236}">
                  <a16:creationId xmlns:a16="http://schemas.microsoft.com/office/drawing/2014/main" id="{B89FFB4D-83DC-4221-B416-1FB33D5A104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1859" y="123185"/>
              <a:ext cx="1335450" cy="1062290"/>
            </a:xfrm>
            <a:prstGeom prst="rect">
              <a:avLst/>
            </a:prstGeom>
          </p:spPr>
        </p:pic>
      </p:grpSp>
      <p:sp>
        <p:nvSpPr>
          <p:cNvPr id="32" name="Rectangle 31"/>
          <p:cNvSpPr/>
          <p:nvPr/>
        </p:nvSpPr>
        <p:spPr>
          <a:xfrm>
            <a:off x="3722916" y="531145"/>
            <a:ext cx="461427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>
                <a:ln/>
                <a:solidFill>
                  <a:srgbClr val="36778B"/>
                </a:solidFill>
                <a:latin typeface="UVN Binh Duong" pitchFamily="2" charset="0"/>
                <a:cs typeface="Times New Roman" panose="02020603050405020304" pitchFamily="18" charset="0"/>
              </a:rPr>
              <a:t>Nhận xét chung</a:t>
            </a:r>
            <a:endParaRPr lang="en-US" sz="4800" b="1" dirty="0">
              <a:ln/>
              <a:solidFill>
                <a:srgbClr val="36778B"/>
              </a:solidFill>
              <a:latin typeface="UVN Binh Duong" pitchFamily="2" charset="0"/>
              <a:cs typeface="Times New Roman" panose="02020603050405020304" pitchFamily="18" charset="0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27717C87-CD89-4A96-9686-D45245746A1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93" y="4587172"/>
            <a:ext cx="1875711" cy="1787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04444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">
            <a:extLst>
              <a:ext uri="{FF2B5EF4-FFF2-40B4-BE49-F238E27FC236}">
                <a16:creationId xmlns:a16="http://schemas.microsoft.com/office/drawing/2014/main" id="{4723A39D-4283-4565-BF3F-566FA25BB3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4309" y="49444"/>
            <a:ext cx="7193571" cy="5851763"/>
          </a:xfrm>
          <a:prstGeom prst="rect">
            <a:avLst/>
          </a:prstGeom>
        </p:spPr>
      </p:pic>
      <p:grpSp>
        <p:nvGrpSpPr>
          <p:cNvPr id="2" name="组合 18">
            <a:extLst>
              <a:ext uri="{FF2B5EF4-FFF2-40B4-BE49-F238E27FC236}">
                <a16:creationId xmlns:a16="http://schemas.microsoft.com/office/drawing/2014/main" id="{A74F5B10-7DA4-4569-BA46-36416A5F13D6}"/>
              </a:ext>
            </a:extLst>
          </p:cNvPr>
          <p:cNvGrpSpPr/>
          <p:nvPr/>
        </p:nvGrpSpPr>
        <p:grpSpPr>
          <a:xfrm>
            <a:off x="92093" y="4218093"/>
            <a:ext cx="12201344" cy="2623167"/>
            <a:chOff x="-69166" y="3185627"/>
            <a:chExt cx="9151008" cy="1967375"/>
          </a:xfrm>
        </p:grpSpPr>
        <p:pic>
          <p:nvPicPr>
            <p:cNvPr id="3" name="图片 19">
              <a:extLst>
                <a:ext uri="{FF2B5EF4-FFF2-40B4-BE49-F238E27FC236}">
                  <a16:creationId xmlns:a16="http://schemas.microsoft.com/office/drawing/2014/main" id="{10C2EE48-F6CB-40F1-922C-E0783735C1A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71590" y="3196805"/>
              <a:ext cx="4910252" cy="1956197"/>
            </a:xfrm>
            <a:prstGeom prst="rect">
              <a:avLst/>
            </a:prstGeom>
          </p:spPr>
        </p:pic>
        <p:pic>
          <p:nvPicPr>
            <p:cNvPr id="4" name="图片 21">
              <a:extLst>
                <a:ext uri="{FF2B5EF4-FFF2-40B4-BE49-F238E27FC236}">
                  <a16:creationId xmlns:a16="http://schemas.microsoft.com/office/drawing/2014/main" id="{B52CD15E-452D-4FEE-BB94-736AFE80C90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69166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5" name="图片 4">
            <a:extLst>
              <a:ext uri="{FF2B5EF4-FFF2-40B4-BE49-F238E27FC236}">
                <a16:creationId xmlns:a16="http://schemas.microsoft.com/office/drawing/2014/main" id="{12F34552-5D8B-4774-A713-E9BAE1EBD4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6229" y="-251940"/>
            <a:ext cx="11093804" cy="2165120"/>
          </a:xfrm>
          <a:prstGeom prst="rect">
            <a:avLst/>
          </a:prstGeom>
        </p:spPr>
      </p:pic>
      <p:pic>
        <p:nvPicPr>
          <p:cNvPr id="7" name="图片 1">
            <a:extLst>
              <a:ext uri="{FF2B5EF4-FFF2-40B4-BE49-F238E27FC236}">
                <a16:creationId xmlns:a16="http://schemas.microsoft.com/office/drawing/2014/main" id="{7FA645E9-D923-41C9-9D17-DCA4074E0C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4661" y="36434"/>
            <a:ext cx="2038776" cy="6378743"/>
          </a:xfrm>
          <a:prstGeom prst="rect">
            <a:avLst/>
          </a:prstGeom>
        </p:spPr>
      </p:pic>
      <p:sp>
        <p:nvSpPr>
          <p:cNvPr id="9" name="Google Shape;222;p3">
            <a:extLst>
              <a:ext uri="{FF2B5EF4-FFF2-40B4-BE49-F238E27FC236}">
                <a16:creationId xmlns:a16="http://schemas.microsoft.com/office/drawing/2014/main" id="{9218475D-807C-4A63-851C-938D5EC2753B}"/>
              </a:ext>
            </a:extLst>
          </p:cNvPr>
          <p:cNvSpPr txBox="1">
            <a:spLocks/>
          </p:cNvSpPr>
          <p:nvPr/>
        </p:nvSpPr>
        <p:spPr>
          <a:xfrm>
            <a:off x="3731060" y="1673013"/>
            <a:ext cx="6936820" cy="1933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  <a:buSzPts val="9600"/>
            </a:pPr>
            <a:r>
              <a:rPr lang="en-US" sz="8800" kern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Androgyne" panose="02040603050506020204" pitchFamily="18" charset="0"/>
                <a:ea typeface="Lobster" panose="00000500000000000000"/>
                <a:cs typeface="Lobster" panose="00000500000000000000"/>
                <a:sym typeface="Lobster" panose="00000500000000000000"/>
              </a:rPr>
              <a:t>LUYỆN TẬP</a:t>
            </a:r>
          </a:p>
        </p:txBody>
      </p:sp>
      <p:pic>
        <p:nvPicPr>
          <p:cNvPr id="14" name="Picture 13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BF0F1233-2701-4D89-8763-E2343BA2792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95" y="3280503"/>
            <a:ext cx="3522234" cy="3328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439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图片 14339" descr="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623404" y="5782596"/>
            <a:ext cx="15790959" cy="107540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42" name="图片 14341" descr="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8" y="0"/>
            <a:ext cx="10853078" cy="664386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41" name="图片 14340" descr="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205106"/>
            <a:ext cx="4404556" cy="265289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309352" y="677452"/>
            <a:ext cx="8212001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200" u="sng" err="1">
                <a:solidFill>
                  <a:srgbClr val="FF0000"/>
                </a:solidFill>
                <a:latin typeface="UTM Guanine" panose="02040603050506020204"/>
              </a:rPr>
              <a:t>Bài</a:t>
            </a:r>
            <a:r>
              <a:rPr lang="en-US" altLang="en-US" sz="3200" u="sng">
                <a:solidFill>
                  <a:srgbClr val="FF0000"/>
                </a:solidFill>
                <a:latin typeface="UTM Guanine" panose="02040603050506020204"/>
              </a:rPr>
              <a:t>  1 </a:t>
            </a:r>
            <a:r>
              <a:rPr lang="en-US" altLang="en-US" sz="3200">
                <a:solidFill>
                  <a:srgbClr val="FF0000"/>
                </a:solidFill>
                <a:latin typeface="UTM Guanine" panose="02040603050506020204"/>
              </a:rPr>
              <a:t>:  Tính </a:t>
            </a:r>
            <a:r>
              <a:rPr lang="en-US" altLang="en-US" sz="3200" dirty="0" err="1">
                <a:solidFill>
                  <a:srgbClr val="FF0000"/>
                </a:solidFill>
                <a:latin typeface="UTM Guanine" panose="02040603050506020204"/>
              </a:rPr>
              <a:t>nhẩm</a:t>
            </a:r>
            <a:endParaRPr lang="en-US" altLang="en-US" sz="3200" dirty="0">
              <a:solidFill>
                <a:srgbClr val="FF0000"/>
              </a:solidFill>
              <a:latin typeface="UTM Guanine" panose="02040603050506020204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121219" y="1362806"/>
            <a:ext cx="3112956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200" dirty="0">
                <a:solidFill>
                  <a:srgbClr val="0070C0"/>
                </a:solidFill>
                <a:latin typeface="UTM Guanine" panose="02040603050506020204"/>
              </a:rPr>
              <a:t>18 x 10 = 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2037113" y="2047366"/>
            <a:ext cx="3466018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200" dirty="0">
                <a:solidFill>
                  <a:srgbClr val="0070C0"/>
                </a:solidFill>
                <a:latin typeface="UTM Guanine" panose="02040603050506020204"/>
              </a:rPr>
              <a:t>18 x 100 = 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1940829" y="2876392"/>
            <a:ext cx="3882813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200" dirty="0">
                <a:solidFill>
                  <a:srgbClr val="0070C0"/>
                </a:solidFill>
                <a:latin typeface="UTM Guanine" panose="02040603050506020204"/>
              </a:rPr>
              <a:t>18 x 1000 = </a:t>
            </a: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6001953" y="1373186"/>
            <a:ext cx="3980882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200" dirty="0">
                <a:solidFill>
                  <a:srgbClr val="0070C0"/>
                </a:solidFill>
                <a:latin typeface="UTM Guanine" panose="02040603050506020204"/>
              </a:rPr>
              <a:t>82 x 100 = </a:t>
            </a: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6001953" y="2075802"/>
            <a:ext cx="3980882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200" dirty="0">
                <a:solidFill>
                  <a:srgbClr val="0070C0"/>
                </a:solidFill>
                <a:latin typeface="UTM Guanine" panose="02040603050506020204"/>
              </a:rPr>
              <a:t>75 x 1000 = </a:t>
            </a: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6869879" y="2823664"/>
            <a:ext cx="3112956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200" dirty="0">
                <a:solidFill>
                  <a:srgbClr val="0070C0"/>
                </a:solidFill>
                <a:latin typeface="UTM Guanine" panose="02040603050506020204"/>
              </a:rPr>
              <a:t>19 x 10 = </a:t>
            </a:r>
          </a:p>
        </p:txBody>
      </p: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4104999" y="3831390"/>
            <a:ext cx="4888022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200" dirty="0">
                <a:solidFill>
                  <a:srgbClr val="0070C0"/>
                </a:solidFill>
                <a:latin typeface="UTM Guanine" panose="02040603050506020204"/>
              </a:rPr>
              <a:t>256 x 1000 = </a:t>
            </a:r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3833604" y="4384269"/>
            <a:ext cx="4888022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200" dirty="0">
                <a:solidFill>
                  <a:srgbClr val="0070C0"/>
                </a:solidFill>
                <a:latin typeface="UTM Guanine" panose="02040603050506020204"/>
              </a:rPr>
              <a:t>302 x 10 = </a:t>
            </a:r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3969302" y="4948925"/>
            <a:ext cx="4888022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200" dirty="0">
                <a:solidFill>
                  <a:srgbClr val="0070C0"/>
                </a:solidFill>
                <a:latin typeface="UTM Guanine" panose="02040603050506020204"/>
              </a:rPr>
              <a:t>400 x 100 = </a:t>
            </a: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4679624" y="1330417"/>
            <a:ext cx="1400514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/>
              </a:rPr>
              <a:t>180</a:t>
            </a: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4617569" y="2001924"/>
            <a:ext cx="2032500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/>
              </a:rPr>
              <a:t>1800</a:t>
            </a:r>
          </a:p>
        </p:txBody>
      </p: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4772458" y="2832001"/>
            <a:ext cx="2537299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/>
              </a:rPr>
              <a:t>18 000</a:t>
            </a:r>
          </a:p>
        </p:txBody>
      </p:sp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8965979" y="1339688"/>
            <a:ext cx="2032500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/>
              </a:rPr>
              <a:t>8200</a:t>
            </a:r>
          </a:p>
        </p:txBody>
      </p:sp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8910913" y="2019517"/>
            <a:ext cx="2289864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20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/>
              </a:rPr>
              <a:t> 75 </a:t>
            </a:r>
            <a:r>
              <a:rPr lang="en-US" altLang="en-US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/>
              </a:rPr>
              <a:t>000</a:t>
            </a:r>
          </a:p>
        </p:txBody>
      </p:sp>
      <p:sp>
        <p:nvSpPr>
          <p:cNvPr id="45" name="TextBox 44"/>
          <p:cNvSpPr txBox="1">
            <a:spLocks noChangeArrowheads="1"/>
          </p:cNvSpPr>
          <p:nvPr/>
        </p:nvSpPr>
        <p:spPr bwMode="auto">
          <a:xfrm>
            <a:off x="9355045" y="2778418"/>
            <a:ext cx="1400514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/>
              </a:rPr>
              <a:t>190</a:t>
            </a:r>
          </a:p>
        </p:txBody>
      </p:sp>
      <p:sp>
        <p:nvSpPr>
          <p:cNvPr id="46" name="TextBox 45"/>
          <p:cNvSpPr txBox="1">
            <a:spLocks noChangeArrowheads="1"/>
          </p:cNvSpPr>
          <p:nvPr/>
        </p:nvSpPr>
        <p:spPr bwMode="auto">
          <a:xfrm>
            <a:off x="7904520" y="3761569"/>
            <a:ext cx="2537299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/>
              </a:rPr>
              <a:t>256 000</a:t>
            </a:r>
          </a:p>
        </p:txBody>
      </p:sp>
      <p:sp>
        <p:nvSpPr>
          <p:cNvPr id="47" name="TextBox 46"/>
          <p:cNvSpPr txBox="1">
            <a:spLocks noChangeArrowheads="1"/>
          </p:cNvSpPr>
          <p:nvPr/>
        </p:nvSpPr>
        <p:spPr bwMode="auto">
          <a:xfrm>
            <a:off x="7402158" y="4364986"/>
            <a:ext cx="2537299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/>
              </a:rPr>
              <a:t>302 000</a:t>
            </a:r>
          </a:p>
        </p:txBody>
      </p:sp>
      <p:sp>
        <p:nvSpPr>
          <p:cNvPr id="48" name="TextBox 47"/>
          <p:cNvSpPr txBox="1">
            <a:spLocks noChangeArrowheads="1"/>
          </p:cNvSpPr>
          <p:nvPr/>
        </p:nvSpPr>
        <p:spPr bwMode="auto">
          <a:xfrm>
            <a:off x="7653339" y="4906551"/>
            <a:ext cx="2537299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/>
              </a:rPr>
              <a:t>400 000</a:t>
            </a:r>
          </a:p>
        </p:txBody>
      </p:sp>
    </p:spTree>
    <p:extLst>
      <p:ext uri="{BB962C8B-B14F-4D97-AF65-F5344CB8AC3E}">
        <p14:creationId xmlns:p14="http://schemas.microsoft.com/office/powerpoint/2010/main" val="3904012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9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4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9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4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9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4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9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4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9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4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/>
      <p:bldP spid="24" grpId="0"/>
      <p:bldP spid="25" grpId="0"/>
      <p:bldP spid="26" grpId="0"/>
      <p:bldP spid="31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3077" descr="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4031" y="4980951"/>
            <a:ext cx="1218301" cy="17568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-227572" y="1620816"/>
            <a:ext cx="4248466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2800">
                <a:solidFill>
                  <a:srgbClr val="0070C0"/>
                </a:solidFill>
                <a:latin typeface="UTM Guanine" panose="02040603050506020204"/>
              </a:rPr>
              <a:t>b. 9000  :  10 </a:t>
            </a:r>
            <a:r>
              <a:rPr lang="en-US" altLang="en-US" sz="2800" dirty="0">
                <a:solidFill>
                  <a:srgbClr val="0070C0"/>
                </a:solidFill>
                <a:latin typeface="UTM Guanine" panose="02040603050506020204"/>
              </a:rPr>
              <a:t>= </a:t>
            </a:r>
          </a:p>
        </p:txBody>
      </p:sp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-92660" y="2369004"/>
            <a:ext cx="4248466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2800">
                <a:solidFill>
                  <a:srgbClr val="0070C0"/>
                </a:solidFill>
                <a:latin typeface="UTM Guanine" panose="02040603050506020204"/>
              </a:rPr>
              <a:t>9000  :  100 </a:t>
            </a:r>
            <a:r>
              <a:rPr lang="en-US" altLang="en-US" sz="2800" dirty="0">
                <a:solidFill>
                  <a:srgbClr val="0070C0"/>
                </a:solidFill>
                <a:latin typeface="UTM Guanine" panose="02040603050506020204"/>
              </a:rPr>
              <a:t>= </a:t>
            </a:r>
          </a:p>
        </p:txBody>
      </p:sp>
      <p:sp>
        <p:nvSpPr>
          <p:cNvPr id="45" name="TextBox 44"/>
          <p:cNvSpPr txBox="1">
            <a:spLocks noChangeArrowheads="1"/>
          </p:cNvSpPr>
          <p:nvPr/>
        </p:nvSpPr>
        <p:spPr bwMode="auto">
          <a:xfrm>
            <a:off x="-92660" y="3015335"/>
            <a:ext cx="4248466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2800">
                <a:solidFill>
                  <a:srgbClr val="0070C0"/>
                </a:solidFill>
                <a:latin typeface="UTM Guanine" panose="02040603050506020204"/>
              </a:rPr>
              <a:t>9000  :  1000 </a:t>
            </a:r>
            <a:r>
              <a:rPr lang="en-US" altLang="en-US" sz="2800" dirty="0">
                <a:solidFill>
                  <a:srgbClr val="0070C0"/>
                </a:solidFill>
                <a:latin typeface="UTM Guanine" panose="02040603050506020204"/>
              </a:rPr>
              <a:t>= </a:t>
            </a:r>
          </a:p>
        </p:txBody>
      </p:sp>
      <p:sp>
        <p:nvSpPr>
          <p:cNvPr id="46" name="TextBox 45"/>
          <p:cNvSpPr txBox="1">
            <a:spLocks noChangeArrowheads="1"/>
          </p:cNvSpPr>
          <p:nvPr/>
        </p:nvSpPr>
        <p:spPr bwMode="auto">
          <a:xfrm>
            <a:off x="3127748" y="4074803"/>
            <a:ext cx="4248466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2800">
                <a:solidFill>
                  <a:srgbClr val="0070C0"/>
                </a:solidFill>
                <a:latin typeface="UTM Guanine" panose="02040603050506020204"/>
              </a:rPr>
              <a:t>6800  :  100  = </a:t>
            </a:r>
            <a:endParaRPr lang="en-US" altLang="en-US" sz="2800" dirty="0">
              <a:solidFill>
                <a:srgbClr val="0070C0"/>
              </a:solidFill>
              <a:latin typeface="UTM Guanine" panose="02040603050506020204"/>
            </a:endParaRPr>
          </a:p>
        </p:txBody>
      </p:sp>
      <p:sp>
        <p:nvSpPr>
          <p:cNvPr id="47" name="TextBox 46"/>
          <p:cNvSpPr txBox="1">
            <a:spLocks noChangeArrowheads="1"/>
          </p:cNvSpPr>
          <p:nvPr/>
        </p:nvSpPr>
        <p:spPr bwMode="auto">
          <a:xfrm>
            <a:off x="3127748" y="4748657"/>
            <a:ext cx="4248466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2800">
                <a:solidFill>
                  <a:srgbClr val="0070C0"/>
                </a:solidFill>
                <a:latin typeface="UTM Guanine" panose="02040603050506020204"/>
              </a:rPr>
              <a:t>420  :  </a:t>
            </a:r>
            <a:r>
              <a:rPr lang="en-US" altLang="en-US" sz="2800" dirty="0">
                <a:solidFill>
                  <a:srgbClr val="0070C0"/>
                </a:solidFill>
                <a:latin typeface="UTM Guanine" panose="02040603050506020204"/>
              </a:rPr>
              <a:t>10 = </a:t>
            </a:r>
          </a:p>
        </p:txBody>
      </p:sp>
      <p:sp>
        <p:nvSpPr>
          <p:cNvPr id="48" name="TextBox 47"/>
          <p:cNvSpPr txBox="1">
            <a:spLocks noChangeArrowheads="1"/>
          </p:cNvSpPr>
          <p:nvPr/>
        </p:nvSpPr>
        <p:spPr bwMode="auto">
          <a:xfrm>
            <a:off x="3407350" y="5394988"/>
            <a:ext cx="4248466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2800">
                <a:solidFill>
                  <a:srgbClr val="0070C0"/>
                </a:solidFill>
                <a:latin typeface="UTM Guanine" panose="02040603050506020204"/>
              </a:rPr>
              <a:t>2000  :  1000 </a:t>
            </a:r>
            <a:r>
              <a:rPr lang="en-US" altLang="en-US" sz="2800" dirty="0">
                <a:solidFill>
                  <a:srgbClr val="0070C0"/>
                </a:solidFill>
                <a:latin typeface="UTM Guanine" panose="02040603050506020204"/>
              </a:rPr>
              <a:t>= </a:t>
            </a:r>
          </a:p>
        </p:txBody>
      </p:sp>
      <p:sp>
        <p:nvSpPr>
          <p:cNvPr id="49" name="TextBox 48"/>
          <p:cNvSpPr txBox="1">
            <a:spLocks noChangeArrowheads="1"/>
          </p:cNvSpPr>
          <p:nvPr/>
        </p:nvSpPr>
        <p:spPr bwMode="auto">
          <a:xfrm>
            <a:off x="5531583" y="1620816"/>
            <a:ext cx="4248466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2800">
                <a:solidFill>
                  <a:srgbClr val="0070C0"/>
                </a:solidFill>
                <a:latin typeface="UTM Guanine" panose="02040603050506020204"/>
              </a:rPr>
              <a:t>20020  :  10 </a:t>
            </a:r>
            <a:r>
              <a:rPr lang="en-US" altLang="en-US" sz="2800" dirty="0">
                <a:solidFill>
                  <a:srgbClr val="0070C0"/>
                </a:solidFill>
                <a:latin typeface="UTM Guanine" panose="02040603050506020204"/>
              </a:rPr>
              <a:t>= </a:t>
            </a:r>
          </a:p>
        </p:txBody>
      </p:sp>
      <p:sp>
        <p:nvSpPr>
          <p:cNvPr id="50" name="TextBox 49"/>
          <p:cNvSpPr txBox="1">
            <a:spLocks noChangeArrowheads="1"/>
          </p:cNvSpPr>
          <p:nvPr/>
        </p:nvSpPr>
        <p:spPr bwMode="auto">
          <a:xfrm>
            <a:off x="5531583" y="2211844"/>
            <a:ext cx="4248466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2800">
                <a:solidFill>
                  <a:srgbClr val="0070C0"/>
                </a:solidFill>
                <a:latin typeface="UTM Guanine" panose="02040603050506020204"/>
              </a:rPr>
              <a:t>200200  :  100 </a:t>
            </a:r>
            <a:r>
              <a:rPr lang="en-US" altLang="en-US" sz="2800" dirty="0">
                <a:solidFill>
                  <a:srgbClr val="0070C0"/>
                </a:solidFill>
                <a:latin typeface="UTM Guanine" panose="02040603050506020204"/>
              </a:rPr>
              <a:t>= </a:t>
            </a:r>
          </a:p>
        </p:txBody>
      </p:sp>
      <p:sp>
        <p:nvSpPr>
          <p:cNvPr id="51" name="TextBox 50"/>
          <p:cNvSpPr txBox="1">
            <a:spLocks noChangeArrowheads="1"/>
          </p:cNvSpPr>
          <p:nvPr/>
        </p:nvSpPr>
        <p:spPr bwMode="auto">
          <a:xfrm>
            <a:off x="5531583" y="2902117"/>
            <a:ext cx="4248466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2800">
                <a:solidFill>
                  <a:srgbClr val="0070C0"/>
                </a:solidFill>
                <a:latin typeface="UTM Guanine" panose="02040603050506020204"/>
              </a:rPr>
              <a:t>2002000  : </a:t>
            </a:r>
            <a:r>
              <a:rPr lang="en-US" altLang="en-US" sz="2800" dirty="0">
                <a:solidFill>
                  <a:srgbClr val="0070C0"/>
                </a:solidFill>
                <a:latin typeface="UTM Guanine" panose="02040603050506020204"/>
              </a:rPr>
              <a:t>1000 = </a:t>
            </a:r>
          </a:p>
        </p:txBody>
      </p:sp>
      <p:sp>
        <p:nvSpPr>
          <p:cNvPr id="52" name="TextBox 51"/>
          <p:cNvSpPr txBox="1">
            <a:spLocks noChangeArrowheads="1"/>
          </p:cNvSpPr>
          <p:nvPr/>
        </p:nvSpPr>
        <p:spPr bwMode="auto">
          <a:xfrm>
            <a:off x="2391127" y="1644093"/>
            <a:ext cx="2782157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2800" dirty="0">
                <a:solidFill>
                  <a:srgbClr val="C00000"/>
                </a:solidFill>
                <a:latin typeface="UTM Guanine" panose="02040603050506020204"/>
              </a:rPr>
              <a:t>900</a:t>
            </a:r>
          </a:p>
        </p:txBody>
      </p:sp>
      <p:sp>
        <p:nvSpPr>
          <p:cNvPr id="53" name="TextBox 52"/>
          <p:cNvSpPr txBox="1">
            <a:spLocks noChangeArrowheads="1"/>
          </p:cNvSpPr>
          <p:nvPr/>
        </p:nvSpPr>
        <p:spPr bwMode="auto">
          <a:xfrm>
            <a:off x="2552295" y="2343734"/>
            <a:ext cx="2440204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2800" dirty="0">
                <a:solidFill>
                  <a:srgbClr val="C00000"/>
                </a:solidFill>
                <a:latin typeface="UTM Guanine" panose="02040603050506020204"/>
              </a:rPr>
              <a:t>90</a:t>
            </a:r>
          </a:p>
        </p:txBody>
      </p:sp>
      <p:sp>
        <p:nvSpPr>
          <p:cNvPr id="54" name="TextBox 53"/>
          <p:cNvSpPr txBox="1">
            <a:spLocks noChangeArrowheads="1"/>
          </p:cNvSpPr>
          <p:nvPr/>
        </p:nvSpPr>
        <p:spPr bwMode="auto">
          <a:xfrm>
            <a:off x="2517457" y="3014813"/>
            <a:ext cx="2606685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2800" dirty="0">
                <a:solidFill>
                  <a:srgbClr val="C00000"/>
                </a:solidFill>
                <a:latin typeface="UTM Guanine" panose="02040603050506020204"/>
              </a:rPr>
              <a:t>9</a:t>
            </a:r>
          </a:p>
        </p:txBody>
      </p:sp>
      <p:sp>
        <p:nvSpPr>
          <p:cNvPr id="55" name="TextBox 54"/>
          <p:cNvSpPr txBox="1">
            <a:spLocks noChangeArrowheads="1"/>
          </p:cNvSpPr>
          <p:nvPr/>
        </p:nvSpPr>
        <p:spPr bwMode="auto">
          <a:xfrm>
            <a:off x="6400791" y="4028113"/>
            <a:ext cx="1200793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2800">
                <a:solidFill>
                  <a:srgbClr val="C00000"/>
                </a:solidFill>
                <a:latin typeface="UTM Guanine" panose="02040603050506020204"/>
              </a:rPr>
              <a:t> 68</a:t>
            </a:r>
            <a:endParaRPr lang="en-US" altLang="en-US" sz="2800" dirty="0">
              <a:solidFill>
                <a:srgbClr val="C00000"/>
              </a:solidFill>
              <a:latin typeface="UTM Guanine" panose="02040603050506020204"/>
            </a:endParaRPr>
          </a:p>
        </p:txBody>
      </p:sp>
      <p:sp>
        <p:nvSpPr>
          <p:cNvPr id="56" name="TextBox 55"/>
          <p:cNvSpPr txBox="1">
            <a:spLocks noChangeArrowheads="1"/>
          </p:cNvSpPr>
          <p:nvPr/>
        </p:nvSpPr>
        <p:spPr bwMode="auto">
          <a:xfrm>
            <a:off x="5617472" y="4719341"/>
            <a:ext cx="1928287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2800" dirty="0">
                <a:solidFill>
                  <a:srgbClr val="C00000"/>
                </a:solidFill>
                <a:latin typeface="UTM Guanine" panose="02040603050506020204"/>
              </a:rPr>
              <a:t>42</a:t>
            </a:r>
          </a:p>
        </p:txBody>
      </p:sp>
      <p:sp>
        <p:nvSpPr>
          <p:cNvPr id="57" name="TextBox 56"/>
          <p:cNvSpPr txBox="1">
            <a:spLocks noChangeArrowheads="1"/>
          </p:cNvSpPr>
          <p:nvPr/>
        </p:nvSpPr>
        <p:spPr bwMode="auto">
          <a:xfrm>
            <a:off x="8673274" y="2167608"/>
            <a:ext cx="2360053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2800" dirty="0">
                <a:solidFill>
                  <a:srgbClr val="C00000"/>
                </a:solidFill>
                <a:latin typeface="UTM Guanine" panose="02040603050506020204"/>
              </a:rPr>
              <a:t>2002</a:t>
            </a:r>
          </a:p>
        </p:txBody>
      </p:sp>
      <p:sp>
        <p:nvSpPr>
          <p:cNvPr id="58" name="TextBox 57"/>
          <p:cNvSpPr txBox="1">
            <a:spLocks noChangeArrowheads="1"/>
          </p:cNvSpPr>
          <p:nvPr/>
        </p:nvSpPr>
        <p:spPr bwMode="auto">
          <a:xfrm>
            <a:off x="8363830" y="1521277"/>
            <a:ext cx="2490674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2800" dirty="0">
                <a:solidFill>
                  <a:srgbClr val="C00000"/>
                </a:solidFill>
                <a:latin typeface="UTM Guanine" panose="02040603050506020204"/>
              </a:rPr>
              <a:t>2002</a:t>
            </a:r>
          </a:p>
        </p:txBody>
      </p:sp>
      <p:sp>
        <p:nvSpPr>
          <p:cNvPr id="59" name="TextBox 58"/>
          <p:cNvSpPr txBox="1">
            <a:spLocks noChangeArrowheads="1"/>
          </p:cNvSpPr>
          <p:nvPr/>
        </p:nvSpPr>
        <p:spPr bwMode="auto">
          <a:xfrm>
            <a:off x="9129968" y="2860638"/>
            <a:ext cx="1918795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2800" dirty="0">
                <a:solidFill>
                  <a:srgbClr val="C00000"/>
                </a:solidFill>
                <a:latin typeface="UTM Guanine" panose="02040603050506020204"/>
              </a:rPr>
              <a:t>2002</a:t>
            </a:r>
          </a:p>
        </p:txBody>
      </p:sp>
      <p:sp>
        <p:nvSpPr>
          <p:cNvPr id="60" name="TextBox 59"/>
          <p:cNvSpPr txBox="1">
            <a:spLocks noChangeArrowheads="1"/>
          </p:cNvSpPr>
          <p:nvPr/>
        </p:nvSpPr>
        <p:spPr bwMode="auto">
          <a:xfrm>
            <a:off x="6257572" y="5366629"/>
            <a:ext cx="1918795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2800" dirty="0">
                <a:solidFill>
                  <a:srgbClr val="C00000"/>
                </a:solidFill>
                <a:latin typeface="UTM Guanine" panose="02040603050506020204"/>
              </a:rPr>
              <a:t>2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658300" y="634370"/>
            <a:ext cx="8212001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200" u="sng" err="1">
                <a:solidFill>
                  <a:srgbClr val="FF0000"/>
                </a:solidFill>
                <a:latin typeface="UTM Guanine" panose="02040603050506020204"/>
              </a:rPr>
              <a:t>Bài</a:t>
            </a:r>
            <a:r>
              <a:rPr lang="en-US" altLang="en-US" sz="3200" u="sng">
                <a:solidFill>
                  <a:srgbClr val="FF0000"/>
                </a:solidFill>
                <a:latin typeface="UTM Guanine" panose="02040603050506020204"/>
              </a:rPr>
              <a:t>  1 </a:t>
            </a:r>
            <a:r>
              <a:rPr lang="en-US" altLang="en-US" sz="3200">
                <a:solidFill>
                  <a:srgbClr val="FF0000"/>
                </a:solidFill>
                <a:latin typeface="UTM Guanine" panose="02040603050506020204"/>
              </a:rPr>
              <a:t>: Tính </a:t>
            </a:r>
            <a:r>
              <a:rPr lang="en-US" altLang="en-US" sz="3200" dirty="0" err="1">
                <a:solidFill>
                  <a:srgbClr val="FF0000"/>
                </a:solidFill>
                <a:latin typeface="UTM Guanine" panose="02040603050506020204"/>
              </a:rPr>
              <a:t>nhẩm</a:t>
            </a:r>
            <a:endParaRPr lang="en-US" altLang="en-US" sz="3200" dirty="0">
              <a:solidFill>
                <a:srgbClr val="FF0000"/>
              </a:solidFill>
              <a:latin typeface="UTM Guanine" panose="02040603050506020204"/>
            </a:endParaRPr>
          </a:p>
        </p:txBody>
      </p:sp>
      <p:sp>
        <p:nvSpPr>
          <p:cNvPr id="25" name="任意多边形: 形状 22">
            <a:extLst>
              <a:ext uri="{FF2B5EF4-FFF2-40B4-BE49-F238E27FC236}">
                <a16:creationId xmlns:a16="http://schemas.microsoft.com/office/drawing/2014/main" id="{F598ED08-46A3-49A7-95A0-1476ADB07E96}"/>
              </a:ext>
            </a:extLst>
          </p:cNvPr>
          <p:cNvSpPr/>
          <p:nvPr/>
        </p:nvSpPr>
        <p:spPr>
          <a:xfrm>
            <a:off x="239211" y="475861"/>
            <a:ext cx="11444789" cy="6036537"/>
          </a:xfrm>
          <a:prstGeom prst="round2DiagRect">
            <a:avLst/>
          </a:prstGeom>
          <a:noFill/>
          <a:ln w="38100">
            <a:solidFill>
              <a:srgbClr val="328D86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02548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2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7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2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7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7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000"/>
                            </p:stCondLst>
                            <p:childTnLst>
                              <p:par>
                                <p:cTn id="10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24" grpId="0"/>
      <p:bldP spid="2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>
            <a:extLst>
              <a:ext uri="{FF2B5EF4-FFF2-40B4-BE49-F238E27FC236}">
                <a16:creationId xmlns:a16="http://schemas.microsoft.com/office/drawing/2014/main" id="{32D25A17-05B3-4DDE-86D7-5AD86EC3BC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021120" y="-601294"/>
            <a:ext cx="3440440" cy="2399449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266876A3-0D03-4F63-BC67-DE5A8842C1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664509" y="-354592"/>
            <a:ext cx="3049330" cy="3599424"/>
          </a:xfrm>
          <a:prstGeom prst="rect">
            <a:avLst/>
          </a:prstGeom>
        </p:spPr>
      </p:pic>
      <p:pic>
        <p:nvPicPr>
          <p:cNvPr id="66" name="图片 65">
            <a:extLst>
              <a:ext uri="{FF2B5EF4-FFF2-40B4-BE49-F238E27FC236}">
                <a16:creationId xmlns:a16="http://schemas.microsoft.com/office/drawing/2014/main" id="{73959B0D-FA22-493B-9F2A-29BF1F94079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125" y="4876744"/>
            <a:ext cx="4488875" cy="1629622"/>
          </a:xfrm>
          <a:prstGeom prst="rect">
            <a:avLst/>
          </a:prstGeom>
        </p:spPr>
      </p:pic>
      <p:sp>
        <p:nvSpPr>
          <p:cNvPr id="44" name="椭圆 43">
            <a:extLst>
              <a:ext uri="{FF2B5EF4-FFF2-40B4-BE49-F238E27FC236}">
                <a16:creationId xmlns:a16="http://schemas.microsoft.com/office/drawing/2014/main" id="{9C2CBFB7-1455-4876-B16C-236ABDD192CE}"/>
              </a:ext>
            </a:extLst>
          </p:cNvPr>
          <p:cNvSpPr/>
          <p:nvPr/>
        </p:nvSpPr>
        <p:spPr>
          <a:xfrm rot="20326307">
            <a:off x="10196874" y="635157"/>
            <a:ext cx="1270350" cy="789993"/>
          </a:xfrm>
          <a:prstGeom prst="ellipse">
            <a:avLst/>
          </a:prstGeom>
          <a:noFill/>
          <a:ln w="254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 b="1">
              <a:solidFill>
                <a:prstClr val="white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45" name="椭圆 44">
            <a:extLst>
              <a:ext uri="{FF2B5EF4-FFF2-40B4-BE49-F238E27FC236}">
                <a16:creationId xmlns:a16="http://schemas.microsoft.com/office/drawing/2014/main" id="{D1943BEB-0E4D-4DE0-9D6B-EB5A34E2A1A6}"/>
              </a:ext>
            </a:extLst>
          </p:cNvPr>
          <p:cNvSpPr/>
          <p:nvPr/>
        </p:nvSpPr>
        <p:spPr>
          <a:xfrm rot="20326307">
            <a:off x="10934017" y="888171"/>
            <a:ext cx="617461" cy="383981"/>
          </a:xfrm>
          <a:prstGeom prst="ellipse">
            <a:avLst/>
          </a:prstGeom>
          <a:noFill/>
          <a:ln w="254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 b="1">
              <a:solidFill>
                <a:prstClr val="white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49" name="椭圆 48">
            <a:extLst>
              <a:ext uri="{FF2B5EF4-FFF2-40B4-BE49-F238E27FC236}">
                <a16:creationId xmlns:a16="http://schemas.microsoft.com/office/drawing/2014/main" id="{AFAFAB26-827F-430B-810A-EC15ECFE3B7D}"/>
              </a:ext>
            </a:extLst>
          </p:cNvPr>
          <p:cNvSpPr/>
          <p:nvPr/>
        </p:nvSpPr>
        <p:spPr>
          <a:xfrm rot="20326307">
            <a:off x="747668" y="763951"/>
            <a:ext cx="617461" cy="383981"/>
          </a:xfrm>
          <a:prstGeom prst="ellipse">
            <a:avLst/>
          </a:prstGeom>
          <a:noFill/>
          <a:ln w="254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50" name="椭圆 49">
            <a:extLst>
              <a:ext uri="{FF2B5EF4-FFF2-40B4-BE49-F238E27FC236}">
                <a16:creationId xmlns:a16="http://schemas.microsoft.com/office/drawing/2014/main" id="{46D6C45B-F6B0-44FB-AF69-3099056022D4}"/>
              </a:ext>
            </a:extLst>
          </p:cNvPr>
          <p:cNvSpPr/>
          <p:nvPr/>
        </p:nvSpPr>
        <p:spPr>
          <a:xfrm rot="20326307">
            <a:off x="4458326" y="5665221"/>
            <a:ext cx="926237" cy="576000"/>
          </a:xfrm>
          <a:prstGeom prst="ellipse">
            <a:avLst/>
          </a:prstGeom>
          <a:noFill/>
          <a:ln w="254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51" name="椭圆 50">
            <a:extLst>
              <a:ext uri="{FF2B5EF4-FFF2-40B4-BE49-F238E27FC236}">
                <a16:creationId xmlns:a16="http://schemas.microsoft.com/office/drawing/2014/main" id="{0FD16F76-DC85-4F67-A5D9-16CF9C0358B9}"/>
              </a:ext>
            </a:extLst>
          </p:cNvPr>
          <p:cNvSpPr/>
          <p:nvPr/>
        </p:nvSpPr>
        <p:spPr>
          <a:xfrm rot="20326307">
            <a:off x="4843286" y="5647378"/>
            <a:ext cx="617461" cy="383981"/>
          </a:xfrm>
          <a:prstGeom prst="ellipse">
            <a:avLst/>
          </a:prstGeom>
          <a:noFill/>
          <a:ln w="254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19" name="Text Box 6"/>
          <p:cNvSpPr txBox="1">
            <a:spLocks noChangeArrowheads="1"/>
          </p:cNvSpPr>
          <p:nvPr/>
        </p:nvSpPr>
        <p:spPr bwMode="auto">
          <a:xfrm>
            <a:off x="542009" y="673178"/>
            <a:ext cx="1384201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b="1" u="sng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Bài</a:t>
            </a:r>
            <a:r>
              <a:rPr lang="en-US" altLang="en-US" b="1" u="sng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2:</a:t>
            </a:r>
            <a:r>
              <a:rPr lang="en-US" altLang="en-US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Viết</a:t>
            </a:r>
            <a:r>
              <a:rPr lang="en-US" altLang="en-US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số</a:t>
            </a:r>
            <a:r>
              <a:rPr lang="en-US" altLang="en-US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thích</a:t>
            </a:r>
            <a:r>
              <a:rPr lang="en-US" altLang="en-US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hợp</a:t>
            </a:r>
            <a:r>
              <a:rPr lang="en-US" altLang="en-US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vào</a:t>
            </a:r>
            <a:r>
              <a:rPr lang="en-US" altLang="en-US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chỗ</a:t>
            </a:r>
            <a:r>
              <a:rPr lang="en-US" altLang="en-US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chấm</a:t>
            </a:r>
            <a:r>
              <a:rPr lang="en-US" altLang="en-US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:</a:t>
            </a:r>
          </a:p>
        </p:txBody>
      </p:sp>
      <p:sp>
        <p:nvSpPr>
          <p:cNvPr id="20" name="TextBox 1"/>
          <p:cNvSpPr txBox="1">
            <a:spLocks noChangeArrowheads="1"/>
          </p:cNvSpPr>
          <p:nvPr/>
        </p:nvSpPr>
        <p:spPr bwMode="auto">
          <a:xfrm>
            <a:off x="733384" y="1599230"/>
            <a:ext cx="514640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dirty="0">
                <a:solidFill>
                  <a:srgbClr val="0070C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300kg = .... </a:t>
            </a:r>
            <a:r>
              <a:rPr lang="en-US" altLang="en-US" dirty="0" err="1">
                <a:solidFill>
                  <a:srgbClr val="0070C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tạ</a:t>
            </a:r>
            <a:endParaRPr lang="en-US" altLang="en-US" dirty="0">
              <a:solidFill>
                <a:srgbClr val="0070C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21" name="TextBox 1"/>
          <p:cNvSpPr txBox="1">
            <a:spLocks noChangeArrowheads="1"/>
          </p:cNvSpPr>
          <p:nvPr/>
        </p:nvSpPr>
        <p:spPr bwMode="auto">
          <a:xfrm>
            <a:off x="699100" y="2371107"/>
            <a:ext cx="716830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dirty="0" err="1">
                <a:solidFill>
                  <a:srgbClr val="0070C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Cách</a:t>
            </a:r>
            <a:r>
              <a:rPr lang="en-US" altLang="en-US" dirty="0">
                <a:solidFill>
                  <a:srgbClr val="0070C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dirty="0" err="1">
                <a:solidFill>
                  <a:srgbClr val="0070C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làm</a:t>
            </a:r>
            <a:r>
              <a:rPr lang="en-US" altLang="en-US" dirty="0">
                <a:solidFill>
                  <a:srgbClr val="0070C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solidFill>
                  <a:srgbClr val="0070C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Ta </a:t>
            </a:r>
            <a:r>
              <a:rPr lang="en-US" altLang="en-US" dirty="0" err="1">
                <a:solidFill>
                  <a:srgbClr val="0070C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có</a:t>
            </a:r>
            <a:r>
              <a:rPr lang="en-US" altLang="en-US" dirty="0">
                <a:solidFill>
                  <a:srgbClr val="0070C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: 100kg = </a:t>
            </a:r>
            <a:r>
              <a:rPr lang="en-US" altLang="en-US">
                <a:solidFill>
                  <a:srgbClr val="0070C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1 tạ</a:t>
            </a:r>
            <a:endParaRPr lang="en-US" altLang="en-US" dirty="0">
              <a:solidFill>
                <a:srgbClr val="0070C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491818" y="1499892"/>
            <a:ext cx="6700182" cy="34605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sz="32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70kg = ........ </a:t>
            </a:r>
            <a:r>
              <a:rPr lang="en-US" sz="3200" b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yến</a:t>
            </a:r>
            <a:endParaRPr lang="en-US" sz="3200" b="1" dirty="0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  <a:p>
            <a:pPr>
              <a:lnSpc>
                <a:spcPct val="114000"/>
              </a:lnSpc>
            </a:pPr>
            <a:r>
              <a:rPr lang="en-US" sz="32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800kg = ........ </a:t>
            </a:r>
            <a:r>
              <a:rPr lang="en-US" sz="3200" b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tạ</a:t>
            </a:r>
            <a:endParaRPr lang="en-US" sz="3200" b="1" dirty="0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  <a:p>
            <a:pPr>
              <a:lnSpc>
                <a:spcPct val="114000"/>
              </a:lnSpc>
            </a:pPr>
            <a:r>
              <a:rPr lang="en-US" sz="32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300 </a:t>
            </a:r>
            <a:r>
              <a:rPr lang="en-US" sz="3200" b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tạ</a:t>
            </a:r>
            <a:r>
              <a:rPr lang="en-US" sz="32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= ...... </a:t>
            </a:r>
            <a:r>
              <a:rPr lang="en-US" sz="3200" b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tấn</a:t>
            </a:r>
            <a:endParaRPr lang="en-US" sz="3200" b="1" dirty="0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  <a:p>
            <a:pPr>
              <a:lnSpc>
                <a:spcPct val="114000"/>
              </a:lnSpc>
            </a:pPr>
            <a:r>
              <a:rPr lang="en-US" sz="32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120 </a:t>
            </a:r>
            <a:r>
              <a:rPr lang="en-US" sz="3200" b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tạ</a:t>
            </a:r>
            <a:r>
              <a:rPr lang="en-US" sz="32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= ...... </a:t>
            </a:r>
            <a:r>
              <a:rPr lang="en-US" sz="3200" b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tấn</a:t>
            </a:r>
            <a:endParaRPr lang="en-US" sz="3200" b="1" dirty="0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  <a:p>
            <a:pPr>
              <a:lnSpc>
                <a:spcPct val="114000"/>
              </a:lnSpc>
            </a:pPr>
            <a:r>
              <a:rPr lang="en-US" sz="32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5000kg = ....... </a:t>
            </a:r>
            <a:r>
              <a:rPr lang="en-US" sz="3200" b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tấn</a:t>
            </a:r>
            <a:endParaRPr lang="en-US" sz="3200" b="1" dirty="0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  <a:p>
            <a:pPr>
              <a:lnSpc>
                <a:spcPct val="114000"/>
              </a:lnSpc>
            </a:pPr>
            <a:r>
              <a:rPr lang="en-US" sz="32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4000g = ....... kg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731264" y="2479249"/>
            <a:ext cx="2970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dirty="0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35" name="TextBox 1"/>
          <p:cNvSpPr txBox="1">
            <a:spLocks noChangeArrowheads="1"/>
          </p:cNvSpPr>
          <p:nvPr/>
        </p:nvSpPr>
        <p:spPr bwMode="auto">
          <a:xfrm>
            <a:off x="810424" y="3461591"/>
            <a:ext cx="7168306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>
                <a:solidFill>
                  <a:srgbClr val="0070C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Nhẩm</a:t>
            </a:r>
            <a:r>
              <a:rPr lang="en-US" altLang="en-US" dirty="0">
                <a:solidFill>
                  <a:srgbClr val="0070C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: 300 : 100 = 3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dirty="0" err="1">
                <a:solidFill>
                  <a:srgbClr val="0070C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Vậy</a:t>
            </a:r>
            <a:r>
              <a:rPr lang="en-US" altLang="en-US" dirty="0">
                <a:solidFill>
                  <a:srgbClr val="0070C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: 300kg = 3 </a:t>
            </a:r>
            <a:r>
              <a:rPr lang="en-US" altLang="en-US" dirty="0" err="1">
                <a:solidFill>
                  <a:srgbClr val="0070C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tạ</a:t>
            </a:r>
            <a:endParaRPr lang="en-US" altLang="en-US" dirty="0">
              <a:solidFill>
                <a:srgbClr val="0070C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6695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2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2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  <p:bldP spid="49" grpId="0" animBg="1"/>
      <p:bldP spid="50" grpId="0" animBg="1"/>
      <p:bldP spid="51" grpId="0" animBg="1"/>
      <p:bldP spid="19" grpId="0"/>
      <p:bldP spid="20" grpId="0"/>
      <p:bldP spid="21" grpId="0"/>
      <p:bldP spid="23" grpId="0"/>
      <p:bldP spid="3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-202748" y="5981516"/>
            <a:ext cx="12626139" cy="1125547"/>
          </a:xfrm>
          <a:custGeom>
            <a:avLst/>
            <a:gdLst>
              <a:gd name="connsiteX0" fmla="*/ 244465 w 11941165"/>
              <a:gd name="connsiteY0" fmla="*/ 171607 h 249882"/>
              <a:gd name="connsiteX1" fmla="*/ 301615 w 11941165"/>
              <a:gd name="connsiteY1" fmla="*/ 209707 h 249882"/>
              <a:gd name="connsiteX2" fmla="*/ 3235315 w 11941165"/>
              <a:gd name="connsiteY2" fmla="*/ 157 h 249882"/>
              <a:gd name="connsiteX3" fmla="*/ 5407015 w 11941165"/>
              <a:gd name="connsiteY3" fmla="*/ 247807 h 249882"/>
              <a:gd name="connsiteX4" fmla="*/ 7693015 w 11941165"/>
              <a:gd name="connsiteY4" fmla="*/ 114457 h 249882"/>
              <a:gd name="connsiteX5" fmla="*/ 10398115 w 11941165"/>
              <a:gd name="connsiteY5" fmla="*/ 38257 h 249882"/>
              <a:gd name="connsiteX6" fmla="*/ 11941165 w 11941165"/>
              <a:gd name="connsiteY6" fmla="*/ 190657 h 249882"/>
              <a:gd name="connsiteX0" fmla="*/ 251307 w 11948007"/>
              <a:gd name="connsiteY0" fmla="*/ 171628 h 297698"/>
              <a:gd name="connsiteX1" fmla="*/ 296779 w 11948007"/>
              <a:gd name="connsiteY1" fmla="*/ 293240 h 297698"/>
              <a:gd name="connsiteX2" fmla="*/ 3242157 w 11948007"/>
              <a:gd name="connsiteY2" fmla="*/ 178 h 297698"/>
              <a:gd name="connsiteX3" fmla="*/ 5413857 w 11948007"/>
              <a:gd name="connsiteY3" fmla="*/ 247828 h 297698"/>
              <a:gd name="connsiteX4" fmla="*/ 7699857 w 11948007"/>
              <a:gd name="connsiteY4" fmla="*/ 114478 h 297698"/>
              <a:gd name="connsiteX5" fmla="*/ 10404957 w 11948007"/>
              <a:gd name="connsiteY5" fmla="*/ 38278 h 297698"/>
              <a:gd name="connsiteX6" fmla="*/ 11948007 w 11948007"/>
              <a:gd name="connsiteY6" fmla="*/ 190678 h 297698"/>
              <a:gd name="connsiteX0" fmla="*/ 181593 w 12030102"/>
              <a:gd name="connsiteY0" fmla="*/ 830441 h 832268"/>
              <a:gd name="connsiteX1" fmla="*/ 378874 w 12030102"/>
              <a:gd name="connsiteY1" fmla="*/ 293240 h 832268"/>
              <a:gd name="connsiteX2" fmla="*/ 3324252 w 12030102"/>
              <a:gd name="connsiteY2" fmla="*/ 178 h 832268"/>
              <a:gd name="connsiteX3" fmla="*/ 5495952 w 12030102"/>
              <a:gd name="connsiteY3" fmla="*/ 247828 h 832268"/>
              <a:gd name="connsiteX4" fmla="*/ 7781952 w 12030102"/>
              <a:gd name="connsiteY4" fmla="*/ 114478 h 832268"/>
              <a:gd name="connsiteX5" fmla="*/ 10487052 w 12030102"/>
              <a:gd name="connsiteY5" fmla="*/ 38278 h 832268"/>
              <a:gd name="connsiteX6" fmla="*/ 12030102 w 12030102"/>
              <a:gd name="connsiteY6" fmla="*/ 190678 h 832268"/>
              <a:gd name="connsiteX0" fmla="*/ 181593 w 12555595"/>
              <a:gd name="connsiteY0" fmla="*/ 830441 h 832268"/>
              <a:gd name="connsiteX1" fmla="*/ 378874 w 12555595"/>
              <a:gd name="connsiteY1" fmla="*/ 293240 h 832268"/>
              <a:gd name="connsiteX2" fmla="*/ 3324252 w 12555595"/>
              <a:gd name="connsiteY2" fmla="*/ 178 h 832268"/>
              <a:gd name="connsiteX3" fmla="*/ 5495952 w 12555595"/>
              <a:gd name="connsiteY3" fmla="*/ 247828 h 832268"/>
              <a:gd name="connsiteX4" fmla="*/ 7781952 w 12555595"/>
              <a:gd name="connsiteY4" fmla="*/ 114478 h 832268"/>
              <a:gd name="connsiteX5" fmla="*/ 10487052 w 12555595"/>
              <a:gd name="connsiteY5" fmla="*/ 38278 h 832268"/>
              <a:gd name="connsiteX6" fmla="*/ 12555595 w 12555595"/>
              <a:gd name="connsiteY6" fmla="*/ 283469 h 832268"/>
              <a:gd name="connsiteX0" fmla="*/ 181593 w 12555595"/>
              <a:gd name="connsiteY0" fmla="*/ 830441 h 832268"/>
              <a:gd name="connsiteX1" fmla="*/ 378874 w 12555595"/>
              <a:gd name="connsiteY1" fmla="*/ 293240 h 832268"/>
              <a:gd name="connsiteX2" fmla="*/ 3324252 w 12555595"/>
              <a:gd name="connsiteY2" fmla="*/ 178 h 832268"/>
              <a:gd name="connsiteX3" fmla="*/ 5495952 w 12555595"/>
              <a:gd name="connsiteY3" fmla="*/ 247828 h 832268"/>
              <a:gd name="connsiteX4" fmla="*/ 7781952 w 12555595"/>
              <a:gd name="connsiteY4" fmla="*/ 114478 h 832268"/>
              <a:gd name="connsiteX5" fmla="*/ 10487052 w 12555595"/>
              <a:gd name="connsiteY5" fmla="*/ 38278 h 832268"/>
              <a:gd name="connsiteX6" fmla="*/ 12084597 w 12555595"/>
              <a:gd name="connsiteY6" fmla="*/ 267688 h 832268"/>
              <a:gd name="connsiteX7" fmla="*/ 12555595 w 12555595"/>
              <a:gd name="connsiteY7" fmla="*/ 283469 h 832268"/>
              <a:gd name="connsiteX0" fmla="*/ 181593 w 12254687"/>
              <a:gd name="connsiteY0" fmla="*/ 830441 h 868049"/>
              <a:gd name="connsiteX1" fmla="*/ 378874 w 12254687"/>
              <a:gd name="connsiteY1" fmla="*/ 293240 h 868049"/>
              <a:gd name="connsiteX2" fmla="*/ 3324252 w 12254687"/>
              <a:gd name="connsiteY2" fmla="*/ 178 h 868049"/>
              <a:gd name="connsiteX3" fmla="*/ 5495952 w 12254687"/>
              <a:gd name="connsiteY3" fmla="*/ 247828 h 868049"/>
              <a:gd name="connsiteX4" fmla="*/ 7781952 w 12254687"/>
              <a:gd name="connsiteY4" fmla="*/ 114478 h 868049"/>
              <a:gd name="connsiteX5" fmla="*/ 10487052 w 12254687"/>
              <a:gd name="connsiteY5" fmla="*/ 38278 h 868049"/>
              <a:gd name="connsiteX6" fmla="*/ 12084597 w 12254687"/>
              <a:gd name="connsiteY6" fmla="*/ 267688 h 868049"/>
              <a:gd name="connsiteX7" fmla="*/ 12205266 w 12254687"/>
              <a:gd name="connsiteY7" fmla="*/ 868049 h 868049"/>
              <a:gd name="connsiteX0" fmla="*/ 181593 w 12254687"/>
              <a:gd name="connsiteY0" fmla="*/ 830441 h 868049"/>
              <a:gd name="connsiteX1" fmla="*/ 378874 w 12254687"/>
              <a:gd name="connsiteY1" fmla="*/ 293240 h 868049"/>
              <a:gd name="connsiteX2" fmla="*/ 3324252 w 12254687"/>
              <a:gd name="connsiteY2" fmla="*/ 178 h 868049"/>
              <a:gd name="connsiteX3" fmla="*/ 5495952 w 12254687"/>
              <a:gd name="connsiteY3" fmla="*/ 247828 h 868049"/>
              <a:gd name="connsiteX4" fmla="*/ 7781952 w 12254687"/>
              <a:gd name="connsiteY4" fmla="*/ 114478 h 868049"/>
              <a:gd name="connsiteX5" fmla="*/ 10487052 w 12254687"/>
              <a:gd name="connsiteY5" fmla="*/ 38278 h 868049"/>
              <a:gd name="connsiteX6" fmla="*/ 12084597 w 12254687"/>
              <a:gd name="connsiteY6" fmla="*/ 267688 h 868049"/>
              <a:gd name="connsiteX7" fmla="*/ 12205266 w 12254687"/>
              <a:gd name="connsiteY7" fmla="*/ 868049 h 868049"/>
              <a:gd name="connsiteX8" fmla="*/ 181593 w 12254687"/>
              <a:gd name="connsiteY8" fmla="*/ 830441 h 868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54687" h="868049">
                <a:moveTo>
                  <a:pt x="181593" y="830441"/>
                </a:moveTo>
                <a:cubicBezTo>
                  <a:pt x="-39070" y="863778"/>
                  <a:pt x="-144903" y="431617"/>
                  <a:pt x="378874" y="293240"/>
                </a:cubicBezTo>
                <a:cubicBezTo>
                  <a:pt x="902651" y="154863"/>
                  <a:pt x="2471406" y="7747"/>
                  <a:pt x="3324252" y="178"/>
                </a:cubicBezTo>
                <a:cubicBezTo>
                  <a:pt x="4177098" y="-7391"/>
                  <a:pt x="4753002" y="228778"/>
                  <a:pt x="5495952" y="247828"/>
                </a:cubicBezTo>
                <a:cubicBezTo>
                  <a:pt x="6238902" y="266878"/>
                  <a:pt x="6950102" y="149403"/>
                  <a:pt x="7781952" y="114478"/>
                </a:cubicBezTo>
                <a:cubicBezTo>
                  <a:pt x="8613802" y="79553"/>
                  <a:pt x="9766052" y="12743"/>
                  <a:pt x="10487052" y="38278"/>
                </a:cubicBezTo>
                <a:cubicBezTo>
                  <a:pt x="11208052" y="63813"/>
                  <a:pt x="11739840" y="226823"/>
                  <a:pt x="12084597" y="267688"/>
                </a:cubicBezTo>
                <a:cubicBezTo>
                  <a:pt x="12429354" y="308553"/>
                  <a:pt x="12130659" y="865419"/>
                  <a:pt x="12205266" y="868049"/>
                </a:cubicBezTo>
                <a:lnTo>
                  <a:pt x="181593" y="830441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Helvetica" panose="020B0604020202030204" pitchFamily="3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1410" y="-82292"/>
            <a:ext cx="5963479" cy="6858000"/>
          </a:xfrm>
          <a:prstGeom prst="rect">
            <a:avLst/>
          </a:prstGeom>
        </p:spPr>
      </p:pic>
      <p:grpSp>
        <p:nvGrpSpPr>
          <p:cNvPr id="35" name="组合 34"/>
          <p:cNvGrpSpPr/>
          <p:nvPr/>
        </p:nvGrpSpPr>
        <p:grpSpPr>
          <a:xfrm>
            <a:off x="859531" y="-531213"/>
            <a:ext cx="1219200" cy="3868334"/>
            <a:chOff x="2466473" y="-517358"/>
            <a:chExt cx="517357" cy="4645116"/>
          </a:xfrm>
        </p:grpSpPr>
        <p:sp>
          <p:nvSpPr>
            <p:cNvPr id="26" name="任意多边形 25"/>
            <p:cNvSpPr/>
            <p:nvPr/>
          </p:nvSpPr>
          <p:spPr>
            <a:xfrm>
              <a:off x="2610853" y="-517358"/>
              <a:ext cx="180655" cy="1852863"/>
            </a:xfrm>
            <a:custGeom>
              <a:avLst/>
              <a:gdLst>
                <a:gd name="connsiteX0" fmla="*/ 0 w 180655"/>
                <a:gd name="connsiteY0" fmla="*/ 0 h 1852863"/>
                <a:gd name="connsiteX1" fmla="*/ 180473 w 180655"/>
                <a:gd name="connsiteY1" fmla="*/ 709863 h 1852863"/>
                <a:gd name="connsiteX2" fmla="*/ 36094 w 180655"/>
                <a:gd name="connsiteY2" fmla="*/ 1082842 h 1852863"/>
                <a:gd name="connsiteX3" fmla="*/ 144379 w 180655"/>
                <a:gd name="connsiteY3" fmla="*/ 1515979 h 1852863"/>
                <a:gd name="connsiteX4" fmla="*/ 60158 w 180655"/>
                <a:gd name="connsiteY4" fmla="*/ 1852863 h 1852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655" h="1852863">
                  <a:moveTo>
                    <a:pt x="0" y="0"/>
                  </a:moveTo>
                  <a:cubicBezTo>
                    <a:pt x="87228" y="264694"/>
                    <a:pt x="174457" y="529389"/>
                    <a:pt x="180473" y="709863"/>
                  </a:cubicBezTo>
                  <a:cubicBezTo>
                    <a:pt x="186489" y="890337"/>
                    <a:pt x="42110" y="948489"/>
                    <a:pt x="36094" y="1082842"/>
                  </a:cubicBezTo>
                  <a:cubicBezTo>
                    <a:pt x="30078" y="1217195"/>
                    <a:pt x="140368" y="1387642"/>
                    <a:pt x="144379" y="1515979"/>
                  </a:cubicBezTo>
                  <a:cubicBezTo>
                    <a:pt x="148390" y="1644316"/>
                    <a:pt x="68179" y="1774658"/>
                    <a:pt x="60158" y="1852863"/>
                  </a:cubicBezTo>
                </a:path>
              </a:pathLst>
            </a:custGeom>
            <a:noFill/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4" name="圆角矩形 3"/>
            <p:cNvSpPr/>
            <p:nvPr/>
          </p:nvSpPr>
          <p:spPr>
            <a:xfrm>
              <a:off x="2466473" y="1203160"/>
              <a:ext cx="517357" cy="2924598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Helvetica" panose="020B0604020202030204" pitchFamily="34" charset="0"/>
              </a:endParaRPr>
            </a:p>
          </p:txBody>
        </p:sp>
      </p:grpSp>
      <p:grpSp>
        <p:nvGrpSpPr>
          <p:cNvPr id="36" name="组合 35"/>
          <p:cNvGrpSpPr/>
          <p:nvPr/>
        </p:nvGrpSpPr>
        <p:grpSpPr>
          <a:xfrm>
            <a:off x="2314669" y="-134170"/>
            <a:ext cx="1219200" cy="3471292"/>
            <a:chOff x="3562875" y="-132347"/>
            <a:chExt cx="517357" cy="4260105"/>
          </a:xfrm>
        </p:grpSpPr>
        <p:sp>
          <p:nvSpPr>
            <p:cNvPr id="28" name="任意多边形 27"/>
            <p:cNvSpPr/>
            <p:nvPr/>
          </p:nvSpPr>
          <p:spPr>
            <a:xfrm>
              <a:off x="3788915" y="-132347"/>
              <a:ext cx="121624" cy="1576136"/>
            </a:xfrm>
            <a:custGeom>
              <a:avLst/>
              <a:gdLst>
                <a:gd name="connsiteX0" fmla="*/ 73222 w 121624"/>
                <a:gd name="connsiteY0" fmla="*/ 0 h 1576136"/>
                <a:gd name="connsiteX1" fmla="*/ 1032 w 121624"/>
                <a:gd name="connsiteY1" fmla="*/ 529389 h 1576136"/>
                <a:gd name="connsiteX2" fmla="*/ 121348 w 121624"/>
                <a:gd name="connsiteY2" fmla="*/ 1299410 h 1576136"/>
                <a:gd name="connsiteX3" fmla="*/ 37127 w 121624"/>
                <a:gd name="connsiteY3" fmla="*/ 1576136 h 15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624" h="1576136">
                  <a:moveTo>
                    <a:pt x="73222" y="0"/>
                  </a:moveTo>
                  <a:cubicBezTo>
                    <a:pt x="33116" y="156410"/>
                    <a:pt x="-6989" y="312821"/>
                    <a:pt x="1032" y="529389"/>
                  </a:cubicBezTo>
                  <a:cubicBezTo>
                    <a:pt x="9053" y="745957"/>
                    <a:pt x="115332" y="1124952"/>
                    <a:pt x="121348" y="1299410"/>
                  </a:cubicBezTo>
                  <a:cubicBezTo>
                    <a:pt x="127364" y="1473868"/>
                    <a:pt x="33116" y="1530015"/>
                    <a:pt x="37127" y="1576136"/>
                  </a:cubicBezTo>
                </a:path>
              </a:pathLst>
            </a:custGeom>
            <a:noFill/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8" name="圆角矩形 7"/>
            <p:cNvSpPr/>
            <p:nvPr/>
          </p:nvSpPr>
          <p:spPr>
            <a:xfrm>
              <a:off x="3562875" y="1203160"/>
              <a:ext cx="517357" cy="2924598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Helvetica" panose="020B0604020202030204" pitchFamily="34" charset="0"/>
              </a:endParaRP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3854813" y="-146202"/>
            <a:ext cx="1219200" cy="3483323"/>
            <a:chOff x="4617166" y="-132347"/>
            <a:chExt cx="517357" cy="4260105"/>
          </a:xfrm>
        </p:grpSpPr>
        <p:sp>
          <p:nvSpPr>
            <p:cNvPr id="29" name="任意多边形 28"/>
            <p:cNvSpPr/>
            <p:nvPr/>
          </p:nvSpPr>
          <p:spPr>
            <a:xfrm>
              <a:off x="4824613" y="-132347"/>
              <a:ext cx="96303" cy="1467852"/>
            </a:xfrm>
            <a:custGeom>
              <a:avLst/>
              <a:gdLst>
                <a:gd name="connsiteX0" fmla="*/ 84271 w 96303"/>
                <a:gd name="connsiteY0" fmla="*/ 0 h 1467852"/>
                <a:gd name="connsiteX1" fmla="*/ 50 w 96303"/>
                <a:gd name="connsiteY1" fmla="*/ 433136 h 1467852"/>
                <a:gd name="connsiteX2" fmla="*/ 72240 w 96303"/>
                <a:gd name="connsiteY2" fmla="*/ 1010652 h 1467852"/>
                <a:gd name="connsiteX3" fmla="*/ 96303 w 96303"/>
                <a:gd name="connsiteY3" fmla="*/ 1467852 h 1467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303" h="1467852">
                  <a:moveTo>
                    <a:pt x="84271" y="0"/>
                  </a:moveTo>
                  <a:cubicBezTo>
                    <a:pt x="43163" y="132347"/>
                    <a:pt x="2055" y="264694"/>
                    <a:pt x="50" y="433136"/>
                  </a:cubicBezTo>
                  <a:cubicBezTo>
                    <a:pt x="-1955" y="601578"/>
                    <a:pt x="56198" y="838199"/>
                    <a:pt x="72240" y="1010652"/>
                  </a:cubicBezTo>
                  <a:cubicBezTo>
                    <a:pt x="88282" y="1183105"/>
                    <a:pt x="90287" y="1387642"/>
                    <a:pt x="96303" y="1467852"/>
                  </a:cubicBezTo>
                </a:path>
              </a:pathLst>
            </a:custGeom>
            <a:noFill/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9" name="圆角矩形 8"/>
            <p:cNvSpPr/>
            <p:nvPr/>
          </p:nvSpPr>
          <p:spPr>
            <a:xfrm>
              <a:off x="4617166" y="1203160"/>
              <a:ext cx="517357" cy="2924598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Helvetica" panose="020B0604020202030204" pitchFamily="34" charset="0"/>
              </a:endParaRPr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5368335" y="-160275"/>
            <a:ext cx="1219200" cy="3501778"/>
            <a:chOff x="5713568" y="-120316"/>
            <a:chExt cx="517357" cy="4248074"/>
          </a:xfrm>
        </p:grpSpPr>
        <p:sp>
          <p:nvSpPr>
            <p:cNvPr id="30" name="任意多边形 29"/>
            <p:cNvSpPr/>
            <p:nvPr/>
          </p:nvSpPr>
          <p:spPr>
            <a:xfrm>
              <a:off x="5991330" y="-120316"/>
              <a:ext cx="108681" cy="1564105"/>
            </a:xfrm>
            <a:custGeom>
              <a:avLst/>
              <a:gdLst>
                <a:gd name="connsiteX0" fmla="*/ 108681 w 108681"/>
                <a:gd name="connsiteY0" fmla="*/ 0 h 1564105"/>
                <a:gd name="connsiteX1" fmla="*/ 396 w 108681"/>
                <a:gd name="connsiteY1" fmla="*/ 998621 h 1564105"/>
                <a:gd name="connsiteX2" fmla="*/ 72586 w 108681"/>
                <a:gd name="connsiteY2" fmla="*/ 1564105 h 1564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681" h="1564105">
                  <a:moveTo>
                    <a:pt x="108681" y="0"/>
                  </a:moveTo>
                  <a:cubicBezTo>
                    <a:pt x="57546" y="368968"/>
                    <a:pt x="6412" y="737937"/>
                    <a:pt x="396" y="998621"/>
                  </a:cubicBezTo>
                  <a:cubicBezTo>
                    <a:pt x="-5620" y="1259305"/>
                    <a:pt x="58549" y="1463842"/>
                    <a:pt x="72586" y="1564105"/>
                  </a:cubicBezTo>
                </a:path>
              </a:pathLst>
            </a:custGeom>
            <a:noFill/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10" name="圆角矩形 9"/>
            <p:cNvSpPr/>
            <p:nvPr/>
          </p:nvSpPr>
          <p:spPr>
            <a:xfrm>
              <a:off x="5713568" y="1203160"/>
              <a:ext cx="517357" cy="2924598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Helvetica" panose="020B0604020202030204" pitchFamily="34" charset="0"/>
              </a:endParaRP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6765767" y="-98075"/>
            <a:ext cx="1219200" cy="3444784"/>
            <a:chOff x="6791272" y="-84221"/>
            <a:chExt cx="517357" cy="4211979"/>
          </a:xfrm>
        </p:grpSpPr>
        <p:sp>
          <p:nvSpPr>
            <p:cNvPr id="31" name="任意多边形 30"/>
            <p:cNvSpPr/>
            <p:nvPr/>
          </p:nvSpPr>
          <p:spPr>
            <a:xfrm>
              <a:off x="6978316" y="-84221"/>
              <a:ext cx="156834" cy="1503947"/>
            </a:xfrm>
            <a:custGeom>
              <a:avLst/>
              <a:gdLst>
                <a:gd name="connsiteX0" fmla="*/ 0 w 156834"/>
                <a:gd name="connsiteY0" fmla="*/ 0 h 1503947"/>
                <a:gd name="connsiteX1" fmla="*/ 156410 w 156834"/>
                <a:gd name="connsiteY1" fmla="*/ 842210 h 1503947"/>
                <a:gd name="connsiteX2" fmla="*/ 48126 w 156834"/>
                <a:gd name="connsiteY2" fmla="*/ 1503947 h 1503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6834" h="1503947">
                  <a:moveTo>
                    <a:pt x="0" y="0"/>
                  </a:moveTo>
                  <a:cubicBezTo>
                    <a:pt x="74194" y="295776"/>
                    <a:pt x="148389" y="591552"/>
                    <a:pt x="156410" y="842210"/>
                  </a:cubicBezTo>
                  <a:cubicBezTo>
                    <a:pt x="164431" y="1092868"/>
                    <a:pt x="56147" y="1383631"/>
                    <a:pt x="48126" y="1503947"/>
                  </a:cubicBezTo>
                </a:path>
              </a:pathLst>
            </a:custGeom>
            <a:noFill/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11" name="圆角矩形 10"/>
            <p:cNvSpPr/>
            <p:nvPr/>
          </p:nvSpPr>
          <p:spPr>
            <a:xfrm>
              <a:off x="6791272" y="1203160"/>
              <a:ext cx="517357" cy="2924598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Helvetica" panose="020B0604020202030204" pitchFamily="34" charset="0"/>
              </a:endParaRPr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8293432" y="-107663"/>
            <a:ext cx="1219200" cy="3444784"/>
            <a:chOff x="7887674" y="-84221"/>
            <a:chExt cx="517357" cy="4211979"/>
          </a:xfrm>
        </p:grpSpPr>
        <p:sp>
          <p:nvSpPr>
            <p:cNvPr id="32" name="任意多边形 31"/>
            <p:cNvSpPr/>
            <p:nvPr/>
          </p:nvSpPr>
          <p:spPr>
            <a:xfrm>
              <a:off x="8125100" y="-84221"/>
              <a:ext cx="137475" cy="1479884"/>
            </a:xfrm>
            <a:custGeom>
              <a:avLst/>
              <a:gdLst>
                <a:gd name="connsiteX0" fmla="*/ 20279 w 137475"/>
                <a:gd name="connsiteY0" fmla="*/ 0 h 1479884"/>
                <a:gd name="connsiteX1" fmla="*/ 8247 w 137475"/>
                <a:gd name="connsiteY1" fmla="*/ 457200 h 1479884"/>
                <a:gd name="connsiteX2" fmla="*/ 128563 w 137475"/>
                <a:gd name="connsiteY2" fmla="*/ 1263316 h 1479884"/>
                <a:gd name="connsiteX3" fmla="*/ 128563 w 137475"/>
                <a:gd name="connsiteY3" fmla="*/ 1479884 h 1479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7475" h="1479884">
                  <a:moveTo>
                    <a:pt x="20279" y="0"/>
                  </a:moveTo>
                  <a:cubicBezTo>
                    <a:pt x="5239" y="123323"/>
                    <a:pt x="-9800" y="246647"/>
                    <a:pt x="8247" y="457200"/>
                  </a:cubicBezTo>
                  <a:cubicBezTo>
                    <a:pt x="26294" y="667753"/>
                    <a:pt x="108510" y="1092869"/>
                    <a:pt x="128563" y="1263316"/>
                  </a:cubicBezTo>
                  <a:cubicBezTo>
                    <a:pt x="148616" y="1433763"/>
                    <a:pt x="128563" y="1479884"/>
                    <a:pt x="128563" y="1479884"/>
                  </a:cubicBezTo>
                </a:path>
              </a:pathLst>
            </a:custGeom>
            <a:noFill/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12" name="圆角矩形 11"/>
            <p:cNvSpPr/>
            <p:nvPr/>
          </p:nvSpPr>
          <p:spPr>
            <a:xfrm>
              <a:off x="7887674" y="1203160"/>
              <a:ext cx="517357" cy="2924598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Helvetica" panose="020B0604020202030204" pitchFamily="34" charset="0"/>
              </a:endParaRP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9793098" y="-83601"/>
            <a:ext cx="1219200" cy="3425104"/>
            <a:chOff x="8941965" y="-60158"/>
            <a:chExt cx="517357" cy="4187916"/>
          </a:xfrm>
        </p:grpSpPr>
        <p:sp>
          <p:nvSpPr>
            <p:cNvPr id="33" name="任意多边形 32"/>
            <p:cNvSpPr/>
            <p:nvPr/>
          </p:nvSpPr>
          <p:spPr>
            <a:xfrm>
              <a:off x="9082100" y="-60158"/>
              <a:ext cx="233097" cy="1383632"/>
            </a:xfrm>
            <a:custGeom>
              <a:avLst/>
              <a:gdLst>
                <a:gd name="connsiteX0" fmla="*/ 134089 w 233097"/>
                <a:gd name="connsiteY0" fmla="*/ 0 h 1383632"/>
                <a:gd name="connsiteX1" fmla="*/ 1742 w 233097"/>
                <a:gd name="connsiteY1" fmla="*/ 433137 h 1383632"/>
                <a:gd name="connsiteX2" fmla="*/ 218311 w 233097"/>
                <a:gd name="connsiteY2" fmla="*/ 1118937 h 1383632"/>
                <a:gd name="connsiteX3" fmla="*/ 218311 w 233097"/>
                <a:gd name="connsiteY3" fmla="*/ 1383632 h 1383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3097" h="1383632">
                  <a:moveTo>
                    <a:pt x="134089" y="0"/>
                  </a:moveTo>
                  <a:cubicBezTo>
                    <a:pt x="60897" y="123324"/>
                    <a:pt x="-12295" y="246648"/>
                    <a:pt x="1742" y="433137"/>
                  </a:cubicBezTo>
                  <a:cubicBezTo>
                    <a:pt x="15779" y="619626"/>
                    <a:pt x="182216" y="960521"/>
                    <a:pt x="218311" y="1118937"/>
                  </a:cubicBezTo>
                  <a:cubicBezTo>
                    <a:pt x="254406" y="1277353"/>
                    <a:pt x="212295" y="1321469"/>
                    <a:pt x="218311" y="1383632"/>
                  </a:cubicBezTo>
                </a:path>
              </a:pathLst>
            </a:custGeom>
            <a:noFill/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13" name="圆角矩形 12"/>
            <p:cNvSpPr/>
            <p:nvPr/>
          </p:nvSpPr>
          <p:spPr>
            <a:xfrm>
              <a:off x="8941965" y="1203160"/>
              <a:ext cx="517357" cy="2924598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Helvetica" panose="020B0604020202030204" pitchFamily="34" charset="0"/>
              </a:endParaRPr>
            </a:p>
          </p:txBody>
        </p:sp>
      </p:grpSp>
      <p:sp>
        <p:nvSpPr>
          <p:cNvPr id="27" name="任意多边形 26"/>
          <p:cNvSpPr/>
          <p:nvPr/>
        </p:nvSpPr>
        <p:spPr>
          <a:xfrm>
            <a:off x="-2053248" y="6226655"/>
            <a:ext cx="14710470" cy="1125547"/>
          </a:xfrm>
          <a:custGeom>
            <a:avLst/>
            <a:gdLst>
              <a:gd name="connsiteX0" fmla="*/ 244465 w 11941165"/>
              <a:gd name="connsiteY0" fmla="*/ 171607 h 249882"/>
              <a:gd name="connsiteX1" fmla="*/ 301615 w 11941165"/>
              <a:gd name="connsiteY1" fmla="*/ 209707 h 249882"/>
              <a:gd name="connsiteX2" fmla="*/ 3235315 w 11941165"/>
              <a:gd name="connsiteY2" fmla="*/ 157 h 249882"/>
              <a:gd name="connsiteX3" fmla="*/ 5407015 w 11941165"/>
              <a:gd name="connsiteY3" fmla="*/ 247807 h 249882"/>
              <a:gd name="connsiteX4" fmla="*/ 7693015 w 11941165"/>
              <a:gd name="connsiteY4" fmla="*/ 114457 h 249882"/>
              <a:gd name="connsiteX5" fmla="*/ 10398115 w 11941165"/>
              <a:gd name="connsiteY5" fmla="*/ 38257 h 249882"/>
              <a:gd name="connsiteX6" fmla="*/ 11941165 w 11941165"/>
              <a:gd name="connsiteY6" fmla="*/ 190657 h 249882"/>
              <a:gd name="connsiteX0" fmla="*/ 251307 w 11948007"/>
              <a:gd name="connsiteY0" fmla="*/ 171628 h 297698"/>
              <a:gd name="connsiteX1" fmla="*/ 296779 w 11948007"/>
              <a:gd name="connsiteY1" fmla="*/ 293240 h 297698"/>
              <a:gd name="connsiteX2" fmla="*/ 3242157 w 11948007"/>
              <a:gd name="connsiteY2" fmla="*/ 178 h 297698"/>
              <a:gd name="connsiteX3" fmla="*/ 5413857 w 11948007"/>
              <a:gd name="connsiteY3" fmla="*/ 247828 h 297698"/>
              <a:gd name="connsiteX4" fmla="*/ 7699857 w 11948007"/>
              <a:gd name="connsiteY4" fmla="*/ 114478 h 297698"/>
              <a:gd name="connsiteX5" fmla="*/ 10404957 w 11948007"/>
              <a:gd name="connsiteY5" fmla="*/ 38278 h 297698"/>
              <a:gd name="connsiteX6" fmla="*/ 11948007 w 11948007"/>
              <a:gd name="connsiteY6" fmla="*/ 190678 h 297698"/>
              <a:gd name="connsiteX0" fmla="*/ 181593 w 12030102"/>
              <a:gd name="connsiteY0" fmla="*/ 830441 h 832268"/>
              <a:gd name="connsiteX1" fmla="*/ 378874 w 12030102"/>
              <a:gd name="connsiteY1" fmla="*/ 293240 h 832268"/>
              <a:gd name="connsiteX2" fmla="*/ 3324252 w 12030102"/>
              <a:gd name="connsiteY2" fmla="*/ 178 h 832268"/>
              <a:gd name="connsiteX3" fmla="*/ 5495952 w 12030102"/>
              <a:gd name="connsiteY3" fmla="*/ 247828 h 832268"/>
              <a:gd name="connsiteX4" fmla="*/ 7781952 w 12030102"/>
              <a:gd name="connsiteY4" fmla="*/ 114478 h 832268"/>
              <a:gd name="connsiteX5" fmla="*/ 10487052 w 12030102"/>
              <a:gd name="connsiteY5" fmla="*/ 38278 h 832268"/>
              <a:gd name="connsiteX6" fmla="*/ 12030102 w 12030102"/>
              <a:gd name="connsiteY6" fmla="*/ 190678 h 832268"/>
              <a:gd name="connsiteX0" fmla="*/ 181593 w 12555595"/>
              <a:gd name="connsiteY0" fmla="*/ 830441 h 832268"/>
              <a:gd name="connsiteX1" fmla="*/ 378874 w 12555595"/>
              <a:gd name="connsiteY1" fmla="*/ 293240 h 832268"/>
              <a:gd name="connsiteX2" fmla="*/ 3324252 w 12555595"/>
              <a:gd name="connsiteY2" fmla="*/ 178 h 832268"/>
              <a:gd name="connsiteX3" fmla="*/ 5495952 w 12555595"/>
              <a:gd name="connsiteY3" fmla="*/ 247828 h 832268"/>
              <a:gd name="connsiteX4" fmla="*/ 7781952 w 12555595"/>
              <a:gd name="connsiteY4" fmla="*/ 114478 h 832268"/>
              <a:gd name="connsiteX5" fmla="*/ 10487052 w 12555595"/>
              <a:gd name="connsiteY5" fmla="*/ 38278 h 832268"/>
              <a:gd name="connsiteX6" fmla="*/ 12555595 w 12555595"/>
              <a:gd name="connsiteY6" fmla="*/ 283469 h 832268"/>
              <a:gd name="connsiteX0" fmla="*/ 181593 w 12555595"/>
              <a:gd name="connsiteY0" fmla="*/ 830441 h 832268"/>
              <a:gd name="connsiteX1" fmla="*/ 378874 w 12555595"/>
              <a:gd name="connsiteY1" fmla="*/ 293240 h 832268"/>
              <a:gd name="connsiteX2" fmla="*/ 3324252 w 12555595"/>
              <a:gd name="connsiteY2" fmla="*/ 178 h 832268"/>
              <a:gd name="connsiteX3" fmla="*/ 5495952 w 12555595"/>
              <a:gd name="connsiteY3" fmla="*/ 247828 h 832268"/>
              <a:gd name="connsiteX4" fmla="*/ 7781952 w 12555595"/>
              <a:gd name="connsiteY4" fmla="*/ 114478 h 832268"/>
              <a:gd name="connsiteX5" fmla="*/ 10487052 w 12555595"/>
              <a:gd name="connsiteY5" fmla="*/ 38278 h 832268"/>
              <a:gd name="connsiteX6" fmla="*/ 12084597 w 12555595"/>
              <a:gd name="connsiteY6" fmla="*/ 267688 h 832268"/>
              <a:gd name="connsiteX7" fmla="*/ 12555595 w 12555595"/>
              <a:gd name="connsiteY7" fmla="*/ 283469 h 832268"/>
              <a:gd name="connsiteX0" fmla="*/ 181593 w 12254687"/>
              <a:gd name="connsiteY0" fmla="*/ 830441 h 868049"/>
              <a:gd name="connsiteX1" fmla="*/ 378874 w 12254687"/>
              <a:gd name="connsiteY1" fmla="*/ 293240 h 868049"/>
              <a:gd name="connsiteX2" fmla="*/ 3324252 w 12254687"/>
              <a:gd name="connsiteY2" fmla="*/ 178 h 868049"/>
              <a:gd name="connsiteX3" fmla="*/ 5495952 w 12254687"/>
              <a:gd name="connsiteY3" fmla="*/ 247828 h 868049"/>
              <a:gd name="connsiteX4" fmla="*/ 7781952 w 12254687"/>
              <a:gd name="connsiteY4" fmla="*/ 114478 h 868049"/>
              <a:gd name="connsiteX5" fmla="*/ 10487052 w 12254687"/>
              <a:gd name="connsiteY5" fmla="*/ 38278 h 868049"/>
              <a:gd name="connsiteX6" fmla="*/ 12084597 w 12254687"/>
              <a:gd name="connsiteY6" fmla="*/ 267688 h 868049"/>
              <a:gd name="connsiteX7" fmla="*/ 12205266 w 12254687"/>
              <a:gd name="connsiteY7" fmla="*/ 868049 h 868049"/>
              <a:gd name="connsiteX0" fmla="*/ 181593 w 12254687"/>
              <a:gd name="connsiteY0" fmla="*/ 830441 h 868049"/>
              <a:gd name="connsiteX1" fmla="*/ 378874 w 12254687"/>
              <a:gd name="connsiteY1" fmla="*/ 293240 h 868049"/>
              <a:gd name="connsiteX2" fmla="*/ 3324252 w 12254687"/>
              <a:gd name="connsiteY2" fmla="*/ 178 h 868049"/>
              <a:gd name="connsiteX3" fmla="*/ 5495952 w 12254687"/>
              <a:gd name="connsiteY3" fmla="*/ 247828 h 868049"/>
              <a:gd name="connsiteX4" fmla="*/ 7781952 w 12254687"/>
              <a:gd name="connsiteY4" fmla="*/ 114478 h 868049"/>
              <a:gd name="connsiteX5" fmla="*/ 10487052 w 12254687"/>
              <a:gd name="connsiteY5" fmla="*/ 38278 h 868049"/>
              <a:gd name="connsiteX6" fmla="*/ 12084597 w 12254687"/>
              <a:gd name="connsiteY6" fmla="*/ 267688 h 868049"/>
              <a:gd name="connsiteX7" fmla="*/ 12205266 w 12254687"/>
              <a:gd name="connsiteY7" fmla="*/ 868049 h 868049"/>
              <a:gd name="connsiteX8" fmla="*/ 181593 w 12254687"/>
              <a:gd name="connsiteY8" fmla="*/ 830441 h 868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54687" h="868049">
                <a:moveTo>
                  <a:pt x="181593" y="830441"/>
                </a:moveTo>
                <a:cubicBezTo>
                  <a:pt x="-39070" y="863778"/>
                  <a:pt x="-144903" y="431617"/>
                  <a:pt x="378874" y="293240"/>
                </a:cubicBezTo>
                <a:cubicBezTo>
                  <a:pt x="902651" y="154863"/>
                  <a:pt x="2471406" y="7747"/>
                  <a:pt x="3324252" y="178"/>
                </a:cubicBezTo>
                <a:cubicBezTo>
                  <a:pt x="4177098" y="-7391"/>
                  <a:pt x="4753002" y="228778"/>
                  <a:pt x="5495952" y="247828"/>
                </a:cubicBezTo>
                <a:cubicBezTo>
                  <a:pt x="6238902" y="266878"/>
                  <a:pt x="6950102" y="149403"/>
                  <a:pt x="7781952" y="114478"/>
                </a:cubicBezTo>
                <a:cubicBezTo>
                  <a:pt x="8613802" y="79553"/>
                  <a:pt x="9766052" y="12743"/>
                  <a:pt x="10487052" y="38278"/>
                </a:cubicBezTo>
                <a:cubicBezTo>
                  <a:pt x="11208052" y="63813"/>
                  <a:pt x="11739840" y="226823"/>
                  <a:pt x="12084597" y="267688"/>
                </a:cubicBezTo>
                <a:cubicBezTo>
                  <a:pt x="12429354" y="308553"/>
                  <a:pt x="12130659" y="865419"/>
                  <a:pt x="12205266" y="868049"/>
                </a:cubicBezTo>
                <a:lnTo>
                  <a:pt x="181593" y="830441"/>
                </a:lnTo>
                <a:close/>
              </a:path>
            </a:pathLst>
          </a:custGeom>
          <a:solidFill>
            <a:srgbClr val="626262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Helvetica" panose="020B0604020202030204" pitchFamily="34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99951"/>
            <a:ext cx="972107" cy="172202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20055" y="1604965"/>
            <a:ext cx="11464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>
                <a:ln w="0"/>
                <a:solidFill>
                  <a:srgbClr val="F2474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tấn</a:t>
            </a:r>
          </a:p>
        </p:txBody>
      </p:sp>
      <p:sp>
        <p:nvSpPr>
          <p:cNvPr id="43" name="Rectangle 42"/>
          <p:cNvSpPr/>
          <p:nvPr/>
        </p:nvSpPr>
        <p:spPr>
          <a:xfrm>
            <a:off x="2609788" y="1677847"/>
            <a:ext cx="7617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>
                <a:ln w="0"/>
                <a:solidFill>
                  <a:srgbClr val="EC6A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tạ</a:t>
            </a:r>
          </a:p>
        </p:txBody>
      </p:sp>
      <p:sp>
        <p:nvSpPr>
          <p:cNvPr id="44" name="Rectangle 43"/>
          <p:cNvSpPr/>
          <p:nvPr/>
        </p:nvSpPr>
        <p:spPr>
          <a:xfrm>
            <a:off x="3922085" y="1546283"/>
            <a:ext cx="12234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yến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438364" y="1549261"/>
            <a:ext cx="1079142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cap="none" spc="0">
                <a:ln w="0"/>
                <a:solidFill>
                  <a:srgbClr val="65A32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kg</a:t>
            </a:r>
          </a:p>
        </p:txBody>
      </p:sp>
      <p:sp>
        <p:nvSpPr>
          <p:cNvPr id="50" name="Rectangle 49"/>
          <p:cNvSpPr/>
          <p:nvPr/>
        </p:nvSpPr>
        <p:spPr>
          <a:xfrm>
            <a:off x="6916666" y="1696187"/>
            <a:ext cx="9156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hg</a:t>
            </a:r>
          </a:p>
        </p:txBody>
      </p:sp>
      <p:sp>
        <p:nvSpPr>
          <p:cNvPr id="51" name="Rectangle 50"/>
          <p:cNvSpPr/>
          <p:nvPr/>
        </p:nvSpPr>
        <p:spPr>
          <a:xfrm>
            <a:off x="8222007" y="1618990"/>
            <a:ext cx="12618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dag</a:t>
            </a:r>
          </a:p>
        </p:txBody>
      </p:sp>
      <p:sp>
        <p:nvSpPr>
          <p:cNvPr id="52" name="Rectangle 51"/>
          <p:cNvSpPr/>
          <p:nvPr/>
        </p:nvSpPr>
        <p:spPr>
          <a:xfrm>
            <a:off x="10123339" y="1604965"/>
            <a:ext cx="53091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</a:p>
        </p:txBody>
      </p:sp>
      <p:grpSp>
        <p:nvGrpSpPr>
          <p:cNvPr id="34" name="组合 18">
            <a:extLst>
              <a:ext uri="{FF2B5EF4-FFF2-40B4-BE49-F238E27FC236}">
                <a16:creationId xmlns:a16="http://schemas.microsoft.com/office/drawing/2014/main" id="{1ABF61D7-A3FA-4B17-B199-7FD6CD4127CE}"/>
              </a:ext>
            </a:extLst>
          </p:cNvPr>
          <p:cNvGrpSpPr/>
          <p:nvPr/>
        </p:nvGrpSpPr>
        <p:grpSpPr>
          <a:xfrm>
            <a:off x="-36513" y="2856673"/>
            <a:ext cx="12265026" cy="3490959"/>
            <a:chOff x="-1" y="3406111"/>
            <a:chExt cx="12265026" cy="3490959"/>
          </a:xfrm>
        </p:grpSpPr>
        <p:pic>
          <p:nvPicPr>
            <p:cNvPr id="42" name="图片 17">
              <a:extLst>
                <a:ext uri="{FF2B5EF4-FFF2-40B4-BE49-F238E27FC236}">
                  <a16:creationId xmlns:a16="http://schemas.microsoft.com/office/drawing/2014/main" id="{DDE1C7E1-AA44-4698-9733-D1D1AF2EA8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096"/>
            <a:stretch/>
          </p:blipFill>
          <p:spPr>
            <a:xfrm>
              <a:off x="5407025" y="3406111"/>
              <a:ext cx="6858000" cy="3490959"/>
            </a:xfrm>
            <a:prstGeom prst="rect">
              <a:avLst/>
            </a:prstGeom>
          </p:spPr>
        </p:pic>
        <p:pic>
          <p:nvPicPr>
            <p:cNvPr id="46" name="图片 32">
              <a:extLst>
                <a:ext uri="{FF2B5EF4-FFF2-40B4-BE49-F238E27FC236}">
                  <a16:creationId xmlns:a16="http://schemas.microsoft.com/office/drawing/2014/main" id="{8748AC46-69AC-4D7E-A9D8-23FFFF7297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758" t="55374"/>
            <a:stretch/>
          </p:blipFill>
          <p:spPr>
            <a:xfrm>
              <a:off x="-1" y="3836629"/>
              <a:ext cx="5845893" cy="306044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664157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00"/>
                            </p:stCondLst>
                            <p:childTnLst>
                              <p:par>
                                <p:cTn id="5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7" grpId="0" animBg="1"/>
      <p:bldP spid="6" grpId="0"/>
      <p:bldP spid="43" grpId="0"/>
      <p:bldP spid="44" grpId="0"/>
      <p:bldP spid="45" grpId="0"/>
      <p:bldP spid="50" grpId="0"/>
      <p:bldP spid="51" grpId="0"/>
      <p:bldP spid="5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id="{266876A3-0D03-4F63-BC67-DE5A8842C1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664509" y="-354592"/>
            <a:ext cx="3049330" cy="3599424"/>
          </a:xfrm>
          <a:prstGeom prst="rect">
            <a:avLst/>
          </a:prstGeom>
        </p:spPr>
      </p:pic>
      <p:pic>
        <p:nvPicPr>
          <p:cNvPr id="66" name="图片 65">
            <a:extLst>
              <a:ext uri="{FF2B5EF4-FFF2-40B4-BE49-F238E27FC236}">
                <a16:creationId xmlns:a16="http://schemas.microsoft.com/office/drawing/2014/main" id="{73959B0D-FA22-493B-9F2A-29BF1F9407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8219" y="5065492"/>
            <a:ext cx="4488875" cy="1629622"/>
          </a:xfrm>
          <a:prstGeom prst="rect">
            <a:avLst/>
          </a:prstGeom>
        </p:spPr>
      </p:pic>
      <p:sp>
        <p:nvSpPr>
          <p:cNvPr id="44" name="椭圆 43">
            <a:extLst>
              <a:ext uri="{FF2B5EF4-FFF2-40B4-BE49-F238E27FC236}">
                <a16:creationId xmlns:a16="http://schemas.microsoft.com/office/drawing/2014/main" id="{9C2CBFB7-1455-4876-B16C-236ABDD192CE}"/>
              </a:ext>
            </a:extLst>
          </p:cNvPr>
          <p:cNvSpPr/>
          <p:nvPr/>
        </p:nvSpPr>
        <p:spPr>
          <a:xfrm rot="20326307">
            <a:off x="10196874" y="635157"/>
            <a:ext cx="1270350" cy="789993"/>
          </a:xfrm>
          <a:prstGeom prst="ellipse">
            <a:avLst/>
          </a:prstGeom>
          <a:noFill/>
          <a:ln w="254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  <a:latin typeface="#9Slide03 Comfortaa Bold" pitchFamily="2" charset="0"/>
            </a:endParaRPr>
          </a:p>
        </p:txBody>
      </p:sp>
      <p:sp>
        <p:nvSpPr>
          <p:cNvPr id="45" name="椭圆 44">
            <a:extLst>
              <a:ext uri="{FF2B5EF4-FFF2-40B4-BE49-F238E27FC236}">
                <a16:creationId xmlns:a16="http://schemas.microsoft.com/office/drawing/2014/main" id="{D1943BEB-0E4D-4DE0-9D6B-EB5A34E2A1A6}"/>
              </a:ext>
            </a:extLst>
          </p:cNvPr>
          <p:cNvSpPr/>
          <p:nvPr/>
        </p:nvSpPr>
        <p:spPr>
          <a:xfrm rot="20326307">
            <a:off x="10934017" y="888171"/>
            <a:ext cx="617461" cy="383981"/>
          </a:xfrm>
          <a:prstGeom prst="ellipse">
            <a:avLst/>
          </a:prstGeom>
          <a:noFill/>
          <a:ln w="254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  <a:latin typeface="#9Slide03 Comfortaa Bold" pitchFamily="2" charset="0"/>
            </a:endParaRPr>
          </a:p>
        </p:txBody>
      </p:sp>
      <p:sp>
        <p:nvSpPr>
          <p:cNvPr id="49" name="椭圆 48">
            <a:extLst>
              <a:ext uri="{FF2B5EF4-FFF2-40B4-BE49-F238E27FC236}">
                <a16:creationId xmlns:a16="http://schemas.microsoft.com/office/drawing/2014/main" id="{AFAFAB26-827F-430B-810A-EC15ECFE3B7D}"/>
              </a:ext>
            </a:extLst>
          </p:cNvPr>
          <p:cNvSpPr/>
          <p:nvPr/>
        </p:nvSpPr>
        <p:spPr>
          <a:xfrm rot="20326307">
            <a:off x="747668" y="763951"/>
            <a:ext cx="617461" cy="383981"/>
          </a:xfrm>
          <a:prstGeom prst="ellipse">
            <a:avLst/>
          </a:prstGeom>
          <a:noFill/>
          <a:ln w="254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  <a:latin typeface="#9Slide03 Comfortaa Bold" pitchFamily="2" charset="0"/>
            </a:endParaRPr>
          </a:p>
        </p:txBody>
      </p:sp>
      <p:sp>
        <p:nvSpPr>
          <p:cNvPr id="50" name="椭圆 49">
            <a:extLst>
              <a:ext uri="{FF2B5EF4-FFF2-40B4-BE49-F238E27FC236}">
                <a16:creationId xmlns:a16="http://schemas.microsoft.com/office/drawing/2014/main" id="{46D6C45B-F6B0-44FB-AF69-3099056022D4}"/>
              </a:ext>
            </a:extLst>
          </p:cNvPr>
          <p:cNvSpPr/>
          <p:nvPr/>
        </p:nvSpPr>
        <p:spPr>
          <a:xfrm rot="20326307">
            <a:off x="7111556" y="7179211"/>
            <a:ext cx="926237" cy="576000"/>
          </a:xfrm>
          <a:prstGeom prst="ellipse">
            <a:avLst/>
          </a:prstGeom>
          <a:noFill/>
          <a:ln w="254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 b="1">
              <a:solidFill>
                <a:prstClr val="white"/>
              </a:solidFill>
              <a:latin typeface="#9Slide03 Comfortaa Bold" pitchFamily="2" charset="0"/>
            </a:endParaRPr>
          </a:p>
        </p:txBody>
      </p:sp>
      <p:sp>
        <p:nvSpPr>
          <p:cNvPr id="51" name="椭圆 50">
            <a:extLst>
              <a:ext uri="{FF2B5EF4-FFF2-40B4-BE49-F238E27FC236}">
                <a16:creationId xmlns:a16="http://schemas.microsoft.com/office/drawing/2014/main" id="{0FD16F76-DC85-4F67-A5D9-16CF9C0358B9}"/>
              </a:ext>
            </a:extLst>
          </p:cNvPr>
          <p:cNvSpPr/>
          <p:nvPr/>
        </p:nvSpPr>
        <p:spPr>
          <a:xfrm rot="20326307">
            <a:off x="7496516" y="7206338"/>
            <a:ext cx="617461" cy="383981"/>
          </a:xfrm>
          <a:prstGeom prst="ellipse">
            <a:avLst/>
          </a:prstGeom>
          <a:noFill/>
          <a:ln w="254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 b="1">
              <a:solidFill>
                <a:prstClr val="white"/>
              </a:solidFill>
              <a:latin typeface="#9Slide03 Comfortaa Bold" pitchFamily="2" charset="0"/>
            </a:endParaRPr>
          </a:p>
        </p:txBody>
      </p:sp>
      <p:sp>
        <p:nvSpPr>
          <p:cNvPr id="19" name="Text Box 6"/>
          <p:cNvSpPr txBox="1">
            <a:spLocks noChangeArrowheads="1"/>
          </p:cNvSpPr>
          <p:nvPr/>
        </p:nvSpPr>
        <p:spPr bwMode="auto">
          <a:xfrm>
            <a:off x="392107" y="354796"/>
            <a:ext cx="1384201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latin typeface="#9Slide03 Comfortaa Bold" pitchFamily="2" charset="0"/>
              </a:rPr>
              <a:t> </a:t>
            </a:r>
            <a:r>
              <a:rPr lang="en-US" altLang="en-US" b="1" u="sng" dirty="0" err="1">
                <a:solidFill>
                  <a:srgbClr val="FF0000"/>
                </a:solidFill>
                <a:latin typeface="#9Slide03 Comfortaa Bold" pitchFamily="2" charset="0"/>
              </a:rPr>
              <a:t>Bài</a:t>
            </a:r>
            <a:r>
              <a:rPr lang="en-US" altLang="en-US" b="1" u="sng" dirty="0">
                <a:solidFill>
                  <a:srgbClr val="FF0000"/>
                </a:solidFill>
                <a:latin typeface="#9Slide03 Comfortaa Bold" pitchFamily="2" charset="0"/>
              </a:rPr>
              <a:t> 2:</a:t>
            </a:r>
            <a:r>
              <a:rPr lang="en-US" altLang="en-US" b="1" dirty="0">
                <a:solidFill>
                  <a:srgbClr val="FF0000"/>
                </a:solidFill>
                <a:latin typeface="#9Slide03 Comfortaa Bold" pitchFamily="2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#9Slide03 Comfortaa Bold" pitchFamily="2" charset="0"/>
              </a:rPr>
              <a:t>Viết</a:t>
            </a:r>
            <a:r>
              <a:rPr lang="en-US" altLang="en-US" b="1" dirty="0">
                <a:solidFill>
                  <a:srgbClr val="FF0000"/>
                </a:solidFill>
                <a:latin typeface="#9Slide03 Comfortaa Bold" pitchFamily="2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#9Slide03 Comfortaa Bold" pitchFamily="2" charset="0"/>
              </a:rPr>
              <a:t>số</a:t>
            </a:r>
            <a:r>
              <a:rPr lang="en-US" altLang="en-US" b="1" dirty="0">
                <a:solidFill>
                  <a:srgbClr val="FF0000"/>
                </a:solidFill>
                <a:latin typeface="#9Slide03 Comfortaa Bold" pitchFamily="2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#9Slide03 Comfortaa Bold" pitchFamily="2" charset="0"/>
              </a:rPr>
              <a:t>thích</a:t>
            </a:r>
            <a:r>
              <a:rPr lang="en-US" altLang="en-US" b="1" dirty="0">
                <a:solidFill>
                  <a:srgbClr val="FF0000"/>
                </a:solidFill>
                <a:latin typeface="#9Slide03 Comfortaa Bold" pitchFamily="2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#9Slide03 Comfortaa Bold" pitchFamily="2" charset="0"/>
              </a:rPr>
              <a:t>hợp</a:t>
            </a:r>
            <a:r>
              <a:rPr lang="en-US" altLang="en-US" b="1" dirty="0">
                <a:solidFill>
                  <a:srgbClr val="FF0000"/>
                </a:solidFill>
                <a:latin typeface="#9Slide03 Comfortaa Bold" pitchFamily="2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#9Slide03 Comfortaa Bold" pitchFamily="2" charset="0"/>
              </a:rPr>
              <a:t>vào</a:t>
            </a:r>
            <a:r>
              <a:rPr lang="en-US" altLang="en-US" b="1" dirty="0">
                <a:solidFill>
                  <a:srgbClr val="FF0000"/>
                </a:solidFill>
                <a:latin typeface="#9Slide03 Comfortaa Bold" pitchFamily="2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#9Slide03 Comfortaa Bold" pitchFamily="2" charset="0"/>
              </a:rPr>
              <a:t>chỗ</a:t>
            </a:r>
            <a:r>
              <a:rPr lang="en-US" altLang="en-US" b="1" dirty="0">
                <a:solidFill>
                  <a:srgbClr val="FF0000"/>
                </a:solidFill>
                <a:latin typeface="#9Slide03 Comfortaa Bold" pitchFamily="2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#9Slide03 Comfortaa Bold" pitchFamily="2" charset="0"/>
              </a:rPr>
              <a:t>chấm</a:t>
            </a:r>
            <a:r>
              <a:rPr lang="en-US" altLang="en-US" b="1" dirty="0">
                <a:solidFill>
                  <a:srgbClr val="FF0000"/>
                </a:solidFill>
                <a:latin typeface="#9Slide03 Comfortaa Bold" pitchFamily="2" charset="0"/>
              </a:rPr>
              <a:t>:</a:t>
            </a:r>
          </a:p>
        </p:txBody>
      </p:sp>
      <p:sp>
        <p:nvSpPr>
          <p:cNvPr id="20" name="TextBox 1"/>
          <p:cNvSpPr txBox="1">
            <a:spLocks noChangeArrowheads="1"/>
          </p:cNvSpPr>
          <p:nvPr/>
        </p:nvSpPr>
        <p:spPr bwMode="auto">
          <a:xfrm>
            <a:off x="3386614" y="3113219"/>
            <a:ext cx="514640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70C0"/>
                </a:solidFill>
                <a:latin typeface="#9Slide03 Comfortaa Bold" pitchFamily="2" charset="0"/>
                <a:cs typeface="Times New Roman" panose="02020603050405020304" pitchFamily="18" charset="0"/>
              </a:rPr>
              <a:t>300kg = .... </a:t>
            </a:r>
            <a:r>
              <a:rPr lang="en-US" altLang="en-US" b="1" dirty="0" err="1">
                <a:solidFill>
                  <a:srgbClr val="0070C0"/>
                </a:solidFill>
                <a:latin typeface="#9Slide03 Comfortaa Bold" pitchFamily="2" charset="0"/>
                <a:cs typeface="Times New Roman" panose="02020603050405020304" pitchFamily="18" charset="0"/>
              </a:rPr>
              <a:t>tạ</a:t>
            </a:r>
            <a:endParaRPr lang="en-US" altLang="en-US" b="1" dirty="0">
              <a:solidFill>
                <a:srgbClr val="0070C0"/>
              </a:solidFill>
              <a:latin typeface="#9Slide03 Comfortaa Bold" pitchFamily="2" charset="0"/>
              <a:cs typeface="Times New Roman" panose="02020603050405020304" pitchFamily="18" charset="0"/>
            </a:endParaRPr>
          </a:p>
        </p:txBody>
      </p:sp>
      <p:sp>
        <p:nvSpPr>
          <p:cNvPr id="21" name="TextBox 1"/>
          <p:cNvSpPr txBox="1">
            <a:spLocks noChangeArrowheads="1"/>
          </p:cNvSpPr>
          <p:nvPr/>
        </p:nvSpPr>
        <p:spPr bwMode="auto">
          <a:xfrm>
            <a:off x="3411499" y="4341337"/>
            <a:ext cx="716830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0070C0"/>
                </a:solidFill>
                <a:latin typeface="#9Slide03 Comfortaa Bold" pitchFamily="2" charset="0"/>
                <a:cs typeface="Times New Roman" panose="02020603050405020304" pitchFamily="18" charset="0"/>
              </a:rPr>
              <a:t>Ta </a:t>
            </a:r>
            <a:r>
              <a:rPr lang="en-US" altLang="en-US" b="1" dirty="0" err="1">
                <a:solidFill>
                  <a:srgbClr val="0070C0"/>
                </a:solidFill>
                <a:latin typeface="#9Slide03 Comfortaa Bold" pitchFamily="2" charset="0"/>
                <a:cs typeface="Times New Roman" panose="02020603050405020304" pitchFamily="18" charset="0"/>
              </a:rPr>
              <a:t>có</a:t>
            </a:r>
            <a:r>
              <a:rPr lang="en-US" altLang="en-US" b="1" dirty="0">
                <a:solidFill>
                  <a:srgbClr val="0070C0"/>
                </a:solidFill>
                <a:latin typeface="#9Slide03 Comfortaa Bold" pitchFamily="2" charset="0"/>
                <a:cs typeface="Times New Roman" panose="02020603050405020304" pitchFamily="18" charset="0"/>
              </a:rPr>
              <a:t>: 100kg = </a:t>
            </a:r>
            <a:r>
              <a:rPr lang="en-US" altLang="en-US" b="1">
                <a:solidFill>
                  <a:srgbClr val="0070C0"/>
                </a:solidFill>
                <a:latin typeface="#9Slide03 Comfortaa Bold" pitchFamily="2" charset="0"/>
                <a:cs typeface="Times New Roman" panose="02020603050405020304" pitchFamily="18" charset="0"/>
              </a:rPr>
              <a:t>1 tạ</a:t>
            </a:r>
            <a:endParaRPr lang="en-US" altLang="en-US" b="1" dirty="0">
              <a:solidFill>
                <a:srgbClr val="0070C0"/>
              </a:solidFill>
              <a:latin typeface="#9Slide03 Comfortaa Bold" pitchFamily="2" charset="0"/>
              <a:cs typeface="Times New Roman" panose="02020603050405020304" pitchFamily="18" charset="0"/>
            </a:endParaRPr>
          </a:p>
        </p:txBody>
      </p:sp>
      <p:sp>
        <p:nvSpPr>
          <p:cNvPr id="35" name="TextBox 1"/>
          <p:cNvSpPr txBox="1">
            <a:spLocks noChangeArrowheads="1"/>
          </p:cNvSpPr>
          <p:nvPr/>
        </p:nvSpPr>
        <p:spPr bwMode="auto">
          <a:xfrm>
            <a:off x="3408701" y="4926112"/>
            <a:ext cx="7168306" cy="733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0070C0"/>
                </a:solidFill>
                <a:latin typeface="#9Slide03 Comfortaa Bold" pitchFamily="2" charset="0"/>
                <a:cs typeface="Times New Roman" panose="02020603050405020304" pitchFamily="18" charset="0"/>
              </a:rPr>
              <a:t>Nhẩm</a:t>
            </a:r>
            <a:r>
              <a:rPr lang="en-US" altLang="en-US" b="1" dirty="0">
                <a:solidFill>
                  <a:srgbClr val="0070C0"/>
                </a:solidFill>
                <a:latin typeface="#9Slide03 Comfortaa Bold" pitchFamily="2" charset="0"/>
                <a:cs typeface="Times New Roman" panose="02020603050405020304" pitchFamily="18" charset="0"/>
              </a:rPr>
              <a:t>: 300 : 100 </a:t>
            </a:r>
            <a:r>
              <a:rPr lang="en-US" altLang="en-US" b="1">
                <a:solidFill>
                  <a:srgbClr val="0070C0"/>
                </a:solidFill>
                <a:latin typeface="#9Slide03 Comfortaa Bold" pitchFamily="2" charset="0"/>
                <a:cs typeface="Times New Roman" panose="02020603050405020304" pitchFamily="18" charset="0"/>
              </a:rPr>
              <a:t>= 3</a:t>
            </a:r>
            <a:endParaRPr lang="en-US" altLang="en-US" b="1" dirty="0">
              <a:solidFill>
                <a:srgbClr val="0070C0"/>
              </a:solidFill>
              <a:latin typeface="#9Slide03 Comfortaa Bold" pitchFamily="2" charset="0"/>
              <a:cs typeface="Times New Roman" panose="02020603050405020304" pitchFamily="18" charset="0"/>
            </a:endParaRPr>
          </a:p>
        </p:txBody>
      </p:sp>
      <p:grpSp>
        <p:nvGrpSpPr>
          <p:cNvPr id="26" name="组合 34"/>
          <p:cNvGrpSpPr/>
          <p:nvPr/>
        </p:nvGrpSpPr>
        <p:grpSpPr>
          <a:xfrm>
            <a:off x="392107" y="-451306"/>
            <a:ext cx="1539377" cy="3644433"/>
            <a:chOff x="2466473" y="-517358"/>
            <a:chExt cx="517357" cy="4645116"/>
          </a:xfrm>
        </p:grpSpPr>
        <p:sp>
          <p:nvSpPr>
            <p:cNvPr id="27" name="任意多边形 25"/>
            <p:cNvSpPr/>
            <p:nvPr/>
          </p:nvSpPr>
          <p:spPr>
            <a:xfrm>
              <a:off x="2610853" y="-517358"/>
              <a:ext cx="180655" cy="1852863"/>
            </a:xfrm>
            <a:custGeom>
              <a:avLst/>
              <a:gdLst>
                <a:gd name="connsiteX0" fmla="*/ 0 w 180655"/>
                <a:gd name="connsiteY0" fmla="*/ 0 h 1852863"/>
                <a:gd name="connsiteX1" fmla="*/ 180473 w 180655"/>
                <a:gd name="connsiteY1" fmla="*/ 709863 h 1852863"/>
                <a:gd name="connsiteX2" fmla="*/ 36094 w 180655"/>
                <a:gd name="connsiteY2" fmla="*/ 1082842 h 1852863"/>
                <a:gd name="connsiteX3" fmla="*/ 144379 w 180655"/>
                <a:gd name="connsiteY3" fmla="*/ 1515979 h 1852863"/>
                <a:gd name="connsiteX4" fmla="*/ 60158 w 180655"/>
                <a:gd name="connsiteY4" fmla="*/ 1852863 h 1852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655" h="1852863">
                  <a:moveTo>
                    <a:pt x="0" y="0"/>
                  </a:moveTo>
                  <a:cubicBezTo>
                    <a:pt x="87228" y="264694"/>
                    <a:pt x="174457" y="529389"/>
                    <a:pt x="180473" y="709863"/>
                  </a:cubicBezTo>
                  <a:cubicBezTo>
                    <a:pt x="186489" y="890337"/>
                    <a:pt x="42110" y="948489"/>
                    <a:pt x="36094" y="1082842"/>
                  </a:cubicBezTo>
                  <a:cubicBezTo>
                    <a:pt x="30078" y="1217195"/>
                    <a:pt x="140368" y="1387642"/>
                    <a:pt x="144379" y="1515979"/>
                  </a:cubicBezTo>
                  <a:cubicBezTo>
                    <a:pt x="148390" y="1644316"/>
                    <a:pt x="68179" y="1774658"/>
                    <a:pt x="60158" y="1852863"/>
                  </a:cubicBezTo>
                </a:path>
              </a:pathLst>
            </a:custGeom>
            <a:noFill/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28" name="圆角矩形 3"/>
            <p:cNvSpPr/>
            <p:nvPr/>
          </p:nvSpPr>
          <p:spPr>
            <a:xfrm>
              <a:off x="2466473" y="1203160"/>
              <a:ext cx="517357" cy="2924598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Helvetica" panose="020B0604020202030204" pitchFamily="34" charset="0"/>
              </a:endParaRPr>
            </a:p>
          </p:txBody>
        </p:sp>
      </p:grpSp>
      <p:grpSp>
        <p:nvGrpSpPr>
          <p:cNvPr id="36" name="组合 35"/>
          <p:cNvGrpSpPr/>
          <p:nvPr/>
        </p:nvGrpSpPr>
        <p:grpSpPr>
          <a:xfrm>
            <a:off x="2066524" y="-192132"/>
            <a:ext cx="1388117" cy="3270372"/>
            <a:chOff x="3562875" y="-132347"/>
            <a:chExt cx="517357" cy="4260105"/>
          </a:xfrm>
        </p:grpSpPr>
        <p:sp>
          <p:nvSpPr>
            <p:cNvPr id="37" name="任意多边形 27"/>
            <p:cNvSpPr/>
            <p:nvPr/>
          </p:nvSpPr>
          <p:spPr>
            <a:xfrm>
              <a:off x="3788915" y="-132347"/>
              <a:ext cx="121624" cy="1576136"/>
            </a:xfrm>
            <a:custGeom>
              <a:avLst/>
              <a:gdLst>
                <a:gd name="connsiteX0" fmla="*/ 73222 w 121624"/>
                <a:gd name="connsiteY0" fmla="*/ 0 h 1576136"/>
                <a:gd name="connsiteX1" fmla="*/ 1032 w 121624"/>
                <a:gd name="connsiteY1" fmla="*/ 529389 h 1576136"/>
                <a:gd name="connsiteX2" fmla="*/ 121348 w 121624"/>
                <a:gd name="connsiteY2" fmla="*/ 1299410 h 1576136"/>
                <a:gd name="connsiteX3" fmla="*/ 37127 w 121624"/>
                <a:gd name="connsiteY3" fmla="*/ 1576136 h 15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624" h="1576136">
                  <a:moveTo>
                    <a:pt x="73222" y="0"/>
                  </a:moveTo>
                  <a:cubicBezTo>
                    <a:pt x="33116" y="156410"/>
                    <a:pt x="-6989" y="312821"/>
                    <a:pt x="1032" y="529389"/>
                  </a:cubicBezTo>
                  <a:cubicBezTo>
                    <a:pt x="9053" y="745957"/>
                    <a:pt x="115332" y="1124952"/>
                    <a:pt x="121348" y="1299410"/>
                  </a:cubicBezTo>
                  <a:cubicBezTo>
                    <a:pt x="127364" y="1473868"/>
                    <a:pt x="33116" y="1530015"/>
                    <a:pt x="37127" y="1576136"/>
                  </a:cubicBezTo>
                </a:path>
              </a:pathLst>
            </a:custGeom>
            <a:noFill/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38" name="圆角矩形 7"/>
            <p:cNvSpPr/>
            <p:nvPr/>
          </p:nvSpPr>
          <p:spPr>
            <a:xfrm>
              <a:off x="3562875" y="1203160"/>
              <a:ext cx="517357" cy="2924598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Helvetica" panose="020B0604020202030204" pitchFamily="34" charset="0"/>
              </a:endParaRPr>
            </a:p>
          </p:txBody>
        </p:sp>
      </p:grpSp>
      <p:grpSp>
        <p:nvGrpSpPr>
          <p:cNvPr id="39" name="组合 36"/>
          <p:cNvGrpSpPr/>
          <p:nvPr/>
        </p:nvGrpSpPr>
        <p:grpSpPr>
          <a:xfrm>
            <a:off x="3445462" y="-146202"/>
            <a:ext cx="1579174" cy="3281706"/>
            <a:chOff x="4617166" y="-132347"/>
            <a:chExt cx="517357" cy="4260105"/>
          </a:xfrm>
        </p:grpSpPr>
        <p:sp>
          <p:nvSpPr>
            <p:cNvPr id="40" name="任意多边形 28"/>
            <p:cNvSpPr/>
            <p:nvPr/>
          </p:nvSpPr>
          <p:spPr>
            <a:xfrm>
              <a:off x="4824613" y="-132347"/>
              <a:ext cx="96303" cy="1467852"/>
            </a:xfrm>
            <a:custGeom>
              <a:avLst/>
              <a:gdLst>
                <a:gd name="connsiteX0" fmla="*/ 84271 w 96303"/>
                <a:gd name="connsiteY0" fmla="*/ 0 h 1467852"/>
                <a:gd name="connsiteX1" fmla="*/ 50 w 96303"/>
                <a:gd name="connsiteY1" fmla="*/ 433136 h 1467852"/>
                <a:gd name="connsiteX2" fmla="*/ 72240 w 96303"/>
                <a:gd name="connsiteY2" fmla="*/ 1010652 h 1467852"/>
                <a:gd name="connsiteX3" fmla="*/ 96303 w 96303"/>
                <a:gd name="connsiteY3" fmla="*/ 1467852 h 1467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303" h="1467852">
                  <a:moveTo>
                    <a:pt x="84271" y="0"/>
                  </a:moveTo>
                  <a:cubicBezTo>
                    <a:pt x="43163" y="132347"/>
                    <a:pt x="2055" y="264694"/>
                    <a:pt x="50" y="433136"/>
                  </a:cubicBezTo>
                  <a:cubicBezTo>
                    <a:pt x="-1955" y="601578"/>
                    <a:pt x="56198" y="838199"/>
                    <a:pt x="72240" y="1010652"/>
                  </a:cubicBezTo>
                  <a:cubicBezTo>
                    <a:pt x="88282" y="1183105"/>
                    <a:pt x="90287" y="1387642"/>
                    <a:pt x="96303" y="1467852"/>
                  </a:cubicBezTo>
                </a:path>
              </a:pathLst>
            </a:custGeom>
            <a:noFill/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41" name="圆角矩形 8"/>
            <p:cNvSpPr/>
            <p:nvPr/>
          </p:nvSpPr>
          <p:spPr>
            <a:xfrm>
              <a:off x="4617166" y="1203160"/>
              <a:ext cx="517357" cy="2924598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Helvetica" panose="020B0604020202030204" pitchFamily="34" charset="0"/>
              </a:endParaRPr>
            </a:p>
          </p:txBody>
        </p:sp>
      </p:grpSp>
      <p:grpSp>
        <p:nvGrpSpPr>
          <p:cNvPr id="42" name="组合 37"/>
          <p:cNvGrpSpPr/>
          <p:nvPr/>
        </p:nvGrpSpPr>
        <p:grpSpPr>
          <a:xfrm>
            <a:off x="5074013" y="-160275"/>
            <a:ext cx="1513522" cy="3299094"/>
            <a:chOff x="5713568" y="-120316"/>
            <a:chExt cx="517357" cy="4248074"/>
          </a:xfrm>
        </p:grpSpPr>
        <p:sp>
          <p:nvSpPr>
            <p:cNvPr id="43" name="任意多边形 29"/>
            <p:cNvSpPr/>
            <p:nvPr/>
          </p:nvSpPr>
          <p:spPr>
            <a:xfrm>
              <a:off x="5991330" y="-120316"/>
              <a:ext cx="108681" cy="1564105"/>
            </a:xfrm>
            <a:custGeom>
              <a:avLst/>
              <a:gdLst>
                <a:gd name="connsiteX0" fmla="*/ 108681 w 108681"/>
                <a:gd name="connsiteY0" fmla="*/ 0 h 1564105"/>
                <a:gd name="connsiteX1" fmla="*/ 396 w 108681"/>
                <a:gd name="connsiteY1" fmla="*/ 998621 h 1564105"/>
                <a:gd name="connsiteX2" fmla="*/ 72586 w 108681"/>
                <a:gd name="connsiteY2" fmla="*/ 1564105 h 1564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681" h="1564105">
                  <a:moveTo>
                    <a:pt x="108681" y="0"/>
                  </a:moveTo>
                  <a:cubicBezTo>
                    <a:pt x="57546" y="368968"/>
                    <a:pt x="6412" y="737937"/>
                    <a:pt x="396" y="998621"/>
                  </a:cubicBezTo>
                  <a:cubicBezTo>
                    <a:pt x="-5620" y="1259305"/>
                    <a:pt x="58549" y="1463842"/>
                    <a:pt x="72586" y="1564105"/>
                  </a:cubicBezTo>
                </a:path>
              </a:pathLst>
            </a:custGeom>
            <a:noFill/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46" name="圆角矩形 9"/>
            <p:cNvSpPr/>
            <p:nvPr/>
          </p:nvSpPr>
          <p:spPr>
            <a:xfrm>
              <a:off x="5713568" y="1203160"/>
              <a:ext cx="517357" cy="2924598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Helvetica" panose="020B0604020202030204" pitchFamily="34" charset="0"/>
              </a:endParaRPr>
            </a:p>
          </p:txBody>
        </p:sp>
      </p:grpSp>
      <p:grpSp>
        <p:nvGrpSpPr>
          <p:cNvPr id="47" name="组合 38"/>
          <p:cNvGrpSpPr/>
          <p:nvPr/>
        </p:nvGrpSpPr>
        <p:grpSpPr>
          <a:xfrm>
            <a:off x="6622362" y="-113448"/>
            <a:ext cx="1314797" cy="3245399"/>
            <a:chOff x="6791272" y="-84221"/>
            <a:chExt cx="517357" cy="4211979"/>
          </a:xfrm>
        </p:grpSpPr>
        <p:sp>
          <p:nvSpPr>
            <p:cNvPr id="48" name="任意多边形 30"/>
            <p:cNvSpPr/>
            <p:nvPr/>
          </p:nvSpPr>
          <p:spPr>
            <a:xfrm>
              <a:off x="6978316" y="-84221"/>
              <a:ext cx="156834" cy="1503947"/>
            </a:xfrm>
            <a:custGeom>
              <a:avLst/>
              <a:gdLst>
                <a:gd name="connsiteX0" fmla="*/ 0 w 156834"/>
                <a:gd name="connsiteY0" fmla="*/ 0 h 1503947"/>
                <a:gd name="connsiteX1" fmla="*/ 156410 w 156834"/>
                <a:gd name="connsiteY1" fmla="*/ 842210 h 1503947"/>
                <a:gd name="connsiteX2" fmla="*/ 48126 w 156834"/>
                <a:gd name="connsiteY2" fmla="*/ 1503947 h 1503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6834" h="1503947">
                  <a:moveTo>
                    <a:pt x="0" y="0"/>
                  </a:moveTo>
                  <a:cubicBezTo>
                    <a:pt x="74194" y="295776"/>
                    <a:pt x="148389" y="591552"/>
                    <a:pt x="156410" y="842210"/>
                  </a:cubicBezTo>
                  <a:cubicBezTo>
                    <a:pt x="164431" y="1092868"/>
                    <a:pt x="56147" y="1383631"/>
                    <a:pt x="48126" y="1503947"/>
                  </a:cubicBezTo>
                </a:path>
              </a:pathLst>
            </a:custGeom>
            <a:noFill/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52" name="圆角矩形 10"/>
            <p:cNvSpPr/>
            <p:nvPr/>
          </p:nvSpPr>
          <p:spPr>
            <a:xfrm>
              <a:off x="6791272" y="1203160"/>
              <a:ext cx="517357" cy="2924598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Helvetica" panose="020B0604020202030204" pitchFamily="34" charset="0"/>
              </a:endParaRPr>
            </a:p>
          </p:txBody>
        </p:sp>
      </p:grpSp>
      <p:grpSp>
        <p:nvGrpSpPr>
          <p:cNvPr id="53" name="组合 39"/>
          <p:cNvGrpSpPr/>
          <p:nvPr/>
        </p:nvGrpSpPr>
        <p:grpSpPr>
          <a:xfrm>
            <a:off x="8087132" y="-155769"/>
            <a:ext cx="1498925" cy="3245399"/>
            <a:chOff x="7887674" y="-84221"/>
            <a:chExt cx="517357" cy="4211979"/>
          </a:xfrm>
        </p:grpSpPr>
        <p:sp>
          <p:nvSpPr>
            <p:cNvPr id="54" name="任意多边形 31"/>
            <p:cNvSpPr/>
            <p:nvPr/>
          </p:nvSpPr>
          <p:spPr>
            <a:xfrm>
              <a:off x="8125100" y="-84221"/>
              <a:ext cx="137475" cy="1479884"/>
            </a:xfrm>
            <a:custGeom>
              <a:avLst/>
              <a:gdLst>
                <a:gd name="connsiteX0" fmla="*/ 20279 w 137475"/>
                <a:gd name="connsiteY0" fmla="*/ 0 h 1479884"/>
                <a:gd name="connsiteX1" fmla="*/ 8247 w 137475"/>
                <a:gd name="connsiteY1" fmla="*/ 457200 h 1479884"/>
                <a:gd name="connsiteX2" fmla="*/ 128563 w 137475"/>
                <a:gd name="connsiteY2" fmla="*/ 1263316 h 1479884"/>
                <a:gd name="connsiteX3" fmla="*/ 128563 w 137475"/>
                <a:gd name="connsiteY3" fmla="*/ 1479884 h 1479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7475" h="1479884">
                  <a:moveTo>
                    <a:pt x="20279" y="0"/>
                  </a:moveTo>
                  <a:cubicBezTo>
                    <a:pt x="5239" y="123323"/>
                    <a:pt x="-9800" y="246647"/>
                    <a:pt x="8247" y="457200"/>
                  </a:cubicBezTo>
                  <a:cubicBezTo>
                    <a:pt x="26294" y="667753"/>
                    <a:pt x="108510" y="1092869"/>
                    <a:pt x="128563" y="1263316"/>
                  </a:cubicBezTo>
                  <a:cubicBezTo>
                    <a:pt x="148616" y="1433763"/>
                    <a:pt x="128563" y="1479884"/>
                    <a:pt x="128563" y="1479884"/>
                  </a:cubicBezTo>
                </a:path>
              </a:pathLst>
            </a:custGeom>
            <a:noFill/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55" name="圆角矩形 11"/>
            <p:cNvSpPr/>
            <p:nvPr/>
          </p:nvSpPr>
          <p:spPr>
            <a:xfrm>
              <a:off x="7887674" y="1203160"/>
              <a:ext cx="517357" cy="2924598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Helvetica" panose="020B0604020202030204" pitchFamily="34" charset="0"/>
              </a:endParaRPr>
            </a:p>
          </p:txBody>
        </p:sp>
      </p:grpSp>
      <p:grpSp>
        <p:nvGrpSpPr>
          <p:cNvPr id="56" name="组合 40"/>
          <p:cNvGrpSpPr/>
          <p:nvPr/>
        </p:nvGrpSpPr>
        <p:grpSpPr>
          <a:xfrm>
            <a:off x="9664508" y="-83602"/>
            <a:ext cx="1347789" cy="3226857"/>
            <a:chOff x="8941965" y="-60158"/>
            <a:chExt cx="517357" cy="4187916"/>
          </a:xfrm>
        </p:grpSpPr>
        <p:sp>
          <p:nvSpPr>
            <p:cNvPr id="57" name="任意多边形 32"/>
            <p:cNvSpPr/>
            <p:nvPr/>
          </p:nvSpPr>
          <p:spPr>
            <a:xfrm>
              <a:off x="9082100" y="-60158"/>
              <a:ext cx="233097" cy="1383632"/>
            </a:xfrm>
            <a:custGeom>
              <a:avLst/>
              <a:gdLst>
                <a:gd name="connsiteX0" fmla="*/ 134089 w 233097"/>
                <a:gd name="connsiteY0" fmla="*/ 0 h 1383632"/>
                <a:gd name="connsiteX1" fmla="*/ 1742 w 233097"/>
                <a:gd name="connsiteY1" fmla="*/ 433137 h 1383632"/>
                <a:gd name="connsiteX2" fmla="*/ 218311 w 233097"/>
                <a:gd name="connsiteY2" fmla="*/ 1118937 h 1383632"/>
                <a:gd name="connsiteX3" fmla="*/ 218311 w 233097"/>
                <a:gd name="connsiteY3" fmla="*/ 1383632 h 1383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3097" h="1383632">
                  <a:moveTo>
                    <a:pt x="134089" y="0"/>
                  </a:moveTo>
                  <a:cubicBezTo>
                    <a:pt x="60897" y="123324"/>
                    <a:pt x="-12295" y="246648"/>
                    <a:pt x="1742" y="433137"/>
                  </a:cubicBezTo>
                  <a:cubicBezTo>
                    <a:pt x="15779" y="619626"/>
                    <a:pt x="182216" y="960521"/>
                    <a:pt x="218311" y="1118937"/>
                  </a:cubicBezTo>
                  <a:cubicBezTo>
                    <a:pt x="254406" y="1277353"/>
                    <a:pt x="212295" y="1321469"/>
                    <a:pt x="218311" y="1383632"/>
                  </a:cubicBezTo>
                </a:path>
              </a:pathLst>
            </a:custGeom>
            <a:noFill/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58" name="圆角矩形 12"/>
            <p:cNvSpPr/>
            <p:nvPr/>
          </p:nvSpPr>
          <p:spPr>
            <a:xfrm>
              <a:off x="8941965" y="1203160"/>
              <a:ext cx="517357" cy="2924598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Helvetica" panose="020B0604020202030204" pitchFamily="34" charset="0"/>
              </a:endParaRPr>
            </a:p>
          </p:txBody>
        </p:sp>
      </p:grpSp>
      <p:sp>
        <p:nvSpPr>
          <p:cNvPr id="59" name="Rectangle 58"/>
          <p:cNvSpPr/>
          <p:nvPr/>
        </p:nvSpPr>
        <p:spPr>
          <a:xfrm>
            <a:off x="480514" y="1604965"/>
            <a:ext cx="158601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>
                <a:ln w="0"/>
                <a:solidFill>
                  <a:srgbClr val="F2474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tấn</a:t>
            </a:r>
          </a:p>
        </p:txBody>
      </p:sp>
      <p:sp>
        <p:nvSpPr>
          <p:cNvPr id="60" name="Rectangle 59"/>
          <p:cNvSpPr/>
          <p:nvPr/>
        </p:nvSpPr>
        <p:spPr>
          <a:xfrm>
            <a:off x="2153584" y="1604964"/>
            <a:ext cx="105379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>
                <a:ln w="0"/>
                <a:solidFill>
                  <a:srgbClr val="EC6A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tạ</a:t>
            </a:r>
          </a:p>
        </p:txBody>
      </p:sp>
      <p:sp>
        <p:nvSpPr>
          <p:cNvPr id="61" name="Rectangle 60"/>
          <p:cNvSpPr/>
          <p:nvPr/>
        </p:nvSpPr>
        <p:spPr>
          <a:xfrm>
            <a:off x="3350039" y="1541519"/>
            <a:ext cx="169245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yến</a:t>
            </a:r>
            <a:endParaRPr lang="en-US" sz="54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5024636" y="1549261"/>
            <a:ext cx="149287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b="1" cap="none" spc="0">
                <a:ln w="0"/>
                <a:solidFill>
                  <a:srgbClr val="65A32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kg</a:t>
            </a:r>
          </a:p>
        </p:txBody>
      </p:sp>
      <p:sp>
        <p:nvSpPr>
          <p:cNvPr id="63" name="Rectangle 62"/>
          <p:cNvSpPr/>
          <p:nvPr/>
        </p:nvSpPr>
        <p:spPr>
          <a:xfrm>
            <a:off x="6609533" y="1657169"/>
            <a:ext cx="126667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hg</a:t>
            </a:r>
          </a:p>
        </p:txBody>
      </p:sp>
      <p:sp>
        <p:nvSpPr>
          <p:cNvPr id="64" name="Rectangle 63"/>
          <p:cNvSpPr/>
          <p:nvPr/>
        </p:nvSpPr>
        <p:spPr>
          <a:xfrm>
            <a:off x="7919460" y="1587941"/>
            <a:ext cx="174567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dag</a:t>
            </a:r>
            <a:endParaRPr lang="en-US" sz="5400" b="1" cap="none" spc="0" dirty="0">
              <a:ln w="0"/>
              <a:solidFill>
                <a:schemeClr val="accent2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9919795" y="1604964"/>
            <a:ext cx="73446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</a:p>
        </p:txBody>
      </p:sp>
      <p:sp>
        <p:nvSpPr>
          <p:cNvPr id="67" name="TextBox 1"/>
          <p:cNvSpPr txBox="1">
            <a:spLocks noChangeArrowheads="1"/>
          </p:cNvSpPr>
          <p:nvPr/>
        </p:nvSpPr>
        <p:spPr bwMode="auto">
          <a:xfrm>
            <a:off x="3386614" y="5615039"/>
            <a:ext cx="7168306" cy="733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0070C0"/>
                </a:solidFill>
                <a:latin typeface="#9Slide03 Comfortaa Bold" pitchFamily="2" charset="0"/>
                <a:cs typeface="Times New Roman" panose="02020603050405020304" pitchFamily="18" charset="0"/>
              </a:rPr>
              <a:t>Vậy</a:t>
            </a:r>
            <a:r>
              <a:rPr lang="en-US" altLang="en-US" b="1" dirty="0">
                <a:solidFill>
                  <a:srgbClr val="0070C0"/>
                </a:solidFill>
                <a:latin typeface="#9Slide03 Comfortaa Bold" pitchFamily="2" charset="0"/>
                <a:cs typeface="Times New Roman" panose="02020603050405020304" pitchFamily="18" charset="0"/>
              </a:rPr>
              <a:t>: 300kg = 3 </a:t>
            </a:r>
            <a:r>
              <a:rPr lang="en-US" altLang="en-US" b="1" dirty="0" err="1">
                <a:solidFill>
                  <a:srgbClr val="0070C0"/>
                </a:solidFill>
                <a:latin typeface="#9Slide03 Comfortaa Bold" pitchFamily="2" charset="0"/>
                <a:cs typeface="Times New Roman" panose="02020603050405020304" pitchFamily="18" charset="0"/>
              </a:rPr>
              <a:t>tạ</a:t>
            </a:r>
            <a:endParaRPr lang="en-US" altLang="en-US" b="1" dirty="0">
              <a:solidFill>
                <a:srgbClr val="0070C0"/>
              </a:solidFill>
              <a:latin typeface="#9Slide03 Comfortaa Bold" pitchFamily="2" charset="0"/>
              <a:cs typeface="Times New Roman" panose="02020603050405020304" pitchFamily="18" charset="0"/>
            </a:endParaRPr>
          </a:p>
        </p:txBody>
      </p:sp>
      <p:sp>
        <p:nvSpPr>
          <p:cNvPr id="68" name="TextBox 1"/>
          <p:cNvSpPr txBox="1">
            <a:spLocks noChangeArrowheads="1"/>
          </p:cNvSpPr>
          <p:nvPr/>
        </p:nvSpPr>
        <p:spPr bwMode="auto">
          <a:xfrm>
            <a:off x="3408701" y="3721583"/>
            <a:ext cx="716830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 err="1">
                <a:solidFill>
                  <a:srgbClr val="0070C0"/>
                </a:solidFill>
                <a:latin typeface="#9Slide03 Comfortaa Bold" pitchFamily="2" charset="0"/>
                <a:cs typeface="Times New Roman" panose="02020603050405020304" pitchFamily="18" charset="0"/>
              </a:rPr>
              <a:t>Cách</a:t>
            </a:r>
            <a:r>
              <a:rPr lang="en-US" altLang="en-US" b="1" dirty="0">
                <a:solidFill>
                  <a:srgbClr val="0070C0"/>
                </a:solidFill>
                <a:latin typeface="#9Slide03 Comfortaa Bold" pitchFamily="2" charset="0"/>
                <a:cs typeface="Times New Roman" panose="02020603050405020304" pitchFamily="18" charset="0"/>
              </a:rPr>
              <a:t> </a:t>
            </a:r>
            <a:r>
              <a:rPr lang="en-US" altLang="en-US" b="1" err="1">
                <a:solidFill>
                  <a:srgbClr val="0070C0"/>
                </a:solidFill>
                <a:latin typeface="#9Slide03 Comfortaa Bold" pitchFamily="2" charset="0"/>
                <a:cs typeface="Times New Roman" panose="02020603050405020304" pitchFamily="18" charset="0"/>
              </a:rPr>
              <a:t>làm</a:t>
            </a:r>
            <a:r>
              <a:rPr lang="en-US" altLang="en-US" b="1">
                <a:solidFill>
                  <a:srgbClr val="0070C0"/>
                </a:solidFill>
                <a:latin typeface="#9Slide03 Comfortaa Bold" pitchFamily="2" charset="0"/>
                <a:cs typeface="Times New Roman" panose="020206030504050203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40447586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2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2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00"/>
                            </p:stCondLst>
                            <p:childTnLst>
                              <p:par>
                                <p:cTn id="7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000"/>
                            </p:stCondLst>
                            <p:childTnLst>
                              <p:par>
                                <p:cTn id="7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4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  <p:bldP spid="49" grpId="0" animBg="1"/>
      <p:bldP spid="50" grpId="0" animBg="1"/>
      <p:bldP spid="51" grpId="0" animBg="1"/>
      <p:bldP spid="19" grpId="0"/>
      <p:bldP spid="20" grpId="0"/>
      <p:bldP spid="21" grpId="0"/>
      <p:bldP spid="35" grpId="0"/>
      <p:bldP spid="59" grpId="0"/>
      <p:bldP spid="60" grpId="0"/>
      <p:bldP spid="61" grpId="0"/>
      <p:bldP spid="62" grpId="0"/>
      <p:bldP spid="63" grpId="0"/>
      <p:bldP spid="64" grpId="0"/>
      <p:bldP spid="65" grpId="0"/>
      <p:bldP spid="67" grpId="0"/>
      <p:bldP spid="6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>
            <a:extLst>
              <a:ext uri="{FF2B5EF4-FFF2-40B4-BE49-F238E27FC236}">
                <a16:creationId xmlns:a16="http://schemas.microsoft.com/office/drawing/2014/main" id="{32D25A17-05B3-4DDE-86D7-5AD86EC3BC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021120" y="-601294"/>
            <a:ext cx="3440440" cy="2399449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266876A3-0D03-4F63-BC67-DE5A8842C1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664509" y="-354592"/>
            <a:ext cx="3049330" cy="3599424"/>
          </a:xfrm>
          <a:prstGeom prst="rect">
            <a:avLst/>
          </a:prstGeom>
        </p:spPr>
      </p:pic>
      <p:pic>
        <p:nvPicPr>
          <p:cNvPr id="66" name="图片 65">
            <a:extLst>
              <a:ext uri="{FF2B5EF4-FFF2-40B4-BE49-F238E27FC236}">
                <a16:creationId xmlns:a16="http://schemas.microsoft.com/office/drawing/2014/main" id="{73959B0D-FA22-493B-9F2A-29BF1F94079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125" y="4876744"/>
            <a:ext cx="4488875" cy="1629622"/>
          </a:xfrm>
          <a:prstGeom prst="rect">
            <a:avLst/>
          </a:prstGeom>
        </p:spPr>
      </p:pic>
      <p:sp>
        <p:nvSpPr>
          <p:cNvPr id="44" name="椭圆 43">
            <a:extLst>
              <a:ext uri="{FF2B5EF4-FFF2-40B4-BE49-F238E27FC236}">
                <a16:creationId xmlns:a16="http://schemas.microsoft.com/office/drawing/2014/main" id="{9C2CBFB7-1455-4876-B16C-236ABDD192CE}"/>
              </a:ext>
            </a:extLst>
          </p:cNvPr>
          <p:cNvSpPr/>
          <p:nvPr/>
        </p:nvSpPr>
        <p:spPr>
          <a:xfrm rot="20326307">
            <a:off x="10196874" y="635157"/>
            <a:ext cx="1270350" cy="789993"/>
          </a:xfrm>
          <a:prstGeom prst="ellipse">
            <a:avLst/>
          </a:prstGeom>
          <a:noFill/>
          <a:ln w="254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  <a:latin typeface="#9Slide03 Comfortaa Bold" pitchFamily="2" charset="0"/>
            </a:endParaRPr>
          </a:p>
        </p:txBody>
      </p:sp>
      <p:sp>
        <p:nvSpPr>
          <p:cNvPr id="45" name="椭圆 44">
            <a:extLst>
              <a:ext uri="{FF2B5EF4-FFF2-40B4-BE49-F238E27FC236}">
                <a16:creationId xmlns:a16="http://schemas.microsoft.com/office/drawing/2014/main" id="{D1943BEB-0E4D-4DE0-9D6B-EB5A34E2A1A6}"/>
              </a:ext>
            </a:extLst>
          </p:cNvPr>
          <p:cNvSpPr/>
          <p:nvPr/>
        </p:nvSpPr>
        <p:spPr>
          <a:xfrm rot="20326307">
            <a:off x="10934017" y="888171"/>
            <a:ext cx="617461" cy="383981"/>
          </a:xfrm>
          <a:prstGeom prst="ellipse">
            <a:avLst/>
          </a:prstGeom>
          <a:noFill/>
          <a:ln w="254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  <a:latin typeface="#9Slide03 Comfortaa Bold" pitchFamily="2" charset="0"/>
            </a:endParaRPr>
          </a:p>
        </p:txBody>
      </p:sp>
      <p:sp>
        <p:nvSpPr>
          <p:cNvPr id="49" name="椭圆 48">
            <a:extLst>
              <a:ext uri="{FF2B5EF4-FFF2-40B4-BE49-F238E27FC236}">
                <a16:creationId xmlns:a16="http://schemas.microsoft.com/office/drawing/2014/main" id="{AFAFAB26-827F-430B-810A-EC15ECFE3B7D}"/>
              </a:ext>
            </a:extLst>
          </p:cNvPr>
          <p:cNvSpPr/>
          <p:nvPr/>
        </p:nvSpPr>
        <p:spPr>
          <a:xfrm rot="20326307">
            <a:off x="747668" y="763951"/>
            <a:ext cx="617461" cy="383981"/>
          </a:xfrm>
          <a:prstGeom prst="ellipse">
            <a:avLst/>
          </a:prstGeom>
          <a:noFill/>
          <a:ln w="254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  <a:latin typeface="#9Slide03 Comfortaa Bold" pitchFamily="2" charset="0"/>
            </a:endParaRPr>
          </a:p>
        </p:txBody>
      </p:sp>
      <p:sp>
        <p:nvSpPr>
          <p:cNvPr id="50" name="椭圆 49">
            <a:extLst>
              <a:ext uri="{FF2B5EF4-FFF2-40B4-BE49-F238E27FC236}">
                <a16:creationId xmlns:a16="http://schemas.microsoft.com/office/drawing/2014/main" id="{46D6C45B-F6B0-44FB-AF69-3099056022D4}"/>
              </a:ext>
            </a:extLst>
          </p:cNvPr>
          <p:cNvSpPr/>
          <p:nvPr/>
        </p:nvSpPr>
        <p:spPr>
          <a:xfrm rot="20326307">
            <a:off x="4458326" y="5665221"/>
            <a:ext cx="926237" cy="576000"/>
          </a:xfrm>
          <a:prstGeom prst="ellipse">
            <a:avLst/>
          </a:prstGeom>
          <a:noFill/>
          <a:ln w="254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  <a:latin typeface="#9Slide03 Comfortaa Bold" pitchFamily="2" charset="0"/>
            </a:endParaRPr>
          </a:p>
        </p:txBody>
      </p:sp>
      <p:sp>
        <p:nvSpPr>
          <p:cNvPr id="51" name="椭圆 50">
            <a:extLst>
              <a:ext uri="{FF2B5EF4-FFF2-40B4-BE49-F238E27FC236}">
                <a16:creationId xmlns:a16="http://schemas.microsoft.com/office/drawing/2014/main" id="{0FD16F76-DC85-4F67-A5D9-16CF9C0358B9}"/>
              </a:ext>
            </a:extLst>
          </p:cNvPr>
          <p:cNvSpPr/>
          <p:nvPr/>
        </p:nvSpPr>
        <p:spPr>
          <a:xfrm rot="20326307">
            <a:off x="4843286" y="5647378"/>
            <a:ext cx="617461" cy="383981"/>
          </a:xfrm>
          <a:prstGeom prst="ellipse">
            <a:avLst/>
          </a:prstGeom>
          <a:noFill/>
          <a:ln w="254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  <a:latin typeface="#9Slide03 Comfortaa Bold" pitchFamily="2" charset="0"/>
            </a:endParaRPr>
          </a:p>
        </p:txBody>
      </p:sp>
      <p:sp>
        <p:nvSpPr>
          <p:cNvPr id="19" name="Text Box 6"/>
          <p:cNvSpPr txBox="1">
            <a:spLocks noChangeArrowheads="1"/>
          </p:cNvSpPr>
          <p:nvPr/>
        </p:nvSpPr>
        <p:spPr bwMode="auto">
          <a:xfrm>
            <a:off x="542009" y="673178"/>
            <a:ext cx="1384201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latin typeface="#9Slide03 Comfortaa Bold" pitchFamily="2" charset="0"/>
              </a:rPr>
              <a:t> </a:t>
            </a:r>
            <a:r>
              <a:rPr lang="en-US" altLang="en-US" b="1" u="sng" dirty="0" err="1">
                <a:solidFill>
                  <a:srgbClr val="FF0000"/>
                </a:solidFill>
                <a:latin typeface="#9Slide03 Comfortaa Bold" pitchFamily="2" charset="0"/>
              </a:rPr>
              <a:t>Bài</a:t>
            </a:r>
            <a:r>
              <a:rPr lang="en-US" altLang="en-US" b="1" u="sng" dirty="0">
                <a:solidFill>
                  <a:srgbClr val="FF0000"/>
                </a:solidFill>
                <a:latin typeface="#9Slide03 Comfortaa Bold" pitchFamily="2" charset="0"/>
              </a:rPr>
              <a:t> 2:</a:t>
            </a:r>
            <a:r>
              <a:rPr lang="en-US" altLang="en-US" b="1" dirty="0">
                <a:solidFill>
                  <a:srgbClr val="FF0000"/>
                </a:solidFill>
                <a:latin typeface="#9Slide03 Comfortaa Bold" pitchFamily="2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#9Slide03 Comfortaa Bold" pitchFamily="2" charset="0"/>
              </a:rPr>
              <a:t>Viết</a:t>
            </a:r>
            <a:r>
              <a:rPr lang="en-US" altLang="en-US" b="1" dirty="0">
                <a:solidFill>
                  <a:srgbClr val="FF0000"/>
                </a:solidFill>
                <a:latin typeface="#9Slide03 Comfortaa Bold" pitchFamily="2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#9Slide03 Comfortaa Bold" pitchFamily="2" charset="0"/>
              </a:rPr>
              <a:t>số</a:t>
            </a:r>
            <a:r>
              <a:rPr lang="en-US" altLang="en-US" b="1" dirty="0">
                <a:solidFill>
                  <a:srgbClr val="FF0000"/>
                </a:solidFill>
                <a:latin typeface="#9Slide03 Comfortaa Bold" pitchFamily="2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#9Slide03 Comfortaa Bold" pitchFamily="2" charset="0"/>
              </a:rPr>
              <a:t>thích</a:t>
            </a:r>
            <a:r>
              <a:rPr lang="en-US" altLang="en-US" b="1" dirty="0">
                <a:solidFill>
                  <a:srgbClr val="FF0000"/>
                </a:solidFill>
                <a:latin typeface="#9Slide03 Comfortaa Bold" pitchFamily="2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#9Slide03 Comfortaa Bold" pitchFamily="2" charset="0"/>
              </a:rPr>
              <a:t>hợp</a:t>
            </a:r>
            <a:r>
              <a:rPr lang="en-US" altLang="en-US" b="1" dirty="0">
                <a:solidFill>
                  <a:srgbClr val="FF0000"/>
                </a:solidFill>
                <a:latin typeface="#9Slide03 Comfortaa Bold" pitchFamily="2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#9Slide03 Comfortaa Bold" pitchFamily="2" charset="0"/>
              </a:rPr>
              <a:t>vào</a:t>
            </a:r>
            <a:r>
              <a:rPr lang="en-US" altLang="en-US" b="1" dirty="0">
                <a:solidFill>
                  <a:srgbClr val="FF0000"/>
                </a:solidFill>
                <a:latin typeface="#9Slide03 Comfortaa Bold" pitchFamily="2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#9Slide03 Comfortaa Bold" pitchFamily="2" charset="0"/>
              </a:rPr>
              <a:t>chỗ</a:t>
            </a:r>
            <a:r>
              <a:rPr lang="en-US" altLang="en-US" b="1" dirty="0">
                <a:solidFill>
                  <a:srgbClr val="FF0000"/>
                </a:solidFill>
                <a:latin typeface="#9Slide03 Comfortaa Bold" pitchFamily="2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#9Slide03 Comfortaa Bold" pitchFamily="2" charset="0"/>
              </a:rPr>
              <a:t>chấm</a:t>
            </a:r>
            <a:r>
              <a:rPr lang="en-US" altLang="en-US" b="1" dirty="0">
                <a:solidFill>
                  <a:srgbClr val="FF0000"/>
                </a:solidFill>
                <a:latin typeface="#9Slide03 Comfortaa Bold" pitchFamily="2" charset="0"/>
              </a:rPr>
              <a:t>:</a:t>
            </a:r>
          </a:p>
        </p:txBody>
      </p:sp>
      <p:sp>
        <p:nvSpPr>
          <p:cNvPr id="20" name="TextBox 1"/>
          <p:cNvSpPr txBox="1">
            <a:spLocks noChangeArrowheads="1"/>
          </p:cNvSpPr>
          <p:nvPr/>
        </p:nvSpPr>
        <p:spPr bwMode="auto">
          <a:xfrm>
            <a:off x="733384" y="1599230"/>
            <a:ext cx="514640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dirty="0">
                <a:solidFill>
                  <a:srgbClr val="0070C0"/>
                </a:solidFill>
                <a:latin typeface="#9Slide03 Comfortaa Bold" pitchFamily="2" charset="0"/>
                <a:cs typeface="Times New Roman" panose="02020603050405020304" pitchFamily="18" charset="0"/>
              </a:rPr>
              <a:t>300kg = .... </a:t>
            </a:r>
            <a:r>
              <a:rPr lang="en-US" altLang="en-US" dirty="0" err="1">
                <a:solidFill>
                  <a:srgbClr val="0070C0"/>
                </a:solidFill>
                <a:latin typeface="#9Slide03 Comfortaa Bold" pitchFamily="2" charset="0"/>
                <a:cs typeface="Times New Roman" panose="02020603050405020304" pitchFamily="18" charset="0"/>
              </a:rPr>
              <a:t>tạ</a:t>
            </a:r>
            <a:endParaRPr lang="en-US" altLang="en-US" dirty="0">
              <a:solidFill>
                <a:srgbClr val="0070C0"/>
              </a:solidFill>
              <a:latin typeface="#9Slide03 Comfortaa Bold" pitchFamily="2" charset="0"/>
              <a:cs typeface="Times New Roman" panose="02020603050405020304" pitchFamily="18" charset="0"/>
            </a:endParaRPr>
          </a:p>
        </p:txBody>
      </p:sp>
      <p:sp>
        <p:nvSpPr>
          <p:cNvPr id="21" name="TextBox 1"/>
          <p:cNvSpPr txBox="1">
            <a:spLocks noChangeArrowheads="1"/>
          </p:cNvSpPr>
          <p:nvPr/>
        </p:nvSpPr>
        <p:spPr bwMode="auto">
          <a:xfrm>
            <a:off x="699100" y="2371107"/>
            <a:ext cx="716830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dirty="0" err="1">
                <a:solidFill>
                  <a:srgbClr val="0070C0"/>
                </a:solidFill>
                <a:latin typeface="#9Slide03 Comfortaa Bold" pitchFamily="2" charset="0"/>
                <a:cs typeface="Times New Roman" panose="02020603050405020304" pitchFamily="18" charset="0"/>
              </a:rPr>
              <a:t>Cách</a:t>
            </a:r>
            <a:r>
              <a:rPr lang="en-US" altLang="en-US" dirty="0">
                <a:solidFill>
                  <a:srgbClr val="0070C0"/>
                </a:solidFill>
                <a:latin typeface="#9Slide03 Comfortaa Bold" pitchFamily="2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rgbClr val="0070C0"/>
                </a:solidFill>
                <a:latin typeface="#9Slide03 Comfortaa Bold" pitchFamily="2" charset="0"/>
                <a:cs typeface="Times New Roman" panose="02020603050405020304" pitchFamily="18" charset="0"/>
              </a:rPr>
              <a:t>làm</a:t>
            </a:r>
            <a:r>
              <a:rPr lang="en-US" altLang="en-US" dirty="0">
                <a:solidFill>
                  <a:srgbClr val="0070C0"/>
                </a:solidFill>
                <a:latin typeface="#9Slide03 Comfortaa Bold" pitchFamily="2" charset="0"/>
                <a:cs typeface="Times New Roman" panose="02020603050405020304" pitchFamily="18" charset="0"/>
              </a:rPr>
              <a:t>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solidFill>
                  <a:srgbClr val="0070C0"/>
                </a:solidFill>
                <a:latin typeface="#9Slide03 Comfortaa Bold" pitchFamily="2" charset="0"/>
                <a:cs typeface="Times New Roman" panose="02020603050405020304" pitchFamily="18" charset="0"/>
              </a:rPr>
              <a:t>Ta </a:t>
            </a:r>
            <a:r>
              <a:rPr lang="en-US" altLang="en-US" dirty="0" err="1">
                <a:solidFill>
                  <a:srgbClr val="0070C0"/>
                </a:solidFill>
                <a:latin typeface="#9Slide03 Comfortaa Bold" pitchFamily="2" charset="0"/>
                <a:cs typeface="Times New Roman" panose="02020603050405020304" pitchFamily="18" charset="0"/>
              </a:rPr>
              <a:t>có</a:t>
            </a:r>
            <a:r>
              <a:rPr lang="en-US" altLang="en-US" dirty="0">
                <a:solidFill>
                  <a:srgbClr val="0070C0"/>
                </a:solidFill>
                <a:latin typeface="#9Slide03 Comfortaa Bold" pitchFamily="2" charset="0"/>
                <a:cs typeface="Times New Roman" panose="02020603050405020304" pitchFamily="18" charset="0"/>
              </a:rPr>
              <a:t>: 100kg = </a:t>
            </a:r>
            <a:r>
              <a:rPr lang="en-US" altLang="en-US">
                <a:solidFill>
                  <a:srgbClr val="0070C0"/>
                </a:solidFill>
                <a:latin typeface="#9Slide03 Comfortaa Bold" pitchFamily="2" charset="0"/>
                <a:cs typeface="Times New Roman" panose="02020603050405020304" pitchFamily="18" charset="0"/>
              </a:rPr>
              <a:t>1 tạ</a:t>
            </a:r>
            <a:endParaRPr lang="en-US" altLang="en-US" dirty="0">
              <a:solidFill>
                <a:srgbClr val="0070C0"/>
              </a:solidFill>
              <a:latin typeface="#9Slide03 Comfortaa Bold" pitchFamily="2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491818" y="1499892"/>
            <a:ext cx="6700182" cy="34605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sz="3200" dirty="0">
                <a:latin typeface="#9Slide03 Comfortaa Bold" pitchFamily="2" charset="0"/>
                <a:cs typeface="Times New Roman" panose="02020603050405020304" pitchFamily="18" charset="0"/>
              </a:rPr>
              <a:t>70kg = ........ </a:t>
            </a:r>
            <a:r>
              <a:rPr lang="en-US" sz="3200" dirty="0" err="1">
                <a:latin typeface="#9Slide03 Comfortaa Bold" pitchFamily="2" charset="0"/>
                <a:cs typeface="Times New Roman" panose="02020603050405020304" pitchFamily="18" charset="0"/>
              </a:rPr>
              <a:t>yến</a:t>
            </a:r>
            <a:endParaRPr lang="en-US" sz="3200" dirty="0">
              <a:latin typeface="#9Slide03 Comfortaa Bold" pitchFamily="2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</a:pPr>
            <a:r>
              <a:rPr lang="en-US" sz="3200" dirty="0">
                <a:latin typeface="#9Slide03 Comfortaa Bold" pitchFamily="2" charset="0"/>
                <a:cs typeface="Times New Roman" panose="02020603050405020304" pitchFamily="18" charset="0"/>
              </a:rPr>
              <a:t>800kg = ........ </a:t>
            </a:r>
            <a:r>
              <a:rPr lang="en-US" sz="3200" dirty="0" err="1">
                <a:latin typeface="#9Slide03 Comfortaa Bold" pitchFamily="2" charset="0"/>
                <a:cs typeface="Times New Roman" panose="02020603050405020304" pitchFamily="18" charset="0"/>
              </a:rPr>
              <a:t>tạ</a:t>
            </a:r>
            <a:endParaRPr lang="en-US" sz="3200" dirty="0">
              <a:latin typeface="#9Slide03 Comfortaa Bold" pitchFamily="2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</a:pPr>
            <a:r>
              <a:rPr lang="en-US" sz="3200" dirty="0">
                <a:latin typeface="#9Slide03 Comfortaa Bold" pitchFamily="2" charset="0"/>
                <a:cs typeface="Times New Roman" panose="02020603050405020304" pitchFamily="18" charset="0"/>
              </a:rPr>
              <a:t>300 </a:t>
            </a:r>
            <a:r>
              <a:rPr lang="en-US" sz="3200" dirty="0" err="1">
                <a:latin typeface="#9Slide03 Comfortaa Bold" pitchFamily="2" charset="0"/>
                <a:cs typeface="Times New Roman" panose="02020603050405020304" pitchFamily="18" charset="0"/>
              </a:rPr>
              <a:t>tạ</a:t>
            </a:r>
            <a:r>
              <a:rPr lang="en-US" sz="3200" dirty="0">
                <a:latin typeface="#9Slide03 Comfortaa Bold" pitchFamily="2" charset="0"/>
                <a:cs typeface="Times New Roman" panose="02020603050405020304" pitchFamily="18" charset="0"/>
              </a:rPr>
              <a:t> = ...... </a:t>
            </a:r>
            <a:r>
              <a:rPr lang="en-US" sz="3200" dirty="0" err="1">
                <a:latin typeface="#9Slide03 Comfortaa Bold" pitchFamily="2" charset="0"/>
                <a:cs typeface="Times New Roman" panose="02020603050405020304" pitchFamily="18" charset="0"/>
              </a:rPr>
              <a:t>tấn</a:t>
            </a:r>
            <a:endParaRPr lang="en-US" sz="3200" dirty="0">
              <a:latin typeface="#9Slide03 Comfortaa Bold" pitchFamily="2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</a:pPr>
            <a:r>
              <a:rPr lang="en-US" sz="3200" dirty="0">
                <a:latin typeface="#9Slide03 Comfortaa Bold" pitchFamily="2" charset="0"/>
                <a:cs typeface="Times New Roman" panose="02020603050405020304" pitchFamily="18" charset="0"/>
              </a:rPr>
              <a:t>120 </a:t>
            </a:r>
            <a:r>
              <a:rPr lang="en-US" sz="3200" dirty="0" err="1">
                <a:latin typeface="#9Slide03 Comfortaa Bold" pitchFamily="2" charset="0"/>
                <a:cs typeface="Times New Roman" panose="02020603050405020304" pitchFamily="18" charset="0"/>
              </a:rPr>
              <a:t>tạ</a:t>
            </a:r>
            <a:r>
              <a:rPr lang="en-US" sz="3200" dirty="0">
                <a:latin typeface="#9Slide03 Comfortaa Bold" pitchFamily="2" charset="0"/>
                <a:cs typeface="Times New Roman" panose="02020603050405020304" pitchFamily="18" charset="0"/>
              </a:rPr>
              <a:t> = ...... </a:t>
            </a:r>
            <a:r>
              <a:rPr lang="en-US" sz="3200" dirty="0" err="1">
                <a:latin typeface="#9Slide03 Comfortaa Bold" pitchFamily="2" charset="0"/>
                <a:cs typeface="Times New Roman" panose="02020603050405020304" pitchFamily="18" charset="0"/>
              </a:rPr>
              <a:t>tấn</a:t>
            </a:r>
            <a:endParaRPr lang="en-US" sz="3200" dirty="0">
              <a:latin typeface="#9Slide03 Comfortaa Bold" pitchFamily="2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</a:pPr>
            <a:r>
              <a:rPr lang="en-US" sz="3200" dirty="0">
                <a:latin typeface="#9Slide03 Comfortaa Bold" pitchFamily="2" charset="0"/>
                <a:cs typeface="Times New Roman" panose="02020603050405020304" pitchFamily="18" charset="0"/>
              </a:rPr>
              <a:t>5000kg = ....... </a:t>
            </a:r>
            <a:r>
              <a:rPr lang="en-US" sz="3200" dirty="0" err="1">
                <a:latin typeface="#9Slide03 Comfortaa Bold" pitchFamily="2" charset="0"/>
                <a:cs typeface="Times New Roman" panose="02020603050405020304" pitchFamily="18" charset="0"/>
              </a:rPr>
              <a:t>tấn</a:t>
            </a:r>
            <a:endParaRPr lang="en-US" sz="3200" dirty="0">
              <a:latin typeface="#9Slide03 Comfortaa Bold" pitchFamily="2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</a:pPr>
            <a:r>
              <a:rPr lang="en-US" sz="3200" dirty="0">
                <a:latin typeface="#9Slide03 Comfortaa Bold" pitchFamily="2" charset="0"/>
                <a:cs typeface="Times New Roman" panose="02020603050405020304" pitchFamily="18" charset="0"/>
              </a:rPr>
              <a:t>4000g = ....... kg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731264" y="2479249"/>
            <a:ext cx="2970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dirty="0">
              <a:latin typeface="#9Slide03 Comfortaa Bold" pitchFamily="2" charset="0"/>
            </a:endParaRPr>
          </a:p>
        </p:txBody>
      </p:sp>
      <p:sp>
        <p:nvSpPr>
          <p:cNvPr id="29" name="TextBox 1"/>
          <p:cNvSpPr txBox="1">
            <a:spLocks noChangeArrowheads="1"/>
          </p:cNvSpPr>
          <p:nvPr/>
        </p:nvSpPr>
        <p:spPr bwMode="auto">
          <a:xfrm>
            <a:off x="7317476" y="1505768"/>
            <a:ext cx="1422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Comfortaa Bold" pitchFamily="2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30" name="TextBox 1"/>
          <p:cNvSpPr txBox="1">
            <a:spLocks noChangeArrowheads="1"/>
          </p:cNvSpPr>
          <p:nvPr/>
        </p:nvSpPr>
        <p:spPr bwMode="auto">
          <a:xfrm>
            <a:off x="7399603" y="2040069"/>
            <a:ext cx="1422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Comfortaa Bold" pitchFamily="2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31" name="TextBox 1"/>
          <p:cNvSpPr txBox="1">
            <a:spLocks noChangeArrowheads="1"/>
          </p:cNvSpPr>
          <p:nvPr/>
        </p:nvSpPr>
        <p:spPr bwMode="auto">
          <a:xfrm>
            <a:off x="7223176" y="2624844"/>
            <a:ext cx="1422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Comfortaa Bold" pitchFamily="2" charset="0"/>
                <a:cs typeface="Times New Roman" panose="02020603050405020304" pitchFamily="18" charset="0"/>
              </a:rPr>
              <a:t>30</a:t>
            </a:r>
          </a:p>
        </p:txBody>
      </p:sp>
      <p:sp>
        <p:nvSpPr>
          <p:cNvPr id="32" name="TextBox 1"/>
          <p:cNvSpPr txBox="1">
            <a:spLocks noChangeArrowheads="1"/>
          </p:cNvSpPr>
          <p:nvPr/>
        </p:nvSpPr>
        <p:spPr bwMode="auto">
          <a:xfrm>
            <a:off x="7311390" y="3181679"/>
            <a:ext cx="1422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Comfortaa Bold" pitchFamily="2" charset="0"/>
                <a:cs typeface="Times New Roman" panose="02020603050405020304" pitchFamily="18" charset="0"/>
              </a:rPr>
              <a:t>12</a:t>
            </a:r>
          </a:p>
        </p:txBody>
      </p:sp>
      <p:sp>
        <p:nvSpPr>
          <p:cNvPr id="33" name="TextBox 1"/>
          <p:cNvSpPr txBox="1">
            <a:spLocks noChangeArrowheads="1"/>
          </p:cNvSpPr>
          <p:nvPr/>
        </p:nvSpPr>
        <p:spPr bwMode="auto">
          <a:xfrm>
            <a:off x="7524782" y="3676624"/>
            <a:ext cx="1422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Comfortaa Bold" pitchFamily="2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34" name="TextBox 1"/>
          <p:cNvSpPr txBox="1">
            <a:spLocks noChangeArrowheads="1"/>
          </p:cNvSpPr>
          <p:nvPr/>
        </p:nvSpPr>
        <p:spPr bwMode="auto">
          <a:xfrm>
            <a:off x="7524782" y="4207877"/>
            <a:ext cx="1422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Comfortaa Bold" pitchFamily="2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35" name="TextBox 1"/>
          <p:cNvSpPr txBox="1">
            <a:spLocks noChangeArrowheads="1"/>
          </p:cNvSpPr>
          <p:nvPr/>
        </p:nvSpPr>
        <p:spPr bwMode="auto">
          <a:xfrm>
            <a:off x="810424" y="3461591"/>
            <a:ext cx="7168306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>
                <a:solidFill>
                  <a:srgbClr val="0070C0"/>
                </a:solidFill>
                <a:latin typeface="#9Slide03 Comfortaa Bold" pitchFamily="2" charset="0"/>
                <a:cs typeface="Times New Roman" panose="02020603050405020304" pitchFamily="18" charset="0"/>
              </a:rPr>
              <a:t>Nhẩm</a:t>
            </a:r>
            <a:r>
              <a:rPr lang="en-US" altLang="en-US" dirty="0">
                <a:solidFill>
                  <a:srgbClr val="0070C0"/>
                </a:solidFill>
                <a:latin typeface="#9Slide03 Comfortaa Bold" pitchFamily="2" charset="0"/>
                <a:cs typeface="Times New Roman" panose="02020603050405020304" pitchFamily="18" charset="0"/>
              </a:rPr>
              <a:t>: 300 : 100 = 3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dirty="0" err="1">
                <a:solidFill>
                  <a:srgbClr val="0070C0"/>
                </a:solidFill>
                <a:latin typeface="#9Slide03 Comfortaa Bold" pitchFamily="2" charset="0"/>
                <a:cs typeface="Times New Roman" panose="02020603050405020304" pitchFamily="18" charset="0"/>
              </a:rPr>
              <a:t>Vậy</a:t>
            </a:r>
            <a:r>
              <a:rPr lang="en-US" altLang="en-US" dirty="0">
                <a:solidFill>
                  <a:srgbClr val="0070C0"/>
                </a:solidFill>
                <a:latin typeface="#9Slide03 Comfortaa Bold" pitchFamily="2" charset="0"/>
                <a:cs typeface="Times New Roman" panose="02020603050405020304" pitchFamily="18" charset="0"/>
              </a:rPr>
              <a:t>: 300kg = 3 </a:t>
            </a:r>
            <a:r>
              <a:rPr lang="en-US" altLang="en-US" dirty="0" err="1">
                <a:solidFill>
                  <a:srgbClr val="0070C0"/>
                </a:solidFill>
                <a:latin typeface="#9Slide03 Comfortaa Bold" pitchFamily="2" charset="0"/>
                <a:cs typeface="Times New Roman" panose="02020603050405020304" pitchFamily="18" charset="0"/>
              </a:rPr>
              <a:t>tạ</a:t>
            </a:r>
            <a:endParaRPr lang="en-US" altLang="en-US" dirty="0">
              <a:solidFill>
                <a:srgbClr val="0070C0"/>
              </a:solidFill>
              <a:latin typeface="#9Slide03 Comfortaa Bold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57855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2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2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  <p:bldP spid="49" grpId="0" animBg="1"/>
      <p:bldP spid="50" grpId="0" animBg="1"/>
      <p:bldP spid="51" grpId="0" animBg="1"/>
      <p:bldP spid="19" grpId="0"/>
      <p:bldP spid="23" grpId="0"/>
      <p:bldP spid="29" grpId="0"/>
      <p:bldP spid="30" grpId="0"/>
      <p:bldP spid="31" grpId="0"/>
      <p:bldP spid="32" grpId="0"/>
      <p:bldP spid="33" grpId="0"/>
      <p:bldP spid="3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en Garden In-Game - Laura Shigihara - NhacCuaTu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2903200" y="6045200"/>
            <a:ext cx="812800" cy="812800"/>
          </a:xfrm>
          <a:prstGeom prst="rect">
            <a:avLst/>
          </a:prstGeom>
        </p:spPr>
      </p:pic>
      <p:pic>
        <p:nvPicPr>
          <p:cNvPr id="1026" name="Picture 2" descr="C:\Users\ADMIN\Desktop\Giai cuu dai duong 2\Photography-Background-shark-Underwater-backdrop-coral-photography-Backdrops-Cartoon-bubble-Children-Fish-photo-Coral-Studio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C:\Users\ADMIN\Desktop\Giai cuu dai duong 2\Luoi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09999"/>
            <a:ext cx="12192000" cy="1076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Tai nguyen thiet ke tro choi\Bảng gỗ\49f1b87228eb6bdb68e300357ebeb9ca (2)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86711" y1="13242" x2="90864" y2="83105"/>
                        <a14:foregroundMark x1="88870" y1="10959" x2="38040" y2="9132"/>
                        <a14:foregroundMark x1="50831" y1="6849" x2="79402" y2="4110"/>
                        <a14:foregroundMark x1="33887" y1="10959" x2="16944" y2="19178"/>
                        <a14:foregroundMark x1="15947" y1="34247" x2="11462" y2="55708"/>
                        <a14:foregroundMark x1="7973" y1="75342" x2="5150" y2="85845"/>
                        <a14:foregroundMark x1="15449" y1="31050" x2="18439" y2="30137"/>
                        <a14:foregroundMark x1="6478" y1="91781" x2="68771" y2="83105"/>
                        <a14:foregroundMark x1="67774" y1="89041" x2="94684" y2="94521"/>
                        <a14:foregroundMark x1="69767" y1="87671" x2="89867" y2="88584"/>
                        <a14:foregroundMark x1="98671" y1="44749" x2="87375" y2="54338"/>
                        <a14:foregroundMark x1="13953" y1="30137" x2="19767" y2="31050"/>
                        <a14:backgroundMark x1="88206" y1="19178" x2="85216" y2="18265"/>
                        <a14:backgroundMark x1="91362" y1="60274" x2="87375" y2="589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93584"/>
            <a:ext cx="7213600" cy="262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820376" y="445215"/>
            <a:ext cx="4551247" cy="17336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333" b="1" dirty="0">
                <a:ln w="28575">
                  <a:solidFill>
                    <a:schemeClr val="bg1"/>
                  </a:solidFill>
                </a:ln>
                <a:solidFill>
                  <a:srgbClr val="CC0066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UTM Cooper Black" panose="02040603050506020204" pitchFamily="18" charset="0"/>
                <a:cs typeface="Arial" panose="020B0604020202020204" pitchFamily="34" charset="0"/>
              </a:rPr>
              <a:t>GIẢI CỨU</a:t>
            </a:r>
          </a:p>
          <a:p>
            <a:pPr algn="ctr"/>
            <a:r>
              <a:rPr lang="en-US" sz="5333" b="1" dirty="0">
                <a:ln w="28575">
                  <a:solidFill>
                    <a:schemeClr val="bg1"/>
                  </a:solidFill>
                </a:ln>
                <a:solidFill>
                  <a:srgbClr val="CC0066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UTM Cooper Black" panose="02040603050506020204" pitchFamily="18" charset="0"/>
                <a:cs typeface="Arial" panose="020B0604020202020204" pitchFamily="34" charset="0"/>
              </a:rPr>
              <a:t>ĐẠI DƯƠNG</a:t>
            </a:r>
          </a:p>
        </p:txBody>
      </p:sp>
      <p:pic>
        <p:nvPicPr>
          <p:cNvPr id="3" name="(2) Drumroll - Sound Effect - YouTube (mp3cut.net)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3228637" y="55578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218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8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">
            <a:extLst>
              <a:ext uri="{FF2B5EF4-FFF2-40B4-BE49-F238E27FC236}">
                <a16:creationId xmlns:a16="http://schemas.microsoft.com/office/drawing/2014/main" id="{4723A39D-4283-4565-BF3F-566FA25BB3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4309" y="49444"/>
            <a:ext cx="7193571" cy="5851763"/>
          </a:xfrm>
          <a:prstGeom prst="rect">
            <a:avLst/>
          </a:prstGeom>
        </p:spPr>
      </p:pic>
      <p:grpSp>
        <p:nvGrpSpPr>
          <p:cNvPr id="2" name="组合 18">
            <a:extLst>
              <a:ext uri="{FF2B5EF4-FFF2-40B4-BE49-F238E27FC236}">
                <a16:creationId xmlns:a16="http://schemas.microsoft.com/office/drawing/2014/main" id="{A74F5B10-7DA4-4569-BA46-36416A5F13D6}"/>
              </a:ext>
            </a:extLst>
          </p:cNvPr>
          <p:cNvGrpSpPr/>
          <p:nvPr/>
        </p:nvGrpSpPr>
        <p:grpSpPr>
          <a:xfrm>
            <a:off x="92093" y="4218093"/>
            <a:ext cx="12201344" cy="2623167"/>
            <a:chOff x="-69166" y="3185627"/>
            <a:chExt cx="9151008" cy="1967375"/>
          </a:xfrm>
        </p:grpSpPr>
        <p:pic>
          <p:nvPicPr>
            <p:cNvPr id="3" name="图片 19">
              <a:extLst>
                <a:ext uri="{FF2B5EF4-FFF2-40B4-BE49-F238E27FC236}">
                  <a16:creationId xmlns:a16="http://schemas.microsoft.com/office/drawing/2014/main" id="{10C2EE48-F6CB-40F1-922C-E0783735C1A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71590" y="3196805"/>
              <a:ext cx="4910252" cy="1956197"/>
            </a:xfrm>
            <a:prstGeom prst="rect">
              <a:avLst/>
            </a:prstGeom>
          </p:spPr>
        </p:pic>
        <p:pic>
          <p:nvPicPr>
            <p:cNvPr id="4" name="图片 21">
              <a:extLst>
                <a:ext uri="{FF2B5EF4-FFF2-40B4-BE49-F238E27FC236}">
                  <a16:creationId xmlns:a16="http://schemas.microsoft.com/office/drawing/2014/main" id="{B52CD15E-452D-4FEE-BB94-736AFE80C90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69166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5" name="图片 4">
            <a:extLst>
              <a:ext uri="{FF2B5EF4-FFF2-40B4-BE49-F238E27FC236}">
                <a16:creationId xmlns:a16="http://schemas.microsoft.com/office/drawing/2014/main" id="{12F34552-5D8B-4774-A713-E9BAE1EBD4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6229" y="-251940"/>
            <a:ext cx="11093804" cy="216512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83B3399-0675-4FB8-BB1E-2D8CBC2120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8480" y="887260"/>
            <a:ext cx="2774264" cy="1025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7" tIns="60958" rIns="121917" bIns="6095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zh-CN" sz="5900">
                <a:solidFill>
                  <a:srgbClr val="2A891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UTM Impact" panose="02040603050506020204" pitchFamily="18" charset="0"/>
                <a:ea typeface="微软雅黑 Light" panose="020B0502040204020203" pitchFamily="34" charset="-122"/>
              </a:rPr>
              <a:t>Trò chơi</a:t>
            </a:r>
            <a:endParaRPr lang="zh-CN" altLang="en-US" sz="5900" dirty="0">
              <a:solidFill>
                <a:srgbClr val="2A891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UTM Impact" panose="02040603050506020204" pitchFamily="18" charset="0"/>
              <a:ea typeface="微软雅黑 Light" panose="020B0502040204020203" pitchFamily="34" charset="-122"/>
            </a:endParaRPr>
          </a:p>
        </p:txBody>
      </p:sp>
      <p:pic>
        <p:nvPicPr>
          <p:cNvPr id="7" name="图片 1">
            <a:extLst>
              <a:ext uri="{FF2B5EF4-FFF2-40B4-BE49-F238E27FC236}">
                <a16:creationId xmlns:a16="http://schemas.microsoft.com/office/drawing/2014/main" id="{7FA645E9-D923-41C9-9D17-DCA4074E0C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4661" y="36434"/>
            <a:ext cx="2038776" cy="6378743"/>
          </a:xfrm>
          <a:prstGeom prst="rect">
            <a:avLst/>
          </a:prstGeom>
        </p:spPr>
      </p:pic>
      <p:sp>
        <p:nvSpPr>
          <p:cNvPr id="9" name="Google Shape;222;p3">
            <a:extLst>
              <a:ext uri="{FF2B5EF4-FFF2-40B4-BE49-F238E27FC236}">
                <a16:creationId xmlns:a16="http://schemas.microsoft.com/office/drawing/2014/main" id="{9218475D-807C-4A63-851C-938D5EC2753B}"/>
              </a:ext>
            </a:extLst>
          </p:cNvPr>
          <p:cNvSpPr txBox="1">
            <a:spLocks/>
          </p:cNvSpPr>
          <p:nvPr/>
        </p:nvSpPr>
        <p:spPr>
          <a:xfrm>
            <a:off x="3707577" y="2082339"/>
            <a:ext cx="6936820" cy="1933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  <a:buSzPts val="9600"/>
            </a:pPr>
            <a:r>
              <a:rPr lang="en-US" sz="8800" kern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Androgyne" panose="02040603050506020204" pitchFamily="18" charset="0"/>
                <a:ea typeface="Lobster" panose="00000500000000000000"/>
                <a:cs typeface="Lobster" panose="00000500000000000000"/>
                <a:sym typeface="Lobster" panose="00000500000000000000"/>
              </a:rPr>
              <a:t>Ai </a:t>
            </a:r>
            <a:r>
              <a:rPr lang="en-US" sz="8800" kern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Androgyne" panose="02040603050506020204" pitchFamily="18" charset="0"/>
                <a:ea typeface="Lobster" panose="00000500000000000000"/>
                <a:cs typeface="Lobster" panose="00000500000000000000"/>
                <a:sym typeface="Lobster" panose="00000500000000000000"/>
              </a:rPr>
              <a:t>nhanh</a:t>
            </a:r>
            <a:r>
              <a:rPr lang="en-US" sz="8800" kern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Androgyne" panose="02040603050506020204" pitchFamily="18" charset="0"/>
                <a:ea typeface="Lobster" panose="00000500000000000000"/>
                <a:cs typeface="Lobster" panose="00000500000000000000"/>
                <a:sym typeface="Lobster" panose="00000500000000000000"/>
              </a:rPr>
              <a:t> </a:t>
            </a:r>
            <a:r>
              <a:rPr lang="en-US" sz="8800" kern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Androgyne" panose="02040603050506020204" pitchFamily="18" charset="0"/>
                <a:ea typeface="Lobster" panose="00000500000000000000"/>
                <a:cs typeface="Lobster" panose="00000500000000000000"/>
                <a:sym typeface="Lobster" panose="00000500000000000000"/>
              </a:rPr>
              <a:t>hơn</a:t>
            </a:r>
            <a:r>
              <a:rPr lang="en-US" sz="8800" kern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Androgyne" panose="02040603050506020204" pitchFamily="18" charset="0"/>
                <a:ea typeface="Lobster" panose="00000500000000000000"/>
                <a:cs typeface="Lobster" panose="00000500000000000000"/>
                <a:sym typeface="Lobster" panose="00000500000000000000"/>
              </a:rPr>
              <a:t> </a:t>
            </a:r>
            <a:r>
              <a:rPr lang="en-US" sz="8800" kern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Androgyne" panose="02040603050506020204" pitchFamily="18" charset="0"/>
                <a:ea typeface="Lobster" panose="00000500000000000000"/>
                <a:cs typeface="Lobster" panose="00000500000000000000"/>
                <a:sym typeface="Lobster" panose="00000500000000000000"/>
              </a:rPr>
              <a:t>nào</a:t>
            </a:r>
            <a:r>
              <a:rPr lang="en-US" sz="8800" kern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Androgyne" panose="02040603050506020204" pitchFamily="18" charset="0"/>
                <a:ea typeface="Lobster" panose="00000500000000000000"/>
                <a:cs typeface="Lobster" panose="00000500000000000000"/>
                <a:sym typeface="Lobster" panose="00000500000000000000"/>
              </a:rPr>
              <a:t>?</a:t>
            </a:r>
          </a:p>
        </p:txBody>
      </p:sp>
      <p:pic>
        <p:nvPicPr>
          <p:cNvPr id="14" name="Picture 13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BF0F1233-2701-4D89-8763-E2343BA2792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9320" y="1812080"/>
            <a:ext cx="5123440" cy="4841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120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矩形 25">
            <a:extLst>
              <a:ext uri="{FF2B5EF4-FFF2-40B4-BE49-F238E27FC236}">
                <a16:creationId xmlns:a16="http://schemas.microsoft.com/office/drawing/2014/main" id="{B4FCFBD3-3AC5-4FD9-A351-FA7A0B443EFA}"/>
              </a:ext>
            </a:extLst>
          </p:cNvPr>
          <p:cNvSpPr/>
          <p:nvPr/>
        </p:nvSpPr>
        <p:spPr>
          <a:xfrm>
            <a:off x="247650" y="245396"/>
            <a:ext cx="11684000" cy="6375400"/>
          </a:xfrm>
          <a:prstGeom prst="rect">
            <a:avLst/>
          </a:prstGeom>
          <a:noFill/>
          <a:ln w="158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32D25A17-05B3-4DDE-86D7-5AD86EC3BC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19912" y="245395"/>
            <a:ext cx="2139508" cy="2399449"/>
          </a:xfrm>
          <a:prstGeom prst="rect">
            <a:avLst/>
          </a:prstGeom>
        </p:spPr>
      </p:pic>
      <p:pic>
        <p:nvPicPr>
          <p:cNvPr id="66" name="图片 65">
            <a:extLst>
              <a:ext uri="{FF2B5EF4-FFF2-40B4-BE49-F238E27FC236}">
                <a16:creationId xmlns:a16="http://schemas.microsoft.com/office/drawing/2014/main" id="{73959B0D-FA22-493B-9F2A-29BF1F9407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5448" y="5396637"/>
            <a:ext cx="2476202" cy="1175601"/>
          </a:xfrm>
          <a:prstGeom prst="rect">
            <a:avLst/>
          </a:prstGeom>
        </p:spPr>
      </p:pic>
      <p:sp>
        <p:nvSpPr>
          <p:cNvPr id="44" name="椭圆 43">
            <a:extLst>
              <a:ext uri="{FF2B5EF4-FFF2-40B4-BE49-F238E27FC236}">
                <a16:creationId xmlns:a16="http://schemas.microsoft.com/office/drawing/2014/main" id="{9C2CBFB7-1455-4876-B16C-236ABDD192CE}"/>
              </a:ext>
            </a:extLst>
          </p:cNvPr>
          <p:cNvSpPr/>
          <p:nvPr/>
        </p:nvSpPr>
        <p:spPr>
          <a:xfrm rot="20326307">
            <a:off x="10326829" y="677972"/>
            <a:ext cx="789993" cy="789993"/>
          </a:xfrm>
          <a:prstGeom prst="ellipse">
            <a:avLst/>
          </a:prstGeom>
          <a:noFill/>
          <a:ln w="254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5" name="椭圆 44">
            <a:extLst>
              <a:ext uri="{FF2B5EF4-FFF2-40B4-BE49-F238E27FC236}">
                <a16:creationId xmlns:a16="http://schemas.microsoft.com/office/drawing/2014/main" id="{D1943BEB-0E4D-4DE0-9D6B-EB5A34E2A1A6}"/>
              </a:ext>
            </a:extLst>
          </p:cNvPr>
          <p:cNvSpPr/>
          <p:nvPr/>
        </p:nvSpPr>
        <p:spPr>
          <a:xfrm rot="20326307">
            <a:off x="10997184" y="908981"/>
            <a:ext cx="383981" cy="383981"/>
          </a:xfrm>
          <a:prstGeom prst="ellipse">
            <a:avLst/>
          </a:prstGeom>
          <a:noFill/>
          <a:ln w="254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8" name="椭圆 47">
            <a:extLst>
              <a:ext uri="{FF2B5EF4-FFF2-40B4-BE49-F238E27FC236}">
                <a16:creationId xmlns:a16="http://schemas.microsoft.com/office/drawing/2014/main" id="{F995C77A-5934-490B-BCE6-B0DBD9D2BCF8}"/>
              </a:ext>
            </a:extLst>
          </p:cNvPr>
          <p:cNvSpPr/>
          <p:nvPr/>
        </p:nvSpPr>
        <p:spPr>
          <a:xfrm rot="20326307">
            <a:off x="978034" y="564491"/>
            <a:ext cx="576000" cy="576000"/>
          </a:xfrm>
          <a:prstGeom prst="ellipse">
            <a:avLst/>
          </a:prstGeom>
          <a:noFill/>
          <a:ln w="254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9" name="椭圆 48">
            <a:extLst>
              <a:ext uri="{FF2B5EF4-FFF2-40B4-BE49-F238E27FC236}">
                <a16:creationId xmlns:a16="http://schemas.microsoft.com/office/drawing/2014/main" id="{AFAFAB26-827F-430B-810A-EC15ECFE3B7D}"/>
              </a:ext>
            </a:extLst>
          </p:cNvPr>
          <p:cNvSpPr/>
          <p:nvPr/>
        </p:nvSpPr>
        <p:spPr>
          <a:xfrm rot="20326307">
            <a:off x="810835" y="784761"/>
            <a:ext cx="383981" cy="383981"/>
          </a:xfrm>
          <a:prstGeom prst="ellipse">
            <a:avLst/>
          </a:prstGeom>
          <a:noFill/>
          <a:ln w="254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50" name="椭圆 49">
            <a:extLst>
              <a:ext uri="{FF2B5EF4-FFF2-40B4-BE49-F238E27FC236}">
                <a16:creationId xmlns:a16="http://schemas.microsoft.com/office/drawing/2014/main" id="{46D6C45B-F6B0-44FB-AF69-3099056022D4}"/>
              </a:ext>
            </a:extLst>
          </p:cNvPr>
          <p:cNvSpPr/>
          <p:nvPr/>
        </p:nvSpPr>
        <p:spPr>
          <a:xfrm rot="20326307">
            <a:off x="4553080" y="5696438"/>
            <a:ext cx="576000" cy="576000"/>
          </a:xfrm>
          <a:prstGeom prst="ellipse">
            <a:avLst/>
          </a:prstGeom>
          <a:noFill/>
          <a:ln w="254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51" name="椭圆 50">
            <a:extLst>
              <a:ext uri="{FF2B5EF4-FFF2-40B4-BE49-F238E27FC236}">
                <a16:creationId xmlns:a16="http://schemas.microsoft.com/office/drawing/2014/main" id="{0FD16F76-DC85-4F67-A5D9-16CF9C0358B9}"/>
              </a:ext>
            </a:extLst>
          </p:cNvPr>
          <p:cNvSpPr/>
          <p:nvPr/>
        </p:nvSpPr>
        <p:spPr>
          <a:xfrm rot="20326307">
            <a:off x="4906453" y="5668188"/>
            <a:ext cx="383981" cy="383981"/>
          </a:xfrm>
          <a:prstGeom prst="ellipse">
            <a:avLst/>
          </a:prstGeom>
          <a:noFill/>
          <a:ln w="254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762967" y="2875708"/>
            <a:ext cx="873502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687537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en-US" sz="4400" kern="0">
                <a:solidFill>
                  <a:srgbClr val="002060"/>
                </a:solidFill>
                <a:latin typeface="UTM Cooper Black" pitchFamily="18" charset="0"/>
                <a:sym typeface="Arial"/>
              </a:rPr>
              <a:t>Khi nhân một số tự nhiên với 100 ta chỉ việc viết thêm hai chữ số 0 vào bên phải số đó</a:t>
            </a:r>
          </a:p>
        </p:txBody>
      </p:sp>
      <p:pic>
        <p:nvPicPr>
          <p:cNvPr id="18" name="Picture 17" descr="A picture containing green&#10;&#10;Description automatically generated">
            <a:extLst>
              <a:ext uri="{FF2B5EF4-FFF2-40B4-BE49-F238E27FC236}">
                <a16:creationId xmlns:a16="http://schemas.microsoft.com/office/drawing/2014/main" id="{F5CCF9BD-7F9A-4EAD-834E-B7E175AF70B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43422" b="79058"/>
          <a:stretch/>
        </p:blipFill>
        <p:spPr>
          <a:xfrm>
            <a:off x="-422634" y="-4603"/>
            <a:ext cx="13489142" cy="2459665"/>
          </a:xfrm>
          <a:prstGeom prst="rect">
            <a:avLst/>
          </a:prstGeom>
        </p:spPr>
      </p:pic>
      <p:sp>
        <p:nvSpPr>
          <p:cNvPr id="19" name="Text Box 3">
            <a:extLst>
              <a:ext uri="{FF2B5EF4-FFF2-40B4-BE49-F238E27FC236}">
                <a16:creationId xmlns:a16="http://schemas.microsoft.com/office/drawing/2014/main" id="{2192F28E-4FE6-4E16-8050-1D730E3C9B50}"/>
              </a:ext>
            </a:extLst>
          </p:cNvPr>
          <p:cNvSpPr txBox="1"/>
          <p:nvPr/>
        </p:nvSpPr>
        <p:spPr>
          <a:xfrm>
            <a:off x="675301" y="748177"/>
            <a:ext cx="10895639" cy="954103"/>
          </a:xfrm>
          <a:prstGeom prst="rect">
            <a:avLst/>
          </a:prstGeom>
          <a:noFill/>
          <a:ln w="9525">
            <a:noFill/>
          </a:ln>
        </p:spPr>
        <p:txBody>
          <a:bodyPr wrap="square" lIns="121917" tIns="60958" rIns="121917" bIns="60958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 algn="just" defTabSz="687537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None/>
            </a:pPr>
            <a:r>
              <a:rPr lang="en-US" altLang="en-US" sz="5400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5400" kern="0">
                <a:solidFill>
                  <a:srgbClr val="002060"/>
                </a:solidFill>
                <a:latin typeface="Architecture" pitchFamily="34" charset="0"/>
                <a:ea typeface="Architecture" pitchFamily="34" charset="0"/>
                <a:cs typeface="Architecture" pitchFamily="34" charset="0"/>
                <a:sym typeface="Arial"/>
              </a:rPr>
              <a:t>Khi nhân một số tự nhiên với 100 ta làm thế nào?</a:t>
            </a:r>
          </a:p>
        </p:txBody>
      </p:sp>
    </p:spTree>
    <p:extLst>
      <p:ext uri="{BB962C8B-B14F-4D97-AF65-F5344CB8AC3E}">
        <p14:creationId xmlns:p14="http://schemas.microsoft.com/office/powerpoint/2010/main" val="37070114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2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2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  <p:bldP spid="48" grpId="0" animBg="1"/>
      <p:bldP spid="49" grpId="0" animBg="1"/>
      <p:bldP spid="50" grpId="0" animBg="1"/>
      <p:bldP spid="51" grpId="0" animBg="1"/>
      <p:bldP spid="17" grpId="0"/>
      <p:bldP spid="1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矩形 25">
            <a:extLst>
              <a:ext uri="{FF2B5EF4-FFF2-40B4-BE49-F238E27FC236}">
                <a16:creationId xmlns:a16="http://schemas.microsoft.com/office/drawing/2014/main" id="{B4FCFBD3-3AC5-4FD9-A351-FA7A0B443EFA}"/>
              </a:ext>
            </a:extLst>
          </p:cNvPr>
          <p:cNvSpPr/>
          <p:nvPr/>
        </p:nvSpPr>
        <p:spPr>
          <a:xfrm>
            <a:off x="247650" y="245396"/>
            <a:ext cx="11684000" cy="6375400"/>
          </a:xfrm>
          <a:prstGeom prst="rect">
            <a:avLst/>
          </a:prstGeom>
          <a:noFill/>
          <a:ln w="158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UTM Rockwell" panose="02040603050506020204" pitchFamily="18" charset="0"/>
            </a:endParaRP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32D25A17-05B3-4DDE-86D7-5AD86EC3BC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19912" y="245395"/>
            <a:ext cx="2139508" cy="2399449"/>
          </a:xfrm>
          <a:prstGeom prst="rect">
            <a:avLst/>
          </a:prstGeom>
        </p:spPr>
      </p:pic>
      <p:pic>
        <p:nvPicPr>
          <p:cNvPr id="66" name="图片 65">
            <a:extLst>
              <a:ext uri="{FF2B5EF4-FFF2-40B4-BE49-F238E27FC236}">
                <a16:creationId xmlns:a16="http://schemas.microsoft.com/office/drawing/2014/main" id="{73959B0D-FA22-493B-9F2A-29BF1F9407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5448" y="5396637"/>
            <a:ext cx="2476202" cy="1175601"/>
          </a:xfrm>
          <a:prstGeom prst="rect">
            <a:avLst/>
          </a:prstGeom>
        </p:spPr>
      </p:pic>
      <p:sp>
        <p:nvSpPr>
          <p:cNvPr id="44" name="椭圆 43">
            <a:extLst>
              <a:ext uri="{FF2B5EF4-FFF2-40B4-BE49-F238E27FC236}">
                <a16:creationId xmlns:a16="http://schemas.microsoft.com/office/drawing/2014/main" id="{9C2CBFB7-1455-4876-B16C-236ABDD192CE}"/>
              </a:ext>
            </a:extLst>
          </p:cNvPr>
          <p:cNvSpPr/>
          <p:nvPr/>
        </p:nvSpPr>
        <p:spPr>
          <a:xfrm rot="20326307">
            <a:off x="10326829" y="677972"/>
            <a:ext cx="789993" cy="789993"/>
          </a:xfrm>
          <a:prstGeom prst="ellipse">
            <a:avLst/>
          </a:prstGeom>
          <a:noFill/>
          <a:ln w="254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UTM Rockwell" panose="02040603050506020204" pitchFamily="18" charset="0"/>
            </a:endParaRPr>
          </a:p>
        </p:txBody>
      </p:sp>
      <p:sp>
        <p:nvSpPr>
          <p:cNvPr id="45" name="椭圆 44">
            <a:extLst>
              <a:ext uri="{FF2B5EF4-FFF2-40B4-BE49-F238E27FC236}">
                <a16:creationId xmlns:a16="http://schemas.microsoft.com/office/drawing/2014/main" id="{D1943BEB-0E4D-4DE0-9D6B-EB5A34E2A1A6}"/>
              </a:ext>
            </a:extLst>
          </p:cNvPr>
          <p:cNvSpPr/>
          <p:nvPr/>
        </p:nvSpPr>
        <p:spPr>
          <a:xfrm rot="20326307">
            <a:off x="10997184" y="908981"/>
            <a:ext cx="383981" cy="383981"/>
          </a:xfrm>
          <a:prstGeom prst="ellipse">
            <a:avLst/>
          </a:prstGeom>
          <a:noFill/>
          <a:ln w="254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UTM Rockwell" panose="02040603050506020204" pitchFamily="18" charset="0"/>
            </a:endParaRPr>
          </a:p>
        </p:txBody>
      </p:sp>
      <p:sp>
        <p:nvSpPr>
          <p:cNvPr id="48" name="椭圆 47">
            <a:extLst>
              <a:ext uri="{FF2B5EF4-FFF2-40B4-BE49-F238E27FC236}">
                <a16:creationId xmlns:a16="http://schemas.microsoft.com/office/drawing/2014/main" id="{F995C77A-5934-490B-BCE6-B0DBD9D2BCF8}"/>
              </a:ext>
            </a:extLst>
          </p:cNvPr>
          <p:cNvSpPr/>
          <p:nvPr/>
        </p:nvSpPr>
        <p:spPr>
          <a:xfrm rot="20326307">
            <a:off x="978034" y="564491"/>
            <a:ext cx="576000" cy="576000"/>
          </a:xfrm>
          <a:prstGeom prst="ellipse">
            <a:avLst/>
          </a:prstGeom>
          <a:noFill/>
          <a:ln w="254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UTM Rockwell" panose="02040603050506020204" pitchFamily="18" charset="0"/>
            </a:endParaRPr>
          </a:p>
        </p:txBody>
      </p:sp>
      <p:sp>
        <p:nvSpPr>
          <p:cNvPr id="49" name="椭圆 48">
            <a:extLst>
              <a:ext uri="{FF2B5EF4-FFF2-40B4-BE49-F238E27FC236}">
                <a16:creationId xmlns:a16="http://schemas.microsoft.com/office/drawing/2014/main" id="{AFAFAB26-827F-430B-810A-EC15ECFE3B7D}"/>
              </a:ext>
            </a:extLst>
          </p:cNvPr>
          <p:cNvSpPr/>
          <p:nvPr/>
        </p:nvSpPr>
        <p:spPr>
          <a:xfrm rot="20326307">
            <a:off x="810835" y="784761"/>
            <a:ext cx="383981" cy="383981"/>
          </a:xfrm>
          <a:prstGeom prst="ellipse">
            <a:avLst/>
          </a:prstGeom>
          <a:noFill/>
          <a:ln w="254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UTM Rockwell" panose="02040603050506020204" pitchFamily="18" charset="0"/>
            </a:endParaRPr>
          </a:p>
        </p:txBody>
      </p:sp>
      <p:sp>
        <p:nvSpPr>
          <p:cNvPr id="50" name="椭圆 49">
            <a:extLst>
              <a:ext uri="{FF2B5EF4-FFF2-40B4-BE49-F238E27FC236}">
                <a16:creationId xmlns:a16="http://schemas.microsoft.com/office/drawing/2014/main" id="{46D6C45B-F6B0-44FB-AF69-3099056022D4}"/>
              </a:ext>
            </a:extLst>
          </p:cNvPr>
          <p:cNvSpPr/>
          <p:nvPr/>
        </p:nvSpPr>
        <p:spPr>
          <a:xfrm rot="20326307">
            <a:off x="4553080" y="5696438"/>
            <a:ext cx="576000" cy="576000"/>
          </a:xfrm>
          <a:prstGeom prst="ellipse">
            <a:avLst/>
          </a:prstGeom>
          <a:noFill/>
          <a:ln w="254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UTM Rockwell" panose="02040603050506020204" pitchFamily="18" charset="0"/>
            </a:endParaRPr>
          </a:p>
        </p:txBody>
      </p:sp>
      <p:sp>
        <p:nvSpPr>
          <p:cNvPr id="51" name="椭圆 50">
            <a:extLst>
              <a:ext uri="{FF2B5EF4-FFF2-40B4-BE49-F238E27FC236}">
                <a16:creationId xmlns:a16="http://schemas.microsoft.com/office/drawing/2014/main" id="{0FD16F76-DC85-4F67-A5D9-16CF9C0358B9}"/>
              </a:ext>
            </a:extLst>
          </p:cNvPr>
          <p:cNvSpPr/>
          <p:nvPr/>
        </p:nvSpPr>
        <p:spPr>
          <a:xfrm rot="20326307">
            <a:off x="4906453" y="5668188"/>
            <a:ext cx="383981" cy="383981"/>
          </a:xfrm>
          <a:prstGeom prst="ellipse">
            <a:avLst/>
          </a:prstGeom>
          <a:noFill/>
          <a:ln w="254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UTM Rockwell" panose="020406030505060202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762967" y="2875708"/>
            <a:ext cx="87350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7537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en-US" sz="5400" kern="0">
                <a:solidFill>
                  <a:srgbClr val="FF0000"/>
                </a:solidFill>
                <a:latin typeface="UTM Rockwell" panose="02040603050506020204" pitchFamily="18" charset="0"/>
                <a:sym typeface="Arial"/>
              </a:rPr>
              <a:t>256 000</a:t>
            </a:r>
          </a:p>
        </p:txBody>
      </p:sp>
      <p:pic>
        <p:nvPicPr>
          <p:cNvPr id="18" name="Picture 17" descr="A picture containing green&#10;&#10;Description automatically generated">
            <a:extLst>
              <a:ext uri="{FF2B5EF4-FFF2-40B4-BE49-F238E27FC236}">
                <a16:creationId xmlns:a16="http://schemas.microsoft.com/office/drawing/2014/main" id="{F5CCF9BD-7F9A-4EAD-834E-B7E175AF70B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43422" b="79058"/>
          <a:stretch/>
        </p:blipFill>
        <p:spPr>
          <a:xfrm>
            <a:off x="-422634" y="-4603"/>
            <a:ext cx="13489142" cy="2459665"/>
          </a:xfrm>
          <a:prstGeom prst="rect">
            <a:avLst/>
          </a:prstGeom>
        </p:spPr>
      </p:pic>
      <p:sp>
        <p:nvSpPr>
          <p:cNvPr id="19" name="Text Box 3">
            <a:extLst>
              <a:ext uri="{FF2B5EF4-FFF2-40B4-BE49-F238E27FC236}">
                <a16:creationId xmlns:a16="http://schemas.microsoft.com/office/drawing/2014/main" id="{2192F28E-4FE6-4E16-8050-1D730E3C9B50}"/>
              </a:ext>
            </a:extLst>
          </p:cNvPr>
          <p:cNvSpPr txBox="1"/>
          <p:nvPr/>
        </p:nvSpPr>
        <p:spPr>
          <a:xfrm>
            <a:off x="675301" y="748177"/>
            <a:ext cx="10895639" cy="954103"/>
          </a:xfrm>
          <a:prstGeom prst="rect">
            <a:avLst/>
          </a:prstGeom>
          <a:noFill/>
          <a:ln w="9525">
            <a:noFill/>
          </a:ln>
        </p:spPr>
        <p:txBody>
          <a:bodyPr wrap="square" lIns="121917" tIns="60958" rIns="121917" bIns="60958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 algn="ctr" defTabSz="687537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None/>
            </a:pPr>
            <a:r>
              <a:rPr lang="en-US" altLang="en-US" sz="5400" b="1">
                <a:latin typeface="UTM Rockwell" panose="02040603050506020204" pitchFamily="18" charset="0"/>
                <a:cs typeface="Times New Roman" panose="02020603050405020304" charset="0"/>
              </a:rPr>
              <a:t> </a:t>
            </a:r>
            <a:r>
              <a:rPr lang="en-US" sz="5400" kern="0">
                <a:solidFill>
                  <a:srgbClr val="002060"/>
                </a:solidFill>
                <a:latin typeface="UTM Rockwell" panose="02040603050506020204" pitchFamily="18" charset="0"/>
                <a:sym typeface="Arial"/>
              </a:rPr>
              <a:t>256 x 1000 = ?</a:t>
            </a:r>
          </a:p>
        </p:txBody>
      </p:sp>
    </p:spTree>
    <p:extLst>
      <p:ext uri="{BB962C8B-B14F-4D97-AF65-F5344CB8AC3E}">
        <p14:creationId xmlns:p14="http://schemas.microsoft.com/office/powerpoint/2010/main" val="38595233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2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2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  <p:bldP spid="48" grpId="0" animBg="1"/>
      <p:bldP spid="49" grpId="0" animBg="1"/>
      <p:bldP spid="50" grpId="0" animBg="1"/>
      <p:bldP spid="51" grpId="0" animBg="1"/>
      <p:bldP spid="17" grpId="0"/>
      <p:bldP spid="1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3">
            <a:extLst>
              <a:ext uri="{FF2B5EF4-FFF2-40B4-BE49-F238E27FC236}">
                <a16:creationId xmlns:a16="http://schemas.microsoft.com/office/drawing/2014/main" id="{74C3DFAD-8FE8-467C-88E2-8BA85B5FE340}"/>
              </a:ext>
            </a:extLst>
          </p:cNvPr>
          <p:cNvGrpSpPr/>
          <p:nvPr/>
        </p:nvGrpSpPr>
        <p:grpSpPr>
          <a:xfrm rot="21193181">
            <a:off x="9295242" y="4447305"/>
            <a:ext cx="2820309" cy="967841"/>
            <a:chOff x="9015984" y="2528554"/>
            <a:chExt cx="2157344" cy="1473489"/>
          </a:xfrm>
        </p:grpSpPr>
        <p:sp>
          <p:nvSpPr>
            <p:cNvPr id="14" name="Freeform 166">
              <a:extLst>
                <a:ext uri="{FF2B5EF4-FFF2-40B4-BE49-F238E27FC236}">
                  <a16:creationId xmlns:a16="http://schemas.microsoft.com/office/drawing/2014/main" id="{6AFAFE6A-85D3-457E-A1BC-99F94F9FECB1}"/>
                </a:ext>
              </a:extLst>
            </p:cNvPr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1625559">
                <a:defRPr/>
              </a:pPr>
              <a:endParaRPr lang="zh-CN" altLang="en-US" sz="3200">
                <a:solidFill>
                  <a:prstClr val="black"/>
                </a:solidFill>
                <a:latin typeface="UTM Rockwell" panose="02040603050506020204" pitchFamily="18" charset="0"/>
                <a:ea typeface="等线" panose="02010600030101010101" pitchFamily="2" charset="-122"/>
              </a:endParaRPr>
            </a:p>
          </p:txBody>
        </p:sp>
        <p:sp>
          <p:nvSpPr>
            <p:cNvPr id="15" name="Freeform 167">
              <a:extLst>
                <a:ext uri="{FF2B5EF4-FFF2-40B4-BE49-F238E27FC236}">
                  <a16:creationId xmlns:a16="http://schemas.microsoft.com/office/drawing/2014/main" id="{55E11627-C047-4C7A-BB34-DB38D99F2211}"/>
                </a:ext>
              </a:extLst>
            </p:cNvPr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1625559">
                <a:defRPr/>
              </a:pPr>
              <a:endParaRPr lang="zh-CN" altLang="en-US" sz="3200">
                <a:solidFill>
                  <a:prstClr val="black"/>
                </a:solidFill>
                <a:latin typeface="UTM Rockwell" panose="02040603050506020204" pitchFamily="18" charset="0"/>
                <a:ea typeface="等线" panose="02010600030101010101" pitchFamily="2" charset="-122"/>
              </a:endParaRPr>
            </a:p>
          </p:txBody>
        </p:sp>
        <p:sp>
          <p:nvSpPr>
            <p:cNvPr id="16" name="Freeform 168">
              <a:extLst>
                <a:ext uri="{FF2B5EF4-FFF2-40B4-BE49-F238E27FC236}">
                  <a16:creationId xmlns:a16="http://schemas.microsoft.com/office/drawing/2014/main" id="{E18AC985-23A1-43EC-8044-9446E57EBFD9}"/>
                </a:ext>
              </a:extLst>
            </p:cNvPr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1625559">
                <a:defRPr/>
              </a:pPr>
              <a:endParaRPr lang="zh-CN" altLang="en-US" sz="3200">
                <a:solidFill>
                  <a:prstClr val="black"/>
                </a:solidFill>
                <a:latin typeface="UTM Rockwell" panose="02040603050506020204" pitchFamily="18" charset="0"/>
                <a:ea typeface="等线" panose="02010600030101010101" pitchFamily="2" charset="-122"/>
              </a:endParaRPr>
            </a:p>
          </p:txBody>
        </p:sp>
        <p:sp>
          <p:nvSpPr>
            <p:cNvPr id="17" name="Freeform 169">
              <a:extLst>
                <a:ext uri="{FF2B5EF4-FFF2-40B4-BE49-F238E27FC236}">
                  <a16:creationId xmlns:a16="http://schemas.microsoft.com/office/drawing/2014/main" id="{2DB7F56A-3BC4-4861-B4F5-5176C01FA22B}"/>
                </a:ext>
              </a:extLst>
            </p:cNvPr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1625559">
                <a:defRPr/>
              </a:pPr>
              <a:endParaRPr lang="zh-CN" altLang="en-US" sz="3200">
                <a:solidFill>
                  <a:prstClr val="black"/>
                </a:solidFill>
                <a:latin typeface="UTM Rockwell" panose="02040603050506020204" pitchFamily="18" charset="0"/>
                <a:ea typeface="等线" panose="02010600030101010101" pitchFamily="2" charset="-122"/>
              </a:endParaRPr>
            </a:p>
          </p:txBody>
        </p:sp>
        <p:sp>
          <p:nvSpPr>
            <p:cNvPr id="18" name="Freeform 170">
              <a:extLst>
                <a:ext uri="{FF2B5EF4-FFF2-40B4-BE49-F238E27FC236}">
                  <a16:creationId xmlns:a16="http://schemas.microsoft.com/office/drawing/2014/main" id="{CFE538BC-C496-49D4-AE41-2512B8DC4B24}"/>
                </a:ext>
              </a:extLst>
            </p:cNvPr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1625559">
                <a:defRPr/>
              </a:pPr>
              <a:endParaRPr lang="zh-CN" altLang="en-US" sz="3200">
                <a:solidFill>
                  <a:prstClr val="black"/>
                </a:solidFill>
                <a:latin typeface="UTM Rockwell" panose="02040603050506020204" pitchFamily="18" charset="0"/>
                <a:ea typeface="等线" panose="02010600030101010101" pitchFamily="2" charset="-122"/>
              </a:endParaRPr>
            </a:p>
          </p:txBody>
        </p:sp>
        <p:sp>
          <p:nvSpPr>
            <p:cNvPr id="19" name="Freeform 175">
              <a:extLst>
                <a:ext uri="{FF2B5EF4-FFF2-40B4-BE49-F238E27FC236}">
                  <a16:creationId xmlns:a16="http://schemas.microsoft.com/office/drawing/2014/main" id="{BAB5D669-A5F9-4B5A-925B-CE667E09B1CC}"/>
                </a:ext>
              </a:extLst>
            </p:cNvPr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1625559">
                <a:defRPr/>
              </a:pPr>
              <a:endParaRPr lang="zh-CN" altLang="en-US" sz="3200">
                <a:solidFill>
                  <a:prstClr val="black"/>
                </a:solidFill>
                <a:latin typeface="UTM Rockwell" panose="02040603050506020204" pitchFamily="18" charset="0"/>
                <a:ea typeface="等线" panose="02010600030101010101" pitchFamily="2" charset="-122"/>
              </a:endParaRPr>
            </a:p>
          </p:txBody>
        </p:sp>
        <p:sp>
          <p:nvSpPr>
            <p:cNvPr id="20" name="Freeform 176">
              <a:extLst>
                <a:ext uri="{FF2B5EF4-FFF2-40B4-BE49-F238E27FC236}">
                  <a16:creationId xmlns:a16="http://schemas.microsoft.com/office/drawing/2014/main" id="{D1F5A9B0-655F-4827-A6B0-C4A33C96FFE9}"/>
                </a:ext>
              </a:extLst>
            </p:cNvPr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1625559">
                <a:defRPr/>
              </a:pPr>
              <a:endParaRPr lang="zh-CN" altLang="en-US" sz="3200">
                <a:solidFill>
                  <a:prstClr val="black"/>
                </a:solidFill>
                <a:latin typeface="UTM Rockwell" panose="02040603050506020204" pitchFamily="18" charset="0"/>
                <a:ea typeface="等线" panose="02010600030101010101" pitchFamily="2" charset="-122"/>
              </a:endParaRPr>
            </a:p>
          </p:txBody>
        </p:sp>
        <p:sp>
          <p:nvSpPr>
            <p:cNvPr id="21" name="Freeform 177">
              <a:extLst>
                <a:ext uri="{FF2B5EF4-FFF2-40B4-BE49-F238E27FC236}">
                  <a16:creationId xmlns:a16="http://schemas.microsoft.com/office/drawing/2014/main" id="{C363F346-B8B9-4FD4-8BD6-C5CA5F138030}"/>
                </a:ext>
              </a:extLst>
            </p:cNvPr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1625559">
                <a:defRPr/>
              </a:pPr>
              <a:endParaRPr lang="zh-CN" altLang="en-US" sz="3200">
                <a:solidFill>
                  <a:prstClr val="black"/>
                </a:solidFill>
                <a:latin typeface="UTM Rockwell" panose="02040603050506020204" pitchFamily="18" charset="0"/>
                <a:ea typeface="等线" panose="02010600030101010101" pitchFamily="2" charset="-122"/>
              </a:endParaRPr>
            </a:p>
          </p:txBody>
        </p:sp>
        <p:sp>
          <p:nvSpPr>
            <p:cNvPr id="22" name="Freeform 178">
              <a:extLst>
                <a:ext uri="{FF2B5EF4-FFF2-40B4-BE49-F238E27FC236}">
                  <a16:creationId xmlns:a16="http://schemas.microsoft.com/office/drawing/2014/main" id="{8728F700-DF28-43C9-91BD-B63247B97EDD}"/>
                </a:ext>
              </a:extLst>
            </p:cNvPr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1625559">
                <a:defRPr/>
              </a:pPr>
              <a:endParaRPr lang="zh-CN" altLang="en-US" sz="3200">
                <a:solidFill>
                  <a:prstClr val="black"/>
                </a:solidFill>
                <a:latin typeface="UTM Rockwell" panose="02040603050506020204" pitchFamily="18" charset="0"/>
                <a:ea typeface="等线" panose="02010600030101010101" pitchFamily="2" charset="-122"/>
              </a:endParaRPr>
            </a:p>
          </p:txBody>
        </p:sp>
        <p:sp>
          <p:nvSpPr>
            <p:cNvPr id="23" name="Freeform 179">
              <a:extLst>
                <a:ext uri="{FF2B5EF4-FFF2-40B4-BE49-F238E27FC236}">
                  <a16:creationId xmlns:a16="http://schemas.microsoft.com/office/drawing/2014/main" id="{C88F8ACF-9F63-4177-8569-2A95EB7999F9}"/>
                </a:ext>
              </a:extLst>
            </p:cNvPr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1625559">
                <a:defRPr/>
              </a:pPr>
              <a:endParaRPr lang="zh-CN" altLang="en-US" sz="3200">
                <a:solidFill>
                  <a:prstClr val="black"/>
                </a:solidFill>
                <a:latin typeface="UTM Rockwell" panose="02040603050506020204" pitchFamily="18" charset="0"/>
                <a:ea typeface="等线" panose="02010600030101010101" pitchFamily="2" charset="-122"/>
              </a:endParaRPr>
            </a:p>
          </p:txBody>
        </p:sp>
      </p:grpSp>
      <p:pic>
        <p:nvPicPr>
          <p:cNvPr id="11" name="Picture 10" descr="A picture containing green&#10;&#10;Description automatically generated">
            <a:extLst>
              <a:ext uri="{FF2B5EF4-FFF2-40B4-BE49-F238E27FC236}">
                <a16:creationId xmlns:a16="http://schemas.microsoft.com/office/drawing/2014/main" id="{F5CCF9BD-7F9A-4EAD-834E-B7E175AF70B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1" t="76949" r="38891" b="2997"/>
          <a:stretch/>
        </p:blipFill>
        <p:spPr>
          <a:xfrm>
            <a:off x="2127503" y="1868608"/>
            <a:ext cx="9245357" cy="1614408"/>
          </a:xfrm>
          <a:prstGeom prst="rect">
            <a:avLst/>
          </a:prstGeom>
        </p:spPr>
      </p:pic>
      <p:sp>
        <p:nvSpPr>
          <p:cNvPr id="2" name="Text Box 3">
            <a:extLst>
              <a:ext uri="{FF2B5EF4-FFF2-40B4-BE49-F238E27FC236}">
                <a16:creationId xmlns:a16="http://schemas.microsoft.com/office/drawing/2014/main" id="{2192F28E-4FE6-4E16-8050-1D730E3C9B50}"/>
              </a:ext>
            </a:extLst>
          </p:cNvPr>
          <p:cNvSpPr txBox="1"/>
          <p:nvPr/>
        </p:nvSpPr>
        <p:spPr>
          <a:xfrm>
            <a:off x="3454262" y="2244927"/>
            <a:ext cx="5450260" cy="861770"/>
          </a:xfrm>
          <a:prstGeom prst="rect">
            <a:avLst/>
          </a:prstGeom>
          <a:noFill/>
          <a:ln w="9525">
            <a:noFill/>
          </a:ln>
        </p:spPr>
        <p:txBody>
          <a:bodyPr wrap="square" lIns="121917" tIns="60958" rIns="121917" bIns="60958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 algn="ctr" defTabSz="687537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None/>
            </a:pPr>
            <a:r>
              <a:rPr lang="en-US" sz="4800" kern="0">
                <a:solidFill>
                  <a:srgbClr val="002060"/>
                </a:solidFill>
                <a:latin typeface="UTM Rockwell" panose="02040603050506020204" pitchFamily="18" charset="0"/>
                <a:sym typeface="Arial"/>
              </a:rPr>
              <a:t>20020 : 10 = 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DB2A66B-E9C8-46D2-9734-898EB4A7BE81}"/>
              </a:ext>
            </a:extLst>
          </p:cNvPr>
          <p:cNvSpPr txBox="1"/>
          <p:nvPr/>
        </p:nvSpPr>
        <p:spPr>
          <a:xfrm>
            <a:off x="3326214" y="3904776"/>
            <a:ext cx="5706357" cy="954103"/>
          </a:xfrm>
          <a:custGeom>
            <a:avLst/>
            <a:gdLst>
              <a:gd name="connsiteX0" fmla="*/ 0 w 5706357"/>
              <a:gd name="connsiteY0" fmla="*/ 0 h 954103"/>
              <a:gd name="connsiteX1" fmla="*/ 462849 w 5706357"/>
              <a:gd name="connsiteY1" fmla="*/ 0 h 954103"/>
              <a:gd name="connsiteX2" fmla="*/ 1211016 w 5706357"/>
              <a:gd name="connsiteY2" fmla="*/ 0 h 954103"/>
              <a:gd name="connsiteX3" fmla="*/ 1673865 w 5706357"/>
              <a:gd name="connsiteY3" fmla="*/ 0 h 954103"/>
              <a:gd name="connsiteX4" fmla="*/ 2307904 w 5706357"/>
              <a:gd name="connsiteY4" fmla="*/ 0 h 954103"/>
              <a:gd name="connsiteX5" fmla="*/ 3056071 w 5706357"/>
              <a:gd name="connsiteY5" fmla="*/ 0 h 954103"/>
              <a:gd name="connsiteX6" fmla="*/ 3747174 w 5706357"/>
              <a:gd name="connsiteY6" fmla="*/ 0 h 954103"/>
              <a:gd name="connsiteX7" fmla="*/ 4381214 w 5706357"/>
              <a:gd name="connsiteY7" fmla="*/ 0 h 954103"/>
              <a:gd name="connsiteX8" fmla="*/ 5015254 w 5706357"/>
              <a:gd name="connsiteY8" fmla="*/ 0 h 954103"/>
              <a:gd name="connsiteX9" fmla="*/ 5706357 w 5706357"/>
              <a:gd name="connsiteY9" fmla="*/ 0 h 954103"/>
              <a:gd name="connsiteX10" fmla="*/ 5706357 w 5706357"/>
              <a:gd name="connsiteY10" fmla="*/ 457969 h 954103"/>
              <a:gd name="connsiteX11" fmla="*/ 5706357 w 5706357"/>
              <a:gd name="connsiteY11" fmla="*/ 954103 h 954103"/>
              <a:gd name="connsiteX12" fmla="*/ 5072317 w 5706357"/>
              <a:gd name="connsiteY12" fmla="*/ 954103 h 954103"/>
              <a:gd name="connsiteX13" fmla="*/ 4438278 w 5706357"/>
              <a:gd name="connsiteY13" fmla="*/ 954103 h 954103"/>
              <a:gd name="connsiteX14" fmla="*/ 3804238 w 5706357"/>
              <a:gd name="connsiteY14" fmla="*/ 954103 h 954103"/>
              <a:gd name="connsiteX15" fmla="*/ 3113135 w 5706357"/>
              <a:gd name="connsiteY15" fmla="*/ 954103 h 954103"/>
              <a:gd name="connsiteX16" fmla="*/ 2650286 w 5706357"/>
              <a:gd name="connsiteY16" fmla="*/ 954103 h 954103"/>
              <a:gd name="connsiteX17" fmla="*/ 1902119 w 5706357"/>
              <a:gd name="connsiteY17" fmla="*/ 954103 h 954103"/>
              <a:gd name="connsiteX18" fmla="*/ 1325143 w 5706357"/>
              <a:gd name="connsiteY18" fmla="*/ 954103 h 954103"/>
              <a:gd name="connsiteX19" fmla="*/ 691103 w 5706357"/>
              <a:gd name="connsiteY19" fmla="*/ 954103 h 954103"/>
              <a:gd name="connsiteX20" fmla="*/ 0 w 5706357"/>
              <a:gd name="connsiteY20" fmla="*/ 954103 h 954103"/>
              <a:gd name="connsiteX21" fmla="*/ 0 w 5706357"/>
              <a:gd name="connsiteY21" fmla="*/ 486593 h 954103"/>
              <a:gd name="connsiteX22" fmla="*/ 0 w 5706357"/>
              <a:gd name="connsiteY22" fmla="*/ 0 h 954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5706357" h="954103" fill="none" extrusionOk="0">
                <a:moveTo>
                  <a:pt x="0" y="0"/>
                </a:moveTo>
                <a:cubicBezTo>
                  <a:pt x="201394" y="-20517"/>
                  <a:pt x="331078" y="18732"/>
                  <a:pt x="462849" y="0"/>
                </a:cubicBezTo>
                <a:cubicBezTo>
                  <a:pt x="594620" y="-18732"/>
                  <a:pt x="955982" y="31799"/>
                  <a:pt x="1211016" y="0"/>
                </a:cubicBezTo>
                <a:cubicBezTo>
                  <a:pt x="1466050" y="-31799"/>
                  <a:pt x="1464047" y="-15074"/>
                  <a:pt x="1673865" y="0"/>
                </a:cubicBezTo>
                <a:cubicBezTo>
                  <a:pt x="1883683" y="15074"/>
                  <a:pt x="2111236" y="-12619"/>
                  <a:pt x="2307904" y="0"/>
                </a:cubicBezTo>
                <a:cubicBezTo>
                  <a:pt x="2504572" y="12619"/>
                  <a:pt x="2834362" y="-15556"/>
                  <a:pt x="3056071" y="0"/>
                </a:cubicBezTo>
                <a:cubicBezTo>
                  <a:pt x="3277780" y="15556"/>
                  <a:pt x="3590737" y="-5831"/>
                  <a:pt x="3747174" y="0"/>
                </a:cubicBezTo>
                <a:cubicBezTo>
                  <a:pt x="3903611" y="5831"/>
                  <a:pt x="4151504" y="-6919"/>
                  <a:pt x="4381214" y="0"/>
                </a:cubicBezTo>
                <a:cubicBezTo>
                  <a:pt x="4610924" y="6919"/>
                  <a:pt x="4753110" y="1893"/>
                  <a:pt x="5015254" y="0"/>
                </a:cubicBezTo>
                <a:cubicBezTo>
                  <a:pt x="5277398" y="-1893"/>
                  <a:pt x="5415575" y="-20502"/>
                  <a:pt x="5706357" y="0"/>
                </a:cubicBezTo>
                <a:cubicBezTo>
                  <a:pt x="5693952" y="96139"/>
                  <a:pt x="5702353" y="233762"/>
                  <a:pt x="5706357" y="457969"/>
                </a:cubicBezTo>
                <a:cubicBezTo>
                  <a:pt x="5710361" y="682176"/>
                  <a:pt x="5701355" y="727173"/>
                  <a:pt x="5706357" y="954103"/>
                </a:cubicBezTo>
                <a:cubicBezTo>
                  <a:pt x="5541805" y="950592"/>
                  <a:pt x="5336523" y="939121"/>
                  <a:pt x="5072317" y="954103"/>
                </a:cubicBezTo>
                <a:cubicBezTo>
                  <a:pt x="4808111" y="969085"/>
                  <a:pt x="4711735" y="950185"/>
                  <a:pt x="4438278" y="954103"/>
                </a:cubicBezTo>
                <a:cubicBezTo>
                  <a:pt x="4164821" y="958021"/>
                  <a:pt x="4070037" y="951989"/>
                  <a:pt x="3804238" y="954103"/>
                </a:cubicBezTo>
                <a:cubicBezTo>
                  <a:pt x="3538439" y="956217"/>
                  <a:pt x="3330018" y="942150"/>
                  <a:pt x="3113135" y="954103"/>
                </a:cubicBezTo>
                <a:cubicBezTo>
                  <a:pt x="2896252" y="966056"/>
                  <a:pt x="2800861" y="958168"/>
                  <a:pt x="2650286" y="954103"/>
                </a:cubicBezTo>
                <a:cubicBezTo>
                  <a:pt x="2499711" y="950038"/>
                  <a:pt x="2156582" y="971887"/>
                  <a:pt x="1902119" y="954103"/>
                </a:cubicBezTo>
                <a:cubicBezTo>
                  <a:pt x="1647656" y="936319"/>
                  <a:pt x="1601599" y="974814"/>
                  <a:pt x="1325143" y="954103"/>
                </a:cubicBezTo>
                <a:cubicBezTo>
                  <a:pt x="1048687" y="933392"/>
                  <a:pt x="926469" y="983600"/>
                  <a:pt x="691103" y="954103"/>
                </a:cubicBezTo>
                <a:cubicBezTo>
                  <a:pt x="455737" y="924606"/>
                  <a:pt x="325571" y="956782"/>
                  <a:pt x="0" y="954103"/>
                </a:cubicBezTo>
                <a:cubicBezTo>
                  <a:pt x="-3438" y="829517"/>
                  <a:pt x="2640" y="678969"/>
                  <a:pt x="0" y="486593"/>
                </a:cubicBezTo>
                <a:cubicBezTo>
                  <a:pt x="-2640" y="294217"/>
                  <a:pt x="-22069" y="146672"/>
                  <a:pt x="0" y="0"/>
                </a:cubicBezTo>
                <a:close/>
              </a:path>
              <a:path w="5706357" h="954103" stroke="0" extrusionOk="0">
                <a:moveTo>
                  <a:pt x="0" y="0"/>
                </a:moveTo>
                <a:cubicBezTo>
                  <a:pt x="267614" y="-28921"/>
                  <a:pt x="537969" y="12150"/>
                  <a:pt x="691103" y="0"/>
                </a:cubicBezTo>
                <a:cubicBezTo>
                  <a:pt x="844237" y="-12150"/>
                  <a:pt x="1044614" y="18838"/>
                  <a:pt x="1211016" y="0"/>
                </a:cubicBezTo>
                <a:cubicBezTo>
                  <a:pt x="1377418" y="-18838"/>
                  <a:pt x="1732201" y="-33199"/>
                  <a:pt x="1959183" y="0"/>
                </a:cubicBezTo>
                <a:cubicBezTo>
                  <a:pt x="2186165" y="33199"/>
                  <a:pt x="2276368" y="4294"/>
                  <a:pt x="2593222" y="0"/>
                </a:cubicBezTo>
                <a:cubicBezTo>
                  <a:pt x="2910076" y="-4294"/>
                  <a:pt x="2968416" y="-28431"/>
                  <a:pt x="3170198" y="0"/>
                </a:cubicBezTo>
                <a:cubicBezTo>
                  <a:pt x="3371980" y="28431"/>
                  <a:pt x="3473546" y="-17525"/>
                  <a:pt x="3747174" y="0"/>
                </a:cubicBezTo>
                <a:cubicBezTo>
                  <a:pt x="4020802" y="17525"/>
                  <a:pt x="4213967" y="6701"/>
                  <a:pt x="4495341" y="0"/>
                </a:cubicBezTo>
                <a:cubicBezTo>
                  <a:pt x="4776715" y="-6701"/>
                  <a:pt x="5421049" y="51105"/>
                  <a:pt x="5706357" y="0"/>
                </a:cubicBezTo>
                <a:cubicBezTo>
                  <a:pt x="5710038" y="208677"/>
                  <a:pt x="5682683" y="341921"/>
                  <a:pt x="5706357" y="477052"/>
                </a:cubicBezTo>
                <a:cubicBezTo>
                  <a:pt x="5730031" y="612183"/>
                  <a:pt x="5688592" y="853427"/>
                  <a:pt x="5706357" y="954103"/>
                </a:cubicBezTo>
                <a:cubicBezTo>
                  <a:pt x="5442149" y="920201"/>
                  <a:pt x="5148717" y="984250"/>
                  <a:pt x="4958190" y="954103"/>
                </a:cubicBezTo>
                <a:cubicBezTo>
                  <a:pt x="4767663" y="923956"/>
                  <a:pt x="4492802" y="964912"/>
                  <a:pt x="4324151" y="954103"/>
                </a:cubicBezTo>
                <a:cubicBezTo>
                  <a:pt x="4155500" y="943294"/>
                  <a:pt x="3890480" y="940255"/>
                  <a:pt x="3633047" y="954103"/>
                </a:cubicBezTo>
                <a:cubicBezTo>
                  <a:pt x="3375614" y="967951"/>
                  <a:pt x="3068013" y="979801"/>
                  <a:pt x="2884880" y="954103"/>
                </a:cubicBezTo>
                <a:cubicBezTo>
                  <a:pt x="2701747" y="928405"/>
                  <a:pt x="2454493" y="925194"/>
                  <a:pt x="2250841" y="954103"/>
                </a:cubicBezTo>
                <a:cubicBezTo>
                  <a:pt x="2047189" y="983012"/>
                  <a:pt x="1872026" y="979265"/>
                  <a:pt x="1673865" y="954103"/>
                </a:cubicBezTo>
                <a:cubicBezTo>
                  <a:pt x="1475704" y="928941"/>
                  <a:pt x="1121469" y="968719"/>
                  <a:pt x="982761" y="954103"/>
                </a:cubicBezTo>
                <a:cubicBezTo>
                  <a:pt x="844053" y="939487"/>
                  <a:pt x="407119" y="995094"/>
                  <a:pt x="0" y="954103"/>
                </a:cubicBezTo>
                <a:cubicBezTo>
                  <a:pt x="22417" y="809190"/>
                  <a:pt x="22760" y="696771"/>
                  <a:pt x="0" y="457969"/>
                </a:cubicBezTo>
                <a:cubicBezTo>
                  <a:pt x="-22760" y="219167"/>
                  <a:pt x="14268" y="961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rgbClr val="FFFF00"/>
            </a:solidFill>
            <a:extLst>
              <a:ext uri="{C807C97D-BFC1-408E-A445-0C87EB9F89A2}">
                <ask:lineSketchStyleProps xmlns:ask="http://schemas.microsoft.com/office/drawing/2018/sketchyshapes" sd="162417790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lIns="121917" tIns="60958" rIns="121917" bIns="60958">
            <a:spAutoFit/>
          </a:bodyPr>
          <a:lstStyle/>
          <a:p>
            <a:pPr algn="ctr" defTabSz="687537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en-US" sz="5400" kern="0">
                <a:solidFill>
                  <a:srgbClr val="002060"/>
                </a:solidFill>
                <a:latin typeface="UTM Rockwell" panose="02040603050506020204" pitchFamily="18" charset="0"/>
                <a:sym typeface="Arial"/>
              </a:rPr>
              <a:t>2002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1096529" y="-2649633"/>
            <a:ext cx="11019912" cy="9422966"/>
            <a:chOff x="995087" y="38730"/>
            <a:chExt cx="5498544" cy="6560223"/>
          </a:xfrm>
        </p:grpSpPr>
        <p:pic>
          <p:nvPicPr>
            <p:cNvPr id="25" name="图片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3927" y="38730"/>
              <a:ext cx="4668691" cy="4668691"/>
            </a:xfrm>
            <a:prstGeom prst="rect">
              <a:avLst/>
            </a:prstGeom>
          </p:spPr>
        </p:pic>
        <p:sp>
          <p:nvSpPr>
            <p:cNvPr id="26" name="任意多边形: 形状 28"/>
            <p:cNvSpPr/>
            <p:nvPr/>
          </p:nvSpPr>
          <p:spPr>
            <a:xfrm>
              <a:off x="995087" y="3413541"/>
              <a:ext cx="5498544" cy="3185412"/>
            </a:xfrm>
            <a:custGeom>
              <a:avLst/>
              <a:gdLst>
                <a:gd name="connsiteX0" fmla="*/ 316024 w 2907720"/>
                <a:gd name="connsiteY0" fmla="*/ 0 h 1684498"/>
                <a:gd name="connsiteX1" fmla="*/ 75392 w 2907720"/>
                <a:gd name="connsiteY1" fmla="*/ 317634 h 1684498"/>
                <a:gd name="connsiteX2" fmla="*/ 65767 w 2907720"/>
                <a:gd name="connsiteY2" fmla="*/ 1299411 h 1684498"/>
                <a:gd name="connsiteX3" fmla="*/ 864664 w 2907720"/>
                <a:gd name="connsiteY3" fmla="*/ 1617045 h 1684498"/>
                <a:gd name="connsiteX4" fmla="*/ 2500959 w 2907720"/>
                <a:gd name="connsiteY4" fmla="*/ 1655546 h 1684498"/>
                <a:gd name="connsiteX5" fmla="*/ 2847468 w 2907720"/>
                <a:gd name="connsiteY5" fmla="*/ 1270535 h 1684498"/>
                <a:gd name="connsiteX6" fmla="*/ 2895594 w 2907720"/>
                <a:gd name="connsiteY6" fmla="*/ 760396 h 1684498"/>
                <a:gd name="connsiteX7" fmla="*/ 2712714 w 2907720"/>
                <a:gd name="connsiteY7" fmla="*/ 182880 h 1684498"/>
                <a:gd name="connsiteX8" fmla="*/ 2356580 w 2907720"/>
                <a:gd name="connsiteY8" fmla="*/ 9626 h 1684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07720" h="1684498">
                  <a:moveTo>
                    <a:pt x="316024" y="0"/>
                  </a:moveTo>
                  <a:cubicBezTo>
                    <a:pt x="216562" y="50533"/>
                    <a:pt x="117101" y="101066"/>
                    <a:pt x="75392" y="317634"/>
                  </a:cubicBezTo>
                  <a:cubicBezTo>
                    <a:pt x="33682" y="534203"/>
                    <a:pt x="-65778" y="1082843"/>
                    <a:pt x="65767" y="1299411"/>
                  </a:cubicBezTo>
                  <a:cubicBezTo>
                    <a:pt x="197312" y="1515980"/>
                    <a:pt x="458799" y="1557689"/>
                    <a:pt x="864664" y="1617045"/>
                  </a:cubicBezTo>
                  <a:cubicBezTo>
                    <a:pt x="1270529" y="1676401"/>
                    <a:pt x="2170492" y="1713298"/>
                    <a:pt x="2500959" y="1655546"/>
                  </a:cubicBezTo>
                  <a:cubicBezTo>
                    <a:pt x="2831426" y="1597794"/>
                    <a:pt x="2781696" y="1419727"/>
                    <a:pt x="2847468" y="1270535"/>
                  </a:cubicBezTo>
                  <a:cubicBezTo>
                    <a:pt x="2913240" y="1121343"/>
                    <a:pt x="2918053" y="941672"/>
                    <a:pt x="2895594" y="760396"/>
                  </a:cubicBezTo>
                  <a:cubicBezTo>
                    <a:pt x="2873135" y="579120"/>
                    <a:pt x="2802550" y="308008"/>
                    <a:pt x="2712714" y="182880"/>
                  </a:cubicBezTo>
                  <a:cubicBezTo>
                    <a:pt x="2622878" y="57752"/>
                    <a:pt x="2489729" y="33689"/>
                    <a:pt x="2356580" y="9626"/>
                  </a:cubicBezTo>
                </a:path>
              </a:pathLst>
            </a:custGeom>
            <a:noFill/>
            <a:ln w="12700">
              <a:solidFill>
                <a:srgbClr val="5C934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pic>
        <p:nvPicPr>
          <p:cNvPr id="27" name="Picture 2" descr="E:\0000000我图PPT\00001PNG素材\儿童卡通\6465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8969" y="3344091"/>
            <a:ext cx="2061409" cy="3700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A_图片 9">
            <a:extLst>
              <a:ext uri="{FF2B5EF4-FFF2-40B4-BE49-F238E27FC236}">
                <a16:creationId xmlns:a16="http://schemas.microsoft.com/office/drawing/2014/main" id="{7E0CD998-F60D-41BB-8A5A-16A73202DB8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44" y="4996648"/>
            <a:ext cx="2219672" cy="1536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756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F5D81000-6F33-4FA2-B4D2-9A8103A60263}"/>
              </a:ext>
            </a:extLst>
          </p:cNvPr>
          <p:cNvSpPr/>
          <p:nvPr/>
        </p:nvSpPr>
        <p:spPr>
          <a:xfrm>
            <a:off x="247650" y="245396"/>
            <a:ext cx="11684000" cy="6375400"/>
          </a:xfrm>
          <a:prstGeom prst="rect">
            <a:avLst/>
          </a:prstGeom>
          <a:noFill/>
          <a:ln w="158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UTM Rockwell" panose="02040603050506020204" pitchFamily="18" charset="0"/>
            </a:endParaRP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584F8C57-76C4-4A86-BBC5-F06C939EC52D}"/>
              </a:ext>
            </a:extLst>
          </p:cNvPr>
          <p:cNvGrpSpPr/>
          <p:nvPr/>
        </p:nvGrpSpPr>
        <p:grpSpPr>
          <a:xfrm>
            <a:off x="1785938" y="731510"/>
            <a:ext cx="7100887" cy="2409044"/>
            <a:chOff x="-51859" y="123185"/>
            <a:chExt cx="4270933" cy="1891866"/>
          </a:xfrm>
        </p:grpSpPr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418AEFFF-3552-4A2C-8FEC-808BB800E65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0350" y="304292"/>
              <a:ext cx="3958724" cy="1710759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D6623A12-69B5-4A27-876D-D45F74B4091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1859" y="123185"/>
              <a:ext cx="1335450" cy="1062290"/>
            </a:xfrm>
            <a:prstGeom prst="rect">
              <a:avLst/>
            </a:prstGeom>
          </p:spPr>
        </p:pic>
      </p:grpSp>
      <p:pic>
        <p:nvPicPr>
          <p:cNvPr id="3" name="图片 2">
            <a:extLst>
              <a:ext uri="{FF2B5EF4-FFF2-40B4-BE49-F238E27FC236}">
                <a16:creationId xmlns:a16="http://schemas.microsoft.com/office/drawing/2014/main" id="{180C0289-5526-483D-AD6D-8335AF0E9E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0829" y="2656391"/>
            <a:ext cx="4533900" cy="45339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60B0B0CD-4A12-419A-B7B8-7B3E36AC8A5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37017" flipH="1">
            <a:off x="447868" y="2722393"/>
            <a:ext cx="3150055" cy="3150055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5B80CC34-0B87-4ACB-AD0C-3BD2E71945F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18929" flipH="1">
            <a:off x="9773190" y="-135438"/>
            <a:ext cx="1459794" cy="14597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</p:pic>
      <p:sp>
        <p:nvSpPr>
          <p:cNvPr id="2" name="Rectangle 1"/>
          <p:cNvSpPr/>
          <p:nvPr/>
        </p:nvSpPr>
        <p:spPr>
          <a:xfrm>
            <a:off x="2862376" y="1382034"/>
            <a:ext cx="5676555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7537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en-US" sz="6600" kern="0">
                <a:solidFill>
                  <a:srgbClr val="002060"/>
                </a:solidFill>
                <a:latin typeface="UTM Rockwell" panose="02040603050506020204" pitchFamily="18" charset="0"/>
                <a:sym typeface="Arial"/>
              </a:rPr>
              <a:t>9100:10 = 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386264" y="3433096"/>
            <a:ext cx="264845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7537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en-US" sz="8800" kern="0">
                <a:solidFill>
                  <a:srgbClr val="FF0000"/>
                </a:solidFill>
                <a:latin typeface="UTM Rockwell" panose="02040603050506020204" pitchFamily="18" charset="0"/>
                <a:sym typeface="Arial"/>
              </a:rPr>
              <a:t>910</a:t>
            </a:r>
          </a:p>
        </p:txBody>
      </p:sp>
    </p:spTree>
    <p:extLst>
      <p:ext uri="{BB962C8B-B14F-4D97-AF65-F5344CB8AC3E}">
        <p14:creationId xmlns:p14="http://schemas.microsoft.com/office/powerpoint/2010/main" val="37254598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A82766E2-2BB1-4302-A35D-B7FBDF4ED002}"/>
              </a:ext>
            </a:extLst>
          </p:cNvPr>
          <p:cNvSpPr/>
          <p:nvPr/>
        </p:nvSpPr>
        <p:spPr>
          <a:xfrm>
            <a:off x="247650" y="245396"/>
            <a:ext cx="11684000" cy="6375400"/>
          </a:xfrm>
          <a:prstGeom prst="rect">
            <a:avLst/>
          </a:prstGeom>
          <a:noFill/>
          <a:ln w="158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UTM Rockwell" panose="02040603050506020204" pitchFamily="18" charset="0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1C144133-153F-41A0-98C3-28A19EAAB338}"/>
              </a:ext>
            </a:extLst>
          </p:cNvPr>
          <p:cNvGrpSpPr/>
          <p:nvPr/>
        </p:nvGrpSpPr>
        <p:grpSpPr>
          <a:xfrm>
            <a:off x="928688" y="245396"/>
            <a:ext cx="10531587" cy="2226341"/>
            <a:chOff x="-51859" y="123185"/>
            <a:chExt cx="4270933" cy="1891866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141F873F-A513-42CD-9E10-08DD7BE4F9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0350" y="304292"/>
              <a:ext cx="3958724" cy="1710759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8F1548B1-4AAA-4B49-9681-ABA44EE6853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1859" y="123185"/>
              <a:ext cx="1335450" cy="1062290"/>
            </a:xfrm>
            <a:prstGeom prst="rect">
              <a:avLst/>
            </a:prstGeom>
          </p:spPr>
        </p:pic>
      </p:grpSp>
      <p:pic>
        <p:nvPicPr>
          <p:cNvPr id="12" name="图片 11">
            <a:extLst>
              <a:ext uri="{FF2B5EF4-FFF2-40B4-BE49-F238E27FC236}">
                <a16:creationId xmlns:a16="http://schemas.microsoft.com/office/drawing/2014/main" id="{3E35BE00-B57E-4389-A26E-47362C8AE6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18929" flipH="1">
            <a:off x="9773190" y="-135438"/>
            <a:ext cx="1459794" cy="14597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F426C37B-90A9-46DF-812D-351CEF75F93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631" y="3663007"/>
            <a:ext cx="4177559" cy="2692574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3898885" y="2734707"/>
            <a:ext cx="4839786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7537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en-US" sz="8800" kern="0">
                <a:solidFill>
                  <a:srgbClr val="FF0000"/>
                </a:solidFill>
                <a:latin typeface="UTM Rockwell" panose="02040603050506020204" pitchFamily="18" charset="0"/>
                <a:sym typeface="Arial"/>
              </a:rPr>
              <a:t>102000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988604" y="610857"/>
            <a:ext cx="9724137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7537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en-US" sz="8800" kern="0">
                <a:solidFill>
                  <a:srgbClr val="002060"/>
                </a:solidFill>
                <a:latin typeface="UTM Rockwell" panose="02040603050506020204" pitchFamily="18" charset="0"/>
                <a:sym typeface="Arial"/>
              </a:rPr>
              <a:t>1020 x 100 = ? </a:t>
            </a:r>
          </a:p>
        </p:txBody>
      </p:sp>
    </p:spTree>
    <p:extLst>
      <p:ext uri="{BB962C8B-B14F-4D97-AF65-F5344CB8AC3E}">
        <p14:creationId xmlns:p14="http://schemas.microsoft.com/office/powerpoint/2010/main" val="121207230"/>
      </p:ext>
    </p:extLst>
  </p:cSld>
  <p:clrMapOvr>
    <a:masterClrMapping/>
  </p:clrMapOvr>
  <p:transition spd="slow">
    <p:wip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5" presetID="2" presetClass="entr" presetSubtype="4" fill="hold" nodeType="afterEffect" p14:presetBounceEnd="3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6000">
                                          <p:cBhvr additive="base">
                                            <p:cTn id="1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6000">
                                          <p:cBhvr additive="base">
                                            <p:cTn id="1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3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3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  <p:bldP spid="1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3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3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  <p:bldP spid="14" grpId="0"/>
        </p:bldLst>
      </p:timing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A82766E2-2BB1-4302-A35D-B7FBDF4ED002}"/>
              </a:ext>
            </a:extLst>
          </p:cNvPr>
          <p:cNvSpPr/>
          <p:nvPr/>
        </p:nvSpPr>
        <p:spPr>
          <a:xfrm>
            <a:off x="281142" y="245396"/>
            <a:ext cx="11650508" cy="6375400"/>
          </a:xfrm>
          <a:prstGeom prst="rect">
            <a:avLst/>
          </a:prstGeom>
          <a:noFill/>
          <a:ln w="158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UTM Rockwell" panose="02040603050506020204" pitchFamily="18" charset="0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1C144133-153F-41A0-98C3-28A19EAAB338}"/>
              </a:ext>
            </a:extLst>
          </p:cNvPr>
          <p:cNvGrpSpPr/>
          <p:nvPr/>
        </p:nvGrpSpPr>
        <p:grpSpPr>
          <a:xfrm>
            <a:off x="-618057" y="-163379"/>
            <a:ext cx="12337509" cy="3793165"/>
            <a:chOff x="-51859" y="123185"/>
            <a:chExt cx="4270933" cy="1891866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141F873F-A513-42CD-9E10-08DD7BE4F9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0350" y="304292"/>
              <a:ext cx="3958724" cy="1710759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8F1548B1-4AAA-4B49-9681-ABA44EE6853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1859" y="123185"/>
              <a:ext cx="1335450" cy="1062290"/>
            </a:xfrm>
            <a:prstGeom prst="rect">
              <a:avLst/>
            </a:prstGeom>
          </p:spPr>
        </p:pic>
      </p:grpSp>
      <p:pic>
        <p:nvPicPr>
          <p:cNvPr id="12" name="图片 11">
            <a:extLst>
              <a:ext uri="{FF2B5EF4-FFF2-40B4-BE49-F238E27FC236}">
                <a16:creationId xmlns:a16="http://schemas.microsoft.com/office/drawing/2014/main" id="{3E35BE00-B57E-4389-A26E-47362C8AE6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18929" flipH="1">
            <a:off x="9777208" y="-136256"/>
            <a:ext cx="1455609" cy="14597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F426C37B-90A9-46DF-812D-351CEF75F93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27" y="4223007"/>
            <a:ext cx="3400082" cy="2197764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5377137" y="3928357"/>
            <a:ext cx="175187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7537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en-US" sz="9600" kern="0">
                <a:solidFill>
                  <a:srgbClr val="FF0000"/>
                </a:solidFill>
                <a:latin typeface="UTM Rockwell" panose="02040603050506020204" pitchFamily="18" charset="0"/>
                <a:sym typeface="Arial"/>
              </a:rPr>
              <a:t>= </a:t>
            </a:r>
          </a:p>
        </p:txBody>
      </p:sp>
      <p:sp>
        <p:nvSpPr>
          <p:cNvPr id="10" name="Rectangle 9"/>
          <p:cNvSpPr/>
          <p:nvPr/>
        </p:nvSpPr>
        <p:spPr>
          <a:xfrm>
            <a:off x="1433139" y="877126"/>
            <a:ext cx="908246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4000" dirty="0">
                <a:solidFill>
                  <a:schemeClr val="accent6">
                    <a:lumMod val="50000"/>
                  </a:schemeClr>
                </a:solidFill>
                <a:latin typeface="UTM Rockwell" panose="02040603050506020204" pitchFamily="18" charset="0"/>
                <a:cs typeface="#9Slide03 Arima Madurai ExtraBo" pitchFamily="2" charset="0"/>
              </a:rPr>
              <a:t>Điền dấu thích hợp vào chỗ chấm:</a:t>
            </a:r>
            <a:endParaRPr lang="en-US" sz="4000" dirty="0">
              <a:solidFill>
                <a:schemeClr val="accent6">
                  <a:lumMod val="50000"/>
                </a:schemeClr>
              </a:solidFill>
              <a:latin typeface="UTM Rockwell" panose="02040603050506020204" pitchFamily="18" charset="0"/>
              <a:cs typeface="#9Slide03 Arima Madurai ExtraBo" pitchFamily="2" charset="0"/>
            </a:endParaRPr>
          </a:p>
          <a:p>
            <a:pPr algn="ctr"/>
            <a:r>
              <a:rPr lang="nl-NL" sz="4000" dirty="0">
                <a:latin typeface="UTM Rockwell" panose="02040603050506020204" pitchFamily="18" charset="0"/>
                <a:cs typeface="#9Slide03 Arima Madurai ExtraBo" pitchFamily="2" charset="0"/>
              </a:rPr>
              <a:t>420000 : 10 .........4200 x 10</a:t>
            </a:r>
            <a:endParaRPr lang="en-US" sz="4000" dirty="0">
              <a:latin typeface="UTM Rockwell" panose="02040603050506020204" pitchFamily="18" charset="0"/>
              <a:cs typeface="#9Slide03 Arima Madurai ExtraB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3465258"/>
      </p:ext>
    </p:extLst>
  </p:cSld>
  <p:clrMapOvr>
    <a:masterClrMapping/>
  </p:clrMapOvr>
  <p:transition spd="slow"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5" presetID="2" presetClass="entr" presetSubtype="4" fill="hold" nodeType="afterEffect" p14:presetBounceEnd="3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6000">
                                          <p:cBhvr additive="base">
                                            <p:cTn id="1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6000">
                                          <p:cBhvr additive="base">
                                            <p:cTn id="1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3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3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</p:bldLst>
      </p:timing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A82766E2-2BB1-4302-A35D-B7FBDF4ED002}"/>
              </a:ext>
            </a:extLst>
          </p:cNvPr>
          <p:cNvSpPr/>
          <p:nvPr/>
        </p:nvSpPr>
        <p:spPr>
          <a:xfrm>
            <a:off x="32444" y="245396"/>
            <a:ext cx="11899206" cy="6375400"/>
          </a:xfrm>
          <a:prstGeom prst="rect">
            <a:avLst/>
          </a:prstGeom>
          <a:noFill/>
          <a:ln w="158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UTM Rockwell" panose="02040603050506020204" pitchFamily="18" charset="0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1C144133-153F-41A0-98C3-28A19EAAB338}"/>
              </a:ext>
            </a:extLst>
          </p:cNvPr>
          <p:cNvGrpSpPr/>
          <p:nvPr/>
        </p:nvGrpSpPr>
        <p:grpSpPr>
          <a:xfrm>
            <a:off x="-785109" y="-249865"/>
            <a:ext cx="12600872" cy="3793165"/>
            <a:chOff x="-51859" y="123185"/>
            <a:chExt cx="4270933" cy="1891866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141F873F-A513-42CD-9E10-08DD7BE4F9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0350" y="304292"/>
              <a:ext cx="3958724" cy="1710759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8F1548B1-4AAA-4B49-9681-ABA44EE6853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1859" y="123185"/>
              <a:ext cx="1335450" cy="1062290"/>
            </a:xfrm>
            <a:prstGeom prst="rect">
              <a:avLst/>
            </a:prstGeom>
          </p:spPr>
        </p:pic>
      </p:grpSp>
      <p:pic>
        <p:nvPicPr>
          <p:cNvPr id="12" name="图片 11">
            <a:extLst>
              <a:ext uri="{FF2B5EF4-FFF2-40B4-BE49-F238E27FC236}">
                <a16:creationId xmlns:a16="http://schemas.microsoft.com/office/drawing/2014/main" id="{3E35BE00-B57E-4389-A26E-47362C8AE6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18929" flipH="1">
            <a:off x="9747373" y="-130182"/>
            <a:ext cx="1486682" cy="14597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F426C37B-90A9-46DF-812D-351CEF75F93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96" y="4651632"/>
            <a:ext cx="2998820" cy="1897881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5909463" y="3928357"/>
            <a:ext cx="133736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7537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lang="en-US" sz="8800" kern="0">
                <a:solidFill>
                  <a:srgbClr val="FF0000"/>
                </a:solidFill>
                <a:latin typeface="UTM Rockwell" panose="02040603050506020204" pitchFamily="18" charset="0"/>
                <a:sym typeface="Arial"/>
              </a:rPr>
              <a:t>= </a:t>
            </a:r>
          </a:p>
        </p:txBody>
      </p:sp>
      <p:sp>
        <p:nvSpPr>
          <p:cNvPr id="10" name="Rectangle 9"/>
          <p:cNvSpPr/>
          <p:nvPr/>
        </p:nvSpPr>
        <p:spPr>
          <a:xfrm>
            <a:off x="1935481" y="1024115"/>
            <a:ext cx="952479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4000" dirty="0">
                <a:solidFill>
                  <a:schemeClr val="accent6">
                    <a:lumMod val="50000"/>
                  </a:schemeClr>
                </a:solidFill>
                <a:latin typeface="UTM Rockwell" panose="02040603050506020204" pitchFamily="18" charset="0"/>
                <a:cs typeface="#9Slide03 Arima Madurai ExtraBo" pitchFamily="2" charset="0"/>
              </a:rPr>
              <a:t>Điền dấu thích hợp vào chỗ chấm:</a:t>
            </a:r>
            <a:endParaRPr lang="en-US" sz="4000" dirty="0">
              <a:solidFill>
                <a:schemeClr val="accent6">
                  <a:lumMod val="50000"/>
                </a:schemeClr>
              </a:solidFill>
              <a:latin typeface="UTM Rockwell" panose="02040603050506020204" pitchFamily="18" charset="0"/>
              <a:cs typeface="#9Slide03 Arima Madurai ExtraBo" pitchFamily="2" charset="0"/>
            </a:endParaRPr>
          </a:p>
          <a:p>
            <a:r>
              <a:rPr lang="nl-NL" sz="4000" dirty="0">
                <a:latin typeface="UTM Rockwell" panose="02040603050506020204" pitchFamily="18" charset="0"/>
                <a:cs typeface="#9Slide03 Arima Madurai ExtraBo" pitchFamily="2" charset="0"/>
              </a:rPr>
              <a:t>   3210 x 1000 ........32100 x 100</a:t>
            </a:r>
            <a:endParaRPr lang="en-US" sz="4000" dirty="0">
              <a:latin typeface="UTM Rockwell" panose="02040603050506020204" pitchFamily="18" charset="0"/>
              <a:cs typeface="#9Slide03 Arima Madurai ExtraB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061202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5" presetID="2" presetClass="entr" presetSubtype="4" fill="hold" nodeType="afterEffect" p14:presetBounceEnd="3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6000">
                                          <p:cBhvr additive="base">
                                            <p:cTn id="1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6000">
                                          <p:cBhvr additive="base">
                                            <p:cTn id="1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3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32" presetClass="emph" presetSubtype="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0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2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3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4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  <p:bldP spid="13" grpId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3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32" presetClass="emph" presetSubtype="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0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2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3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4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  <p:bldP spid="13" grpId="1"/>
        </p:bldLst>
      </p:timing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图片 4099" descr="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47" y="5782596"/>
            <a:ext cx="12143107" cy="107540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1" name="图片 4100" descr="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47" y="2811447"/>
            <a:ext cx="5211574" cy="404655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2" name="图片 4101" descr="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28575" y="-2298"/>
            <a:ext cx="8338979" cy="686029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5"/>
          <p:cNvSpPr txBox="1"/>
          <p:nvPr/>
        </p:nvSpPr>
        <p:spPr>
          <a:xfrm>
            <a:off x="4500900" y="2667564"/>
            <a:ext cx="577198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Ø"/>
            </a:pPr>
            <a:r>
              <a:rPr lang="en-US" sz="54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义启嘟嘟体" pitchFamily="2" charset="-128"/>
                <a:cs typeface="Times New Roman" panose="02020603050405020304" pitchFamily="18" charset="0"/>
                <a:sym typeface="+mn-lt"/>
              </a:rPr>
              <a:t>Ôn </a:t>
            </a:r>
            <a:r>
              <a:rPr lang="en-US" sz="5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义启嘟嘟体" pitchFamily="2" charset="-128"/>
                <a:cs typeface="Times New Roman" panose="02020603050405020304" pitchFamily="18" charset="0"/>
                <a:sym typeface="+mn-lt"/>
              </a:rPr>
              <a:t>lại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义启嘟嘟体" pitchFamily="2" charset="-128"/>
                <a:cs typeface="Times New Roman" panose="02020603050405020304" pitchFamily="18" charset="0"/>
                <a:sym typeface="+mn-lt"/>
              </a:rPr>
              <a:t> </a:t>
            </a:r>
            <a:r>
              <a:rPr lang="en-US" sz="5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义启嘟嘟体" pitchFamily="2" charset="-128"/>
                <a:cs typeface="Times New Roman" panose="02020603050405020304" pitchFamily="18" charset="0"/>
                <a:sym typeface="+mn-lt"/>
              </a:rPr>
              <a:t>bài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义启嘟嘟体" pitchFamily="2" charset="-128"/>
                <a:cs typeface="Times New Roman" panose="02020603050405020304" pitchFamily="18" charset="0"/>
                <a:sym typeface="+mn-lt"/>
              </a:rPr>
              <a:t>, </a:t>
            </a:r>
            <a:r>
              <a:rPr lang="en-US" sz="5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义启嘟嘟体" pitchFamily="2" charset="-128"/>
                <a:cs typeface="Times New Roman" panose="02020603050405020304" pitchFamily="18" charset="0"/>
                <a:sym typeface="+mn-lt"/>
              </a:rPr>
              <a:t>hoàn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义启嘟嘟体" pitchFamily="2" charset="-128"/>
                <a:cs typeface="Times New Roman" panose="02020603050405020304" pitchFamily="18" charset="0"/>
                <a:sym typeface="+mn-lt"/>
              </a:rPr>
              <a:t> </a:t>
            </a:r>
            <a:r>
              <a:rPr lang="en-US" sz="5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义启嘟嘟体" pitchFamily="2" charset="-128"/>
                <a:cs typeface="Times New Roman" panose="02020603050405020304" pitchFamily="18" charset="0"/>
                <a:sym typeface="+mn-lt"/>
              </a:rPr>
              <a:t>thành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义启嘟嘟体" pitchFamily="2" charset="-128"/>
                <a:cs typeface="Times New Roman" panose="02020603050405020304" pitchFamily="18" charset="0"/>
                <a:sym typeface="+mn-lt"/>
              </a:rPr>
              <a:t> </a:t>
            </a:r>
            <a:r>
              <a:rPr lang="en-US" sz="5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义启嘟嘟体" pitchFamily="2" charset="-128"/>
                <a:cs typeface="Times New Roman" panose="02020603050405020304" pitchFamily="18" charset="0"/>
                <a:sym typeface="+mn-lt"/>
              </a:rPr>
              <a:t>bài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义启嘟嘟体" pitchFamily="2" charset="-128"/>
                <a:cs typeface="Times New Roman" panose="02020603050405020304" pitchFamily="18" charset="0"/>
                <a:sym typeface="+mn-lt"/>
              </a:rPr>
              <a:t> </a:t>
            </a:r>
            <a:r>
              <a:rPr lang="en-US" sz="5400" b="1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义启嘟嘟体" pitchFamily="2" charset="-128"/>
                <a:cs typeface="Times New Roman" panose="02020603050405020304" pitchFamily="18" charset="0"/>
                <a:sym typeface="+mn-lt"/>
              </a:rPr>
              <a:t>tập</a:t>
            </a:r>
            <a:r>
              <a:rPr lang="en-US" sz="54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义启嘟嘟体" pitchFamily="2" charset="-128"/>
                <a:cs typeface="Times New Roman" panose="02020603050405020304" pitchFamily="18" charset="0"/>
                <a:sym typeface="+mn-lt"/>
              </a:rPr>
              <a:t> 4.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  <a:ea typeface="义启嘟嘟体" pitchFamily="2" charset="-128"/>
              <a:cs typeface="Times New Roman" panose="02020603050405020304" pitchFamily="18" charset="0"/>
              <a:sym typeface="+mn-lt"/>
            </a:endParaRP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en-US" sz="5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义启嘟嘟体" pitchFamily="2" charset="-128"/>
                <a:cs typeface="Times New Roman" panose="02020603050405020304" pitchFamily="18" charset="0"/>
                <a:sym typeface="+mn-lt"/>
              </a:rPr>
              <a:t>Chuẩn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义启嘟嘟体" pitchFamily="2" charset="-128"/>
                <a:cs typeface="Times New Roman" panose="02020603050405020304" pitchFamily="18" charset="0"/>
                <a:sym typeface="+mn-lt"/>
              </a:rPr>
              <a:t> </a:t>
            </a:r>
            <a:r>
              <a:rPr lang="en-US" sz="5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义启嘟嘟体" pitchFamily="2" charset="-128"/>
                <a:cs typeface="Times New Roman" panose="02020603050405020304" pitchFamily="18" charset="0"/>
                <a:sym typeface="+mn-lt"/>
              </a:rPr>
              <a:t>bị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义启嘟嘟体" pitchFamily="2" charset="-128"/>
                <a:cs typeface="Times New Roman" panose="02020603050405020304" pitchFamily="18" charset="0"/>
                <a:sym typeface="+mn-lt"/>
              </a:rPr>
              <a:t> </a:t>
            </a:r>
            <a:r>
              <a:rPr lang="en-US" sz="5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义启嘟嘟体" pitchFamily="2" charset="-128"/>
                <a:cs typeface="Times New Roman" panose="02020603050405020304" pitchFamily="18" charset="0"/>
                <a:sym typeface="+mn-lt"/>
              </a:rPr>
              <a:t>bài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义启嘟嘟体" pitchFamily="2" charset="-128"/>
                <a:cs typeface="Times New Roman" panose="02020603050405020304" pitchFamily="18" charset="0"/>
                <a:sym typeface="+mn-lt"/>
              </a:rPr>
              <a:t> </a:t>
            </a:r>
            <a:r>
              <a:rPr lang="en-US" sz="5400" b="1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义启嘟嘟体" pitchFamily="2" charset="-128"/>
                <a:cs typeface="Times New Roman" panose="02020603050405020304" pitchFamily="18" charset="0"/>
                <a:sym typeface="+mn-lt"/>
              </a:rPr>
              <a:t>tiếp</a:t>
            </a:r>
            <a:r>
              <a:rPr lang="en-US" sz="54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义启嘟嘟体" pitchFamily="2" charset="-128"/>
                <a:cs typeface="Times New Roman" panose="02020603050405020304" pitchFamily="18" charset="0"/>
                <a:sym typeface="+mn-lt"/>
              </a:rPr>
              <a:t> theo.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  <a:ea typeface="义启嘟嘟体" pitchFamily="2" charset="-128"/>
              <a:cs typeface="Times New Roman" panose="02020603050405020304" pitchFamily="18" charset="0"/>
              <a:sym typeface="+mn-lt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BD183F1-6B60-4DCD-B3A9-55CFC796CA53}"/>
              </a:ext>
            </a:extLst>
          </p:cNvPr>
          <p:cNvGrpSpPr/>
          <p:nvPr/>
        </p:nvGrpSpPr>
        <p:grpSpPr>
          <a:xfrm>
            <a:off x="327377" y="873228"/>
            <a:ext cx="3361657" cy="1344614"/>
            <a:chOff x="316088" y="873228"/>
            <a:chExt cx="3361657" cy="1344614"/>
          </a:xfrm>
        </p:grpSpPr>
        <p:pic>
          <p:nvPicPr>
            <p:cNvPr id="10" name="9Slide.vn 90">
              <a:extLst>
                <a:ext uri="{FF2B5EF4-FFF2-40B4-BE49-F238E27FC236}">
                  <a16:creationId xmlns:a16="http://schemas.microsoft.com/office/drawing/2014/main" id="{098E1F09-7902-49D6-800E-04217B8FBFD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16088" y="873228"/>
              <a:ext cx="3361657" cy="1344614"/>
            </a:xfrm>
            <a:prstGeom prst="rect">
              <a:avLst/>
            </a:prstGeom>
          </p:spPr>
        </p:pic>
        <p:sp>
          <p:nvSpPr>
            <p:cNvPr id="11" name="TextBox 5">
              <a:extLst>
                <a:ext uri="{FF2B5EF4-FFF2-40B4-BE49-F238E27FC236}">
                  <a16:creationId xmlns:a16="http://schemas.microsoft.com/office/drawing/2014/main" id="{220337A6-F9CD-4ABF-8C3C-DF8FB78C8940}"/>
                </a:ext>
              </a:extLst>
            </p:cNvPr>
            <p:cNvSpPr txBox="1"/>
            <p:nvPr/>
          </p:nvSpPr>
          <p:spPr>
            <a:xfrm>
              <a:off x="657732" y="991150"/>
              <a:ext cx="267836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b="1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glow rad="63500">
                      <a:schemeClr val="accent5">
                        <a:satMod val="175000"/>
                        <a:alpha val="40000"/>
                      </a:schemeClr>
                    </a:glow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Times New Roman" panose="02020603050405020304" pitchFamily="18" charset="0"/>
                  <a:ea typeface="义启嘟嘟体" pitchFamily="2" charset="-128"/>
                  <a:cs typeface="Times New Roman" panose="02020603050405020304" pitchFamily="18" charset="0"/>
                  <a:sym typeface="+mn-lt"/>
                </a:rPr>
                <a:t>Dặn dò</a:t>
              </a:r>
              <a:endParaRPr lang="en-US" sz="6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义启嘟嘟体" pitchFamily="2" charset="-128"/>
                <a:cs typeface="Times New Roman" panose="02020603050405020304" pitchFamily="18" charset="0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37394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750"/>
                            </p:stCondLst>
                            <p:childTnLst>
                              <p:par>
                                <p:cTn id="31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 tmFilter="0,0; .5, 1; 1, 1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六边形 105"/>
          <p:cNvSpPr/>
          <p:nvPr/>
        </p:nvSpPr>
        <p:spPr bwMode="auto">
          <a:xfrm rot="5400000">
            <a:off x="6909709" y="2742988"/>
            <a:ext cx="1904456" cy="2755258"/>
          </a:xfrm>
          <a:prstGeom prst="hexagon">
            <a:avLst>
              <a:gd name="adj" fmla="val 30879"/>
              <a:gd name="vf" fmla="val 115470"/>
            </a:avLst>
          </a:prstGeom>
          <a:gradFill flip="none" rotWithShape="1">
            <a:gsLst>
              <a:gs pos="6000">
                <a:sysClr val="window" lastClr="FFFFFF">
                  <a:lumMod val="95000"/>
                  <a:shade val="67500"/>
                  <a:satMod val="115000"/>
                </a:sysClr>
              </a:gs>
              <a:gs pos="100000">
                <a:srgbClr val="E4E4E4"/>
              </a:gs>
              <a:gs pos="80000">
                <a:srgbClr val="F1F1F1"/>
              </a:gs>
              <a:gs pos="43000">
                <a:sysClr val="window" lastClr="FFFFFF"/>
              </a:gs>
            </a:gsLst>
            <a:lin ang="8100000" scaled="1"/>
            <a:tileRect/>
          </a:gradFill>
          <a:ln w="19050" cap="flat" cmpd="sng" algn="ctr">
            <a:solidFill>
              <a:sysClr val="window" lastClr="FFFFFF"/>
            </a:solidFill>
            <a:prstDash val="solid"/>
          </a:ln>
          <a:effectLst>
            <a:outerShdw blurRad="393700" dist="38100" dir="5400000" algn="t" rotWithShape="0">
              <a:schemeClr val="tx1">
                <a:alpha val="37000"/>
              </a:schemeClr>
            </a:outerShdw>
          </a:effectLst>
        </p:spPr>
        <p:txBody>
          <a:bodyPr anchor="ctr"/>
          <a:lstStyle/>
          <a:p>
            <a:pPr algn="ctr" defTabSz="1280110">
              <a:defRPr/>
            </a:pPr>
            <a:endParaRPr lang="zh-CN" altLang="en-US" sz="2510" kern="0">
              <a:solidFill>
                <a:schemeClr val="accent1"/>
              </a:solidFill>
              <a:latin typeface="UTM Rockwell" panose="02040603050506020204" pitchFamily="18" charset="0"/>
            </a:endParaRPr>
          </a:p>
        </p:txBody>
      </p:sp>
      <p:pic>
        <p:nvPicPr>
          <p:cNvPr id="1026" name="Picture 2" descr="C:\Users\ADMIN\Desktop\Giai cuu dai duong 2\Picture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DMIN\Desktop\Giai cuu dai duong 2\700_FO65125975_f041b01242bb3572e28f8de75888685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22000" y1="12801" x2="30000" y2="36549"/>
                        <a14:foregroundMark x1="3714" y1="26902" x2="8286" y2="40631"/>
                        <a14:foregroundMark x1="17921" y1="15625" x2="31900" y2="17857"/>
                        <a14:foregroundMark x1="17921" y1="12054" x2="20789" y2="258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1" y="4726618"/>
            <a:ext cx="1546503" cy="1242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ADMIN\Desktop\Giai cuu dai duong 2\700_FO63651544_20d8d8a83358c7cd2f7a9ac1d4852302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29714" y1="9076" x2="26714" y2="21656"/>
                        <a14:foregroundMark x1="19000" y1="9873" x2="34143" y2="168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23641" flipH="1">
            <a:off x="3346790" y="3868876"/>
            <a:ext cx="2808919" cy="2393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:\Users\ADMIN\Desktop\Giai cuu dai duong 2\Luoi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799" y="-2565400"/>
            <a:ext cx="7759700" cy="1188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5261" y="76984"/>
            <a:ext cx="8026400" cy="25820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3088112" y="903558"/>
            <a:ext cx="558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Rockwell" panose="02040603050506020204" pitchFamily="18" charset="0"/>
                <a:cs typeface="Times New Roman" panose="02020603050405020304" pitchFamily="18" charset="0"/>
              </a:rPr>
              <a:t>3 x 5 = .... x 3</a:t>
            </a:r>
          </a:p>
        </p:txBody>
      </p:sp>
      <p:pic>
        <p:nvPicPr>
          <p:cNvPr id="2" name="Picture 2" descr="C:\Users\ADMIN\Desktop\Phan Thi Do Uyen\Giai cuu dai duong\Picture2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6658" y="5054601"/>
            <a:ext cx="1815343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 cstate="print"/>
          <a:stretch>
            <a:fillRect/>
          </a:stretch>
        </p:blipFill>
        <p:spPr>
          <a:xfrm>
            <a:off x="13208000" y="3858381"/>
            <a:ext cx="812800" cy="812800"/>
          </a:xfrm>
          <a:prstGeom prst="rect">
            <a:avLst/>
          </a:prstGeom>
        </p:spPr>
      </p:pic>
      <p:pic>
        <p:nvPicPr>
          <p:cNvPr id="47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216" y="736723"/>
            <a:ext cx="1048584" cy="116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8" name="times up"/>
          <p:cNvGrpSpPr/>
          <p:nvPr/>
        </p:nvGrpSpPr>
        <p:grpSpPr>
          <a:xfrm>
            <a:off x="784059" y="177800"/>
            <a:ext cx="1009445" cy="500085"/>
            <a:chOff x="2989747" y="438150"/>
            <a:chExt cx="1572029" cy="683752"/>
          </a:xfrm>
        </p:grpSpPr>
        <p:sp>
          <p:nvSpPr>
            <p:cNvPr id="49" name="Rounded Rectangle 48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733" dirty="0">
                <a:latin typeface="UTM Rockwell" panose="0204060305050602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50" name="Rounded Rectangle 49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67" dirty="0" err="1">
                  <a:latin typeface="UTM Rockwell" panose="02040603050506020204" pitchFamily="18" charset="0"/>
                  <a:cs typeface="Arial" panose="020B0604020202020204" pitchFamily="34" charset="0"/>
                </a:rPr>
                <a:t>Bắt</a:t>
              </a:r>
              <a:r>
                <a:rPr lang="en-GB" sz="1467" dirty="0">
                  <a:latin typeface="UTM Rockwell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GB" sz="1467" dirty="0" err="1">
                  <a:latin typeface="UTM Rockwell" panose="02040603050506020204" pitchFamily="18" charset="0"/>
                  <a:cs typeface="Arial" panose="020B0604020202020204" pitchFamily="34" charset="0"/>
                </a:rPr>
                <a:t>đầu</a:t>
              </a:r>
              <a:r>
                <a:rPr lang="en-GB" sz="1467" dirty="0">
                  <a:latin typeface="UTM Rockwell" panose="02040603050506020204" pitchFamily="18" charset="0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51" name="Picture 3" descr="C:\Users\ADMIN\Desktop\Picture2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584" y="942336"/>
            <a:ext cx="851973" cy="851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4330" y="945133"/>
            <a:ext cx="120325" cy="101771"/>
            <a:chOff x="2455863" y="2411803"/>
            <a:chExt cx="566738" cy="566738"/>
          </a:xfrm>
        </p:grpSpPr>
        <p:sp>
          <p:nvSpPr>
            <p:cNvPr id="5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Rockwell" panose="02040603050506020204" pitchFamily="18" charset="0"/>
              </a:endParaRPr>
            </a:p>
          </p:txBody>
        </p:sp>
        <p:sp>
          <p:nvSpPr>
            <p:cNvPr id="54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Rockwell" panose="02040603050506020204" pitchFamily="18" charset="0"/>
              </a:endParaRPr>
            </a:p>
          </p:txBody>
        </p:sp>
        <p:sp>
          <p:nvSpPr>
            <p:cNvPr id="55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Rockwell" panose="02040603050506020204" pitchFamily="18" charset="0"/>
              </a:endParaRPr>
            </a:p>
          </p:txBody>
        </p:sp>
        <p:sp>
          <p:nvSpPr>
            <p:cNvPr id="56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Rockwell" panose="02040603050506020204" pitchFamily="18" charset="0"/>
              </a:endParaRPr>
            </a:p>
          </p:txBody>
        </p:sp>
        <p:sp>
          <p:nvSpPr>
            <p:cNvPr id="57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Rockwell" panose="02040603050506020204" pitchFamily="18" charset="0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6124" y="1681532"/>
            <a:ext cx="120325" cy="101771"/>
            <a:chOff x="2455863" y="2411803"/>
            <a:chExt cx="566738" cy="566738"/>
          </a:xfrm>
        </p:grpSpPr>
        <p:sp>
          <p:nvSpPr>
            <p:cNvPr id="59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Rockwell" panose="02040603050506020204" pitchFamily="18" charset="0"/>
              </a:endParaRPr>
            </a:p>
          </p:txBody>
        </p:sp>
        <p:sp>
          <p:nvSpPr>
            <p:cNvPr id="60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Rockwell" panose="02040603050506020204" pitchFamily="18" charset="0"/>
              </a:endParaRPr>
            </a:p>
          </p:txBody>
        </p:sp>
        <p:sp>
          <p:nvSpPr>
            <p:cNvPr id="61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Rockwell" panose="02040603050506020204" pitchFamily="18" charset="0"/>
              </a:endParaRPr>
            </a:p>
          </p:txBody>
        </p:sp>
        <p:sp>
          <p:nvSpPr>
            <p:cNvPr id="62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Rockwell" panose="02040603050506020204" pitchFamily="18" charset="0"/>
              </a:endParaRPr>
            </a:p>
          </p:txBody>
        </p:sp>
        <p:sp>
          <p:nvSpPr>
            <p:cNvPr id="63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Rockwell" panose="02040603050506020204" pitchFamily="18" charset="0"/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642171" y="1335825"/>
            <a:ext cx="120325" cy="101771"/>
            <a:chOff x="2455863" y="2411803"/>
            <a:chExt cx="566738" cy="566738"/>
          </a:xfrm>
        </p:grpSpPr>
        <p:sp>
          <p:nvSpPr>
            <p:cNvPr id="65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Rockwell" panose="02040603050506020204" pitchFamily="18" charset="0"/>
              </a:endParaRPr>
            </a:p>
          </p:txBody>
        </p:sp>
        <p:sp>
          <p:nvSpPr>
            <p:cNvPr id="66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Rockwell" panose="02040603050506020204" pitchFamily="18" charset="0"/>
              </a:endParaRPr>
            </a:p>
          </p:txBody>
        </p:sp>
        <p:sp>
          <p:nvSpPr>
            <p:cNvPr id="67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Rockwell" panose="02040603050506020204" pitchFamily="18" charset="0"/>
              </a:endParaRPr>
            </a:p>
          </p:txBody>
        </p:sp>
        <p:sp>
          <p:nvSpPr>
            <p:cNvPr id="68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Rockwell" panose="02040603050506020204" pitchFamily="18" charset="0"/>
              </a:endParaRPr>
            </a:p>
          </p:txBody>
        </p:sp>
        <p:sp>
          <p:nvSpPr>
            <p:cNvPr id="69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Rockwell" panose="02040603050506020204" pitchFamily="18" charset="0"/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882526" y="1369076"/>
            <a:ext cx="120325" cy="101771"/>
            <a:chOff x="2455863" y="2411803"/>
            <a:chExt cx="566738" cy="566738"/>
          </a:xfrm>
        </p:grpSpPr>
        <p:sp>
          <p:nvSpPr>
            <p:cNvPr id="71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Rockwell" panose="02040603050506020204" pitchFamily="18" charset="0"/>
              </a:endParaRPr>
            </a:p>
          </p:txBody>
        </p:sp>
        <p:sp>
          <p:nvSpPr>
            <p:cNvPr id="72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Rockwell" panose="02040603050506020204" pitchFamily="18" charset="0"/>
              </a:endParaRPr>
            </a:p>
          </p:txBody>
        </p:sp>
        <p:sp>
          <p:nvSpPr>
            <p:cNvPr id="73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Rockwell" panose="02040603050506020204" pitchFamily="18" charset="0"/>
              </a:endParaRPr>
            </a:p>
          </p:txBody>
        </p:sp>
        <p:sp>
          <p:nvSpPr>
            <p:cNvPr id="74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Rockwell" panose="02040603050506020204" pitchFamily="18" charset="0"/>
              </a:endParaRPr>
            </a:p>
          </p:txBody>
        </p:sp>
        <p:sp>
          <p:nvSpPr>
            <p:cNvPr id="75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Rockwell" panose="02040603050506020204" pitchFamily="18" charset="0"/>
              </a:endParaRPr>
            </a:p>
          </p:txBody>
        </p:sp>
      </p:grpSp>
      <p:sp>
        <p:nvSpPr>
          <p:cNvPr id="76" name="Oval 107"/>
          <p:cNvSpPr>
            <a:spLocks noChangeArrowheads="1"/>
          </p:cNvSpPr>
          <p:nvPr/>
        </p:nvSpPr>
        <p:spPr bwMode="auto">
          <a:xfrm>
            <a:off x="1259312" y="1331988"/>
            <a:ext cx="90392" cy="76587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GB" sz="2400">
              <a:latin typeface="UTM Rockwell" panose="02040603050506020204" pitchFamily="18" charset="0"/>
            </a:endParaRPr>
          </a:p>
        </p:txBody>
      </p:sp>
      <p:sp>
        <p:nvSpPr>
          <p:cNvPr id="77" name="Explosion 2 76"/>
          <p:cNvSpPr/>
          <p:nvPr/>
        </p:nvSpPr>
        <p:spPr>
          <a:xfrm>
            <a:off x="1802039" y="4830627"/>
            <a:ext cx="3149600" cy="207404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00FF"/>
                </a:solidFill>
                <a:latin typeface="UTM Rockwell" panose="02040603050506020204" pitchFamily="18" charset="0"/>
              </a:rPr>
              <a:t>HẾT GIỜ</a:t>
            </a:r>
          </a:p>
        </p:txBody>
      </p:sp>
      <p:grpSp>
        <p:nvGrpSpPr>
          <p:cNvPr id="46" name="组合 104"/>
          <p:cNvGrpSpPr>
            <a:grpSpLocks/>
          </p:cNvGrpSpPr>
          <p:nvPr/>
        </p:nvGrpSpPr>
        <p:grpSpPr bwMode="auto">
          <a:xfrm>
            <a:off x="3044989" y="3265005"/>
            <a:ext cx="2755258" cy="1904456"/>
            <a:chOff x="3334800" y="2361408"/>
            <a:chExt cx="1241260" cy="1439861"/>
          </a:xfrm>
        </p:grpSpPr>
        <p:sp>
          <p:nvSpPr>
            <p:cNvPr id="78" name="六边形 105"/>
            <p:cNvSpPr/>
            <p:nvPr/>
          </p:nvSpPr>
          <p:spPr>
            <a:xfrm rot="5400000">
              <a:off x="3235499" y="2460709"/>
              <a:ext cx="1439861" cy="1241260"/>
            </a:xfrm>
            <a:prstGeom prst="hexagon">
              <a:avLst>
                <a:gd name="adj" fmla="val 30879"/>
                <a:gd name="vf" fmla="val 115470"/>
              </a:avLst>
            </a:prstGeom>
            <a:gradFill flip="none" rotWithShape="1">
              <a:gsLst>
                <a:gs pos="6000">
                  <a:sysClr val="window" lastClr="FFFFFF">
                    <a:lumMod val="95000"/>
                    <a:shade val="67500"/>
                    <a:satMod val="115000"/>
                  </a:sysClr>
                </a:gs>
                <a:gs pos="100000">
                  <a:srgbClr val="E4E4E4"/>
                </a:gs>
                <a:gs pos="80000">
                  <a:srgbClr val="F1F1F1"/>
                </a:gs>
                <a:gs pos="43000">
                  <a:sysClr val="window" lastClr="FFFFFF"/>
                </a:gs>
              </a:gsLst>
              <a:lin ang="8100000" scaled="1"/>
              <a:tileRect/>
            </a:gradFill>
            <a:ln w="19050" cap="flat" cmpd="sng" algn="ctr">
              <a:solidFill>
                <a:sysClr val="window" lastClr="FFFFFF"/>
              </a:solidFill>
              <a:prstDash val="solid"/>
            </a:ln>
            <a:effectLst>
              <a:outerShdw blurRad="393700" dist="38100" dir="5400000" algn="t" rotWithShape="0">
                <a:schemeClr val="tx1">
                  <a:alpha val="37000"/>
                </a:schemeClr>
              </a:outerShdw>
            </a:effectLst>
          </p:spPr>
          <p:txBody>
            <a:bodyPr anchor="ctr"/>
            <a:lstStyle/>
            <a:p>
              <a:pPr algn="ctr" defTabSz="1280110">
                <a:defRPr/>
              </a:pPr>
              <a:endParaRPr lang="zh-CN" altLang="en-US" sz="2510" kern="0">
                <a:solidFill>
                  <a:schemeClr val="accent1"/>
                </a:solidFill>
                <a:latin typeface="UTM Rockwell" panose="02040603050506020204" pitchFamily="18" charset="0"/>
              </a:endParaRPr>
            </a:p>
          </p:txBody>
        </p:sp>
        <p:sp>
          <p:nvSpPr>
            <p:cNvPr id="79" name="Title 3"/>
            <p:cNvSpPr txBox="1">
              <a:spLocks/>
            </p:cNvSpPr>
            <p:nvPr/>
          </p:nvSpPr>
          <p:spPr>
            <a:xfrm>
              <a:off x="3442543" y="2760672"/>
              <a:ext cx="1031351" cy="229650"/>
            </a:xfrm>
            <a:prstGeom prst="rect">
              <a:avLst/>
            </a:prstGeom>
          </p:spPr>
          <p:txBody>
            <a:bodyPr/>
            <a:lstStyle>
              <a:lvl1pPr algn="ctr" defTabSz="967801" rtl="0" eaLnBrk="1" latinLnBrk="0" hangingPunct="1">
                <a:spcBef>
                  <a:spcPct val="0"/>
                </a:spcBef>
                <a:buNone/>
                <a:defRPr sz="47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defRPr/>
              </a:pPr>
              <a:r>
                <a:rPr lang="en-US" altLang="zh-CN" sz="4762" b="1" dirty="0">
                  <a:solidFill>
                    <a:schemeClr val="accent1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Rockwell" panose="02040603050506020204" pitchFamily="18" charset="0"/>
                </a:rPr>
                <a:t>B. 5</a:t>
              </a:r>
              <a:endParaRPr lang="en-US" sz="4762" b="1" dirty="0">
                <a:solidFill>
                  <a:schemeClr val="accent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UTM Rockwell" panose="02040603050506020204" pitchFamily="18" charset="0"/>
              </a:endParaRPr>
            </a:p>
          </p:txBody>
        </p:sp>
      </p:grpSp>
      <p:sp>
        <p:nvSpPr>
          <p:cNvPr id="83" name="六边形 105"/>
          <p:cNvSpPr/>
          <p:nvPr/>
        </p:nvSpPr>
        <p:spPr bwMode="auto">
          <a:xfrm rot="5400000">
            <a:off x="537180" y="2817884"/>
            <a:ext cx="1904456" cy="2755258"/>
          </a:xfrm>
          <a:prstGeom prst="hexagon">
            <a:avLst>
              <a:gd name="adj" fmla="val 30879"/>
              <a:gd name="vf" fmla="val 115470"/>
            </a:avLst>
          </a:prstGeom>
          <a:gradFill flip="none" rotWithShape="1">
            <a:gsLst>
              <a:gs pos="6000">
                <a:sysClr val="window" lastClr="FFFFFF">
                  <a:lumMod val="95000"/>
                  <a:shade val="67500"/>
                  <a:satMod val="115000"/>
                </a:sysClr>
              </a:gs>
              <a:gs pos="100000">
                <a:srgbClr val="E4E4E4"/>
              </a:gs>
              <a:gs pos="80000">
                <a:srgbClr val="F1F1F1"/>
              </a:gs>
              <a:gs pos="43000">
                <a:sysClr val="window" lastClr="FFFFFF"/>
              </a:gs>
            </a:gsLst>
            <a:lin ang="8100000" scaled="1"/>
            <a:tileRect/>
          </a:gradFill>
          <a:ln w="19050" cap="flat" cmpd="sng" algn="ctr">
            <a:solidFill>
              <a:sysClr val="window" lastClr="FFFFFF"/>
            </a:solidFill>
            <a:prstDash val="solid"/>
          </a:ln>
          <a:effectLst>
            <a:outerShdw blurRad="393700" dist="38100" dir="5400000" algn="t" rotWithShape="0">
              <a:schemeClr val="tx1">
                <a:alpha val="37000"/>
              </a:schemeClr>
            </a:outerShdw>
          </a:effectLst>
        </p:spPr>
        <p:txBody>
          <a:bodyPr anchor="ctr"/>
          <a:lstStyle/>
          <a:p>
            <a:pPr algn="ctr" defTabSz="1280110">
              <a:defRPr/>
            </a:pPr>
            <a:endParaRPr lang="zh-CN" altLang="en-US" sz="2510" kern="0">
              <a:solidFill>
                <a:schemeClr val="accent1"/>
              </a:solidFill>
              <a:latin typeface="UTM Rockwell" panose="02040603050506020204" pitchFamily="18" charset="0"/>
            </a:endParaRPr>
          </a:p>
        </p:txBody>
      </p:sp>
      <p:sp>
        <p:nvSpPr>
          <p:cNvPr id="84" name="Title 3"/>
          <p:cNvSpPr txBox="1">
            <a:spLocks/>
          </p:cNvSpPr>
          <p:nvPr/>
        </p:nvSpPr>
        <p:spPr bwMode="auto">
          <a:xfrm>
            <a:off x="237153" y="3735063"/>
            <a:ext cx="2727175" cy="443091"/>
          </a:xfrm>
          <a:prstGeom prst="rect">
            <a:avLst/>
          </a:prstGeom>
        </p:spPr>
        <p:txBody>
          <a:bodyPr/>
          <a:lstStyle>
            <a:lvl1pPr algn="ctr" defTabSz="967801" rtl="0" eaLnBrk="1" latinLnBrk="0" hangingPunct="1">
              <a:spcBef>
                <a:spcPct val="0"/>
              </a:spcBef>
              <a:buNone/>
              <a:defRPr sz="47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altLang="zh-CN" sz="4762" b="1" dirty="0">
                <a:solidFill>
                  <a:schemeClr val="accent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UTM Rockwell" panose="02040603050506020204" pitchFamily="18" charset="0"/>
              </a:rPr>
              <a:t>A. 3</a:t>
            </a:r>
            <a:endParaRPr lang="en-US" sz="4762" b="1" dirty="0">
              <a:solidFill>
                <a:schemeClr val="accent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UTM Rockwell" panose="02040603050506020204" pitchFamily="18" charset="0"/>
            </a:endParaRPr>
          </a:p>
        </p:txBody>
      </p:sp>
      <p:sp>
        <p:nvSpPr>
          <p:cNvPr id="85" name="六边形 105"/>
          <p:cNvSpPr/>
          <p:nvPr/>
        </p:nvSpPr>
        <p:spPr bwMode="auto">
          <a:xfrm rot="5400000">
            <a:off x="6556523" y="2839605"/>
            <a:ext cx="1904456" cy="2755258"/>
          </a:xfrm>
          <a:prstGeom prst="hexagon">
            <a:avLst>
              <a:gd name="adj" fmla="val 30879"/>
              <a:gd name="vf" fmla="val 115470"/>
            </a:avLst>
          </a:prstGeom>
          <a:gradFill flip="none" rotWithShape="1">
            <a:gsLst>
              <a:gs pos="6000">
                <a:sysClr val="window" lastClr="FFFFFF">
                  <a:lumMod val="95000"/>
                  <a:shade val="67500"/>
                  <a:satMod val="115000"/>
                </a:sysClr>
              </a:gs>
              <a:gs pos="100000">
                <a:srgbClr val="E4E4E4"/>
              </a:gs>
              <a:gs pos="80000">
                <a:srgbClr val="F1F1F1"/>
              </a:gs>
              <a:gs pos="43000">
                <a:sysClr val="window" lastClr="FFFFFF"/>
              </a:gs>
            </a:gsLst>
            <a:lin ang="8100000" scaled="1"/>
            <a:tileRect/>
          </a:gradFill>
          <a:ln w="19050" cap="flat" cmpd="sng" algn="ctr">
            <a:solidFill>
              <a:sysClr val="window" lastClr="FFFFFF"/>
            </a:solidFill>
            <a:prstDash val="solid"/>
          </a:ln>
          <a:effectLst>
            <a:outerShdw blurRad="393700" dist="38100" dir="5400000" algn="t" rotWithShape="0">
              <a:schemeClr val="tx1">
                <a:alpha val="37000"/>
              </a:schemeClr>
            </a:outerShdw>
          </a:effectLst>
        </p:spPr>
        <p:txBody>
          <a:bodyPr anchor="ctr"/>
          <a:lstStyle/>
          <a:p>
            <a:pPr algn="ctr" defTabSz="1280110">
              <a:defRPr/>
            </a:pPr>
            <a:endParaRPr lang="zh-CN" altLang="en-US" sz="2510" kern="0">
              <a:solidFill>
                <a:schemeClr val="accent1"/>
              </a:solidFill>
              <a:latin typeface="UTM Rockwell" panose="02040603050506020204" pitchFamily="18" charset="0"/>
            </a:endParaRPr>
          </a:p>
        </p:txBody>
      </p:sp>
      <p:sp>
        <p:nvSpPr>
          <p:cNvPr id="86" name="Title 3"/>
          <p:cNvSpPr txBox="1">
            <a:spLocks/>
          </p:cNvSpPr>
          <p:nvPr/>
        </p:nvSpPr>
        <p:spPr bwMode="auto">
          <a:xfrm>
            <a:off x="6464004" y="3795863"/>
            <a:ext cx="2397700" cy="421371"/>
          </a:xfrm>
          <a:prstGeom prst="rect">
            <a:avLst/>
          </a:prstGeom>
        </p:spPr>
        <p:txBody>
          <a:bodyPr/>
          <a:lstStyle>
            <a:lvl1pPr algn="ctr" defTabSz="967801" rtl="0" eaLnBrk="1" latinLnBrk="0" hangingPunct="1">
              <a:spcBef>
                <a:spcPct val="0"/>
              </a:spcBef>
              <a:buNone/>
              <a:defRPr sz="47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altLang="zh-CN" sz="4762" b="1" dirty="0">
                <a:solidFill>
                  <a:schemeClr val="accent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UTM Rockwell" panose="02040603050506020204" pitchFamily="18" charset="0"/>
              </a:rPr>
              <a:t>C. 15</a:t>
            </a:r>
            <a:endParaRPr lang="en-US" sz="4762" b="1" dirty="0">
              <a:solidFill>
                <a:schemeClr val="accent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UTM Rockwell" panose="02040603050506020204" pitchFamily="18" charset="0"/>
            </a:endParaRPr>
          </a:p>
        </p:txBody>
      </p:sp>
      <p:sp>
        <p:nvSpPr>
          <p:cNvPr id="90" name="六边形 105"/>
          <p:cNvSpPr/>
          <p:nvPr/>
        </p:nvSpPr>
        <p:spPr bwMode="auto">
          <a:xfrm rot="5400000">
            <a:off x="9453604" y="2839605"/>
            <a:ext cx="1904456" cy="2755258"/>
          </a:xfrm>
          <a:prstGeom prst="hexagon">
            <a:avLst>
              <a:gd name="adj" fmla="val 30879"/>
              <a:gd name="vf" fmla="val 115470"/>
            </a:avLst>
          </a:prstGeom>
          <a:gradFill flip="none" rotWithShape="1">
            <a:gsLst>
              <a:gs pos="6000">
                <a:sysClr val="window" lastClr="FFFFFF">
                  <a:lumMod val="95000"/>
                  <a:shade val="67500"/>
                  <a:satMod val="115000"/>
                </a:sysClr>
              </a:gs>
              <a:gs pos="100000">
                <a:srgbClr val="E4E4E4"/>
              </a:gs>
              <a:gs pos="80000">
                <a:srgbClr val="F1F1F1"/>
              </a:gs>
              <a:gs pos="43000">
                <a:sysClr val="window" lastClr="FFFFFF"/>
              </a:gs>
            </a:gsLst>
            <a:lin ang="8100000" scaled="1"/>
            <a:tileRect/>
          </a:gradFill>
          <a:ln w="19050" cap="flat" cmpd="sng" algn="ctr">
            <a:solidFill>
              <a:sysClr val="window" lastClr="FFFFFF"/>
            </a:solidFill>
            <a:prstDash val="solid"/>
          </a:ln>
          <a:effectLst>
            <a:outerShdw blurRad="393700" dist="38100" dir="5400000" algn="t" rotWithShape="0">
              <a:schemeClr val="tx1">
                <a:alpha val="37000"/>
              </a:schemeClr>
            </a:outerShdw>
          </a:effectLst>
        </p:spPr>
        <p:txBody>
          <a:bodyPr anchor="ctr"/>
          <a:lstStyle/>
          <a:p>
            <a:pPr algn="ctr" defTabSz="1280110">
              <a:defRPr/>
            </a:pPr>
            <a:endParaRPr lang="zh-CN" altLang="en-US" sz="2510" kern="0">
              <a:solidFill>
                <a:schemeClr val="accent1"/>
              </a:solidFill>
              <a:latin typeface="UTM Rockwell" panose="02040603050506020204" pitchFamily="18" charset="0"/>
            </a:endParaRPr>
          </a:p>
        </p:txBody>
      </p:sp>
      <p:sp>
        <p:nvSpPr>
          <p:cNvPr id="91" name="Title 3"/>
          <p:cNvSpPr txBox="1">
            <a:spLocks/>
          </p:cNvSpPr>
          <p:nvPr/>
        </p:nvSpPr>
        <p:spPr bwMode="auto">
          <a:xfrm>
            <a:off x="9625416" y="3858381"/>
            <a:ext cx="1768454" cy="421371"/>
          </a:xfrm>
          <a:prstGeom prst="rect">
            <a:avLst/>
          </a:prstGeom>
        </p:spPr>
        <p:txBody>
          <a:bodyPr/>
          <a:lstStyle>
            <a:lvl1pPr algn="ctr" defTabSz="967801" rtl="0" eaLnBrk="1" latinLnBrk="0" hangingPunct="1">
              <a:spcBef>
                <a:spcPct val="0"/>
              </a:spcBef>
              <a:buNone/>
              <a:defRPr sz="47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altLang="zh-CN" sz="4762" b="1" dirty="0">
                <a:solidFill>
                  <a:schemeClr val="accent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UTM Rockwell" panose="02040603050506020204" pitchFamily="18" charset="0"/>
              </a:rPr>
              <a:t>D. 4</a:t>
            </a:r>
            <a:endParaRPr lang="en-US" sz="4762" b="1" dirty="0">
              <a:solidFill>
                <a:schemeClr val="accent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UTM Rockwell" panose="02040603050506020204" pitchFamily="18" charset="0"/>
            </a:endParaRPr>
          </a:p>
        </p:txBody>
      </p:sp>
      <p:pic>
        <p:nvPicPr>
          <p:cNvPr id="3" name="Dong-ho-dem-nguoc-5-giay-www_nhacchuongvui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253117" y="643728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859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20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209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1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4.93827E-7 L -0.13403 0.02438 " pathEditMode="relative" rAng="0" ptsTypes="AA">
                                      <p:cBhvr>
                                        <p:cTn id="105" dur="3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01" y="1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10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/>
      <p:bldP spid="4" grpId="1"/>
      <p:bldP spid="77" grpId="0" animBg="1"/>
      <p:bldP spid="77" grpId="1" animBg="1"/>
      <p:bldP spid="83" grpId="0" animBg="1"/>
      <p:bldP spid="83" grpId="1" animBg="1"/>
      <p:bldP spid="84" grpId="0"/>
      <p:bldP spid="84" grpId="1"/>
      <p:bldP spid="85" grpId="0" animBg="1"/>
      <p:bldP spid="85" grpId="1" animBg="1"/>
      <p:bldP spid="86" grpId="0"/>
      <p:bldP spid="86" grpId="1"/>
      <p:bldP spid="90" grpId="0" animBg="1"/>
      <p:bldP spid="90" grpId="1" animBg="1"/>
      <p:bldP spid="91" grpId="0"/>
      <p:bldP spid="91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六边形 105"/>
          <p:cNvSpPr/>
          <p:nvPr/>
        </p:nvSpPr>
        <p:spPr bwMode="auto">
          <a:xfrm rot="5400000">
            <a:off x="6909709" y="2742988"/>
            <a:ext cx="1904456" cy="2755258"/>
          </a:xfrm>
          <a:prstGeom prst="hexagon">
            <a:avLst>
              <a:gd name="adj" fmla="val 30879"/>
              <a:gd name="vf" fmla="val 115470"/>
            </a:avLst>
          </a:prstGeom>
          <a:gradFill flip="none" rotWithShape="1">
            <a:gsLst>
              <a:gs pos="6000">
                <a:sysClr val="window" lastClr="FFFFFF">
                  <a:lumMod val="95000"/>
                  <a:shade val="67500"/>
                  <a:satMod val="115000"/>
                </a:sysClr>
              </a:gs>
              <a:gs pos="100000">
                <a:srgbClr val="E4E4E4"/>
              </a:gs>
              <a:gs pos="80000">
                <a:srgbClr val="F1F1F1"/>
              </a:gs>
              <a:gs pos="43000">
                <a:sysClr val="window" lastClr="FFFFFF"/>
              </a:gs>
            </a:gsLst>
            <a:lin ang="8100000" scaled="1"/>
            <a:tileRect/>
          </a:gradFill>
          <a:ln w="19050" cap="flat" cmpd="sng" algn="ctr">
            <a:solidFill>
              <a:sysClr val="window" lastClr="FFFFFF"/>
            </a:solidFill>
            <a:prstDash val="solid"/>
          </a:ln>
          <a:effectLst>
            <a:outerShdw blurRad="393700" dist="38100" dir="5400000" algn="t" rotWithShape="0">
              <a:schemeClr val="tx1">
                <a:alpha val="37000"/>
              </a:schemeClr>
            </a:outerShdw>
          </a:effectLst>
        </p:spPr>
        <p:txBody>
          <a:bodyPr anchor="ctr"/>
          <a:lstStyle/>
          <a:p>
            <a:pPr algn="ctr" defTabSz="1280110">
              <a:defRPr/>
            </a:pPr>
            <a:endParaRPr lang="zh-CN" altLang="en-US" sz="2510" kern="0">
              <a:solidFill>
                <a:schemeClr val="accent1"/>
              </a:solidFill>
              <a:latin typeface="UTM Rockwell" panose="02040603050506020204" pitchFamily="18" charset="0"/>
            </a:endParaRPr>
          </a:p>
        </p:txBody>
      </p:sp>
      <p:pic>
        <p:nvPicPr>
          <p:cNvPr id="1026" name="Picture 2" descr="C:\Users\ADMIN\Desktop\Giai cuu dai duong 2\Picture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DMIN\Desktop\Giai cuu dai duong 2\700_FO65125975_f041b01242bb3572e28f8de75888685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22000" y1="12801" x2="30000" y2="36549"/>
                        <a14:foregroundMark x1="3714" y1="26902" x2="8286" y2="40631"/>
                        <a14:foregroundMark x1="17921" y1="15625" x2="31900" y2="17857"/>
                        <a14:foregroundMark x1="17921" y1="12054" x2="20789" y2="258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1" y="4726618"/>
            <a:ext cx="1546503" cy="1242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ADMIN\Desktop\Giai cuu dai duong 2\700_FO63651544_20d8d8a83358c7cd2f7a9ac1d4852302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29714" y1="9076" x2="26714" y2="21656"/>
                        <a14:foregroundMark x1="19000" y1="9873" x2="34143" y2="168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23641" flipH="1">
            <a:off x="3346790" y="3868876"/>
            <a:ext cx="2808919" cy="2393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:\Users\ADMIN\Desktop\Giai cuu dai duong 2\Luoi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799" y="-2565400"/>
            <a:ext cx="7759700" cy="1188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5260" y="76984"/>
            <a:ext cx="8828933" cy="28401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2096303" y="819541"/>
            <a:ext cx="920569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rgbClr val="0033CC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2189 x 4 = 4 x .....</a:t>
            </a:r>
          </a:p>
        </p:txBody>
      </p:sp>
      <p:pic>
        <p:nvPicPr>
          <p:cNvPr id="2" name="Picture 2" descr="C:\Users\ADMIN\Desktop\Phan Thi Do Uyen\Giai cuu dai duong\Picture2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6658" y="5054601"/>
            <a:ext cx="1815343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 cstate="print"/>
          <a:stretch>
            <a:fillRect/>
          </a:stretch>
        </p:blipFill>
        <p:spPr>
          <a:xfrm>
            <a:off x="13208000" y="3858381"/>
            <a:ext cx="812800" cy="812800"/>
          </a:xfrm>
          <a:prstGeom prst="rect">
            <a:avLst/>
          </a:prstGeom>
        </p:spPr>
      </p:pic>
      <p:pic>
        <p:nvPicPr>
          <p:cNvPr id="47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216" y="736723"/>
            <a:ext cx="1048584" cy="116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8" name="times up"/>
          <p:cNvGrpSpPr/>
          <p:nvPr/>
        </p:nvGrpSpPr>
        <p:grpSpPr>
          <a:xfrm>
            <a:off x="784059" y="177800"/>
            <a:ext cx="1009445" cy="500085"/>
            <a:chOff x="2989747" y="438150"/>
            <a:chExt cx="1572029" cy="683752"/>
          </a:xfrm>
        </p:grpSpPr>
        <p:sp>
          <p:nvSpPr>
            <p:cNvPr id="49" name="Rounded Rectangle 48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733" dirty="0">
                <a:latin typeface="UTM Rockwell" panose="0204060305050602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50" name="Rounded Rectangle 49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67" dirty="0" err="1">
                  <a:latin typeface="UTM Rockwell" panose="02040603050506020204" pitchFamily="18" charset="0"/>
                  <a:cs typeface="Arial" panose="020B0604020202020204" pitchFamily="34" charset="0"/>
                </a:rPr>
                <a:t>Bắt</a:t>
              </a:r>
              <a:r>
                <a:rPr lang="en-GB" sz="1467" dirty="0">
                  <a:latin typeface="UTM Rockwell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GB" sz="1467" dirty="0" err="1">
                  <a:latin typeface="UTM Rockwell" panose="02040603050506020204" pitchFamily="18" charset="0"/>
                  <a:cs typeface="Arial" panose="020B0604020202020204" pitchFamily="34" charset="0"/>
                </a:rPr>
                <a:t>đầu</a:t>
              </a:r>
              <a:r>
                <a:rPr lang="en-GB" sz="1467" dirty="0">
                  <a:latin typeface="UTM Rockwell" panose="02040603050506020204" pitchFamily="18" charset="0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51" name="Picture 3" descr="C:\Users\ADMIN\Desktop\Picture2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584" y="942336"/>
            <a:ext cx="851973" cy="851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4330" y="945133"/>
            <a:ext cx="120325" cy="101771"/>
            <a:chOff x="2455863" y="2411803"/>
            <a:chExt cx="566738" cy="566738"/>
          </a:xfrm>
        </p:grpSpPr>
        <p:sp>
          <p:nvSpPr>
            <p:cNvPr id="5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Rockwell" panose="02040603050506020204" pitchFamily="18" charset="0"/>
              </a:endParaRPr>
            </a:p>
          </p:txBody>
        </p:sp>
        <p:sp>
          <p:nvSpPr>
            <p:cNvPr id="54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Rockwell" panose="02040603050506020204" pitchFamily="18" charset="0"/>
              </a:endParaRPr>
            </a:p>
          </p:txBody>
        </p:sp>
        <p:sp>
          <p:nvSpPr>
            <p:cNvPr id="55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Rockwell" panose="02040603050506020204" pitchFamily="18" charset="0"/>
              </a:endParaRPr>
            </a:p>
          </p:txBody>
        </p:sp>
        <p:sp>
          <p:nvSpPr>
            <p:cNvPr id="56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Rockwell" panose="02040603050506020204" pitchFamily="18" charset="0"/>
              </a:endParaRPr>
            </a:p>
          </p:txBody>
        </p:sp>
        <p:sp>
          <p:nvSpPr>
            <p:cNvPr id="57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Rockwell" panose="02040603050506020204" pitchFamily="18" charset="0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6124" y="1681532"/>
            <a:ext cx="120325" cy="101771"/>
            <a:chOff x="2455863" y="2411803"/>
            <a:chExt cx="566738" cy="566738"/>
          </a:xfrm>
        </p:grpSpPr>
        <p:sp>
          <p:nvSpPr>
            <p:cNvPr id="59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Rockwell" panose="02040603050506020204" pitchFamily="18" charset="0"/>
              </a:endParaRPr>
            </a:p>
          </p:txBody>
        </p:sp>
        <p:sp>
          <p:nvSpPr>
            <p:cNvPr id="60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Rockwell" panose="02040603050506020204" pitchFamily="18" charset="0"/>
              </a:endParaRPr>
            </a:p>
          </p:txBody>
        </p:sp>
        <p:sp>
          <p:nvSpPr>
            <p:cNvPr id="61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Rockwell" panose="02040603050506020204" pitchFamily="18" charset="0"/>
              </a:endParaRPr>
            </a:p>
          </p:txBody>
        </p:sp>
        <p:sp>
          <p:nvSpPr>
            <p:cNvPr id="62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Rockwell" panose="02040603050506020204" pitchFamily="18" charset="0"/>
              </a:endParaRPr>
            </a:p>
          </p:txBody>
        </p:sp>
        <p:sp>
          <p:nvSpPr>
            <p:cNvPr id="63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Rockwell" panose="02040603050506020204" pitchFamily="18" charset="0"/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642171" y="1335825"/>
            <a:ext cx="120325" cy="101771"/>
            <a:chOff x="2455863" y="2411803"/>
            <a:chExt cx="566738" cy="566738"/>
          </a:xfrm>
        </p:grpSpPr>
        <p:sp>
          <p:nvSpPr>
            <p:cNvPr id="65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Rockwell" panose="02040603050506020204" pitchFamily="18" charset="0"/>
              </a:endParaRPr>
            </a:p>
          </p:txBody>
        </p:sp>
        <p:sp>
          <p:nvSpPr>
            <p:cNvPr id="66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Rockwell" panose="02040603050506020204" pitchFamily="18" charset="0"/>
              </a:endParaRPr>
            </a:p>
          </p:txBody>
        </p:sp>
        <p:sp>
          <p:nvSpPr>
            <p:cNvPr id="67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Rockwell" panose="02040603050506020204" pitchFamily="18" charset="0"/>
              </a:endParaRPr>
            </a:p>
          </p:txBody>
        </p:sp>
        <p:sp>
          <p:nvSpPr>
            <p:cNvPr id="68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Rockwell" panose="02040603050506020204" pitchFamily="18" charset="0"/>
              </a:endParaRPr>
            </a:p>
          </p:txBody>
        </p:sp>
        <p:sp>
          <p:nvSpPr>
            <p:cNvPr id="69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Rockwell" panose="02040603050506020204" pitchFamily="18" charset="0"/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882526" y="1369076"/>
            <a:ext cx="120325" cy="101771"/>
            <a:chOff x="2455863" y="2411803"/>
            <a:chExt cx="566738" cy="566738"/>
          </a:xfrm>
        </p:grpSpPr>
        <p:sp>
          <p:nvSpPr>
            <p:cNvPr id="71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Rockwell" panose="02040603050506020204" pitchFamily="18" charset="0"/>
              </a:endParaRPr>
            </a:p>
          </p:txBody>
        </p:sp>
        <p:sp>
          <p:nvSpPr>
            <p:cNvPr id="72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Rockwell" panose="02040603050506020204" pitchFamily="18" charset="0"/>
              </a:endParaRPr>
            </a:p>
          </p:txBody>
        </p:sp>
        <p:sp>
          <p:nvSpPr>
            <p:cNvPr id="73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Rockwell" panose="02040603050506020204" pitchFamily="18" charset="0"/>
              </a:endParaRPr>
            </a:p>
          </p:txBody>
        </p:sp>
        <p:sp>
          <p:nvSpPr>
            <p:cNvPr id="74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Rockwell" panose="02040603050506020204" pitchFamily="18" charset="0"/>
              </a:endParaRPr>
            </a:p>
          </p:txBody>
        </p:sp>
        <p:sp>
          <p:nvSpPr>
            <p:cNvPr id="75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Rockwell" panose="02040603050506020204" pitchFamily="18" charset="0"/>
              </a:endParaRPr>
            </a:p>
          </p:txBody>
        </p:sp>
      </p:grpSp>
      <p:sp>
        <p:nvSpPr>
          <p:cNvPr id="76" name="Oval 107"/>
          <p:cNvSpPr>
            <a:spLocks noChangeArrowheads="1"/>
          </p:cNvSpPr>
          <p:nvPr/>
        </p:nvSpPr>
        <p:spPr bwMode="auto">
          <a:xfrm>
            <a:off x="1259312" y="1331988"/>
            <a:ext cx="90392" cy="76587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GB" sz="2400">
              <a:latin typeface="UTM Rockwell" panose="02040603050506020204" pitchFamily="18" charset="0"/>
            </a:endParaRPr>
          </a:p>
        </p:txBody>
      </p:sp>
      <p:sp>
        <p:nvSpPr>
          <p:cNvPr id="77" name="Explosion 2 76"/>
          <p:cNvSpPr/>
          <p:nvPr/>
        </p:nvSpPr>
        <p:spPr>
          <a:xfrm>
            <a:off x="1802039" y="4830627"/>
            <a:ext cx="3149600" cy="207404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00FF"/>
                </a:solidFill>
                <a:latin typeface="UTM Rockwell" panose="02040603050506020204" pitchFamily="18" charset="0"/>
              </a:rPr>
              <a:t>HẾT GIỜ</a:t>
            </a:r>
          </a:p>
        </p:txBody>
      </p:sp>
      <p:grpSp>
        <p:nvGrpSpPr>
          <p:cNvPr id="46" name="组合 104"/>
          <p:cNvGrpSpPr>
            <a:grpSpLocks/>
          </p:cNvGrpSpPr>
          <p:nvPr/>
        </p:nvGrpSpPr>
        <p:grpSpPr bwMode="auto">
          <a:xfrm>
            <a:off x="9140550" y="3254879"/>
            <a:ext cx="2935049" cy="1904456"/>
            <a:chOff x="6080887" y="2353752"/>
            <a:chExt cx="1322257" cy="1439861"/>
          </a:xfrm>
        </p:grpSpPr>
        <p:sp>
          <p:nvSpPr>
            <p:cNvPr id="78" name="六边形 105"/>
            <p:cNvSpPr/>
            <p:nvPr/>
          </p:nvSpPr>
          <p:spPr>
            <a:xfrm rot="5400000">
              <a:off x="5981586" y="2453053"/>
              <a:ext cx="1439861" cy="1241260"/>
            </a:xfrm>
            <a:prstGeom prst="hexagon">
              <a:avLst>
                <a:gd name="adj" fmla="val 30879"/>
                <a:gd name="vf" fmla="val 115470"/>
              </a:avLst>
            </a:prstGeom>
            <a:gradFill flip="none" rotWithShape="1">
              <a:gsLst>
                <a:gs pos="6000">
                  <a:sysClr val="window" lastClr="FFFFFF">
                    <a:lumMod val="95000"/>
                    <a:shade val="67500"/>
                    <a:satMod val="115000"/>
                  </a:sysClr>
                </a:gs>
                <a:gs pos="100000">
                  <a:srgbClr val="E4E4E4"/>
                </a:gs>
                <a:gs pos="80000">
                  <a:srgbClr val="F1F1F1"/>
                </a:gs>
                <a:gs pos="43000">
                  <a:sysClr val="window" lastClr="FFFFFF"/>
                </a:gs>
              </a:gsLst>
              <a:lin ang="8100000" scaled="1"/>
              <a:tileRect/>
            </a:gradFill>
            <a:ln w="19050" cap="flat" cmpd="sng" algn="ctr">
              <a:solidFill>
                <a:sysClr val="window" lastClr="FFFFFF"/>
              </a:solidFill>
              <a:prstDash val="solid"/>
            </a:ln>
            <a:effectLst>
              <a:outerShdw blurRad="393700" dist="38100" dir="5400000" algn="t" rotWithShape="0">
                <a:schemeClr val="tx1">
                  <a:alpha val="37000"/>
                </a:schemeClr>
              </a:outerShdw>
            </a:effectLst>
          </p:spPr>
          <p:txBody>
            <a:bodyPr anchor="ctr"/>
            <a:lstStyle/>
            <a:p>
              <a:pPr algn="ctr" defTabSz="1280110">
                <a:defRPr/>
              </a:pPr>
              <a:endParaRPr lang="zh-CN" altLang="en-US" sz="2510" kern="0">
                <a:solidFill>
                  <a:schemeClr val="accent1"/>
                </a:solidFill>
                <a:latin typeface="UTM Rockwell" panose="02040603050506020204" pitchFamily="18" charset="0"/>
              </a:endParaRPr>
            </a:p>
          </p:txBody>
        </p:sp>
        <p:sp>
          <p:nvSpPr>
            <p:cNvPr id="79" name="Title 3"/>
            <p:cNvSpPr txBox="1">
              <a:spLocks/>
            </p:cNvSpPr>
            <p:nvPr/>
          </p:nvSpPr>
          <p:spPr>
            <a:xfrm>
              <a:off x="6086078" y="2746712"/>
              <a:ext cx="1317066" cy="311945"/>
            </a:xfrm>
            <a:prstGeom prst="rect">
              <a:avLst/>
            </a:prstGeom>
          </p:spPr>
          <p:txBody>
            <a:bodyPr/>
            <a:lstStyle>
              <a:lvl1pPr algn="ctr" defTabSz="967801" rtl="0" eaLnBrk="1" latinLnBrk="0" hangingPunct="1">
                <a:spcBef>
                  <a:spcPct val="0"/>
                </a:spcBef>
                <a:buNone/>
                <a:defRPr sz="47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defRPr/>
              </a:pPr>
              <a:r>
                <a:rPr lang="en-US" altLang="zh-CN" sz="4762" b="1" dirty="0">
                  <a:solidFill>
                    <a:schemeClr val="accent1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Rockwell" panose="02040603050506020204" pitchFamily="18" charset="0"/>
                </a:rPr>
                <a:t>D.2189</a:t>
              </a:r>
              <a:endParaRPr lang="en-US" sz="4762" b="1" dirty="0">
                <a:solidFill>
                  <a:schemeClr val="accent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UTM Rockwell" panose="02040603050506020204" pitchFamily="18" charset="0"/>
              </a:endParaRPr>
            </a:p>
          </p:txBody>
        </p:sp>
      </p:grpSp>
      <p:sp>
        <p:nvSpPr>
          <p:cNvPr id="83" name="六边形 105"/>
          <p:cNvSpPr/>
          <p:nvPr/>
        </p:nvSpPr>
        <p:spPr bwMode="auto">
          <a:xfrm rot="5400000">
            <a:off x="537180" y="2817884"/>
            <a:ext cx="1904456" cy="2755258"/>
          </a:xfrm>
          <a:prstGeom prst="hexagon">
            <a:avLst>
              <a:gd name="adj" fmla="val 30879"/>
              <a:gd name="vf" fmla="val 115470"/>
            </a:avLst>
          </a:prstGeom>
          <a:gradFill flip="none" rotWithShape="1">
            <a:gsLst>
              <a:gs pos="6000">
                <a:sysClr val="window" lastClr="FFFFFF">
                  <a:lumMod val="95000"/>
                  <a:shade val="67500"/>
                  <a:satMod val="115000"/>
                </a:sysClr>
              </a:gs>
              <a:gs pos="100000">
                <a:srgbClr val="E4E4E4"/>
              </a:gs>
              <a:gs pos="80000">
                <a:srgbClr val="F1F1F1"/>
              </a:gs>
              <a:gs pos="43000">
                <a:sysClr val="window" lastClr="FFFFFF"/>
              </a:gs>
            </a:gsLst>
            <a:lin ang="8100000" scaled="1"/>
            <a:tileRect/>
          </a:gradFill>
          <a:ln w="19050" cap="flat" cmpd="sng" algn="ctr">
            <a:solidFill>
              <a:sysClr val="window" lastClr="FFFFFF"/>
            </a:solidFill>
            <a:prstDash val="solid"/>
          </a:ln>
          <a:effectLst>
            <a:outerShdw blurRad="393700" dist="38100" dir="5400000" algn="t" rotWithShape="0">
              <a:schemeClr val="tx1">
                <a:alpha val="37000"/>
              </a:schemeClr>
            </a:outerShdw>
          </a:effectLst>
        </p:spPr>
        <p:txBody>
          <a:bodyPr anchor="ctr"/>
          <a:lstStyle/>
          <a:p>
            <a:pPr algn="ctr" defTabSz="1280110">
              <a:defRPr/>
            </a:pPr>
            <a:endParaRPr lang="zh-CN" altLang="en-US" sz="2510" kern="0">
              <a:solidFill>
                <a:schemeClr val="accent1"/>
              </a:solidFill>
              <a:latin typeface="UTM Rockwell" panose="02040603050506020204" pitchFamily="18" charset="0"/>
            </a:endParaRPr>
          </a:p>
        </p:txBody>
      </p:sp>
      <p:sp>
        <p:nvSpPr>
          <p:cNvPr id="84" name="Title 3"/>
          <p:cNvSpPr txBox="1">
            <a:spLocks/>
          </p:cNvSpPr>
          <p:nvPr/>
        </p:nvSpPr>
        <p:spPr bwMode="auto">
          <a:xfrm>
            <a:off x="116403" y="3735063"/>
            <a:ext cx="3261612" cy="482172"/>
          </a:xfrm>
          <a:prstGeom prst="rect">
            <a:avLst/>
          </a:prstGeom>
        </p:spPr>
        <p:txBody>
          <a:bodyPr/>
          <a:lstStyle>
            <a:lvl1pPr algn="ctr" defTabSz="967801" rtl="0" eaLnBrk="1" latinLnBrk="0" hangingPunct="1">
              <a:spcBef>
                <a:spcPct val="0"/>
              </a:spcBef>
              <a:buNone/>
              <a:defRPr sz="47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altLang="zh-CN" sz="4762" b="1" dirty="0">
                <a:solidFill>
                  <a:schemeClr val="accent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UTM Rockwell" panose="02040603050506020204" pitchFamily="18" charset="0"/>
              </a:rPr>
              <a:t>A. 2172</a:t>
            </a:r>
            <a:endParaRPr lang="en-US" sz="4762" b="1" dirty="0">
              <a:solidFill>
                <a:schemeClr val="accent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UTM Rockwell" panose="02040603050506020204" pitchFamily="18" charset="0"/>
            </a:endParaRPr>
          </a:p>
        </p:txBody>
      </p:sp>
      <p:sp>
        <p:nvSpPr>
          <p:cNvPr id="85" name="六边形 105"/>
          <p:cNvSpPr/>
          <p:nvPr/>
        </p:nvSpPr>
        <p:spPr bwMode="auto">
          <a:xfrm rot="5400000">
            <a:off x="6556523" y="2839605"/>
            <a:ext cx="1904456" cy="2755258"/>
          </a:xfrm>
          <a:prstGeom prst="hexagon">
            <a:avLst>
              <a:gd name="adj" fmla="val 30879"/>
              <a:gd name="vf" fmla="val 115470"/>
            </a:avLst>
          </a:prstGeom>
          <a:gradFill flip="none" rotWithShape="1">
            <a:gsLst>
              <a:gs pos="6000">
                <a:sysClr val="window" lastClr="FFFFFF">
                  <a:lumMod val="95000"/>
                  <a:shade val="67500"/>
                  <a:satMod val="115000"/>
                </a:sysClr>
              </a:gs>
              <a:gs pos="100000">
                <a:srgbClr val="E4E4E4"/>
              </a:gs>
              <a:gs pos="80000">
                <a:srgbClr val="F1F1F1"/>
              </a:gs>
              <a:gs pos="43000">
                <a:sysClr val="window" lastClr="FFFFFF"/>
              </a:gs>
            </a:gsLst>
            <a:lin ang="8100000" scaled="1"/>
            <a:tileRect/>
          </a:gradFill>
          <a:ln w="19050" cap="flat" cmpd="sng" algn="ctr">
            <a:solidFill>
              <a:sysClr val="window" lastClr="FFFFFF"/>
            </a:solidFill>
            <a:prstDash val="solid"/>
          </a:ln>
          <a:effectLst>
            <a:outerShdw blurRad="393700" dist="38100" dir="5400000" algn="t" rotWithShape="0">
              <a:schemeClr val="tx1">
                <a:alpha val="37000"/>
              </a:schemeClr>
            </a:outerShdw>
          </a:effectLst>
        </p:spPr>
        <p:txBody>
          <a:bodyPr anchor="ctr"/>
          <a:lstStyle/>
          <a:p>
            <a:pPr algn="ctr" defTabSz="1280110">
              <a:defRPr/>
            </a:pPr>
            <a:endParaRPr lang="zh-CN" altLang="en-US" sz="2510" kern="0">
              <a:solidFill>
                <a:schemeClr val="accent1"/>
              </a:solidFill>
              <a:latin typeface="UTM Rockwell" panose="02040603050506020204" pitchFamily="18" charset="0"/>
            </a:endParaRPr>
          </a:p>
        </p:txBody>
      </p:sp>
      <p:sp>
        <p:nvSpPr>
          <p:cNvPr id="86" name="Title 3"/>
          <p:cNvSpPr txBox="1">
            <a:spLocks/>
          </p:cNvSpPr>
          <p:nvPr/>
        </p:nvSpPr>
        <p:spPr bwMode="auto">
          <a:xfrm>
            <a:off x="6872683" y="3749879"/>
            <a:ext cx="2188956" cy="421372"/>
          </a:xfrm>
          <a:prstGeom prst="rect">
            <a:avLst/>
          </a:prstGeom>
        </p:spPr>
        <p:txBody>
          <a:bodyPr/>
          <a:lstStyle>
            <a:lvl1pPr algn="ctr" defTabSz="967801" rtl="0" eaLnBrk="1" latinLnBrk="0" hangingPunct="1">
              <a:spcBef>
                <a:spcPct val="0"/>
              </a:spcBef>
              <a:buNone/>
              <a:defRPr sz="47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altLang="zh-CN" sz="4762" b="1" dirty="0">
                <a:solidFill>
                  <a:schemeClr val="accent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UTM Rockwell" panose="02040603050506020204" pitchFamily="18" charset="0"/>
              </a:rPr>
              <a:t>C.4</a:t>
            </a:r>
            <a:endParaRPr lang="en-US" sz="4762" b="1" dirty="0">
              <a:solidFill>
                <a:schemeClr val="accent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UTM Rockwell" panose="02040603050506020204" pitchFamily="18" charset="0"/>
            </a:endParaRPr>
          </a:p>
        </p:txBody>
      </p:sp>
      <p:sp>
        <p:nvSpPr>
          <p:cNvPr id="90" name="六边形 105"/>
          <p:cNvSpPr/>
          <p:nvPr/>
        </p:nvSpPr>
        <p:spPr bwMode="auto">
          <a:xfrm rot="5400000">
            <a:off x="3591286" y="2848016"/>
            <a:ext cx="1904456" cy="2755258"/>
          </a:xfrm>
          <a:prstGeom prst="hexagon">
            <a:avLst>
              <a:gd name="adj" fmla="val 30879"/>
              <a:gd name="vf" fmla="val 115470"/>
            </a:avLst>
          </a:prstGeom>
          <a:gradFill flip="none" rotWithShape="1">
            <a:gsLst>
              <a:gs pos="6000">
                <a:sysClr val="window" lastClr="FFFFFF">
                  <a:lumMod val="95000"/>
                  <a:shade val="67500"/>
                  <a:satMod val="115000"/>
                </a:sysClr>
              </a:gs>
              <a:gs pos="100000">
                <a:srgbClr val="E4E4E4"/>
              </a:gs>
              <a:gs pos="80000">
                <a:srgbClr val="F1F1F1"/>
              </a:gs>
              <a:gs pos="43000">
                <a:sysClr val="window" lastClr="FFFFFF"/>
              </a:gs>
            </a:gsLst>
            <a:lin ang="8100000" scaled="1"/>
            <a:tileRect/>
          </a:gradFill>
          <a:ln w="19050" cap="flat" cmpd="sng" algn="ctr">
            <a:solidFill>
              <a:sysClr val="window" lastClr="FFFFFF"/>
            </a:solidFill>
            <a:prstDash val="solid"/>
          </a:ln>
          <a:effectLst>
            <a:outerShdw blurRad="393700" dist="38100" dir="5400000" algn="t" rotWithShape="0">
              <a:schemeClr val="tx1">
                <a:alpha val="37000"/>
              </a:schemeClr>
            </a:outerShdw>
          </a:effectLst>
        </p:spPr>
        <p:txBody>
          <a:bodyPr anchor="ctr"/>
          <a:lstStyle/>
          <a:p>
            <a:pPr algn="ctr" defTabSz="1280110">
              <a:defRPr/>
            </a:pPr>
            <a:endParaRPr lang="zh-CN" altLang="en-US" sz="2510" kern="0">
              <a:solidFill>
                <a:schemeClr val="accent1"/>
              </a:solidFill>
              <a:latin typeface="UTM Rockwell" panose="02040603050506020204" pitchFamily="18" charset="0"/>
            </a:endParaRPr>
          </a:p>
        </p:txBody>
      </p:sp>
      <p:sp>
        <p:nvSpPr>
          <p:cNvPr id="91" name="Title 3"/>
          <p:cNvSpPr txBox="1">
            <a:spLocks/>
          </p:cNvSpPr>
          <p:nvPr/>
        </p:nvSpPr>
        <p:spPr bwMode="auto">
          <a:xfrm>
            <a:off x="3344213" y="3804275"/>
            <a:ext cx="2597234" cy="514524"/>
          </a:xfrm>
          <a:prstGeom prst="rect">
            <a:avLst/>
          </a:prstGeom>
        </p:spPr>
        <p:txBody>
          <a:bodyPr/>
          <a:lstStyle>
            <a:lvl1pPr algn="ctr" defTabSz="967801" rtl="0" eaLnBrk="1" latinLnBrk="0" hangingPunct="1">
              <a:spcBef>
                <a:spcPct val="0"/>
              </a:spcBef>
              <a:buNone/>
              <a:defRPr sz="47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altLang="zh-CN" sz="4762" b="1" dirty="0">
                <a:solidFill>
                  <a:schemeClr val="accent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UTM Rockwell" panose="02040603050506020204" pitchFamily="18" charset="0"/>
              </a:rPr>
              <a:t>B. 862</a:t>
            </a:r>
            <a:endParaRPr lang="en-US" sz="4762" b="1" dirty="0">
              <a:solidFill>
                <a:schemeClr val="accent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UTM Rockwell" panose="02040603050506020204" pitchFamily="18" charset="0"/>
            </a:endParaRPr>
          </a:p>
        </p:txBody>
      </p:sp>
      <p:pic>
        <p:nvPicPr>
          <p:cNvPr id="3" name="Dong-ho-dem-nguoc-5-giay-www_nhacchuongvui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253117" y="643728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555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20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209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1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4.93827E-7 L -0.13403 0.02438 " pathEditMode="relative" rAng="0" ptsTypes="AA">
                                      <p:cBhvr>
                                        <p:cTn id="105" dur="3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01" y="1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10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/>
      <p:bldP spid="4" grpId="1"/>
      <p:bldP spid="77" grpId="0" animBg="1"/>
      <p:bldP spid="77" grpId="1" animBg="1"/>
      <p:bldP spid="83" grpId="0" animBg="1"/>
      <p:bldP spid="83" grpId="1" animBg="1"/>
      <p:bldP spid="84" grpId="0"/>
      <p:bldP spid="84" grpId="1"/>
      <p:bldP spid="85" grpId="0" animBg="1"/>
      <p:bldP spid="85" grpId="1" animBg="1"/>
      <p:bldP spid="86" grpId="0"/>
      <p:bldP spid="86" grpId="1"/>
      <p:bldP spid="90" grpId="0" animBg="1"/>
      <p:bldP spid="90" grpId="1" animBg="1"/>
      <p:bldP spid="91" grpId="0"/>
      <p:bldP spid="91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任意多边形: 形状 22">
            <a:extLst>
              <a:ext uri="{FF2B5EF4-FFF2-40B4-BE49-F238E27FC236}">
                <a16:creationId xmlns:a16="http://schemas.microsoft.com/office/drawing/2014/main" id="{D72E4406-7E85-4AEF-80F5-19C3D568E490}"/>
              </a:ext>
            </a:extLst>
          </p:cNvPr>
          <p:cNvSpPr/>
          <p:nvPr/>
        </p:nvSpPr>
        <p:spPr>
          <a:xfrm>
            <a:off x="336388" y="284480"/>
            <a:ext cx="11497349" cy="6477123"/>
          </a:xfrm>
          <a:prstGeom prst="round2DiagRect">
            <a:avLst/>
          </a:prstGeom>
          <a:solidFill>
            <a:schemeClr val="bg1">
              <a:alpha val="81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6">
                  <a:lumMod val="50000"/>
                </a:schemeClr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grpSp>
        <p:nvGrpSpPr>
          <p:cNvPr id="64" name="组合 15"/>
          <p:cNvGrpSpPr/>
          <p:nvPr/>
        </p:nvGrpSpPr>
        <p:grpSpPr>
          <a:xfrm rot="16200000">
            <a:off x="7174361" y="729495"/>
            <a:ext cx="2478976" cy="7136417"/>
            <a:chOff x="1236832" y="2385044"/>
            <a:chExt cx="2248256" cy="3438102"/>
          </a:xfrm>
        </p:grpSpPr>
        <p:sp>
          <p:nvSpPr>
            <p:cNvPr id="65" name="Rectangle 69"/>
            <p:cNvSpPr/>
            <p:nvPr/>
          </p:nvSpPr>
          <p:spPr>
            <a:xfrm rot="16200000">
              <a:off x="981708" y="3050018"/>
              <a:ext cx="3168353" cy="1838406"/>
            </a:xfrm>
            <a:prstGeom prst="homePlate">
              <a:avLst/>
            </a:prstGeom>
            <a:solidFill>
              <a:schemeClr val="bg1"/>
            </a:solidFill>
            <a:ln w="28575" cap="rnd" cmpd="sng" algn="ctr">
              <a:solidFill>
                <a:schemeClr val="accent2"/>
              </a:solidFill>
              <a:prstDash val="sysDot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2400" kern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</p:txBody>
        </p:sp>
        <p:pic>
          <p:nvPicPr>
            <p:cNvPr id="66" name="图片 1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36832" y="5283649"/>
              <a:ext cx="560833" cy="539497"/>
            </a:xfrm>
            <a:prstGeom prst="rect">
              <a:avLst/>
            </a:prstGeom>
          </p:spPr>
        </p:pic>
      </p:grpSp>
      <p:grpSp>
        <p:nvGrpSpPr>
          <p:cNvPr id="67" name="组合 27"/>
          <p:cNvGrpSpPr/>
          <p:nvPr/>
        </p:nvGrpSpPr>
        <p:grpSpPr>
          <a:xfrm>
            <a:off x="1462345" y="180130"/>
            <a:ext cx="5808746" cy="2943316"/>
            <a:chOff x="1797665" y="1700808"/>
            <a:chExt cx="1308575" cy="1301604"/>
          </a:xfrm>
        </p:grpSpPr>
        <p:grpSp>
          <p:nvGrpSpPr>
            <p:cNvPr id="68" name="组合 28"/>
            <p:cNvGrpSpPr/>
            <p:nvPr/>
          </p:nvGrpSpPr>
          <p:grpSpPr>
            <a:xfrm>
              <a:off x="1797665" y="1700808"/>
              <a:ext cx="1308575" cy="1301604"/>
              <a:chOff x="1797666" y="1796016"/>
              <a:chExt cx="1308575" cy="1301604"/>
            </a:xfrm>
          </p:grpSpPr>
          <p:sp>
            <p:nvSpPr>
              <p:cNvPr id="70" name="Oval 15"/>
              <p:cNvSpPr>
                <a:spLocks noChangeArrowheads="1"/>
              </p:cNvSpPr>
              <p:nvPr/>
            </p:nvSpPr>
            <p:spPr bwMode="auto">
              <a:xfrm>
                <a:off x="1797666" y="1796016"/>
                <a:ext cx="1308575" cy="1301604"/>
              </a:xfrm>
              <a:prstGeom prst="ellipse">
                <a:avLst/>
              </a:prstGeom>
              <a:solidFill>
                <a:schemeClr val="bg1"/>
              </a:solidFill>
              <a:ln w="12700" cap="flat" cmpd="sng" algn="ctr">
                <a:solidFill>
                  <a:schemeClr val="accent2"/>
                </a:solidFill>
                <a:prstDash val="solid"/>
                <a:headEnd type="none" w="med" len="med"/>
                <a:tailEnd type="arrow" w="med" len="med"/>
              </a:ln>
              <a:effectLst/>
            </p:spPr>
            <p:txBody>
              <a:bodyPr rot="0" spcFirstLastPara="0" vertOverflow="overflow" horzOverflow="overflow" vert="horz" wrap="square" lIns="121505" tIns="60753" rIns="121505" bIns="60753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ko-KR" sz="1900" dirty="0">
                  <a:solidFill>
                    <a:schemeClr val="accent6">
                      <a:lumMod val="50000"/>
                    </a:schemeClr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endParaRPr>
              </a:p>
            </p:txBody>
          </p:sp>
          <p:sp>
            <p:nvSpPr>
              <p:cNvPr id="71" name="Oval 15"/>
              <p:cNvSpPr>
                <a:spLocks noChangeArrowheads="1"/>
              </p:cNvSpPr>
              <p:nvPr/>
            </p:nvSpPr>
            <p:spPr bwMode="auto">
              <a:xfrm>
                <a:off x="1862504" y="1895606"/>
                <a:ext cx="1181918" cy="1076499"/>
              </a:xfrm>
              <a:prstGeom prst="ellipse">
                <a:avLst/>
              </a:prstGeom>
              <a:solidFill>
                <a:schemeClr val="accent2"/>
              </a:solidFill>
              <a:ln w="12700" cap="flat" cmpd="sng" algn="ctr">
                <a:solidFill>
                  <a:schemeClr val="bg1"/>
                </a:solidFill>
                <a:prstDash val="solid"/>
                <a:headEnd type="none" w="med" len="med"/>
                <a:tailEnd type="arrow" w="med" len="med"/>
              </a:ln>
              <a:effectLst/>
            </p:spPr>
            <p:txBody>
              <a:bodyPr rot="0" spcFirstLastPara="0" vertOverflow="overflow" horzOverflow="overflow" vert="horz" wrap="square" lIns="121505" tIns="60753" rIns="121505" bIns="60753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ko-KR" sz="1900" dirty="0">
                  <a:solidFill>
                    <a:schemeClr val="accent6">
                      <a:lumMod val="50000"/>
                    </a:schemeClr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endParaRPr>
              </a:p>
            </p:txBody>
          </p:sp>
        </p:grpSp>
        <p:sp>
          <p:nvSpPr>
            <p:cNvPr id="69" name="矩形 29"/>
            <p:cNvSpPr/>
            <p:nvPr/>
          </p:nvSpPr>
          <p:spPr>
            <a:xfrm>
              <a:off x="1917315" y="2086203"/>
              <a:ext cx="1069274" cy="53081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3600" b="1" dirty="0" err="1">
                  <a:solidFill>
                    <a:schemeClr val="accent6">
                      <a:lumMod val="50000"/>
                    </a:schemeClr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Hãy</a:t>
              </a:r>
              <a:r>
                <a:rPr lang="en-US" altLang="zh-CN" sz="3600" b="1" dirty="0">
                  <a:solidFill>
                    <a:schemeClr val="accent6">
                      <a:lumMod val="50000"/>
                    </a:schemeClr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zh-CN" sz="3600" b="1" dirty="0" err="1">
                  <a:solidFill>
                    <a:schemeClr val="accent6">
                      <a:lumMod val="50000"/>
                    </a:schemeClr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nêu</a:t>
              </a:r>
              <a:r>
                <a:rPr lang="en-US" altLang="zh-CN" sz="3600" b="1" dirty="0">
                  <a:solidFill>
                    <a:schemeClr val="accent6">
                      <a:lumMod val="50000"/>
                    </a:schemeClr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zh-CN" sz="3600" b="1" dirty="0" err="1">
                  <a:solidFill>
                    <a:schemeClr val="accent6">
                      <a:lumMod val="50000"/>
                    </a:schemeClr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tính</a:t>
              </a:r>
              <a:r>
                <a:rPr lang="en-US" altLang="zh-CN" sz="3600" b="1" dirty="0">
                  <a:solidFill>
                    <a:schemeClr val="accent6">
                      <a:lumMod val="50000"/>
                    </a:schemeClr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zh-CN" sz="3600" b="1" dirty="0" err="1">
                  <a:solidFill>
                    <a:schemeClr val="accent6">
                      <a:lumMod val="50000"/>
                    </a:schemeClr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chất</a:t>
              </a:r>
              <a:r>
                <a:rPr lang="en-US" altLang="zh-CN" sz="3600" b="1" dirty="0">
                  <a:solidFill>
                    <a:schemeClr val="accent6">
                      <a:lumMod val="50000"/>
                    </a:schemeClr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zh-CN" sz="3600" b="1" dirty="0" err="1">
                  <a:solidFill>
                    <a:schemeClr val="accent6">
                      <a:lumMod val="50000"/>
                    </a:schemeClr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giao</a:t>
              </a:r>
              <a:r>
                <a:rPr lang="en-US" altLang="zh-CN" sz="3600" b="1" dirty="0">
                  <a:solidFill>
                    <a:schemeClr val="accent6">
                      <a:lumMod val="50000"/>
                    </a:schemeClr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zh-CN" sz="3600" b="1" dirty="0" err="1">
                  <a:solidFill>
                    <a:schemeClr val="accent6">
                      <a:lumMod val="50000"/>
                    </a:schemeClr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hoán</a:t>
              </a:r>
              <a:r>
                <a:rPr lang="en-US" altLang="zh-CN" sz="3600" b="1" dirty="0">
                  <a:solidFill>
                    <a:schemeClr val="accent6">
                      <a:lumMod val="50000"/>
                    </a:schemeClr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zh-CN" sz="3600" b="1" dirty="0" err="1">
                  <a:solidFill>
                    <a:schemeClr val="accent6">
                      <a:lumMod val="50000"/>
                    </a:schemeClr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của</a:t>
              </a:r>
              <a:r>
                <a:rPr lang="en-US" altLang="zh-CN" sz="3600" b="1" dirty="0">
                  <a:solidFill>
                    <a:schemeClr val="accent6">
                      <a:lumMod val="50000"/>
                    </a:schemeClr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zh-CN" sz="3600" b="1" dirty="0" err="1">
                  <a:solidFill>
                    <a:schemeClr val="accent6">
                      <a:lumMod val="50000"/>
                    </a:schemeClr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phép</a:t>
              </a:r>
              <a:r>
                <a:rPr lang="en-US" altLang="zh-CN" sz="3600" b="1" dirty="0">
                  <a:solidFill>
                    <a:schemeClr val="accent6">
                      <a:lumMod val="50000"/>
                    </a:schemeClr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zh-CN" sz="3600" b="1" dirty="0" err="1">
                  <a:solidFill>
                    <a:schemeClr val="accent6">
                      <a:lumMod val="50000"/>
                    </a:schemeClr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nhân</a:t>
              </a:r>
              <a:r>
                <a:rPr lang="en-US" altLang="zh-CN" sz="3600" b="1" dirty="0">
                  <a:solidFill>
                    <a:schemeClr val="accent6">
                      <a:lumMod val="50000"/>
                    </a:schemeClr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:</a:t>
              </a:r>
              <a:endParaRPr lang="zh-CN" altLang="en-US" sz="36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</p:txBody>
        </p:sp>
      </p:grpSp>
      <p:sp>
        <p:nvSpPr>
          <p:cNvPr id="72" name="矩形 29"/>
          <p:cNvSpPr/>
          <p:nvPr/>
        </p:nvSpPr>
        <p:spPr>
          <a:xfrm>
            <a:off x="5625417" y="3269960"/>
            <a:ext cx="55880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3600" i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Khi</a:t>
            </a:r>
            <a:r>
              <a:rPr lang="en-US" sz="3600" i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600" i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đổi</a:t>
            </a:r>
            <a:r>
              <a:rPr lang="en-US" sz="3600" i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600" i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chỗ</a:t>
            </a:r>
            <a:r>
              <a:rPr lang="en-US" sz="3600" i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600" i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các</a:t>
            </a:r>
            <a:r>
              <a:rPr lang="en-US" sz="3600" i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600" i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thừa</a:t>
            </a:r>
            <a:r>
              <a:rPr lang="en-US" sz="3600" i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600" i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số</a:t>
            </a:r>
            <a:r>
              <a:rPr lang="en-US" sz="3600" i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600" i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trong</a:t>
            </a:r>
            <a:r>
              <a:rPr lang="en-US" sz="3600" i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600" i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một</a:t>
            </a:r>
            <a:r>
              <a:rPr lang="en-US" sz="3600" i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600" i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tích</a:t>
            </a:r>
            <a:r>
              <a:rPr lang="en-US" sz="3600" i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600" i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thì</a:t>
            </a:r>
            <a:r>
              <a:rPr lang="en-US" sz="3600" i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600" i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tích</a:t>
            </a:r>
            <a:r>
              <a:rPr lang="en-US" sz="3600" i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600" i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không</a:t>
            </a:r>
            <a:r>
              <a:rPr lang="en-US" sz="3600" i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600" i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thay</a:t>
            </a:r>
            <a:r>
              <a:rPr lang="en-US" sz="3600" i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600" i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đổi</a:t>
            </a:r>
            <a:r>
              <a:rPr lang="en-US" sz="3600" i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</a:t>
            </a:r>
            <a:endParaRPr lang="en-US" altLang="en-US" sz="3600" b="1" dirty="0">
              <a:solidFill>
                <a:schemeClr val="accent6">
                  <a:lumMod val="50000"/>
                </a:schemeClr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133BAC1-E39C-4F27-B500-9B7115699ABB}"/>
              </a:ext>
            </a:extLst>
          </p:cNvPr>
          <p:cNvGrpSpPr>
            <a:grpSpLocks/>
          </p:cNvGrpSpPr>
          <p:nvPr/>
        </p:nvGrpSpPr>
        <p:grpSpPr bwMode="auto">
          <a:xfrm>
            <a:off x="7689358" y="791961"/>
            <a:ext cx="1582738" cy="1901825"/>
            <a:chOff x="4230341" y="3902148"/>
            <a:chExt cx="2571817" cy="3177530"/>
          </a:xfrm>
        </p:grpSpPr>
        <p:pic>
          <p:nvPicPr>
            <p:cNvPr id="14" name="Picture 17">
              <a:extLst>
                <a:ext uri="{FF2B5EF4-FFF2-40B4-BE49-F238E27FC236}">
                  <a16:creationId xmlns:a16="http://schemas.microsoft.com/office/drawing/2014/main" id="{CB2D27C3-8BC1-41F5-B0C3-865DED3FC4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280" t="56900" r="62144" b="28062"/>
            <a:stretch>
              <a:fillRect/>
            </a:stretch>
          </p:blipFill>
          <p:spPr bwMode="auto">
            <a:xfrm>
              <a:off x="4263656" y="3902148"/>
              <a:ext cx="2538502" cy="26195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18">
              <a:extLst>
                <a:ext uri="{FF2B5EF4-FFF2-40B4-BE49-F238E27FC236}">
                  <a16:creationId xmlns:a16="http://schemas.microsoft.com/office/drawing/2014/main" id="{5A06D13C-DC4D-40D5-B443-3AF1C088C53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871" t="38678" r="51839" b="38875"/>
            <a:stretch>
              <a:fillRect/>
            </a:stretch>
          </p:blipFill>
          <p:spPr bwMode="auto">
            <a:xfrm>
              <a:off x="4844726" y="4612192"/>
              <a:ext cx="1472801" cy="1023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19">
              <a:extLst>
                <a:ext uri="{FF2B5EF4-FFF2-40B4-BE49-F238E27FC236}">
                  <a16:creationId xmlns:a16="http://schemas.microsoft.com/office/drawing/2014/main" id="{EEF6274C-8C3A-4E80-AD24-05DB10F5794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947" t="-771" r="11546" b="64381"/>
            <a:stretch>
              <a:fillRect/>
            </a:stretch>
          </p:blipFill>
          <p:spPr bwMode="auto">
            <a:xfrm rot="945339">
              <a:off x="5715160" y="5765418"/>
              <a:ext cx="857389" cy="11034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20">
              <a:extLst>
                <a:ext uri="{FF2B5EF4-FFF2-40B4-BE49-F238E27FC236}">
                  <a16:creationId xmlns:a16="http://schemas.microsoft.com/office/drawing/2014/main" id="{4DAFA669-2003-4C07-9942-F1B750591D3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0190" b="33968"/>
            <a:stretch>
              <a:fillRect/>
            </a:stretch>
          </p:blipFill>
          <p:spPr bwMode="auto">
            <a:xfrm rot="-2011767">
              <a:off x="4230341" y="4122604"/>
              <a:ext cx="678070" cy="1639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21">
              <a:extLst>
                <a:ext uri="{FF2B5EF4-FFF2-40B4-BE49-F238E27FC236}">
                  <a16:creationId xmlns:a16="http://schemas.microsoft.com/office/drawing/2014/main" id="{E005D5F2-FC62-4D8D-955C-28B4E12698E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521" t="2933" r="27151" b="31664"/>
            <a:stretch>
              <a:fillRect/>
            </a:stretch>
          </p:blipFill>
          <p:spPr bwMode="auto">
            <a:xfrm rot="-1148277">
              <a:off x="6098170" y="5039896"/>
              <a:ext cx="600327" cy="1400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22">
              <a:extLst>
                <a:ext uri="{FF2B5EF4-FFF2-40B4-BE49-F238E27FC236}">
                  <a16:creationId xmlns:a16="http://schemas.microsoft.com/office/drawing/2014/main" id="{D116034E-492E-45E9-8C91-9A25485C560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25" t="66270" r="74016" b="-3198"/>
            <a:stretch>
              <a:fillRect/>
            </a:stretch>
          </p:blipFill>
          <p:spPr bwMode="auto">
            <a:xfrm>
              <a:off x="4536426" y="5888647"/>
              <a:ext cx="1092232" cy="11910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11CE573-F9AA-4CCF-A8DC-3C77C6BE1C91}"/>
              </a:ext>
            </a:extLst>
          </p:cNvPr>
          <p:cNvGrpSpPr>
            <a:grpSpLocks/>
          </p:cNvGrpSpPr>
          <p:nvPr/>
        </p:nvGrpSpPr>
        <p:grpSpPr bwMode="auto">
          <a:xfrm>
            <a:off x="267032" y="1951763"/>
            <a:ext cx="1930400" cy="2395537"/>
            <a:chOff x="5078527" y="1407670"/>
            <a:chExt cx="3945032" cy="5450330"/>
          </a:xfrm>
        </p:grpSpPr>
        <p:pic>
          <p:nvPicPr>
            <p:cNvPr id="21" name="Picture 33">
              <a:extLst>
                <a:ext uri="{FF2B5EF4-FFF2-40B4-BE49-F238E27FC236}">
                  <a16:creationId xmlns:a16="http://schemas.microsoft.com/office/drawing/2014/main" id="{B9F7EA09-66A1-4C98-905E-9713A72410D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940" t="54417" r="23540" b="26357"/>
            <a:stretch>
              <a:fillRect/>
            </a:stretch>
          </p:blipFill>
          <p:spPr bwMode="auto">
            <a:xfrm>
              <a:off x="5078527" y="1407670"/>
              <a:ext cx="3859619" cy="4235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34">
              <a:extLst>
                <a:ext uri="{FF2B5EF4-FFF2-40B4-BE49-F238E27FC236}">
                  <a16:creationId xmlns:a16="http://schemas.microsoft.com/office/drawing/2014/main" id="{BA0D8610-AEAF-4D09-A965-4A2597070F1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212" t="38116" r="12292" b="38640"/>
            <a:stretch>
              <a:fillRect/>
            </a:stretch>
          </p:blipFill>
          <p:spPr bwMode="auto">
            <a:xfrm>
              <a:off x="6185126" y="2807179"/>
              <a:ext cx="2020187" cy="12865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35">
              <a:extLst>
                <a:ext uri="{FF2B5EF4-FFF2-40B4-BE49-F238E27FC236}">
                  <a16:creationId xmlns:a16="http://schemas.microsoft.com/office/drawing/2014/main" id="{00C777BA-7E46-4914-9B99-B1E8B32C295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86" t="46356" r="53307" b="21086"/>
            <a:stretch>
              <a:fillRect/>
            </a:stretch>
          </p:blipFill>
          <p:spPr bwMode="auto">
            <a:xfrm>
              <a:off x="6272725" y="4625163"/>
              <a:ext cx="1935126" cy="2232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36">
              <a:extLst>
                <a:ext uri="{FF2B5EF4-FFF2-40B4-BE49-F238E27FC236}">
                  <a16:creationId xmlns:a16="http://schemas.microsoft.com/office/drawing/2014/main" id="{C566A4D7-136B-4CB9-8359-BF68E5D81E9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482" t="40643" r="48273" b="31294"/>
            <a:stretch>
              <a:fillRect/>
            </a:stretch>
          </p:blipFill>
          <p:spPr bwMode="auto">
            <a:xfrm>
              <a:off x="5464453" y="3587452"/>
              <a:ext cx="988828" cy="19244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37">
              <a:extLst>
                <a:ext uri="{FF2B5EF4-FFF2-40B4-BE49-F238E27FC236}">
                  <a16:creationId xmlns:a16="http://schemas.microsoft.com/office/drawing/2014/main" id="{018C677D-895D-41E2-8236-7E54B4B5EAB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9933" t="48808" r="7539" b="22032"/>
            <a:stretch>
              <a:fillRect/>
            </a:stretch>
          </p:blipFill>
          <p:spPr bwMode="auto">
            <a:xfrm>
              <a:off x="7928406" y="1718196"/>
              <a:ext cx="1095153" cy="1988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0F5FA47-6ECC-49F9-A7D4-CCA7B6ECA591}"/>
              </a:ext>
            </a:extLst>
          </p:cNvPr>
          <p:cNvGrpSpPr>
            <a:grpSpLocks/>
          </p:cNvGrpSpPr>
          <p:nvPr/>
        </p:nvGrpSpPr>
        <p:grpSpPr bwMode="auto">
          <a:xfrm>
            <a:off x="2155637" y="3249761"/>
            <a:ext cx="2573338" cy="1752600"/>
            <a:chOff x="2052084" y="3046171"/>
            <a:chExt cx="4762665" cy="2428639"/>
          </a:xfrm>
        </p:grpSpPr>
        <p:pic>
          <p:nvPicPr>
            <p:cNvPr id="27" name="Picture 11">
              <a:extLst>
                <a:ext uri="{FF2B5EF4-FFF2-40B4-BE49-F238E27FC236}">
                  <a16:creationId xmlns:a16="http://schemas.microsoft.com/office/drawing/2014/main" id="{206AC27B-1176-4742-8681-B9FD0853DAC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42" t="60001" r="80128" b="30388"/>
            <a:stretch>
              <a:fillRect/>
            </a:stretch>
          </p:blipFill>
          <p:spPr bwMode="auto">
            <a:xfrm>
              <a:off x="3019646" y="3046171"/>
              <a:ext cx="2647507" cy="17278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Picture 12">
              <a:extLst>
                <a:ext uri="{FF2B5EF4-FFF2-40B4-BE49-F238E27FC236}">
                  <a16:creationId xmlns:a16="http://schemas.microsoft.com/office/drawing/2014/main" id="{9233477D-5E3C-408A-9921-EA2A9F0D0960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206" t="62946" r="17268" b="22791"/>
            <a:stretch>
              <a:fillRect/>
            </a:stretch>
          </p:blipFill>
          <p:spPr bwMode="auto">
            <a:xfrm>
              <a:off x="5218350" y="3553032"/>
              <a:ext cx="1596399" cy="825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Picture 13">
              <a:extLst>
                <a:ext uri="{FF2B5EF4-FFF2-40B4-BE49-F238E27FC236}">
                  <a16:creationId xmlns:a16="http://schemas.microsoft.com/office/drawing/2014/main" id="{31BB7DB5-71B4-450A-9CC7-1958DB5AE2E6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444" t="40311" r="30208" b="43721"/>
            <a:stretch>
              <a:fillRect/>
            </a:stretch>
          </p:blipFill>
          <p:spPr bwMode="auto">
            <a:xfrm>
              <a:off x="2052084" y="3369498"/>
              <a:ext cx="1488039" cy="9579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Picture 14">
              <a:extLst>
                <a:ext uri="{FF2B5EF4-FFF2-40B4-BE49-F238E27FC236}">
                  <a16:creationId xmlns:a16="http://schemas.microsoft.com/office/drawing/2014/main" id="{E27F8072-0A23-49C6-8FB1-455E13E4F433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166" t="13220" r="56323" b="55379"/>
            <a:stretch>
              <a:fillRect/>
            </a:stretch>
          </p:blipFill>
          <p:spPr bwMode="auto">
            <a:xfrm>
              <a:off x="3481197" y="4210194"/>
              <a:ext cx="1571157" cy="12646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Picture 15">
              <a:extLst>
                <a:ext uri="{FF2B5EF4-FFF2-40B4-BE49-F238E27FC236}">
                  <a16:creationId xmlns:a16="http://schemas.microsoft.com/office/drawing/2014/main" id="{C1A77FE6-DF67-4DC6-997A-3618A7014477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328" t="9145" r="12656" b="63684"/>
            <a:stretch>
              <a:fillRect/>
            </a:stretch>
          </p:blipFill>
          <p:spPr bwMode="auto">
            <a:xfrm>
              <a:off x="3519494" y="3291799"/>
              <a:ext cx="1479940" cy="1086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904F63D-801F-409E-8533-163CA54B03E5}"/>
              </a:ext>
            </a:extLst>
          </p:cNvPr>
          <p:cNvGrpSpPr>
            <a:grpSpLocks/>
          </p:cNvGrpSpPr>
          <p:nvPr/>
        </p:nvGrpSpPr>
        <p:grpSpPr bwMode="auto">
          <a:xfrm>
            <a:off x="9355795" y="304867"/>
            <a:ext cx="2222500" cy="2305050"/>
            <a:chOff x="6368902" y="4242390"/>
            <a:chExt cx="2158409" cy="2331744"/>
          </a:xfrm>
        </p:grpSpPr>
        <p:grpSp>
          <p:nvGrpSpPr>
            <p:cNvPr id="33" name="Group 24">
              <a:extLst>
                <a:ext uri="{FF2B5EF4-FFF2-40B4-BE49-F238E27FC236}">
                  <a16:creationId xmlns:a16="http://schemas.microsoft.com/office/drawing/2014/main" id="{F5DB0B6D-B5D3-4063-99BC-AAB0737863A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368902" y="4242390"/>
              <a:ext cx="2158409" cy="1955482"/>
              <a:chOff x="5443870" y="3827720"/>
              <a:chExt cx="2158409" cy="1955482"/>
            </a:xfrm>
          </p:grpSpPr>
          <p:grpSp>
            <p:nvGrpSpPr>
              <p:cNvPr id="36" name="Group 27">
                <a:extLst>
                  <a:ext uri="{FF2B5EF4-FFF2-40B4-BE49-F238E27FC236}">
                    <a16:creationId xmlns:a16="http://schemas.microsoft.com/office/drawing/2014/main" id="{FE939937-15EA-43A5-87F9-67FBA193A19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443870" y="3827720"/>
                <a:ext cx="2158409" cy="1955482"/>
                <a:chOff x="5443870" y="3827720"/>
                <a:chExt cx="2158409" cy="1955482"/>
              </a:xfrm>
            </p:grpSpPr>
            <p:pic>
              <p:nvPicPr>
                <p:cNvPr id="39" name="Picture 30">
                  <a:extLst>
                    <a:ext uri="{FF2B5EF4-FFF2-40B4-BE49-F238E27FC236}">
                      <a16:creationId xmlns:a16="http://schemas.microsoft.com/office/drawing/2014/main" id="{BA61158E-0113-4A27-AF88-473421DDC5E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40491" t="55814" r="41370" b="27753"/>
                <a:stretch>
                  <a:fillRect/>
                </a:stretch>
              </p:blipFill>
              <p:spPr bwMode="auto">
                <a:xfrm>
                  <a:off x="5443870" y="3827720"/>
                  <a:ext cx="2158409" cy="195548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0" name="Picture 31">
                  <a:extLst>
                    <a:ext uri="{FF2B5EF4-FFF2-40B4-BE49-F238E27FC236}">
                      <a16:creationId xmlns:a16="http://schemas.microsoft.com/office/drawing/2014/main" id="{819663A1-8EA8-4CF8-B1DD-6BFF2C6ECA8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4294" t="9930" r="52626" b="66835"/>
                <a:stretch>
                  <a:fillRect/>
                </a:stretch>
              </p:blipFill>
              <p:spPr bwMode="auto">
                <a:xfrm>
                  <a:off x="6023344" y="4454460"/>
                  <a:ext cx="999460" cy="70200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pic>
            <p:nvPicPr>
              <p:cNvPr id="37" name="Picture 28">
                <a:extLst>
                  <a:ext uri="{FF2B5EF4-FFF2-40B4-BE49-F238E27FC236}">
                    <a16:creationId xmlns:a16="http://schemas.microsoft.com/office/drawing/2014/main" id="{AB299B52-63D1-4943-8994-774318E4965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3333" r="78088" b="34885"/>
              <a:stretch>
                <a:fillRect/>
              </a:stretch>
            </p:blipFill>
            <p:spPr bwMode="auto">
              <a:xfrm rot="-2053540">
                <a:off x="5468542" y="3911990"/>
                <a:ext cx="487920" cy="11093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8" name="Picture 29">
                <a:extLst>
                  <a:ext uri="{FF2B5EF4-FFF2-40B4-BE49-F238E27FC236}">
                    <a16:creationId xmlns:a16="http://schemas.microsoft.com/office/drawing/2014/main" id="{7D9252A7-21EC-47F2-B9F1-217BC8E264E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3156" t="37830" r="1193" b="12093"/>
              <a:stretch>
                <a:fillRect/>
              </a:stretch>
            </p:blipFill>
            <p:spPr bwMode="auto">
              <a:xfrm rot="1677917">
                <a:off x="7170858" y="4051330"/>
                <a:ext cx="344843" cy="9708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34" name="Picture 25">
              <a:extLst>
                <a:ext uri="{FF2B5EF4-FFF2-40B4-BE49-F238E27FC236}">
                  <a16:creationId xmlns:a16="http://schemas.microsoft.com/office/drawing/2014/main" id="{F989CE46-D04D-4F09-9EBF-22CD0D9EDC7E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625" t="35371" r="13148" b="27502"/>
            <a:stretch>
              <a:fillRect/>
            </a:stretch>
          </p:blipFill>
          <p:spPr bwMode="auto">
            <a:xfrm rot="-555706">
              <a:off x="7536542" y="5894395"/>
              <a:ext cx="409644" cy="6797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" name="Picture 26">
              <a:extLst>
                <a:ext uri="{FF2B5EF4-FFF2-40B4-BE49-F238E27FC236}">
                  <a16:creationId xmlns:a16="http://schemas.microsoft.com/office/drawing/2014/main" id="{7A0D9FD5-3E58-4C42-8EDB-084B8A358BE0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625" t="35371" r="13148" b="27502"/>
            <a:stretch>
              <a:fillRect/>
            </a:stretch>
          </p:blipFill>
          <p:spPr bwMode="auto">
            <a:xfrm rot="1029730">
              <a:off x="7046025" y="5840343"/>
              <a:ext cx="409644" cy="6797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1" name="组合 18">
            <a:extLst>
              <a:ext uri="{FF2B5EF4-FFF2-40B4-BE49-F238E27FC236}">
                <a16:creationId xmlns:a16="http://schemas.microsoft.com/office/drawing/2014/main" id="{8FADB810-4EA6-4263-AA20-1F3B842649B3}"/>
              </a:ext>
            </a:extLst>
          </p:cNvPr>
          <p:cNvGrpSpPr/>
          <p:nvPr/>
        </p:nvGrpSpPr>
        <p:grpSpPr>
          <a:xfrm>
            <a:off x="77811" y="3676985"/>
            <a:ext cx="12265026" cy="3490959"/>
            <a:chOff x="-1" y="3406111"/>
            <a:chExt cx="12265026" cy="3490959"/>
          </a:xfrm>
        </p:grpSpPr>
        <p:pic>
          <p:nvPicPr>
            <p:cNvPr id="42" name="图片 17">
              <a:extLst>
                <a:ext uri="{FF2B5EF4-FFF2-40B4-BE49-F238E27FC236}">
                  <a16:creationId xmlns:a16="http://schemas.microsoft.com/office/drawing/2014/main" id="{0D6F5C78-B5D0-4BEB-ACDA-06AC12DE4C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096"/>
            <a:stretch/>
          </p:blipFill>
          <p:spPr>
            <a:xfrm>
              <a:off x="5407025" y="3406111"/>
              <a:ext cx="6858000" cy="3490959"/>
            </a:xfrm>
            <a:prstGeom prst="rect">
              <a:avLst/>
            </a:prstGeom>
          </p:spPr>
        </p:pic>
        <p:pic>
          <p:nvPicPr>
            <p:cNvPr id="43" name="图片 32">
              <a:extLst>
                <a:ext uri="{FF2B5EF4-FFF2-40B4-BE49-F238E27FC236}">
                  <a16:creationId xmlns:a16="http://schemas.microsoft.com/office/drawing/2014/main" id="{6425BD0E-41B0-4E7C-964A-3612133AD3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758" t="55374"/>
            <a:stretch/>
          </p:blipFill>
          <p:spPr>
            <a:xfrm>
              <a:off x="-1" y="3836629"/>
              <a:ext cx="5845893" cy="306044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77281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2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54826C86-A70B-4E87-BA1F-355BF661EB1F}"/>
              </a:ext>
            </a:extLst>
          </p:cNvPr>
          <p:cNvGrpSpPr/>
          <p:nvPr/>
        </p:nvGrpSpPr>
        <p:grpSpPr>
          <a:xfrm>
            <a:off x="302303" y="39324"/>
            <a:ext cx="11503344" cy="6747589"/>
            <a:chOff x="302303" y="39324"/>
            <a:chExt cx="11503344" cy="6747589"/>
          </a:xfrm>
        </p:grpSpPr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E2CCCC45-6324-4D72-827A-9921FC567425}"/>
                </a:ext>
              </a:extLst>
            </p:cNvPr>
            <p:cNvSpPr/>
            <p:nvPr/>
          </p:nvSpPr>
          <p:spPr>
            <a:xfrm>
              <a:off x="1897868" y="5869643"/>
              <a:ext cx="846390" cy="861536"/>
            </a:xfrm>
            <a:prstGeom prst="ellipse">
              <a:avLst/>
            </a:prstGeom>
            <a:solidFill>
              <a:srgbClr val="9E43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C2C1822E-EF77-4AEA-95CD-398AA44C785E}"/>
                </a:ext>
              </a:extLst>
            </p:cNvPr>
            <p:cNvSpPr/>
            <p:nvPr/>
          </p:nvSpPr>
          <p:spPr>
            <a:xfrm>
              <a:off x="3491940" y="5868670"/>
              <a:ext cx="846390" cy="861536"/>
            </a:xfrm>
            <a:prstGeom prst="ellipse">
              <a:avLst/>
            </a:prstGeom>
            <a:solidFill>
              <a:srgbClr val="9E43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7251DBBB-8329-4058-BA13-45E365F93190}"/>
                </a:ext>
              </a:extLst>
            </p:cNvPr>
            <p:cNvSpPr/>
            <p:nvPr/>
          </p:nvSpPr>
          <p:spPr>
            <a:xfrm>
              <a:off x="4988607" y="5868670"/>
              <a:ext cx="846390" cy="861536"/>
            </a:xfrm>
            <a:prstGeom prst="ellipse">
              <a:avLst/>
            </a:prstGeom>
            <a:solidFill>
              <a:srgbClr val="9E43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B0A041C1-C2F7-4CA8-8D84-53B7E92E9250}"/>
                </a:ext>
              </a:extLst>
            </p:cNvPr>
            <p:cNvSpPr/>
            <p:nvPr/>
          </p:nvSpPr>
          <p:spPr>
            <a:xfrm>
              <a:off x="6473700" y="5848639"/>
              <a:ext cx="846390" cy="861536"/>
            </a:xfrm>
            <a:prstGeom prst="ellipse">
              <a:avLst/>
            </a:prstGeom>
            <a:solidFill>
              <a:srgbClr val="9E43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BA97F226-138F-4A8F-86BE-03FF0355FF9C}"/>
                </a:ext>
              </a:extLst>
            </p:cNvPr>
            <p:cNvSpPr/>
            <p:nvPr/>
          </p:nvSpPr>
          <p:spPr>
            <a:xfrm>
              <a:off x="9448371" y="5906139"/>
              <a:ext cx="846390" cy="861536"/>
            </a:xfrm>
            <a:prstGeom prst="ellipse">
              <a:avLst/>
            </a:prstGeom>
            <a:solidFill>
              <a:srgbClr val="9E43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CBCD5E99-EDD7-492D-8115-D301E9489B15}"/>
                </a:ext>
              </a:extLst>
            </p:cNvPr>
            <p:cNvSpPr/>
            <p:nvPr/>
          </p:nvSpPr>
          <p:spPr>
            <a:xfrm>
              <a:off x="7958793" y="5892050"/>
              <a:ext cx="846390" cy="861536"/>
            </a:xfrm>
            <a:prstGeom prst="ellipse">
              <a:avLst/>
            </a:prstGeom>
            <a:solidFill>
              <a:srgbClr val="9E43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5CF6E199-09E3-4D1E-BD86-C7D956F4B31F}"/>
                </a:ext>
              </a:extLst>
            </p:cNvPr>
            <p:cNvSpPr/>
            <p:nvPr/>
          </p:nvSpPr>
          <p:spPr>
            <a:xfrm>
              <a:off x="10959089" y="5925377"/>
              <a:ext cx="846390" cy="861536"/>
            </a:xfrm>
            <a:prstGeom prst="ellipse">
              <a:avLst/>
            </a:prstGeom>
            <a:solidFill>
              <a:srgbClr val="9E43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AA0F6270-770A-45C9-8AFD-8656793A2514}"/>
                </a:ext>
              </a:extLst>
            </p:cNvPr>
            <p:cNvSpPr/>
            <p:nvPr/>
          </p:nvSpPr>
          <p:spPr>
            <a:xfrm>
              <a:off x="302303" y="5840551"/>
              <a:ext cx="846390" cy="861536"/>
            </a:xfrm>
            <a:prstGeom prst="ellipse">
              <a:avLst/>
            </a:prstGeom>
            <a:solidFill>
              <a:srgbClr val="9E43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1BBE3329-8D0B-4254-9ACD-BA4C1AA9989E}"/>
                </a:ext>
              </a:extLst>
            </p:cNvPr>
            <p:cNvSpPr/>
            <p:nvPr/>
          </p:nvSpPr>
          <p:spPr>
            <a:xfrm>
              <a:off x="1897868" y="4524162"/>
              <a:ext cx="846390" cy="861536"/>
            </a:xfrm>
            <a:prstGeom prst="ellipse">
              <a:avLst/>
            </a:prstGeom>
            <a:solidFill>
              <a:srgbClr val="9E43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CAEF36F0-72BF-45EF-8B8A-5E4E40D91E1E}"/>
                </a:ext>
              </a:extLst>
            </p:cNvPr>
            <p:cNvSpPr/>
            <p:nvPr/>
          </p:nvSpPr>
          <p:spPr>
            <a:xfrm>
              <a:off x="3491940" y="4523189"/>
              <a:ext cx="846390" cy="861536"/>
            </a:xfrm>
            <a:prstGeom prst="ellipse">
              <a:avLst/>
            </a:prstGeom>
            <a:solidFill>
              <a:srgbClr val="9E43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E09E1226-3906-452E-A89B-28DA32911FDC}"/>
                </a:ext>
              </a:extLst>
            </p:cNvPr>
            <p:cNvSpPr/>
            <p:nvPr/>
          </p:nvSpPr>
          <p:spPr>
            <a:xfrm>
              <a:off x="4988607" y="4523189"/>
              <a:ext cx="846390" cy="861536"/>
            </a:xfrm>
            <a:prstGeom prst="ellipse">
              <a:avLst/>
            </a:prstGeom>
            <a:solidFill>
              <a:srgbClr val="9E43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B01E7220-9329-4CAE-BF38-DAC40629EBA0}"/>
                </a:ext>
              </a:extLst>
            </p:cNvPr>
            <p:cNvSpPr/>
            <p:nvPr/>
          </p:nvSpPr>
          <p:spPr>
            <a:xfrm>
              <a:off x="6473700" y="4503158"/>
              <a:ext cx="846390" cy="861536"/>
            </a:xfrm>
            <a:prstGeom prst="ellipse">
              <a:avLst/>
            </a:prstGeom>
            <a:solidFill>
              <a:srgbClr val="9E43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CFFFD1FB-C10E-4DE3-A0E4-15F73012D23C}"/>
                </a:ext>
              </a:extLst>
            </p:cNvPr>
            <p:cNvSpPr/>
            <p:nvPr/>
          </p:nvSpPr>
          <p:spPr>
            <a:xfrm>
              <a:off x="9448371" y="4560658"/>
              <a:ext cx="846390" cy="861536"/>
            </a:xfrm>
            <a:prstGeom prst="ellipse">
              <a:avLst/>
            </a:prstGeom>
            <a:solidFill>
              <a:srgbClr val="9E43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4A9ED0AC-ACD7-483C-8792-D556737EC831}"/>
                </a:ext>
              </a:extLst>
            </p:cNvPr>
            <p:cNvSpPr/>
            <p:nvPr/>
          </p:nvSpPr>
          <p:spPr>
            <a:xfrm>
              <a:off x="7958793" y="4546569"/>
              <a:ext cx="846390" cy="861536"/>
            </a:xfrm>
            <a:prstGeom prst="ellipse">
              <a:avLst/>
            </a:prstGeom>
            <a:solidFill>
              <a:srgbClr val="9E43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CB38A8A0-F80A-4772-A8E6-A7D28857E0F4}"/>
                </a:ext>
              </a:extLst>
            </p:cNvPr>
            <p:cNvSpPr/>
            <p:nvPr/>
          </p:nvSpPr>
          <p:spPr>
            <a:xfrm>
              <a:off x="10959089" y="4579896"/>
              <a:ext cx="846390" cy="861536"/>
            </a:xfrm>
            <a:prstGeom prst="ellipse">
              <a:avLst/>
            </a:prstGeom>
            <a:solidFill>
              <a:srgbClr val="9E43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9ADB7EA8-7966-44C6-898C-8FC607312241}"/>
                </a:ext>
              </a:extLst>
            </p:cNvPr>
            <p:cNvSpPr/>
            <p:nvPr/>
          </p:nvSpPr>
          <p:spPr>
            <a:xfrm>
              <a:off x="302303" y="4495070"/>
              <a:ext cx="846390" cy="861536"/>
            </a:xfrm>
            <a:prstGeom prst="ellipse">
              <a:avLst/>
            </a:prstGeom>
            <a:solidFill>
              <a:srgbClr val="9E43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CEDB26B1-3D5C-4F57-9B6C-6746D3B4912D}"/>
                </a:ext>
              </a:extLst>
            </p:cNvPr>
            <p:cNvSpPr/>
            <p:nvPr/>
          </p:nvSpPr>
          <p:spPr>
            <a:xfrm>
              <a:off x="1898036" y="3178429"/>
              <a:ext cx="846390" cy="861536"/>
            </a:xfrm>
            <a:prstGeom prst="ellipse">
              <a:avLst/>
            </a:prstGeom>
            <a:solidFill>
              <a:srgbClr val="9E43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79A345AF-08B1-42AB-89E2-F346B7B4D27B}"/>
                </a:ext>
              </a:extLst>
            </p:cNvPr>
            <p:cNvSpPr/>
            <p:nvPr/>
          </p:nvSpPr>
          <p:spPr>
            <a:xfrm>
              <a:off x="3492108" y="3177456"/>
              <a:ext cx="846390" cy="861536"/>
            </a:xfrm>
            <a:prstGeom prst="ellipse">
              <a:avLst/>
            </a:prstGeom>
            <a:solidFill>
              <a:srgbClr val="9E43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DC420C48-3619-4F05-BD22-8F86A331BD87}"/>
                </a:ext>
              </a:extLst>
            </p:cNvPr>
            <p:cNvSpPr/>
            <p:nvPr/>
          </p:nvSpPr>
          <p:spPr>
            <a:xfrm>
              <a:off x="4988775" y="3177456"/>
              <a:ext cx="846390" cy="861536"/>
            </a:xfrm>
            <a:prstGeom prst="ellipse">
              <a:avLst/>
            </a:prstGeom>
            <a:solidFill>
              <a:srgbClr val="9E43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73BC02DB-F171-4632-978D-BE582540B2A9}"/>
                </a:ext>
              </a:extLst>
            </p:cNvPr>
            <p:cNvSpPr/>
            <p:nvPr/>
          </p:nvSpPr>
          <p:spPr>
            <a:xfrm>
              <a:off x="6473868" y="3157425"/>
              <a:ext cx="846390" cy="861536"/>
            </a:xfrm>
            <a:prstGeom prst="ellipse">
              <a:avLst/>
            </a:prstGeom>
            <a:solidFill>
              <a:srgbClr val="9E43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D9CF13FA-6D22-4DBC-8DFF-44737A7B23F9}"/>
                </a:ext>
              </a:extLst>
            </p:cNvPr>
            <p:cNvSpPr/>
            <p:nvPr/>
          </p:nvSpPr>
          <p:spPr>
            <a:xfrm>
              <a:off x="9448539" y="3214925"/>
              <a:ext cx="846390" cy="861536"/>
            </a:xfrm>
            <a:prstGeom prst="ellipse">
              <a:avLst/>
            </a:prstGeom>
            <a:solidFill>
              <a:srgbClr val="9E43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54DE3D06-9C29-4059-A375-2C0960E16831}"/>
                </a:ext>
              </a:extLst>
            </p:cNvPr>
            <p:cNvSpPr/>
            <p:nvPr/>
          </p:nvSpPr>
          <p:spPr>
            <a:xfrm>
              <a:off x="7958961" y="3200836"/>
              <a:ext cx="846390" cy="861536"/>
            </a:xfrm>
            <a:prstGeom prst="ellipse">
              <a:avLst/>
            </a:prstGeom>
            <a:solidFill>
              <a:srgbClr val="9E43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57E95AEA-0626-46DC-8ECE-0714321CB817}"/>
                </a:ext>
              </a:extLst>
            </p:cNvPr>
            <p:cNvSpPr/>
            <p:nvPr/>
          </p:nvSpPr>
          <p:spPr>
            <a:xfrm>
              <a:off x="10959257" y="3234163"/>
              <a:ext cx="846390" cy="861536"/>
            </a:xfrm>
            <a:prstGeom prst="ellipse">
              <a:avLst/>
            </a:prstGeom>
            <a:solidFill>
              <a:srgbClr val="9E43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4BE7DBF0-7FFE-4954-8D6E-FC7F97B43E2D}"/>
                </a:ext>
              </a:extLst>
            </p:cNvPr>
            <p:cNvSpPr/>
            <p:nvPr/>
          </p:nvSpPr>
          <p:spPr>
            <a:xfrm>
              <a:off x="302471" y="3149337"/>
              <a:ext cx="846390" cy="861536"/>
            </a:xfrm>
            <a:prstGeom prst="ellipse">
              <a:avLst/>
            </a:prstGeom>
            <a:solidFill>
              <a:srgbClr val="9E43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9608B421-E971-469C-9CE5-FFA038347E90}"/>
                </a:ext>
              </a:extLst>
            </p:cNvPr>
            <p:cNvSpPr/>
            <p:nvPr/>
          </p:nvSpPr>
          <p:spPr>
            <a:xfrm>
              <a:off x="1898036" y="1631319"/>
              <a:ext cx="846390" cy="861536"/>
            </a:xfrm>
            <a:prstGeom prst="ellipse">
              <a:avLst/>
            </a:prstGeom>
            <a:solidFill>
              <a:srgbClr val="9E43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80844474-F0EF-43EB-87ED-5A2CCBF1DBA7}"/>
                </a:ext>
              </a:extLst>
            </p:cNvPr>
            <p:cNvSpPr/>
            <p:nvPr/>
          </p:nvSpPr>
          <p:spPr>
            <a:xfrm>
              <a:off x="3492108" y="1630346"/>
              <a:ext cx="846390" cy="861536"/>
            </a:xfrm>
            <a:prstGeom prst="ellipse">
              <a:avLst/>
            </a:prstGeom>
            <a:solidFill>
              <a:srgbClr val="9E43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D6F48FEB-C17C-4E96-9923-07C440886093}"/>
                </a:ext>
              </a:extLst>
            </p:cNvPr>
            <p:cNvSpPr/>
            <p:nvPr/>
          </p:nvSpPr>
          <p:spPr>
            <a:xfrm>
              <a:off x="4988775" y="1630346"/>
              <a:ext cx="846390" cy="861536"/>
            </a:xfrm>
            <a:prstGeom prst="ellipse">
              <a:avLst/>
            </a:prstGeom>
            <a:solidFill>
              <a:srgbClr val="9E43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910035D6-5440-4F67-9CF4-D571409E1AE9}"/>
                </a:ext>
              </a:extLst>
            </p:cNvPr>
            <p:cNvSpPr/>
            <p:nvPr/>
          </p:nvSpPr>
          <p:spPr>
            <a:xfrm>
              <a:off x="6473868" y="1610315"/>
              <a:ext cx="846390" cy="861536"/>
            </a:xfrm>
            <a:prstGeom prst="ellipse">
              <a:avLst/>
            </a:prstGeom>
            <a:solidFill>
              <a:srgbClr val="9E43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C1769F6-8101-49B7-B9B1-F12D9C72D246}"/>
                </a:ext>
              </a:extLst>
            </p:cNvPr>
            <p:cNvSpPr/>
            <p:nvPr/>
          </p:nvSpPr>
          <p:spPr>
            <a:xfrm>
              <a:off x="9448539" y="1667815"/>
              <a:ext cx="846390" cy="861536"/>
            </a:xfrm>
            <a:prstGeom prst="ellipse">
              <a:avLst/>
            </a:prstGeom>
            <a:solidFill>
              <a:srgbClr val="9E43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5E152BF1-A284-45BA-891B-311E8FC0A2B6}"/>
                </a:ext>
              </a:extLst>
            </p:cNvPr>
            <p:cNvSpPr/>
            <p:nvPr/>
          </p:nvSpPr>
          <p:spPr>
            <a:xfrm>
              <a:off x="7958961" y="1653726"/>
              <a:ext cx="846390" cy="861536"/>
            </a:xfrm>
            <a:prstGeom prst="ellipse">
              <a:avLst/>
            </a:prstGeom>
            <a:solidFill>
              <a:srgbClr val="9E43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C37395DE-7EBD-4103-9FCC-089FB3DD9A4D}"/>
                </a:ext>
              </a:extLst>
            </p:cNvPr>
            <p:cNvSpPr/>
            <p:nvPr/>
          </p:nvSpPr>
          <p:spPr>
            <a:xfrm>
              <a:off x="10959257" y="1687053"/>
              <a:ext cx="846390" cy="861536"/>
            </a:xfrm>
            <a:prstGeom prst="ellipse">
              <a:avLst/>
            </a:prstGeom>
            <a:solidFill>
              <a:srgbClr val="9E43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E206C573-6B6D-4D06-B135-F871B9A2C631}"/>
                </a:ext>
              </a:extLst>
            </p:cNvPr>
            <p:cNvSpPr/>
            <p:nvPr/>
          </p:nvSpPr>
          <p:spPr>
            <a:xfrm>
              <a:off x="302471" y="1602227"/>
              <a:ext cx="846390" cy="861536"/>
            </a:xfrm>
            <a:prstGeom prst="ellipse">
              <a:avLst/>
            </a:prstGeom>
            <a:solidFill>
              <a:srgbClr val="9E43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302D7349-776F-466C-A96A-DF1A09379D5B}"/>
                </a:ext>
              </a:extLst>
            </p:cNvPr>
            <p:cNvSpPr/>
            <p:nvPr/>
          </p:nvSpPr>
          <p:spPr>
            <a:xfrm>
              <a:off x="1898036" y="68416"/>
              <a:ext cx="846390" cy="861536"/>
            </a:xfrm>
            <a:prstGeom prst="ellipse">
              <a:avLst/>
            </a:prstGeom>
            <a:solidFill>
              <a:srgbClr val="9E43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5CEDCF70-7090-4D27-AC27-370A40D165C4}"/>
                </a:ext>
              </a:extLst>
            </p:cNvPr>
            <p:cNvSpPr/>
            <p:nvPr/>
          </p:nvSpPr>
          <p:spPr>
            <a:xfrm>
              <a:off x="3492108" y="67443"/>
              <a:ext cx="846390" cy="861536"/>
            </a:xfrm>
            <a:prstGeom prst="ellipse">
              <a:avLst/>
            </a:prstGeom>
            <a:solidFill>
              <a:srgbClr val="9E43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DB633AE0-B7DD-4543-A3BE-2CC922338DFB}"/>
                </a:ext>
              </a:extLst>
            </p:cNvPr>
            <p:cNvSpPr/>
            <p:nvPr/>
          </p:nvSpPr>
          <p:spPr>
            <a:xfrm>
              <a:off x="4988775" y="67443"/>
              <a:ext cx="846390" cy="861536"/>
            </a:xfrm>
            <a:prstGeom prst="ellipse">
              <a:avLst/>
            </a:prstGeom>
            <a:solidFill>
              <a:srgbClr val="9E43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CE510BA5-CC99-4063-A713-EE6946B08A2F}"/>
                </a:ext>
              </a:extLst>
            </p:cNvPr>
            <p:cNvSpPr/>
            <p:nvPr/>
          </p:nvSpPr>
          <p:spPr>
            <a:xfrm>
              <a:off x="6473868" y="47412"/>
              <a:ext cx="846390" cy="861536"/>
            </a:xfrm>
            <a:prstGeom prst="ellipse">
              <a:avLst/>
            </a:prstGeom>
            <a:solidFill>
              <a:srgbClr val="9E43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C001D9AA-329C-4234-A174-E68A582EF7E1}"/>
                </a:ext>
              </a:extLst>
            </p:cNvPr>
            <p:cNvSpPr/>
            <p:nvPr/>
          </p:nvSpPr>
          <p:spPr>
            <a:xfrm>
              <a:off x="9448539" y="104912"/>
              <a:ext cx="846390" cy="861536"/>
            </a:xfrm>
            <a:prstGeom prst="ellipse">
              <a:avLst/>
            </a:prstGeom>
            <a:solidFill>
              <a:srgbClr val="9E43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F88ABE09-C741-4E2B-AF58-3A059138A913}"/>
                </a:ext>
              </a:extLst>
            </p:cNvPr>
            <p:cNvSpPr/>
            <p:nvPr/>
          </p:nvSpPr>
          <p:spPr>
            <a:xfrm>
              <a:off x="7958961" y="90823"/>
              <a:ext cx="846390" cy="861536"/>
            </a:xfrm>
            <a:prstGeom prst="ellipse">
              <a:avLst/>
            </a:prstGeom>
            <a:solidFill>
              <a:srgbClr val="9E43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CF9E76F5-5138-4CE6-950D-36347D682E32}"/>
                </a:ext>
              </a:extLst>
            </p:cNvPr>
            <p:cNvSpPr/>
            <p:nvPr/>
          </p:nvSpPr>
          <p:spPr>
            <a:xfrm>
              <a:off x="10959257" y="124150"/>
              <a:ext cx="846390" cy="861536"/>
            </a:xfrm>
            <a:prstGeom prst="ellipse">
              <a:avLst/>
            </a:prstGeom>
            <a:solidFill>
              <a:srgbClr val="9E43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A771F2C-53EA-4349-8956-08E058502787}"/>
                </a:ext>
              </a:extLst>
            </p:cNvPr>
            <p:cNvSpPr/>
            <p:nvPr/>
          </p:nvSpPr>
          <p:spPr>
            <a:xfrm>
              <a:off x="302471" y="39324"/>
              <a:ext cx="846390" cy="861536"/>
            </a:xfrm>
            <a:prstGeom prst="ellipse">
              <a:avLst/>
            </a:prstGeom>
            <a:solidFill>
              <a:srgbClr val="9E43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A2870A82-3982-43E4-81B3-4F860F1C4C00}"/>
              </a:ext>
            </a:extLst>
          </p:cNvPr>
          <p:cNvGrpSpPr/>
          <p:nvPr/>
        </p:nvGrpSpPr>
        <p:grpSpPr>
          <a:xfrm>
            <a:off x="725929" y="1452875"/>
            <a:ext cx="10508707" cy="4804212"/>
            <a:chOff x="998120" y="1675100"/>
            <a:chExt cx="10508707" cy="4804212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C23B959-57B8-49D4-B151-89CDB8F14CD5}"/>
                </a:ext>
              </a:extLst>
            </p:cNvPr>
            <p:cNvSpPr/>
            <p:nvPr/>
          </p:nvSpPr>
          <p:spPr>
            <a:xfrm>
              <a:off x="998120" y="3326454"/>
              <a:ext cx="10504458" cy="3152858"/>
            </a:xfrm>
            <a:prstGeom prst="rect">
              <a:avLst/>
            </a:prstGeom>
            <a:solidFill>
              <a:srgbClr val="854663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6A5A41B7-7D6E-4745-800F-573FAF3E177D}"/>
                </a:ext>
              </a:extLst>
            </p:cNvPr>
            <p:cNvSpPr/>
            <p:nvPr/>
          </p:nvSpPr>
          <p:spPr>
            <a:xfrm>
              <a:off x="1002370" y="1675100"/>
              <a:ext cx="10504457" cy="165934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1B25BB75-978E-497B-91F8-E1E69BEB11EA}"/>
                </a:ext>
              </a:extLst>
            </p:cNvPr>
            <p:cNvGrpSpPr/>
            <p:nvPr/>
          </p:nvGrpSpPr>
          <p:grpSpPr>
            <a:xfrm>
              <a:off x="1420248" y="2602264"/>
              <a:ext cx="330010" cy="320756"/>
              <a:chOff x="1131440" y="5018501"/>
              <a:chExt cx="330010" cy="320756"/>
            </a:xfrm>
          </p:grpSpPr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F2EF3E1F-44AA-42D4-9F3D-A612E21709D2}"/>
                  </a:ext>
                </a:extLst>
              </p:cNvPr>
              <p:cNvSpPr/>
              <p:nvPr/>
            </p:nvSpPr>
            <p:spPr>
              <a:xfrm>
                <a:off x="1248398" y="5018501"/>
                <a:ext cx="127959" cy="127959"/>
              </a:xfrm>
              <a:prstGeom prst="ellipse">
                <a:avLst/>
              </a:prstGeom>
              <a:solidFill>
                <a:srgbClr val="85466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14F33444-7620-4B4E-BCC5-A72EE15ECC4D}"/>
                  </a:ext>
                </a:extLst>
              </p:cNvPr>
              <p:cNvSpPr/>
              <p:nvPr/>
            </p:nvSpPr>
            <p:spPr>
              <a:xfrm>
                <a:off x="1333491" y="5086288"/>
                <a:ext cx="127959" cy="127959"/>
              </a:xfrm>
              <a:prstGeom prst="ellipse">
                <a:avLst/>
              </a:prstGeom>
              <a:solidFill>
                <a:srgbClr val="85466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id="{77ABA978-BC36-469E-85DA-0B5859E52B55}"/>
                  </a:ext>
                </a:extLst>
              </p:cNvPr>
              <p:cNvSpPr/>
              <p:nvPr/>
            </p:nvSpPr>
            <p:spPr>
              <a:xfrm>
                <a:off x="1318003" y="5188450"/>
                <a:ext cx="127959" cy="127959"/>
              </a:xfrm>
              <a:prstGeom prst="ellipse">
                <a:avLst/>
              </a:prstGeom>
              <a:solidFill>
                <a:srgbClr val="85466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Oval 54">
                <a:extLst>
                  <a:ext uri="{FF2B5EF4-FFF2-40B4-BE49-F238E27FC236}">
                    <a16:creationId xmlns:a16="http://schemas.microsoft.com/office/drawing/2014/main" id="{68B2B11D-4ECF-4A0B-BAF9-7E1A0AFC597E}"/>
                  </a:ext>
                </a:extLst>
              </p:cNvPr>
              <p:cNvSpPr/>
              <p:nvPr/>
            </p:nvSpPr>
            <p:spPr>
              <a:xfrm>
                <a:off x="1211798" y="5211298"/>
                <a:ext cx="127959" cy="127959"/>
              </a:xfrm>
              <a:prstGeom prst="ellipse">
                <a:avLst/>
              </a:prstGeom>
              <a:solidFill>
                <a:srgbClr val="85466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3B73131F-2A53-480B-B0E3-9435002AF87C}"/>
                  </a:ext>
                </a:extLst>
              </p:cNvPr>
              <p:cNvSpPr/>
              <p:nvPr/>
            </p:nvSpPr>
            <p:spPr>
              <a:xfrm>
                <a:off x="1131440" y="5149195"/>
                <a:ext cx="127959" cy="127959"/>
              </a:xfrm>
              <a:prstGeom prst="ellipse">
                <a:avLst/>
              </a:prstGeom>
              <a:solidFill>
                <a:srgbClr val="85466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D230BC4F-09A5-4C01-91FB-D451964D1467}"/>
                  </a:ext>
                </a:extLst>
              </p:cNvPr>
              <p:cNvSpPr/>
              <p:nvPr/>
            </p:nvSpPr>
            <p:spPr>
              <a:xfrm>
                <a:off x="1152553" y="5056684"/>
                <a:ext cx="127959" cy="127959"/>
              </a:xfrm>
              <a:prstGeom prst="ellipse">
                <a:avLst/>
              </a:prstGeom>
              <a:solidFill>
                <a:srgbClr val="85466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0E6D3F0E-A74F-46BF-A102-88251023F1AA}"/>
                  </a:ext>
                </a:extLst>
              </p:cNvPr>
              <p:cNvSpPr/>
              <p:nvPr/>
            </p:nvSpPr>
            <p:spPr>
              <a:xfrm>
                <a:off x="1232911" y="5124471"/>
                <a:ext cx="127959" cy="127959"/>
              </a:xfrm>
              <a:prstGeom prst="ellipse">
                <a:avLst/>
              </a:prstGeom>
              <a:solidFill>
                <a:srgbClr val="FFF7D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4567F0FB-162B-4DBC-AFAF-C0A77D8A13E4}"/>
                </a:ext>
              </a:extLst>
            </p:cNvPr>
            <p:cNvGrpSpPr/>
            <p:nvPr/>
          </p:nvGrpSpPr>
          <p:grpSpPr>
            <a:xfrm>
              <a:off x="10759041" y="2419890"/>
              <a:ext cx="330010" cy="320756"/>
              <a:chOff x="1131440" y="5018501"/>
              <a:chExt cx="330010" cy="320756"/>
            </a:xfrm>
          </p:grpSpPr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68E744A9-8C23-4FA6-82F9-5264CBEAD5C6}"/>
                  </a:ext>
                </a:extLst>
              </p:cNvPr>
              <p:cNvSpPr/>
              <p:nvPr/>
            </p:nvSpPr>
            <p:spPr>
              <a:xfrm>
                <a:off x="1248398" y="5018501"/>
                <a:ext cx="127959" cy="127959"/>
              </a:xfrm>
              <a:prstGeom prst="ellipse">
                <a:avLst/>
              </a:prstGeom>
              <a:solidFill>
                <a:srgbClr val="85466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7A0A5EE5-794A-46E5-ABCE-6976F9FF205E}"/>
                  </a:ext>
                </a:extLst>
              </p:cNvPr>
              <p:cNvSpPr/>
              <p:nvPr/>
            </p:nvSpPr>
            <p:spPr>
              <a:xfrm>
                <a:off x="1333491" y="5086288"/>
                <a:ext cx="127959" cy="127959"/>
              </a:xfrm>
              <a:prstGeom prst="ellipse">
                <a:avLst/>
              </a:prstGeom>
              <a:solidFill>
                <a:srgbClr val="85466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77916E7E-D622-4A97-9183-D52730687AC1}"/>
                  </a:ext>
                </a:extLst>
              </p:cNvPr>
              <p:cNvSpPr/>
              <p:nvPr/>
            </p:nvSpPr>
            <p:spPr>
              <a:xfrm>
                <a:off x="1318003" y="5188450"/>
                <a:ext cx="127959" cy="127959"/>
              </a:xfrm>
              <a:prstGeom prst="ellipse">
                <a:avLst/>
              </a:prstGeom>
              <a:solidFill>
                <a:srgbClr val="85466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7E1AF799-5976-43D4-B580-E8DF148E3C0B}"/>
                  </a:ext>
                </a:extLst>
              </p:cNvPr>
              <p:cNvSpPr/>
              <p:nvPr/>
            </p:nvSpPr>
            <p:spPr>
              <a:xfrm>
                <a:off x="1211798" y="5211298"/>
                <a:ext cx="127959" cy="127959"/>
              </a:xfrm>
              <a:prstGeom prst="ellipse">
                <a:avLst/>
              </a:prstGeom>
              <a:solidFill>
                <a:srgbClr val="85466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63F64C36-222F-4031-A6C5-DFED5BDF23CC}"/>
                  </a:ext>
                </a:extLst>
              </p:cNvPr>
              <p:cNvSpPr/>
              <p:nvPr/>
            </p:nvSpPr>
            <p:spPr>
              <a:xfrm>
                <a:off x="1131440" y="5149195"/>
                <a:ext cx="127959" cy="127959"/>
              </a:xfrm>
              <a:prstGeom prst="ellipse">
                <a:avLst/>
              </a:prstGeom>
              <a:solidFill>
                <a:srgbClr val="85466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11FD528C-9254-41FF-A40D-63F6E9C03882}"/>
                  </a:ext>
                </a:extLst>
              </p:cNvPr>
              <p:cNvSpPr/>
              <p:nvPr/>
            </p:nvSpPr>
            <p:spPr>
              <a:xfrm>
                <a:off x="1152553" y="5056684"/>
                <a:ext cx="127959" cy="127959"/>
              </a:xfrm>
              <a:prstGeom prst="ellipse">
                <a:avLst/>
              </a:prstGeom>
              <a:solidFill>
                <a:srgbClr val="85466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19C3F47B-01C8-4D4F-8C13-3DD83AB6C279}"/>
                  </a:ext>
                </a:extLst>
              </p:cNvPr>
              <p:cNvSpPr/>
              <p:nvPr/>
            </p:nvSpPr>
            <p:spPr>
              <a:xfrm>
                <a:off x="1232911" y="5124471"/>
                <a:ext cx="127959" cy="127959"/>
              </a:xfrm>
              <a:prstGeom prst="ellipse">
                <a:avLst/>
              </a:prstGeom>
              <a:solidFill>
                <a:srgbClr val="FFF7D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6" name="Group 145">
              <a:extLst>
                <a:ext uri="{FF2B5EF4-FFF2-40B4-BE49-F238E27FC236}">
                  <a16:creationId xmlns:a16="http://schemas.microsoft.com/office/drawing/2014/main" id="{CB24222F-5821-4E20-8CFD-EC635E9B3B43}"/>
                </a:ext>
              </a:extLst>
            </p:cNvPr>
            <p:cNvGrpSpPr/>
            <p:nvPr/>
          </p:nvGrpSpPr>
          <p:grpSpPr>
            <a:xfrm>
              <a:off x="2174457" y="1918797"/>
              <a:ext cx="330010" cy="320756"/>
              <a:chOff x="1131440" y="5018501"/>
              <a:chExt cx="330010" cy="320756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854E6881-CA1B-4FE2-AAC2-635DEE9DEC52}"/>
                  </a:ext>
                </a:extLst>
              </p:cNvPr>
              <p:cNvSpPr/>
              <p:nvPr/>
            </p:nvSpPr>
            <p:spPr>
              <a:xfrm>
                <a:off x="1248398" y="5018501"/>
                <a:ext cx="127959" cy="127959"/>
              </a:xfrm>
              <a:prstGeom prst="ellipse">
                <a:avLst/>
              </a:prstGeom>
              <a:solidFill>
                <a:srgbClr val="85466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" name="Oval 147">
                <a:extLst>
                  <a:ext uri="{FF2B5EF4-FFF2-40B4-BE49-F238E27FC236}">
                    <a16:creationId xmlns:a16="http://schemas.microsoft.com/office/drawing/2014/main" id="{B5D4A689-6677-42A2-8AF1-4FEEC3F25C6B}"/>
                  </a:ext>
                </a:extLst>
              </p:cNvPr>
              <p:cNvSpPr/>
              <p:nvPr/>
            </p:nvSpPr>
            <p:spPr>
              <a:xfrm>
                <a:off x="1333491" y="5086288"/>
                <a:ext cx="127959" cy="127959"/>
              </a:xfrm>
              <a:prstGeom prst="ellipse">
                <a:avLst/>
              </a:prstGeom>
              <a:solidFill>
                <a:srgbClr val="85466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" name="Oval 148">
                <a:extLst>
                  <a:ext uri="{FF2B5EF4-FFF2-40B4-BE49-F238E27FC236}">
                    <a16:creationId xmlns:a16="http://schemas.microsoft.com/office/drawing/2014/main" id="{B73DFFD3-C6FA-4752-8275-DB50F2D46034}"/>
                  </a:ext>
                </a:extLst>
              </p:cNvPr>
              <p:cNvSpPr/>
              <p:nvPr/>
            </p:nvSpPr>
            <p:spPr>
              <a:xfrm>
                <a:off x="1318003" y="5188450"/>
                <a:ext cx="127959" cy="127959"/>
              </a:xfrm>
              <a:prstGeom prst="ellipse">
                <a:avLst/>
              </a:prstGeom>
              <a:solidFill>
                <a:srgbClr val="85466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6918D3C7-1EFB-4DD4-BDC6-00A19DD42399}"/>
                  </a:ext>
                </a:extLst>
              </p:cNvPr>
              <p:cNvSpPr/>
              <p:nvPr/>
            </p:nvSpPr>
            <p:spPr>
              <a:xfrm>
                <a:off x="1211798" y="5211298"/>
                <a:ext cx="127959" cy="127959"/>
              </a:xfrm>
              <a:prstGeom prst="ellipse">
                <a:avLst/>
              </a:prstGeom>
              <a:solidFill>
                <a:srgbClr val="85466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1" name="Oval 150">
                <a:extLst>
                  <a:ext uri="{FF2B5EF4-FFF2-40B4-BE49-F238E27FC236}">
                    <a16:creationId xmlns:a16="http://schemas.microsoft.com/office/drawing/2014/main" id="{1E239443-A43E-49E5-9E0B-91A672F6469A}"/>
                  </a:ext>
                </a:extLst>
              </p:cNvPr>
              <p:cNvSpPr/>
              <p:nvPr/>
            </p:nvSpPr>
            <p:spPr>
              <a:xfrm>
                <a:off x="1131440" y="5149195"/>
                <a:ext cx="127959" cy="127959"/>
              </a:xfrm>
              <a:prstGeom prst="ellipse">
                <a:avLst/>
              </a:prstGeom>
              <a:solidFill>
                <a:srgbClr val="85466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2" name="Oval 151">
                <a:extLst>
                  <a:ext uri="{FF2B5EF4-FFF2-40B4-BE49-F238E27FC236}">
                    <a16:creationId xmlns:a16="http://schemas.microsoft.com/office/drawing/2014/main" id="{DEA1076F-B65E-4754-A88C-07E3E07329AD}"/>
                  </a:ext>
                </a:extLst>
              </p:cNvPr>
              <p:cNvSpPr/>
              <p:nvPr/>
            </p:nvSpPr>
            <p:spPr>
              <a:xfrm>
                <a:off x="1152553" y="5056684"/>
                <a:ext cx="127959" cy="127959"/>
              </a:xfrm>
              <a:prstGeom prst="ellipse">
                <a:avLst/>
              </a:prstGeom>
              <a:solidFill>
                <a:srgbClr val="85466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3" name="Oval 152">
                <a:extLst>
                  <a:ext uri="{FF2B5EF4-FFF2-40B4-BE49-F238E27FC236}">
                    <a16:creationId xmlns:a16="http://schemas.microsoft.com/office/drawing/2014/main" id="{DC263E55-767E-40BB-9DD5-5782B656A5E1}"/>
                  </a:ext>
                </a:extLst>
              </p:cNvPr>
              <p:cNvSpPr/>
              <p:nvPr/>
            </p:nvSpPr>
            <p:spPr>
              <a:xfrm>
                <a:off x="1232911" y="5124471"/>
                <a:ext cx="127959" cy="127959"/>
              </a:xfrm>
              <a:prstGeom prst="ellipse">
                <a:avLst/>
              </a:prstGeom>
              <a:solidFill>
                <a:srgbClr val="FFF7D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2CA59891-B772-427A-B4AF-E6F2B5F45ACF}"/>
                </a:ext>
              </a:extLst>
            </p:cNvPr>
            <p:cNvGrpSpPr/>
            <p:nvPr/>
          </p:nvGrpSpPr>
          <p:grpSpPr>
            <a:xfrm>
              <a:off x="9374876" y="2716278"/>
              <a:ext cx="330010" cy="320756"/>
              <a:chOff x="1131440" y="5018501"/>
              <a:chExt cx="330010" cy="320756"/>
            </a:xfrm>
          </p:grpSpPr>
          <p:sp>
            <p:nvSpPr>
              <p:cNvPr id="163" name="Oval 162">
                <a:extLst>
                  <a:ext uri="{FF2B5EF4-FFF2-40B4-BE49-F238E27FC236}">
                    <a16:creationId xmlns:a16="http://schemas.microsoft.com/office/drawing/2014/main" id="{0C0C7F00-3B1E-4CDF-9E74-8C2D19C87176}"/>
                  </a:ext>
                </a:extLst>
              </p:cNvPr>
              <p:cNvSpPr/>
              <p:nvPr/>
            </p:nvSpPr>
            <p:spPr>
              <a:xfrm>
                <a:off x="1248398" y="5018501"/>
                <a:ext cx="127959" cy="127959"/>
              </a:xfrm>
              <a:prstGeom prst="ellipse">
                <a:avLst/>
              </a:prstGeom>
              <a:solidFill>
                <a:srgbClr val="85466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8AD89FAC-0396-411C-9ABB-9FC03A0A149A}"/>
                  </a:ext>
                </a:extLst>
              </p:cNvPr>
              <p:cNvSpPr/>
              <p:nvPr/>
            </p:nvSpPr>
            <p:spPr>
              <a:xfrm>
                <a:off x="1333491" y="5086288"/>
                <a:ext cx="127959" cy="127959"/>
              </a:xfrm>
              <a:prstGeom prst="ellipse">
                <a:avLst/>
              </a:prstGeom>
              <a:solidFill>
                <a:srgbClr val="85466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5" name="Oval 164">
                <a:extLst>
                  <a:ext uri="{FF2B5EF4-FFF2-40B4-BE49-F238E27FC236}">
                    <a16:creationId xmlns:a16="http://schemas.microsoft.com/office/drawing/2014/main" id="{CE81B36D-2D1E-471E-9697-57F48D4B6EC8}"/>
                  </a:ext>
                </a:extLst>
              </p:cNvPr>
              <p:cNvSpPr/>
              <p:nvPr/>
            </p:nvSpPr>
            <p:spPr>
              <a:xfrm>
                <a:off x="1318003" y="5188450"/>
                <a:ext cx="127959" cy="127959"/>
              </a:xfrm>
              <a:prstGeom prst="ellipse">
                <a:avLst/>
              </a:prstGeom>
              <a:solidFill>
                <a:srgbClr val="85466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6" name="Oval 165">
                <a:extLst>
                  <a:ext uri="{FF2B5EF4-FFF2-40B4-BE49-F238E27FC236}">
                    <a16:creationId xmlns:a16="http://schemas.microsoft.com/office/drawing/2014/main" id="{BBDE1633-F11C-4C82-8647-96DC9F897EFB}"/>
                  </a:ext>
                </a:extLst>
              </p:cNvPr>
              <p:cNvSpPr/>
              <p:nvPr/>
            </p:nvSpPr>
            <p:spPr>
              <a:xfrm>
                <a:off x="1211798" y="5211298"/>
                <a:ext cx="127959" cy="127959"/>
              </a:xfrm>
              <a:prstGeom prst="ellipse">
                <a:avLst/>
              </a:prstGeom>
              <a:solidFill>
                <a:srgbClr val="85466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7" name="Oval 166">
                <a:extLst>
                  <a:ext uri="{FF2B5EF4-FFF2-40B4-BE49-F238E27FC236}">
                    <a16:creationId xmlns:a16="http://schemas.microsoft.com/office/drawing/2014/main" id="{33ABF260-ACE4-4ECB-825D-1AAC910AE34E}"/>
                  </a:ext>
                </a:extLst>
              </p:cNvPr>
              <p:cNvSpPr/>
              <p:nvPr/>
            </p:nvSpPr>
            <p:spPr>
              <a:xfrm>
                <a:off x="1131440" y="5149195"/>
                <a:ext cx="127959" cy="127959"/>
              </a:xfrm>
              <a:prstGeom prst="ellipse">
                <a:avLst/>
              </a:prstGeom>
              <a:solidFill>
                <a:srgbClr val="85466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BA330EDD-9E7D-43DE-A282-AA6421976BE0}"/>
                  </a:ext>
                </a:extLst>
              </p:cNvPr>
              <p:cNvSpPr/>
              <p:nvPr/>
            </p:nvSpPr>
            <p:spPr>
              <a:xfrm>
                <a:off x="1152553" y="5056684"/>
                <a:ext cx="127959" cy="127959"/>
              </a:xfrm>
              <a:prstGeom prst="ellipse">
                <a:avLst/>
              </a:prstGeom>
              <a:solidFill>
                <a:srgbClr val="85466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B60222DE-F051-4A90-807A-063089E38B19}"/>
                  </a:ext>
                </a:extLst>
              </p:cNvPr>
              <p:cNvSpPr/>
              <p:nvPr/>
            </p:nvSpPr>
            <p:spPr>
              <a:xfrm>
                <a:off x="1232911" y="5124471"/>
                <a:ext cx="127959" cy="127959"/>
              </a:xfrm>
              <a:prstGeom prst="ellipse">
                <a:avLst/>
              </a:prstGeom>
              <a:solidFill>
                <a:srgbClr val="FFF7D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70" name="Group 169">
              <a:extLst>
                <a:ext uri="{FF2B5EF4-FFF2-40B4-BE49-F238E27FC236}">
                  <a16:creationId xmlns:a16="http://schemas.microsoft.com/office/drawing/2014/main" id="{4ABFC765-75FC-49C2-8AB5-6F8BC85D4EC4}"/>
                </a:ext>
              </a:extLst>
            </p:cNvPr>
            <p:cNvGrpSpPr/>
            <p:nvPr/>
          </p:nvGrpSpPr>
          <p:grpSpPr>
            <a:xfrm>
              <a:off x="9772183" y="1963868"/>
              <a:ext cx="330010" cy="320756"/>
              <a:chOff x="1131440" y="5018501"/>
              <a:chExt cx="330010" cy="320756"/>
            </a:xfrm>
          </p:grpSpPr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D4663D43-054E-46B7-9A8D-936BCC867230}"/>
                  </a:ext>
                </a:extLst>
              </p:cNvPr>
              <p:cNvSpPr/>
              <p:nvPr/>
            </p:nvSpPr>
            <p:spPr>
              <a:xfrm>
                <a:off x="1248398" y="5018501"/>
                <a:ext cx="127959" cy="127959"/>
              </a:xfrm>
              <a:prstGeom prst="ellipse">
                <a:avLst/>
              </a:prstGeom>
              <a:solidFill>
                <a:srgbClr val="85466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739A2BDA-48E9-4185-B3DA-3158FB59D31E}"/>
                  </a:ext>
                </a:extLst>
              </p:cNvPr>
              <p:cNvSpPr/>
              <p:nvPr/>
            </p:nvSpPr>
            <p:spPr>
              <a:xfrm>
                <a:off x="1333491" y="5086288"/>
                <a:ext cx="127959" cy="127959"/>
              </a:xfrm>
              <a:prstGeom prst="ellipse">
                <a:avLst/>
              </a:prstGeom>
              <a:solidFill>
                <a:srgbClr val="85466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3E927EA5-FB01-456D-94DF-F7A62ABF90E2}"/>
                  </a:ext>
                </a:extLst>
              </p:cNvPr>
              <p:cNvSpPr/>
              <p:nvPr/>
            </p:nvSpPr>
            <p:spPr>
              <a:xfrm>
                <a:off x="1318003" y="5188450"/>
                <a:ext cx="127959" cy="127959"/>
              </a:xfrm>
              <a:prstGeom prst="ellipse">
                <a:avLst/>
              </a:prstGeom>
              <a:solidFill>
                <a:srgbClr val="85466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BB496772-37FF-4735-B8CD-5D2F827487C8}"/>
                  </a:ext>
                </a:extLst>
              </p:cNvPr>
              <p:cNvSpPr/>
              <p:nvPr/>
            </p:nvSpPr>
            <p:spPr>
              <a:xfrm>
                <a:off x="1211798" y="5211298"/>
                <a:ext cx="127959" cy="127959"/>
              </a:xfrm>
              <a:prstGeom prst="ellipse">
                <a:avLst/>
              </a:prstGeom>
              <a:solidFill>
                <a:srgbClr val="85466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5" name="Oval 174">
                <a:extLst>
                  <a:ext uri="{FF2B5EF4-FFF2-40B4-BE49-F238E27FC236}">
                    <a16:creationId xmlns:a16="http://schemas.microsoft.com/office/drawing/2014/main" id="{296C2EC7-9E26-4ECA-A1DA-41C37523DBE0}"/>
                  </a:ext>
                </a:extLst>
              </p:cNvPr>
              <p:cNvSpPr/>
              <p:nvPr/>
            </p:nvSpPr>
            <p:spPr>
              <a:xfrm>
                <a:off x="1131440" y="5149195"/>
                <a:ext cx="127959" cy="127959"/>
              </a:xfrm>
              <a:prstGeom prst="ellipse">
                <a:avLst/>
              </a:prstGeom>
              <a:solidFill>
                <a:srgbClr val="85466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9DCD2B81-7FEC-40F6-9616-E80C7317D643}"/>
                  </a:ext>
                </a:extLst>
              </p:cNvPr>
              <p:cNvSpPr/>
              <p:nvPr/>
            </p:nvSpPr>
            <p:spPr>
              <a:xfrm>
                <a:off x="1152553" y="5056684"/>
                <a:ext cx="127959" cy="127959"/>
              </a:xfrm>
              <a:prstGeom prst="ellipse">
                <a:avLst/>
              </a:prstGeom>
              <a:solidFill>
                <a:srgbClr val="85466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7" name="Oval 176">
                <a:extLst>
                  <a:ext uri="{FF2B5EF4-FFF2-40B4-BE49-F238E27FC236}">
                    <a16:creationId xmlns:a16="http://schemas.microsoft.com/office/drawing/2014/main" id="{8C6011FB-C7A7-4A1D-BD77-EBA5E55F759C}"/>
                  </a:ext>
                </a:extLst>
              </p:cNvPr>
              <p:cNvSpPr/>
              <p:nvPr/>
            </p:nvSpPr>
            <p:spPr>
              <a:xfrm>
                <a:off x="1232911" y="5124471"/>
                <a:ext cx="127959" cy="127959"/>
              </a:xfrm>
              <a:prstGeom prst="ellipse">
                <a:avLst/>
              </a:prstGeom>
              <a:solidFill>
                <a:srgbClr val="FFF7D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78" name="Group 177">
              <a:extLst>
                <a:ext uri="{FF2B5EF4-FFF2-40B4-BE49-F238E27FC236}">
                  <a16:creationId xmlns:a16="http://schemas.microsoft.com/office/drawing/2014/main" id="{312AA3CB-F960-4CAF-BDC6-E2F48027BDA1}"/>
                </a:ext>
              </a:extLst>
            </p:cNvPr>
            <p:cNvGrpSpPr/>
            <p:nvPr/>
          </p:nvGrpSpPr>
          <p:grpSpPr>
            <a:xfrm>
              <a:off x="2799138" y="2702862"/>
              <a:ext cx="330010" cy="320756"/>
              <a:chOff x="1131440" y="5018501"/>
              <a:chExt cx="330010" cy="320756"/>
            </a:xfrm>
          </p:grpSpPr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B536AE94-C7C1-4A0B-9FCE-BEEA0EF03783}"/>
                  </a:ext>
                </a:extLst>
              </p:cNvPr>
              <p:cNvSpPr/>
              <p:nvPr/>
            </p:nvSpPr>
            <p:spPr>
              <a:xfrm>
                <a:off x="1248398" y="5018501"/>
                <a:ext cx="127959" cy="127959"/>
              </a:xfrm>
              <a:prstGeom prst="ellipse">
                <a:avLst/>
              </a:prstGeom>
              <a:solidFill>
                <a:srgbClr val="85466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A7CB386F-61D5-47E4-BC0E-6FF4711AC054}"/>
                  </a:ext>
                </a:extLst>
              </p:cNvPr>
              <p:cNvSpPr/>
              <p:nvPr/>
            </p:nvSpPr>
            <p:spPr>
              <a:xfrm>
                <a:off x="1333491" y="5086288"/>
                <a:ext cx="127959" cy="127959"/>
              </a:xfrm>
              <a:prstGeom prst="ellipse">
                <a:avLst/>
              </a:prstGeom>
              <a:solidFill>
                <a:srgbClr val="85466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B311CC1E-7E04-4D76-A922-7FD62240516A}"/>
                  </a:ext>
                </a:extLst>
              </p:cNvPr>
              <p:cNvSpPr/>
              <p:nvPr/>
            </p:nvSpPr>
            <p:spPr>
              <a:xfrm>
                <a:off x="1318003" y="5188450"/>
                <a:ext cx="127959" cy="127959"/>
              </a:xfrm>
              <a:prstGeom prst="ellipse">
                <a:avLst/>
              </a:prstGeom>
              <a:solidFill>
                <a:srgbClr val="85466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4359765B-090C-4D76-B1D7-50FD8D012782}"/>
                  </a:ext>
                </a:extLst>
              </p:cNvPr>
              <p:cNvSpPr/>
              <p:nvPr/>
            </p:nvSpPr>
            <p:spPr>
              <a:xfrm>
                <a:off x="1211798" y="5211298"/>
                <a:ext cx="127959" cy="127959"/>
              </a:xfrm>
              <a:prstGeom prst="ellipse">
                <a:avLst/>
              </a:prstGeom>
              <a:solidFill>
                <a:srgbClr val="85466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3FAF8BA3-9A79-41A8-B2E4-7DE6E2EF1D4D}"/>
                  </a:ext>
                </a:extLst>
              </p:cNvPr>
              <p:cNvSpPr/>
              <p:nvPr/>
            </p:nvSpPr>
            <p:spPr>
              <a:xfrm>
                <a:off x="1131440" y="5149195"/>
                <a:ext cx="127959" cy="127959"/>
              </a:xfrm>
              <a:prstGeom prst="ellipse">
                <a:avLst/>
              </a:prstGeom>
              <a:solidFill>
                <a:srgbClr val="85466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1E594511-5C68-4C21-9D97-8CB0F3999FA9}"/>
                  </a:ext>
                </a:extLst>
              </p:cNvPr>
              <p:cNvSpPr/>
              <p:nvPr/>
            </p:nvSpPr>
            <p:spPr>
              <a:xfrm>
                <a:off x="1152553" y="5056684"/>
                <a:ext cx="127959" cy="127959"/>
              </a:xfrm>
              <a:prstGeom prst="ellipse">
                <a:avLst/>
              </a:prstGeom>
              <a:solidFill>
                <a:srgbClr val="85466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5" name="Oval 184">
                <a:extLst>
                  <a:ext uri="{FF2B5EF4-FFF2-40B4-BE49-F238E27FC236}">
                    <a16:creationId xmlns:a16="http://schemas.microsoft.com/office/drawing/2014/main" id="{A7E3EC60-117F-4D6C-889E-724E42E132C2}"/>
                  </a:ext>
                </a:extLst>
              </p:cNvPr>
              <p:cNvSpPr/>
              <p:nvPr/>
            </p:nvSpPr>
            <p:spPr>
              <a:xfrm>
                <a:off x="1232911" y="5124471"/>
                <a:ext cx="127959" cy="127959"/>
              </a:xfrm>
              <a:prstGeom prst="ellipse">
                <a:avLst/>
              </a:prstGeom>
              <a:solidFill>
                <a:srgbClr val="FFF7D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86" name="Rectangle 185">
            <a:extLst>
              <a:ext uri="{FF2B5EF4-FFF2-40B4-BE49-F238E27FC236}">
                <a16:creationId xmlns:a16="http://schemas.microsoft.com/office/drawing/2014/main" id="{5BF96F44-17EF-408B-A0BD-C4F31C10D325}"/>
              </a:ext>
            </a:extLst>
          </p:cNvPr>
          <p:cNvSpPr/>
          <p:nvPr/>
        </p:nvSpPr>
        <p:spPr>
          <a:xfrm>
            <a:off x="906577" y="3239648"/>
            <a:ext cx="10171535" cy="289755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0D16413E-2743-486E-AA7D-E809429F6450}"/>
              </a:ext>
            </a:extLst>
          </p:cNvPr>
          <p:cNvSpPr txBox="1"/>
          <p:nvPr/>
        </p:nvSpPr>
        <p:spPr>
          <a:xfrm>
            <a:off x="3011303" y="1856950"/>
            <a:ext cx="61872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effectLst>
                  <a:reflection blurRad="6350" stA="50000" endA="300" endPos="50000" dist="60007" dir="5400000" sy="-100000" algn="bl" rotWithShape="0"/>
                </a:effectLst>
                <a:latin typeface="UTM Rockwell" panose="02040603050506020204" pitchFamily="18" charset="0"/>
                <a:cs typeface="Arial" panose="020B0604020202020204" pitchFamily="34" charset="0"/>
              </a:rPr>
              <a:t>TOÁN: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56D5D6E8-06AA-4868-BB9A-32DE913437B1}"/>
              </a:ext>
            </a:extLst>
          </p:cNvPr>
          <p:cNvSpPr txBox="1"/>
          <p:nvPr/>
        </p:nvSpPr>
        <p:spPr>
          <a:xfrm>
            <a:off x="2777489" y="3416715"/>
            <a:ext cx="7086600" cy="132343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GB" sz="4000" b="1" cap="all">
                <a:ln w="38100">
                  <a:noFill/>
                </a:ln>
                <a:solidFill>
                  <a:srgbClr val="C00000"/>
                </a:solidFill>
                <a:latin typeface="UVN Binh Duong" pitchFamily="2" charset="0"/>
                <a:ea typeface="方正黑体简体" panose="03000509000000000000" pitchFamily="65" charset="-122"/>
                <a:cs typeface="Arial" panose="020B0604020202020204" pitchFamily="34" charset="0"/>
              </a:rPr>
              <a:t>NHân với 10, 100, 1000…</a:t>
            </a:r>
          </a:p>
          <a:p>
            <a:pPr algn="ctr"/>
            <a:r>
              <a:rPr lang="en-GB" sz="4000" b="1" cap="all">
                <a:ln w="38100">
                  <a:noFill/>
                </a:ln>
                <a:solidFill>
                  <a:srgbClr val="C00000"/>
                </a:solidFill>
                <a:latin typeface="UVN Binh Duong" pitchFamily="2" charset="0"/>
                <a:ea typeface="方正黑体简体" panose="03000509000000000000" pitchFamily="65" charset="-122"/>
                <a:cs typeface="Arial" panose="020B0604020202020204" pitchFamily="34" charset="0"/>
              </a:rPr>
              <a:t>Chia với 10, 100, 1000…</a:t>
            </a:r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54318111-5C15-4938-A489-F6FFBEDA8623}"/>
              </a:ext>
            </a:extLst>
          </p:cNvPr>
          <p:cNvGrpSpPr>
            <a:grpSpLocks/>
          </p:cNvGrpSpPr>
          <p:nvPr/>
        </p:nvGrpSpPr>
        <p:grpSpPr bwMode="auto">
          <a:xfrm>
            <a:off x="3131903" y="4748352"/>
            <a:ext cx="1582738" cy="1901825"/>
            <a:chOff x="4230341" y="3902148"/>
            <a:chExt cx="2571817" cy="3177530"/>
          </a:xfrm>
        </p:grpSpPr>
        <p:pic>
          <p:nvPicPr>
            <p:cNvPr id="98" name="Picture 17">
              <a:extLst>
                <a:ext uri="{FF2B5EF4-FFF2-40B4-BE49-F238E27FC236}">
                  <a16:creationId xmlns:a16="http://schemas.microsoft.com/office/drawing/2014/main" id="{F4CE5BBE-BBF7-4943-B4D9-06169A00BC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280" t="56900" r="62144" b="28062"/>
            <a:stretch>
              <a:fillRect/>
            </a:stretch>
          </p:blipFill>
          <p:spPr bwMode="auto">
            <a:xfrm>
              <a:off x="4263656" y="3902148"/>
              <a:ext cx="2538502" cy="26195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9" name="Picture 18">
              <a:extLst>
                <a:ext uri="{FF2B5EF4-FFF2-40B4-BE49-F238E27FC236}">
                  <a16:creationId xmlns:a16="http://schemas.microsoft.com/office/drawing/2014/main" id="{FB374F88-496D-4DDF-9ED1-43984AEE901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871" t="38678" r="51839" b="38875"/>
            <a:stretch>
              <a:fillRect/>
            </a:stretch>
          </p:blipFill>
          <p:spPr bwMode="auto">
            <a:xfrm>
              <a:off x="4844726" y="4612192"/>
              <a:ext cx="1472801" cy="1023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0" name="Picture 19">
              <a:extLst>
                <a:ext uri="{FF2B5EF4-FFF2-40B4-BE49-F238E27FC236}">
                  <a16:creationId xmlns:a16="http://schemas.microsoft.com/office/drawing/2014/main" id="{71CF363B-9BAD-47CA-8894-6E9D55668AE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947" t="-771" r="11546" b="64381"/>
            <a:stretch>
              <a:fillRect/>
            </a:stretch>
          </p:blipFill>
          <p:spPr bwMode="auto">
            <a:xfrm rot="945339">
              <a:off x="5715160" y="5765418"/>
              <a:ext cx="857389" cy="11034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1" name="Picture 20">
              <a:extLst>
                <a:ext uri="{FF2B5EF4-FFF2-40B4-BE49-F238E27FC236}">
                  <a16:creationId xmlns:a16="http://schemas.microsoft.com/office/drawing/2014/main" id="{78276262-75AB-4F6D-8220-769ED7BF51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0190" b="33968"/>
            <a:stretch>
              <a:fillRect/>
            </a:stretch>
          </p:blipFill>
          <p:spPr bwMode="auto">
            <a:xfrm rot="-2011767">
              <a:off x="4230341" y="4122604"/>
              <a:ext cx="678070" cy="1639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" name="Picture 21">
              <a:extLst>
                <a:ext uri="{FF2B5EF4-FFF2-40B4-BE49-F238E27FC236}">
                  <a16:creationId xmlns:a16="http://schemas.microsoft.com/office/drawing/2014/main" id="{1DA7AA66-986B-4881-A6E9-A5A2B71E7A3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521" t="2933" r="27151" b="31664"/>
            <a:stretch>
              <a:fillRect/>
            </a:stretch>
          </p:blipFill>
          <p:spPr bwMode="auto">
            <a:xfrm rot="-1148277">
              <a:off x="6098170" y="5039896"/>
              <a:ext cx="600327" cy="1400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" name="Picture 22">
              <a:extLst>
                <a:ext uri="{FF2B5EF4-FFF2-40B4-BE49-F238E27FC236}">
                  <a16:creationId xmlns:a16="http://schemas.microsoft.com/office/drawing/2014/main" id="{2C3E091C-7D27-46AF-A41E-2A7F88671E6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25" t="66270" r="74016" b="-3198"/>
            <a:stretch>
              <a:fillRect/>
            </a:stretch>
          </p:blipFill>
          <p:spPr bwMode="auto">
            <a:xfrm>
              <a:off x="4536426" y="5888647"/>
              <a:ext cx="1092232" cy="11910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2576E872-E795-44ED-A0B0-E5FFF95A08F2}"/>
              </a:ext>
            </a:extLst>
          </p:cNvPr>
          <p:cNvGrpSpPr>
            <a:grpSpLocks/>
          </p:cNvGrpSpPr>
          <p:nvPr/>
        </p:nvGrpSpPr>
        <p:grpSpPr bwMode="auto">
          <a:xfrm>
            <a:off x="464603" y="3011718"/>
            <a:ext cx="1930400" cy="2395537"/>
            <a:chOff x="5078527" y="1407670"/>
            <a:chExt cx="3945032" cy="5450330"/>
          </a:xfrm>
        </p:grpSpPr>
        <p:pic>
          <p:nvPicPr>
            <p:cNvPr id="106" name="Picture 33">
              <a:extLst>
                <a:ext uri="{FF2B5EF4-FFF2-40B4-BE49-F238E27FC236}">
                  <a16:creationId xmlns:a16="http://schemas.microsoft.com/office/drawing/2014/main" id="{BB073842-A90A-49CB-AD42-686DF678534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940" t="54417" r="23540" b="26357"/>
            <a:stretch>
              <a:fillRect/>
            </a:stretch>
          </p:blipFill>
          <p:spPr bwMode="auto">
            <a:xfrm>
              <a:off x="5078527" y="1407670"/>
              <a:ext cx="3859619" cy="4235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7" name="Picture 34">
              <a:extLst>
                <a:ext uri="{FF2B5EF4-FFF2-40B4-BE49-F238E27FC236}">
                  <a16:creationId xmlns:a16="http://schemas.microsoft.com/office/drawing/2014/main" id="{2FB2A62B-C0ED-4BDE-920C-5E5E6995475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212" t="38116" r="12292" b="38640"/>
            <a:stretch>
              <a:fillRect/>
            </a:stretch>
          </p:blipFill>
          <p:spPr bwMode="auto">
            <a:xfrm>
              <a:off x="6185126" y="2807179"/>
              <a:ext cx="2020187" cy="12865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9" name="Picture 35">
              <a:extLst>
                <a:ext uri="{FF2B5EF4-FFF2-40B4-BE49-F238E27FC236}">
                  <a16:creationId xmlns:a16="http://schemas.microsoft.com/office/drawing/2014/main" id="{FFDA0946-CB4B-4C67-B300-AF0CBCA5761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86" t="46356" r="53307" b="21086"/>
            <a:stretch>
              <a:fillRect/>
            </a:stretch>
          </p:blipFill>
          <p:spPr bwMode="auto">
            <a:xfrm>
              <a:off x="6272725" y="4625163"/>
              <a:ext cx="1935126" cy="2232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0" name="Picture 36">
              <a:extLst>
                <a:ext uri="{FF2B5EF4-FFF2-40B4-BE49-F238E27FC236}">
                  <a16:creationId xmlns:a16="http://schemas.microsoft.com/office/drawing/2014/main" id="{DAF0D6FC-EB62-4CEE-8D54-B5048BABAE9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482" t="40643" r="48273" b="31294"/>
            <a:stretch>
              <a:fillRect/>
            </a:stretch>
          </p:blipFill>
          <p:spPr bwMode="auto">
            <a:xfrm>
              <a:off x="5464453" y="3587452"/>
              <a:ext cx="988828" cy="19244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1" name="Picture 37">
              <a:extLst>
                <a:ext uri="{FF2B5EF4-FFF2-40B4-BE49-F238E27FC236}">
                  <a16:creationId xmlns:a16="http://schemas.microsoft.com/office/drawing/2014/main" id="{9E37D88E-2CC2-4B52-8F6C-A62D612391E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9933" t="48808" r="7539" b="22032"/>
            <a:stretch>
              <a:fillRect/>
            </a:stretch>
          </p:blipFill>
          <p:spPr bwMode="auto">
            <a:xfrm>
              <a:off x="7928406" y="1718196"/>
              <a:ext cx="1095153" cy="1988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7949C6BB-A9BA-478D-88E5-52288C05E60D}"/>
              </a:ext>
            </a:extLst>
          </p:cNvPr>
          <p:cNvGrpSpPr>
            <a:grpSpLocks/>
          </p:cNvGrpSpPr>
          <p:nvPr/>
        </p:nvGrpSpPr>
        <p:grpSpPr bwMode="auto">
          <a:xfrm>
            <a:off x="6320789" y="4918917"/>
            <a:ext cx="2573338" cy="1752600"/>
            <a:chOff x="2052084" y="3046171"/>
            <a:chExt cx="4762665" cy="2428639"/>
          </a:xfrm>
        </p:grpSpPr>
        <p:pic>
          <p:nvPicPr>
            <p:cNvPr id="113" name="Picture 11">
              <a:extLst>
                <a:ext uri="{FF2B5EF4-FFF2-40B4-BE49-F238E27FC236}">
                  <a16:creationId xmlns:a16="http://schemas.microsoft.com/office/drawing/2014/main" id="{0F14E456-AC9B-43B3-A709-D03EBB01E29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42" t="60001" r="80128" b="30388"/>
            <a:stretch>
              <a:fillRect/>
            </a:stretch>
          </p:blipFill>
          <p:spPr bwMode="auto">
            <a:xfrm>
              <a:off x="3019646" y="3046171"/>
              <a:ext cx="2647507" cy="17278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4" name="Picture 12">
              <a:extLst>
                <a:ext uri="{FF2B5EF4-FFF2-40B4-BE49-F238E27FC236}">
                  <a16:creationId xmlns:a16="http://schemas.microsoft.com/office/drawing/2014/main" id="{D952597F-A928-474A-9701-C76FACEDC66F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206" t="62946" r="17268" b="22791"/>
            <a:stretch>
              <a:fillRect/>
            </a:stretch>
          </p:blipFill>
          <p:spPr bwMode="auto">
            <a:xfrm>
              <a:off x="5218350" y="3553032"/>
              <a:ext cx="1596399" cy="825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8" name="Picture 13">
              <a:extLst>
                <a:ext uri="{FF2B5EF4-FFF2-40B4-BE49-F238E27FC236}">
                  <a16:creationId xmlns:a16="http://schemas.microsoft.com/office/drawing/2014/main" id="{277C89FC-5119-406F-BEBA-9ABABBBB8356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444" t="40311" r="30208" b="43721"/>
            <a:stretch>
              <a:fillRect/>
            </a:stretch>
          </p:blipFill>
          <p:spPr bwMode="auto">
            <a:xfrm>
              <a:off x="2052084" y="3369498"/>
              <a:ext cx="1488039" cy="9579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9" name="Picture 14">
              <a:extLst>
                <a:ext uri="{FF2B5EF4-FFF2-40B4-BE49-F238E27FC236}">
                  <a16:creationId xmlns:a16="http://schemas.microsoft.com/office/drawing/2014/main" id="{C3E37731-3B4F-485A-BB73-F5D3F5110EC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166" t="13220" r="56323" b="55379"/>
            <a:stretch>
              <a:fillRect/>
            </a:stretch>
          </p:blipFill>
          <p:spPr bwMode="auto">
            <a:xfrm>
              <a:off x="3481197" y="4210194"/>
              <a:ext cx="1571157" cy="12646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0" name="Picture 15">
              <a:extLst>
                <a:ext uri="{FF2B5EF4-FFF2-40B4-BE49-F238E27FC236}">
                  <a16:creationId xmlns:a16="http://schemas.microsoft.com/office/drawing/2014/main" id="{C971979B-A2AB-4724-98B5-65300FDDBB27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328" t="9145" r="12656" b="63684"/>
            <a:stretch>
              <a:fillRect/>
            </a:stretch>
          </p:blipFill>
          <p:spPr bwMode="auto">
            <a:xfrm>
              <a:off x="3519494" y="3291799"/>
              <a:ext cx="1479940" cy="1086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91" name="Group 190">
            <a:extLst>
              <a:ext uri="{FF2B5EF4-FFF2-40B4-BE49-F238E27FC236}">
                <a16:creationId xmlns:a16="http://schemas.microsoft.com/office/drawing/2014/main" id="{3C87DD29-FA0E-40C6-947C-C281E5E5852A}"/>
              </a:ext>
            </a:extLst>
          </p:cNvPr>
          <p:cNvGrpSpPr>
            <a:grpSpLocks/>
          </p:cNvGrpSpPr>
          <p:nvPr/>
        </p:nvGrpSpPr>
        <p:grpSpPr bwMode="auto">
          <a:xfrm>
            <a:off x="9422693" y="3270729"/>
            <a:ext cx="2222500" cy="2305050"/>
            <a:chOff x="6368902" y="4242390"/>
            <a:chExt cx="2158409" cy="2331744"/>
          </a:xfrm>
        </p:grpSpPr>
        <p:grpSp>
          <p:nvGrpSpPr>
            <p:cNvPr id="192" name="Group 24">
              <a:extLst>
                <a:ext uri="{FF2B5EF4-FFF2-40B4-BE49-F238E27FC236}">
                  <a16:creationId xmlns:a16="http://schemas.microsoft.com/office/drawing/2014/main" id="{7A01089B-FF80-40AE-AC0A-436337D3C1E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368902" y="4242390"/>
              <a:ext cx="2158409" cy="1955482"/>
              <a:chOff x="5443870" y="3827720"/>
              <a:chExt cx="2158409" cy="1955482"/>
            </a:xfrm>
          </p:grpSpPr>
          <p:grpSp>
            <p:nvGrpSpPr>
              <p:cNvPr id="195" name="Group 27">
                <a:extLst>
                  <a:ext uri="{FF2B5EF4-FFF2-40B4-BE49-F238E27FC236}">
                    <a16:creationId xmlns:a16="http://schemas.microsoft.com/office/drawing/2014/main" id="{DD578EA3-5643-4696-9222-962F6E589C5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443870" y="3827720"/>
                <a:ext cx="2158409" cy="1955482"/>
                <a:chOff x="5443870" y="3827720"/>
                <a:chExt cx="2158409" cy="1955482"/>
              </a:xfrm>
            </p:grpSpPr>
            <p:pic>
              <p:nvPicPr>
                <p:cNvPr id="198" name="Picture 30">
                  <a:extLst>
                    <a:ext uri="{FF2B5EF4-FFF2-40B4-BE49-F238E27FC236}">
                      <a16:creationId xmlns:a16="http://schemas.microsoft.com/office/drawing/2014/main" id="{E1D72428-98F5-4C29-A2F4-43513315DED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40491" t="55814" r="41370" b="27753"/>
                <a:stretch>
                  <a:fillRect/>
                </a:stretch>
              </p:blipFill>
              <p:spPr bwMode="auto">
                <a:xfrm>
                  <a:off x="5443870" y="3827720"/>
                  <a:ext cx="2158409" cy="195548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99" name="Picture 31">
                  <a:extLst>
                    <a:ext uri="{FF2B5EF4-FFF2-40B4-BE49-F238E27FC236}">
                      <a16:creationId xmlns:a16="http://schemas.microsoft.com/office/drawing/2014/main" id="{FB30AC6E-B83F-4679-AC27-7E5A4BA4BB4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4294" t="9930" r="52626" b="66835"/>
                <a:stretch>
                  <a:fillRect/>
                </a:stretch>
              </p:blipFill>
              <p:spPr bwMode="auto">
                <a:xfrm>
                  <a:off x="6023344" y="4454460"/>
                  <a:ext cx="999460" cy="70200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pic>
            <p:nvPicPr>
              <p:cNvPr id="196" name="Picture 28">
                <a:extLst>
                  <a:ext uri="{FF2B5EF4-FFF2-40B4-BE49-F238E27FC236}">
                    <a16:creationId xmlns:a16="http://schemas.microsoft.com/office/drawing/2014/main" id="{82C836BE-CD72-4264-A76A-AB42A5CFB86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3333" r="78088" b="34885"/>
              <a:stretch>
                <a:fillRect/>
              </a:stretch>
            </p:blipFill>
            <p:spPr bwMode="auto">
              <a:xfrm rot="-2053540">
                <a:off x="5468542" y="3911990"/>
                <a:ext cx="487920" cy="11093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7" name="Picture 29">
                <a:extLst>
                  <a:ext uri="{FF2B5EF4-FFF2-40B4-BE49-F238E27FC236}">
                    <a16:creationId xmlns:a16="http://schemas.microsoft.com/office/drawing/2014/main" id="{C8EE5487-457F-4E20-BDCB-F1BD6A9FFE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3156" t="37830" r="1193" b="12093"/>
              <a:stretch>
                <a:fillRect/>
              </a:stretch>
            </p:blipFill>
            <p:spPr bwMode="auto">
              <a:xfrm rot="1677917">
                <a:off x="7170858" y="4051330"/>
                <a:ext cx="344843" cy="9708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93" name="Picture 25">
              <a:extLst>
                <a:ext uri="{FF2B5EF4-FFF2-40B4-BE49-F238E27FC236}">
                  <a16:creationId xmlns:a16="http://schemas.microsoft.com/office/drawing/2014/main" id="{BA7EFC40-6D82-431C-9DF2-BC18D948B15F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625" t="35371" r="13148" b="27502"/>
            <a:stretch>
              <a:fillRect/>
            </a:stretch>
          </p:blipFill>
          <p:spPr bwMode="auto">
            <a:xfrm rot="-555706">
              <a:off x="7536542" y="5894395"/>
              <a:ext cx="409644" cy="6797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" name="Picture 26">
              <a:extLst>
                <a:ext uri="{FF2B5EF4-FFF2-40B4-BE49-F238E27FC236}">
                  <a16:creationId xmlns:a16="http://schemas.microsoft.com/office/drawing/2014/main" id="{D24C3291-C2F4-4D26-B60A-EDAC38329036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625" t="35371" r="13148" b="27502"/>
            <a:stretch>
              <a:fillRect/>
            </a:stretch>
          </p:blipFill>
          <p:spPr bwMode="auto">
            <a:xfrm rot="1029730">
              <a:off x="7046025" y="5840343"/>
              <a:ext cx="409644" cy="6797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79999586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1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2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" grpId="0"/>
      <p:bldP spid="10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任意多边形: 形状 22">
            <a:extLst>
              <a:ext uri="{FF2B5EF4-FFF2-40B4-BE49-F238E27FC236}">
                <a16:creationId xmlns:a16="http://schemas.microsoft.com/office/drawing/2014/main" id="{D72E4406-7E85-4AEF-80F5-19C3D568E490}"/>
              </a:ext>
            </a:extLst>
          </p:cNvPr>
          <p:cNvSpPr/>
          <p:nvPr/>
        </p:nvSpPr>
        <p:spPr>
          <a:xfrm>
            <a:off x="488788" y="858644"/>
            <a:ext cx="11687175" cy="6055359"/>
          </a:xfrm>
          <a:prstGeom prst="round2DiagRect">
            <a:avLst/>
          </a:prstGeom>
          <a:solidFill>
            <a:schemeClr val="bg1">
              <a:alpha val="81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5" name="图片 19">
            <a:extLst>
              <a:ext uri="{FF2B5EF4-FFF2-40B4-BE49-F238E27FC236}">
                <a16:creationId xmlns:a16="http://schemas.microsoft.com/office/drawing/2014/main" id="{A9BFF1D0-6C1F-437A-8FDD-578BFCF73BF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"/>
          <a:stretch/>
        </p:blipFill>
        <p:spPr>
          <a:xfrm flipH="1" flipV="1">
            <a:off x="0" y="-4"/>
            <a:ext cx="12192000" cy="1466849"/>
          </a:xfrm>
          <a:prstGeom prst="rect">
            <a:avLst/>
          </a:prstGeom>
        </p:spPr>
      </p:pic>
      <p:sp>
        <p:nvSpPr>
          <p:cNvPr id="26" name="任意多边形: 形状 22">
            <a:extLst>
              <a:ext uri="{FF2B5EF4-FFF2-40B4-BE49-F238E27FC236}">
                <a16:creationId xmlns:a16="http://schemas.microsoft.com/office/drawing/2014/main" id="{D72E4406-7E85-4AEF-80F5-19C3D568E490}"/>
              </a:ext>
            </a:extLst>
          </p:cNvPr>
          <p:cNvSpPr/>
          <p:nvPr/>
        </p:nvSpPr>
        <p:spPr>
          <a:xfrm>
            <a:off x="336388" y="706244"/>
            <a:ext cx="11687175" cy="6055359"/>
          </a:xfrm>
          <a:prstGeom prst="round2DiagRect">
            <a:avLst/>
          </a:prstGeom>
          <a:solidFill>
            <a:schemeClr val="bg1">
              <a:alpha val="81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任意多边形: 形状 22">
            <a:extLst>
              <a:ext uri="{FF2B5EF4-FFF2-40B4-BE49-F238E27FC236}">
                <a16:creationId xmlns:a16="http://schemas.microsoft.com/office/drawing/2014/main" id="{F598ED08-46A3-49A7-95A0-1476ADB07E96}"/>
              </a:ext>
            </a:extLst>
          </p:cNvPr>
          <p:cNvSpPr/>
          <p:nvPr/>
        </p:nvSpPr>
        <p:spPr>
          <a:xfrm>
            <a:off x="508000" y="880088"/>
            <a:ext cx="11176000" cy="5632310"/>
          </a:xfrm>
          <a:prstGeom prst="round2DiagRect">
            <a:avLst>
              <a:gd name="adj1" fmla="val 16667"/>
              <a:gd name="adj2" fmla="val 2214"/>
            </a:avLst>
          </a:prstGeom>
          <a:noFill/>
          <a:ln w="38100">
            <a:solidFill>
              <a:srgbClr val="328D86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7" name="图片 28">
            <a:extLst>
              <a:ext uri="{FF2B5EF4-FFF2-40B4-BE49-F238E27FC236}">
                <a16:creationId xmlns:a16="http://schemas.microsoft.com/office/drawing/2014/main" id="{00092867-7A90-47EE-8BF3-FA3D458E30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409" y="93381"/>
            <a:ext cx="717941" cy="862216"/>
          </a:xfrm>
          <a:prstGeom prst="rect">
            <a:avLst/>
          </a:prstGeom>
        </p:spPr>
      </p:pic>
      <p:pic>
        <p:nvPicPr>
          <p:cNvPr id="28" name="图片 2">
            <a:extLst>
              <a:ext uri="{FF2B5EF4-FFF2-40B4-BE49-F238E27FC236}">
                <a16:creationId xmlns:a16="http://schemas.microsoft.com/office/drawing/2014/main" id="{04BEB522-156D-4A4F-B58E-5F596CC0797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43" r="63416"/>
          <a:stretch/>
        </p:blipFill>
        <p:spPr>
          <a:xfrm>
            <a:off x="-172139" y="5637229"/>
            <a:ext cx="2765002" cy="1220771"/>
          </a:xfrm>
          <a:prstGeom prst="rect">
            <a:avLst/>
          </a:prstGeom>
        </p:spPr>
      </p:pic>
      <p:pic>
        <p:nvPicPr>
          <p:cNvPr id="31" name="图片 2">
            <a:extLst>
              <a:ext uri="{FF2B5EF4-FFF2-40B4-BE49-F238E27FC236}">
                <a16:creationId xmlns:a16="http://schemas.microsoft.com/office/drawing/2014/main" id="{D2587780-F4BB-4209-ADE1-7FE346B4176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34"/>
          <a:stretch/>
        </p:blipFill>
        <p:spPr>
          <a:xfrm>
            <a:off x="9649290" y="5540832"/>
            <a:ext cx="2455347" cy="1220771"/>
          </a:xfrm>
          <a:prstGeom prst="rect">
            <a:avLst/>
          </a:prstGeom>
        </p:spPr>
      </p:pic>
      <p:grpSp>
        <p:nvGrpSpPr>
          <p:cNvPr id="32" name="组合 1">
            <a:extLst>
              <a:ext uri="{FF2B5EF4-FFF2-40B4-BE49-F238E27FC236}">
                <a16:creationId xmlns:a16="http://schemas.microsoft.com/office/drawing/2014/main" id="{337037D8-F52F-461F-88BB-67206A7ABF54}"/>
              </a:ext>
            </a:extLst>
          </p:cNvPr>
          <p:cNvGrpSpPr/>
          <p:nvPr/>
        </p:nvGrpSpPr>
        <p:grpSpPr>
          <a:xfrm>
            <a:off x="1547675" y="-165823"/>
            <a:ext cx="8593493" cy="1380621"/>
            <a:chOff x="1291965" y="724348"/>
            <a:chExt cx="7344650" cy="2037384"/>
          </a:xfrm>
        </p:grpSpPr>
        <p:pic>
          <p:nvPicPr>
            <p:cNvPr id="39" name="图片 7">
              <a:extLst>
                <a:ext uri="{FF2B5EF4-FFF2-40B4-BE49-F238E27FC236}">
                  <a16:creationId xmlns:a16="http://schemas.microsoft.com/office/drawing/2014/main" id="{CF65D6CE-8FB4-4DB9-A32C-E8A13798D4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296" b="60075"/>
            <a:stretch>
              <a:fillRect/>
            </a:stretch>
          </p:blipFill>
          <p:spPr>
            <a:xfrm>
              <a:off x="1291965" y="724348"/>
              <a:ext cx="7344650" cy="2037384"/>
            </a:xfrm>
            <a:prstGeom prst="rect">
              <a:avLst/>
            </a:prstGeom>
          </p:spPr>
        </p:pic>
        <p:sp>
          <p:nvSpPr>
            <p:cNvPr id="40" name="文本框 15">
              <a:extLst>
                <a:ext uri="{FF2B5EF4-FFF2-40B4-BE49-F238E27FC236}">
                  <a16:creationId xmlns:a16="http://schemas.microsoft.com/office/drawing/2014/main" id="{CBDE7289-C298-4AE5-8EE0-0DD2656336E7}"/>
                </a:ext>
              </a:extLst>
            </p:cNvPr>
            <p:cNvSpPr txBox="1"/>
            <p:nvPr/>
          </p:nvSpPr>
          <p:spPr>
            <a:xfrm>
              <a:off x="2069629" y="1185840"/>
              <a:ext cx="5909213" cy="9537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3600" b="1">
                  <a:solidFill>
                    <a:srgbClr val="175E32"/>
                  </a:solidFill>
                  <a:latin typeface="UVN Binh Duong" pitchFamily="2" charset="0"/>
                  <a:ea typeface="字魂107号-萌趣欢乐体" panose="00000500000000000000" pitchFamily="2" charset="-122"/>
                  <a:cs typeface="+mn-ea"/>
                  <a:sym typeface="+mn-lt"/>
                </a:rPr>
                <a:t>1. Nhân với 10, 100, 1000…</a:t>
              </a:r>
              <a:endParaRPr lang="zh-CN" altLang="en-US" sz="3600" b="1" dirty="0">
                <a:solidFill>
                  <a:srgbClr val="175E32"/>
                </a:solidFill>
                <a:latin typeface="UVN Binh Duong" pitchFamily="2" charset="0"/>
                <a:ea typeface="字魂107号-萌趣欢乐体" panose="00000500000000000000" pitchFamily="2" charset="-122"/>
                <a:cs typeface="+mn-ea"/>
                <a:sym typeface="+mn-lt"/>
              </a:endParaRPr>
            </a:p>
          </p:txBody>
        </p:sp>
      </p:grp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-2050083" y="1277233"/>
            <a:ext cx="9436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35 x 10 = ?</a:t>
            </a:r>
          </a:p>
        </p:txBody>
      </p:sp>
      <p:pic>
        <p:nvPicPr>
          <p:cNvPr id="17" name="图片 2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4290" y="2664340"/>
            <a:ext cx="66675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图片 3077" descr="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121889" y="-57491"/>
            <a:ext cx="1218301" cy="17568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-1823466" y="2313220"/>
            <a:ext cx="9436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35 x 10 = </a:t>
            </a:r>
            <a:r>
              <a:rPr lang="en-US" altLang="en-US" sz="3600" b="1" dirty="0">
                <a:solidFill>
                  <a:srgbClr val="FF0000"/>
                </a:solidFill>
                <a:latin typeface="UTM Guanine" panose="02040603050506020204"/>
                <a:cs typeface="Times New Roman" panose="02020603050405020304" pitchFamily="18" charset="0"/>
              </a:rPr>
              <a:t>10 x 35</a:t>
            </a:r>
          </a:p>
        </p:txBody>
      </p: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4500935" y="3330480"/>
            <a:ext cx="4718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   = </a:t>
            </a:r>
            <a:r>
              <a:rPr lang="en-US" altLang="en-US" sz="3600" b="1" dirty="0">
                <a:solidFill>
                  <a:srgbClr val="FF0000"/>
                </a:solidFill>
                <a:latin typeface="UTM Guanine" panose="02040603050506020204"/>
                <a:cs typeface="Times New Roman" panose="02020603050405020304" pitchFamily="18" charset="0"/>
              </a:rPr>
              <a:t>35 </a:t>
            </a:r>
            <a:r>
              <a:rPr lang="en-US" altLang="en-US" sz="3600" b="1" dirty="0" err="1">
                <a:solidFill>
                  <a:srgbClr val="FF0000"/>
                </a:solidFill>
                <a:latin typeface="UTM Guanine" panose="02040603050506020204"/>
                <a:cs typeface="Times New Roman" panose="02020603050405020304" pitchFamily="18" charset="0"/>
              </a:rPr>
              <a:t>chục</a:t>
            </a:r>
            <a:endParaRPr lang="en-US" altLang="en-US" sz="3600" b="1" dirty="0">
              <a:solidFill>
                <a:srgbClr val="FF0000"/>
              </a:solidFill>
              <a:latin typeface="UTM Guanine" panose="02040603050506020204"/>
              <a:cs typeface="Times New Roman" panose="02020603050405020304" pitchFamily="18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5957438" y="3373077"/>
            <a:ext cx="554191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    = </a:t>
            </a:r>
            <a:r>
              <a:rPr lang="en-US" altLang="en-US" sz="3600" b="1" dirty="0">
                <a:solidFill>
                  <a:srgbClr val="FF0000"/>
                </a:solidFill>
                <a:latin typeface="UTM Guanine" panose="02040603050506020204"/>
                <a:cs typeface="Times New Roman" panose="02020603050405020304" pitchFamily="18" charset="0"/>
              </a:rPr>
              <a:t>350</a:t>
            </a:r>
          </a:p>
        </p:txBody>
      </p:sp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2371670" y="3327467"/>
            <a:ext cx="372433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= </a:t>
            </a:r>
            <a:r>
              <a:rPr lang="en-US" altLang="en-US" sz="3600" b="1">
                <a:solidFill>
                  <a:srgbClr val="FF0000"/>
                </a:solidFill>
                <a:latin typeface="UTM Guanine" panose="02040603050506020204"/>
                <a:cs typeface="Times New Roman" panose="02020603050405020304" pitchFamily="18" charset="0"/>
              </a:rPr>
              <a:t>1 </a:t>
            </a:r>
            <a:r>
              <a:rPr lang="en-US" altLang="en-US" sz="3600" b="1" err="1">
                <a:solidFill>
                  <a:srgbClr val="FF0000"/>
                </a:solidFill>
                <a:latin typeface="UTM Guanine" panose="02040603050506020204"/>
                <a:cs typeface="Times New Roman" panose="02020603050405020304" pitchFamily="18" charset="0"/>
              </a:rPr>
              <a:t>chục</a:t>
            </a:r>
            <a:r>
              <a:rPr lang="en-US" altLang="en-US" sz="3600" b="1">
                <a:solidFill>
                  <a:srgbClr val="FF0000"/>
                </a:solidFill>
                <a:latin typeface="UTM Guanine" panose="02040603050506020204"/>
                <a:cs typeface="Times New Roman" panose="02020603050405020304" pitchFamily="18" charset="0"/>
              </a:rPr>
              <a:t>  x </a:t>
            </a:r>
            <a:r>
              <a:rPr lang="en-US" altLang="en-US" sz="3600" b="1" dirty="0">
                <a:solidFill>
                  <a:srgbClr val="FF0000"/>
                </a:solidFill>
                <a:latin typeface="UTM Guanine" panose="02040603050506020204"/>
                <a:cs typeface="Times New Roman" panose="02020603050405020304" pitchFamily="18" charset="0"/>
              </a:rPr>
              <a:t>35</a:t>
            </a:r>
          </a:p>
        </p:txBody>
      </p:sp>
      <p:sp>
        <p:nvSpPr>
          <p:cNvPr id="24" name="Down Arrow 23"/>
          <p:cNvSpPr/>
          <p:nvPr/>
        </p:nvSpPr>
        <p:spPr>
          <a:xfrm>
            <a:off x="3242914" y="2959551"/>
            <a:ext cx="150828" cy="30182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0" y="4158299"/>
            <a:ext cx="9436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 err="1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Vậy</a:t>
            </a:r>
            <a:r>
              <a:rPr lang="en-US" altLang="en-US" sz="3600" b="1" dirty="0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 </a:t>
            </a:r>
            <a:r>
              <a:rPr lang="en-US" altLang="en-US" sz="3600" b="1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35  x  10 = </a:t>
            </a:r>
            <a:r>
              <a:rPr lang="en-US" altLang="en-US" sz="3600" b="1" dirty="0">
                <a:solidFill>
                  <a:srgbClr val="FF0000"/>
                </a:solidFill>
                <a:latin typeface="UTM Guanine" panose="02040603050506020204"/>
                <a:cs typeface="Times New Roman" panose="02020603050405020304" pitchFamily="18" charset="0"/>
              </a:rPr>
              <a:t>350</a:t>
            </a: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88" y="4824032"/>
            <a:ext cx="10489101" cy="1688366"/>
          </a:xfrm>
          <a:prstGeom prst="rect">
            <a:avLst/>
          </a:prstGeom>
        </p:spPr>
      </p:pic>
      <p:sp>
        <p:nvSpPr>
          <p:cNvPr id="35" name="Text Box 5"/>
          <p:cNvSpPr txBox="1">
            <a:spLocks noChangeArrowheads="1"/>
          </p:cNvSpPr>
          <p:nvPr/>
        </p:nvSpPr>
        <p:spPr bwMode="auto">
          <a:xfrm>
            <a:off x="974883" y="5023836"/>
            <a:ext cx="996510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</a:t>
            </a: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, ta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14156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/>
      <p:bldP spid="20" grpId="0"/>
      <p:bldP spid="21" grpId="0"/>
      <p:bldP spid="22" grpId="0"/>
      <p:bldP spid="24" grpId="0" animBg="1"/>
      <p:bldP spid="34" grpId="0"/>
      <p:bldP spid="3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4035" descr="1-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30658"/>
            <a:ext cx="11953331" cy="272734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44036" descr="1-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4452" y="674753"/>
            <a:ext cx="10088879" cy="49917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44037" descr="1-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8485" y="3466984"/>
            <a:ext cx="3678035" cy="389604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图片 44038" descr="1-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01" y="-143219"/>
            <a:ext cx="2912761" cy="711895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Rectangle 9"/>
          <p:cNvSpPr/>
          <p:nvPr/>
        </p:nvSpPr>
        <p:spPr>
          <a:xfrm>
            <a:off x="-280548" y="1208509"/>
            <a:ext cx="3494057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dirty="0" err="1">
                <a:ln w="38100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Ví</a:t>
            </a:r>
            <a:r>
              <a:rPr lang="en-US" sz="6000" b="1" dirty="0">
                <a:ln w="38100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6000" b="1" dirty="0" err="1">
                <a:ln w="38100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dụ</a:t>
            </a:r>
            <a:r>
              <a:rPr lang="en-US" sz="6000" b="1" dirty="0">
                <a:ln w="38100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: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494484" y="1983021"/>
            <a:ext cx="469237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74 x 10 = ......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33516" y="2888438"/>
            <a:ext cx="469237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297 x 10 = ......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22869" y="4528875"/>
            <a:ext cx="453658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20 x 10 = ......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72836" y="3752576"/>
            <a:ext cx="480246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55 x 10 = ......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97601" y="1848506"/>
            <a:ext cx="138711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740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081658" y="2773715"/>
            <a:ext cx="153178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2970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76665" y="3614888"/>
            <a:ext cx="153178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550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026698" y="4385385"/>
            <a:ext cx="153178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200</a:t>
            </a:r>
          </a:p>
        </p:txBody>
      </p:sp>
      <p:pic>
        <p:nvPicPr>
          <p:cNvPr id="15" name="Picture 12" descr="Học giáo dục trẻ Kỹ năng học tập Học sinh - hoạt hình sự chú ý png tải về -  Miễn phí trong suốt Phim Hoạt Hình png Tải về.">
            <a:extLst>
              <a:ext uri="{FF2B5EF4-FFF2-40B4-BE49-F238E27FC236}">
                <a16:creationId xmlns:a16="http://schemas.microsoft.com/office/drawing/2014/main" id="{50877C04-771B-477A-A376-B7DBEB34B7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152" y="936586"/>
            <a:ext cx="6411913" cy="692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3289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任意多边形: 形状 22">
            <a:extLst>
              <a:ext uri="{FF2B5EF4-FFF2-40B4-BE49-F238E27FC236}">
                <a16:creationId xmlns:a16="http://schemas.microsoft.com/office/drawing/2014/main" id="{D72E4406-7E85-4AEF-80F5-19C3D568E490}"/>
              </a:ext>
            </a:extLst>
          </p:cNvPr>
          <p:cNvSpPr/>
          <p:nvPr/>
        </p:nvSpPr>
        <p:spPr>
          <a:xfrm>
            <a:off x="239211" y="650695"/>
            <a:ext cx="11687175" cy="6055359"/>
          </a:xfrm>
          <a:prstGeom prst="round2DiagRect">
            <a:avLst/>
          </a:prstGeom>
          <a:solidFill>
            <a:schemeClr val="bg1">
              <a:alpha val="81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7" name="组合 1">
            <a:extLst>
              <a:ext uri="{FF2B5EF4-FFF2-40B4-BE49-F238E27FC236}">
                <a16:creationId xmlns:a16="http://schemas.microsoft.com/office/drawing/2014/main" id="{337037D8-F52F-461F-88BB-67206A7ABF54}"/>
              </a:ext>
            </a:extLst>
          </p:cNvPr>
          <p:cNvGrpSpPr/>
          <p:nvPr/>
        </p:nvGrpSpPr>
        <p:grpSpPr>
          <a:xfrm>
            <a:off x="1576873" y="-165823"/>
            <a:ext cx="8593493" cy="1380621"/>
            <a:chOff x="1291965" y="724348"/>
            <a:chExt cx="7344650" cy="2037384"/>
          </a:xfrm>
        </p:grpSpPr>
        <p:pic>
          <p:nvPicPr>
            <p:cNvPr id="29" name="图片 7">
              <a:extLst>
                <a:ext uri="{FF2B5EF4-FFF2-40B4-BE49-F238E27FC236}">
                  <a16:creationId xmlns:a16="http://schemas.microsoft.com/office/drawing/2014/main" id="{CF65D6CE-8FB4-4DB9-A32C-E8A13798D4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296" b="60075"/>
            <a:stretch>
              <a:fillRect/>
            </a:stretch>
          </p:blipFill>
          <p:spPr>
            <a:xfrm>
              <a:off x="1291965" y="724348"/>
              <a:ext cx="7344650" cy="2037384"/>
            </a:xfrm>
            <a:prstGeom prst="rect">
              <a:avLst/>
            </a:prstGeom>
          </p:spPr>
        </p:pic>
        <p:sp>
          <p:nvSpPr>
            <p:cNvPr id="44" name="文本框 15">
              <a:extLst>
                <a:ext uri="{FF2B5EF4-FFF2-40B4-BE49-F238E27FC236}">
                  <a16:creationId xmlns:a16="http://schemas.microsoft.com/office/drawing/2014/main" id="{CBDE7289-C298-4AE5-8EE0-0DD2656336E7}"/>
                </a:ext>
              </a:extLst>
            </p:cNvPr>
            <p:cNvSpPr txBox="1"/>
            <p:nvPr/>
          </p:nvSpPr>
          <p:spPr>
            <a:xfrm>
              <a:off x="2069629" y="1185840"/>
              <a:ext cx="5909213" cy="9537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3600" b="1">
                  <a:solidFill>
                    <a:srgbClr val="175E32"/>
                  </a:solidFill>
                  <a:latin typeface="UVN Binh Duong" pitchFamily="2" charset="0"/>
                  <a:ea typeface="字魂107号-萌趣欢乐体" panose="00000500000000000000" pitchFamily="2" charset="-122"/>
                  <a:cs typeface="+mn-ea"/>
                  <a:sym typeface="+mn-lt"/>
                </a:rPr>
                <a:t>1. Chia với 10, 100, 1000…</a:t>
              </a:r>
              <a:endParaRPr lang="zh-CN" altLang="en-US" sz="3600" b="1" dirty="0">
                <a:solidFill>
                  <a:srgbClr val="175E32"/>
                </a:solidFill>
                <a:latin typeface="UVN Binh Duong" pitchFamily="2" charset="0"/>
                <a:ea typeface="字魂107号-萌趣欢乐体" panose="00000500000000000000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36" name="图片 3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30" r="15000" b="54204"/>
          <a:stretch>
            <a:fillRect/>
          </a:stretch>
        </p:blipFill>
        <p:spPr>
          <a:xfrm>
            <a:off x="9662833" y="-700055"/>
            <a:ext cx="3308804" cy="2557922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58" t="36888" b="49778"/>
          <a:stretch>
            <a:fillRect/>
          </a:stretch>
        </p:blipFill>
        <p:spPr>
          <a:xfrm>
            <a:off x="523070" y="315590"/>
            <a:ext cx="807677" cy="658983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7" t="26831" r="75844" b="43247"/>
          <a:stretch>
            <a:fillRect/>
          </a:stretch>
        </p:blipFill>
        <p:spPr>
          <a:xfrm>
            <a:off x="1083484" y="438651"/>
            <a:ext cx="1302203" cy="999366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58" t="36888" b="49778"/>
          <a:stretch>
            <a:fillRect/>
          </a:stretch>
        </p:blipFill>
        <p:spPr>
          <a:xfrm>
            <a:off x="8790479" y="438651"/>
            <a:ext cx="807677" cy="658983"/>
          </a:xfrm>
          <a:prstGeom prst="rect">
            <a:avLst/>
          </a:prstGeom>
        </p:spPr>
      </p:pic>
      <p:pic>
        <p:nvPicPr>
          <p:cNvPr id="41" name="图片 4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58" t="36888" b="49778"/>
          <a:stretch>
            <a:fillRect/>
          </a:stretch>
        </p:blipFill>
        <p:spPr>
          <a:xfrm>
            <a:off x="9793779" y="768143"/>
            <a:ext cx="807677" cy="658983"/>
          </a:xfrm>
          <a:prstGeom prst="rect">
            <a:avLst/>
          </a:prstGeom>
        </p:spPr>
      </p:pic>
      <p:sp>
        <p:nvSpPr>
          <p:cNvPr id="42" name="Text Box 5"/>
          <p:cNvSpPr txBox="1">
            <a:spLocks noChangeArrowheads="1"/>
          </p:cNvSpPr>
          <p:nvPr/>
        </p:nvSpPr>
        <p:spPr bwMode="auto">
          <a:xfrm>
            <a:off x="-242082" y="1269217"/>
            <a:ext cx="9436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 err="1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Ngược</a:t>
            </a:r>
            <a:r>
              <a:rPr lang="en-US" altLang="en-US" b="1" dirty="0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lại</a:t>
            </a:r>
            <a:r>
              <a:rPr lang="en-US" altLang="en-US" b="1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, từ :  </a:t>
            </a:r>
            <a:r>
              <a:rPr lang="en-US" altLang="en-US" b="1">
                <a:solidFill>
                  <a:srgbClr val="FF0000"/>
                </a:solidFill>
                <a:latin typeface="UTM Guanine" panose="02040603050506020204"/>
                <a:cs typeface="Times New Roman" panose="02020603050405020304" pitchFamily="18" charset="0"/>
              </a:rPr>
              <a:t>35</a:t>
            </a:r>
            <a:r>
              <a:rPr lang="en-US" altLang="en-US" b="1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  x  </a:t>
            </a:r>
            <a:r>
              <a:rPr lang="en-US" altLang="en-US" b="1">
                <a:latin typeface="UTM Guanine" panose="02040603050506020204"/>
                <a:cs typeface="Times New Roman" panose="02020603050405020304" pitchFamily="18" charset="0"/>
              </a:rPr>
              <a:t>10</a:t>
            </a:r>
            <a:r>
              <a:rPr lang="en-US" altLang="en-US" b="1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 </a:t>
            </a:r>
            <a:r>
              <a:rPr lang="en-US" altLang="en-US" b="1" dirty="0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= 350</a:t>
            </a:r>
          </a:p>
        </p:txBody>
      </p:sp>
      <p:pic>
        <p:nvPicPr>
          <p:cNvPr id="46" name="图片 2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1561" y="6872521"/>
            <a:ext cx="504825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图片 2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4290" y="2155040"/>
            <a:ext cx="66675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图片 3077" descr="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08084" y="5375697"/>
            <a:ext cx="1218301" cy="17568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1434154" y="2243809"/>
            <a:ext cx="445354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Ta có : 350  :  </a:t>
            </a:r>
            <a:r>
              <a:rPr lang="en-US" altLang="en-US" b="1">
                <a:latin typeface="UTM Guanine" panose="02040603050506020204"/>
                <a:cs typeface="Times New Roman" panose="02020603050405020304" pitchFamily="18" charset="0"/>
              </a:rPr>
              <a:t>10</a:t>
            </a:r>
            <a:r>
              <a:rPr lang="en-US" altLang="en-US" b="1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 </a:t>
            </a:r>
            <a:r>
              <a:rPr lang="en-US" altLang="en-US" b="1" dirty="0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= </a:t>
            </a:r>
          </a:p>
        </p:txBody>
      </p:sp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472375" y="2262578"/>
            <a:ext cx="94276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UTM Guanine" panose="02040603050506020204"/>
                <a:cs typeface="Times New Roman" panose="02020603050405020304" pitchFamily="18" charset="0"/>
              </a:rPr>
              <a:t> 35</a:t>
            </a:r>
            <a:endParaRPr lang="en-US" altLang="en-US" b="1" dirty="0">
              <a:solidFill>
                <a:srgbClr val="FF0000"/>
              </a:solidFill>
              <a:latin typeface="UTM Guanine" panose="02040603050506020204"/>
              <a:cs typeface="Times New Roman" panose="02020603050405020304" pitchFamily="18" charset="0"/>
            </a:endParaRPr>
          </a:p>
        </p:txBody>
      </p:sp>
      <p:sp>
        <p:nvSpPr>
          <p:cNvPr id="30" name="Text Box 5"/>
          <p:cNvSpPr txBox="1">
            <a:spLocks noChangeArrowheads="1"/>
          </p:cNvSpPr>
          <p:nvPr/>
        </p:nvSpPr>
        <p:spPr bwMode="auto">
          <a:xfrm>
            <a:off x="184443" y="4761767"/>
            <a:ext cx="445354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280 : 10 = ......</a:t>
            </a:r>
          </a:p>
        </p:txBody>
      </p:sp>
      <p:sp>
        <p:nvSpPr>
          <p:cNvPr id="31" name="Text Box 5"/>
          <p:cNvSpPr txBox="1">
            <a:spLocks noChangeArrowheads="1"/>
          </p:cNvSpPr>
          <p:nvPr/>
        </p:nvSpPr>
        <p:spPr bwMode="auto">
          <a:xfrm>
            <a:off x="3023915" y="4706710"/>
            <a:ext cx="94276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None/>
            </a:pPr>
            <a:r>
              <a:rPr lang="en-US" altLang="en-US" b="1" dirty="0">
                <a:solidFill>
                  <a:srgbClr val="FF0000"/>
                </a:solidFill>
                <a:latin typeface="UTM Guanine" panose="02040603050506020204"/>
                <a:cs typeface="Times New Roman" panose="02020603050405020304" pitchFamily="18" charset="0"/>
              </a:rPr>
              <a:t>28</a:t>
            </a:r>
          </a:p>
        </p:txBody>
      </p:sp>
      <p:sp>
        <p:nvSpPr>
          <p:cNvPr id="32" name="Text Box 5"/>
          <p:cNvSpPr txBox="1">
            <a:spLocks noChangeArrowheads="1"/>
          </p:cNvSpPr>
          <p:nvPr/>
        </p:nvSpPr>
        <p:spPr bwMode="auto">
          <a:xfrm>
            <a:off x="0" y="5583873"/>
            <a:ext cx="445354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1200 : 10 = ......</a:t>
            </a:r>
          </a:p>
        </p:txBody>
      </p:sp>
      <p:sp>
        <p:nvSpPr>
          <p:cNvPr id="33" name="Text Box 5"/>
          <p:cNvSpPr txBox="1">
            <a:spLocks noChangeArrowheads="1"/>
          </p:cNvSpPr>
          <p:nvPr/>
        </p:nvSpPr>
        <p:spPr bwMode="auto">
          <a:xfrm>
            <a:off x="3023914" y="5528816"/>
            <a:ext cx="142962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None/>
            </a:pPr>
            <a:r>
              <a:rPr lang="en-US" altLang="en-US" b="1" dirty="0">
                <a:solidFill>
                  <a:srgbClr val="FF0000"/>
                </a:solidFill>
                <a:latin typeface="UTM Guanine" panose="02040603050506020204"/>
                <a:cs typeface="Times New Roman" panose="02020603050405020304" pitchFamily="18" charset="0"/>
              </a:rPr>
              <a:t>120</a:t>
            </a:r>
          </a:p>
        </p:txBody>
      </p: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5383601" y="4774694"/>
            <a:ext cx="445354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610 : 10 = ......</a:t>
            </a:r>
          </a:p>
        </p:txBody>
      </p:sp>
      <p:sp>
        <p:nvSpPr>
          <p:cNvPr id="35" name="Text Box 5"/>
          <p:cNvSpPr txBox="1">
            <a:spLocks noChangeArrowheads="1"/>
          </p:cNvSpPr>
          <p:nvPr/>
        </p:nvSpPr>
        <p:spPr bwMode="auto">
          <a:xfrm>
            <a:off x="8251551" y="4706710"/>
            <a:ext cx="94276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None/>
            </a:pPr>
            <a:r>
              <a:rPr lang="en-US" altLang="en-US" b="1" dirty="0">
                <a:solidFill>
                  <a:srgbClr val="FF0000"/>
                </a:solidFill>
                <a:latin typeface="UTM Guanine" panose="02040603050506020204"/>
                <a:cs typeface="Times New Roman" panose="02020603050405020304" pitchFamily="18" charset="0"/>
              </a:rPr>
              <a:t>61</a:t>
            </a:r>
          </a:p>
        </p:txBody>
      </p:sp>
      <p:sp>
        <p:nvSpPr>
          <p:cNvPr id="38" name="Text Box 5"/>
          <p:cNvSpPr txBox="1">
            <a:spLocks noChangeArrowheads="1"/>
          </p:cNvSpPr>
          <p:nvPr/>
        </p:nvSpPr>
        <p:spPr bwMode="auto">
          <a:xfrm>
            <a:off x="5364156" y="5554175"/>
            <a:ext cx="445354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0070C0"/>
                </a:solidFill>
                <a:latin typeface="UTM Guanine" panose="02040603050506020204"/>
                <a:cs typeface="Times New Roman" panose="02020603050405020304" pitchFamily="18" charset="0"/>
              </a:rPr>
              <a:t>7320 : 10 = ......</a:t>
            </a:r>
          </a:p>
        </p:txBody>
      </p:sp>
      <p:sp>
        <p:nvSpPr>
          <p:cNvPr id="43" name="Text Box 5"/>
          <p:cNvSpPr txBox="1">
            <a:spLocks noChangeArrowheads="1"/>
          </p:cNvSpPr>
          <p:nvPr/>
        </p:nvSpPr>
        <p:spPr bwMode="auto">
          <a:xfrm>
            <a:off x="8319096" y="5583873"/>
            <a:ext cx="149860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None/>
            </a:pPr>
            <a:r>
              <a:rPr lang="en-US" altLang="en-US" b="1" dirty="0">
                <a:solidFill>
                  <a:srgbClr val="FF0000"/>
                </a:solidFill>
                <a:latin typeface="UTM Guanine" panose="02040603050506020204"/>
                <a:cs typeface="Times New Roman" panose="02020603050405020304" pitchFamily="18" charset="0"/>
              </a:rPr>
              <a:t>732</a:t>
            </a:r>
          </a:p>
        </p:txBody>
      </p:sp>
      <p:sp>
        <p:nvSpPr>
          <p:cNvPr id="45" name="任意多边形: 形状 22">
            <a:extLst>
              <a:ext uri="{FF2B5EF4-FFF2-40B4-BE49-F238E27FC236}">
                <a16:creationId xmlns:a16="http://schemas.microsoft.com/office/drawing/2014/main" id="{F598ED08-46A3-49A7-95A0-1476ADB07E96}"/>
              </a:ext>
            </a:extLst>
          </p:cNvPr>
          <p:cNvSpPr/>
          <p:nvPr/>
        </p:nvSpPr>
        <p:spPr>
          <a:xfrm>
            <a:off x="239211" y="880088"/>
            <a:ext cx="11444789" cy="5632310"/>
          </a:xfrm>
          <a:prstGeom prst="round2DiagRect">
            <a:avLst/>
          </a:prstGeom>
          <a:noFill/>
          <a:ln w="38100">
            <a:solidFill>
              <a:srgbClr val="328D86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441" y="3018344"/>
            <a:ext cx="11546599" cy="1688366"/>
          </a:xfrm>
          <a:prstGeom prst="rect">
            <a:avLst/>
          </a:prstGeom>
        </p:spPr>
      </p:pic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376504" y="3323918"/>
            <a:ext cx="11297469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  Khi 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chia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chục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</a:t>
            </a:r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, ta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bớt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 ở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361194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15" grpId="0"/>
      <p:bldP spid="22" grpId="0"/>
      <p:bldP spid="30" grpId="0"/>
      <p:bldP spid="31" grpId="0"/>
      <p:bldP spid="32" grpId="0"/>
      <p:bldP spid="33" grpId="0"/>
      <p:bldP spid="34" grpId="0"/>
      <p:bldP spid="35" grpId="0"/>
      <p:bldP spid="38" grpId="0"/>
      <p:bldP spid="43" grpId="0"/>
      <p:bldP spid="2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小学四年级语文课件田园诗情课程PPT模板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8455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8455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1.3"/>
</p:tagLst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自定义 21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4pkxh1w2">
      <a:majorFont>
        <a:latin typeface="字魂59号-创粗黑"/>
        <a:ea typeface="字魂59号-创粗黑"/>
        <a:cs typeface=""/>
      </a:majorFont>
      <a:minorFont>
        <a:latin typeface="字魂59号-创粗黑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3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4_Office 主题">
  <a:themeElements>
    <a:clrScheme name="自定义 21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4pkxh1w2">
      <a:majorFont>
        <a:latin typeface="字魂59号-创粗黑"/>
        <a:ea typeface="字魂59号-创粗黑"/>
        <a:cs typeface=""/>
      </a:majorFont>
      <a:minorFont>
        <a:latin typeface="字魂59号-创粗黑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5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1364</TotalTime>
  <Words>1393</Words>
  <Application>Microsoft Office PowerPoint</Application>
  <PresentationFormat>Widescreen</PresentationFormat>
  <Paragraphs>240</Paragraphs>
  <Slides>28</Slides>
  <Notes>20</Notes>
  <HiddenSlides>0</HiddenSlides>
  <MMClips>6</MMClips>
  <ScaleCrop>false</ScaleCrop>
  <HeadingPairs>
    <vt:vector size="6" baseType="variant">
      <vt:variant>
        <vt:lpstr>Fonts Used</vt:lpstr>
      </vt:variant>
      <vt:variant>
        <vt:i4>22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28</vt:i4>
      </vt:variant>
    </vt:vector>
  </HeadingPairs>
  <TitlesOfParts>
    <vt:vector size="59" baseType="lpstr">
      <vt:lpstr>等线</vt:lpstr>
      <vt:lpstr>黑体</vt:lpstr>
      <vt:lpstr>UVN Binh Duong</vt:lpstr>
      <vt:lpstr>Calibri Light</vt:lpstr>
      <vt:lpstr>UTM Impact</vt:lpstr>
      <vt:lpstr>UTM Androgyne</vt:lpstr>
      <vt:lpstr>#9Slide03 Comfortaa Bold</vt:lpstr>
      <vt:lpstr>Arial</vt:lpstr>
      <vt:lpstr>UTM Ong Do Gia</vt:lpstr>
      <vt:lpstr>zihun35hao-jindianyahei</vt:lpstr>
      <vt:lpstr>字魂59号-创粗黑</vt:lpstr>
      <vt:lpstr>UTM Caviar</vt:lpstr>
      <vt:lpstr>Helvetica</vt:lpstr>
      <vt:lpstr>UTM Cooper Black</vt:lpstr>
      <vt:lpstr>UTM Rockwell</vt:lpstr>
      <vt:lpstr>UTM Guanine</vt:lpstr>
      <vt:lpstr>Calibri</vt:lpstr>
      <vt:lpstr>Times New Roman</vt:lpstr>
      <vt:lpstr>UTM Showcard</vt:lpstr>
      <vt:lpstr>Architecture</vt:lpstr>
      <vt:lpstr>#9Slide03 Arima Madurai Black</vt:lpstr>
      <vt:lpstr>Wingdings</vt:lpstr>
      <vt:lpstr>Custom Design</vt:lpstr>
      <vt:lpstr>1_Custom Design</vt:lpstr>
      <vt:lpstr>2_Custom Design</vt:lpstr>
      <vt:lpstr>Office 主题</vt:lpstr>
      <vt:lpstr>1_Office 主题</vt:lpstr>
      <vt:lpstr>2_Office 主题</vt:lpstr>
      <vt:lpstr>3_Office 主题</vt:lpstr>
      <vt:lpstr>4_Office 主题</vt:lpstr>
      <vt:lpstr>5_Office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OnTap_T7</dc:title>
  <dc:subject>Tieng Viet 4</dc:subject>
  <dc:creator>KTUTS</dc:creator>
  <cp:keywords>YenVu</cp:keywords>
  <cp:lastModifiedBy>Lan Anh Dương</cp:lastModifiedBy>
  <cp:revision>160</cp:revision>
  <dcterms:created xsi:type="dcterms:W3CDTF">2018-10-21T06:57:00Z</dcterms:created>
  <dcterms:modified xsi:type="dcterms:W3CDTF">2023-07-21T07:10:24Z</dcterms:modified>
  <cp:version>TS017</cp:ver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2052-10.1.0.7566</vt:lpwstr>
  </property>
</Properties>
</file>