
<file path=[Content_Types].xml><?xml version="1.0" encoding="utf-8"?>
<Types xmlns="http://schemas.openxmlformats.org/package/2006/content-types">
  <Default Extension="bin" ContentType="application/vnd.openxmlformats-officedocument.oleObject"/>
  <Default Extension="fntdata" ContentType="application/x-fontdata"/>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4.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5.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6.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7.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8.xml" ContentType="application/vnd.openxmlformats-officedocument.theme+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theme/theme9.xml" ContentType="application/vnd.openxmlformats-officedocument.theme+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theme/theme10.xml" ContentType="application/vnd.openxmlformats-officedocument.theme+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theme/theme11.xml" ContentType="application/vnd.openxmlformats-officedocument.theme+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theme/theme12.xml" ContentType="application/vnd.openxmlformats-officedocument.theme+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theme/theme13.xml" ContentType="application/vnd.openxmlformats-officedocument.theme+xml"/>
  <Override PartName="/ppt/theme/theme14.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 id="2147483678" r:id="rId2"/>
    <p:sldMasterId id="2147483666" r:id="rId3"/>
    <p:sldMasterId id="2147483690" r:id="rId4"/>
    <p:sldMasterId id="2147483696" r:id="rId5"/>
    <p:sldMasterId id="2147483709" r:id="rId6"/>
    <p:sldMasterId id="2147483722" r:id="rId7"/>
    <p:sldMasterId id="2147483734" r:id="rId8"/>
    <p:sldMasterId id="2147483746" r:id="rId9"/>
    <p:sldMasterId id="2147483758" r:id="rId10"/>
    <p:sldMasterId id="2147483770" r:id="rId11"/>
    <p:sldMasterId id="2147483782" r:id="rId12"/>
    <p:sldMasterId id="2147483807" r:id="rId13"/>
  </p:sldMasterIdLst>
  <p:notesMasterIdLst>
    <p:notesMasterId r:id="rId31"/>
  </p:notesMasterIdLst>
  <p:sldIdLst>
    <p:sldId id="258" r:id="rId14"/>
    <p:sldId id="276" r:id="rId15"/>
    <p:sldId id="260" r:id="rId16"/>
    <p:sldId id="269" r:id="rId17"/>
    <p:sldId id="270" r:id="rId18"/>
    <p:sldId id="271" r:id="rId19"/>
    <p:sldId id="272" r:id="rId20"/>
    <p:sldId id="273" r:id="rId21"/>
    <p:sldId id="274" r:id="rId22"/>
    <p:sldId id="275" r:id="rId23"/>
    <p:sldId id="277" r:id="rId24"/>
    <p:sldId id="263" r:id="rId25"/>
    <p:sldId id="266" r:id="rId26"/>
    <p:sldId id="267" r:id="rId27"/>
    <p:sldId id="265" r:id="rId28"/>
    <p:sldId id="262" r:id="rId29"/>
    <p:sldId id="264" r:id="rId30"/>
  </p:sldIdLst>
  <p:sldSz cx="12192000" cy="6858000"/>
  <p:notesSz cx="6858000" cy="9144000"/>
  <p:embeddedFontLst>
    <p:embeddedFont>
      <p:font typeface="#9Slide03 Arima Madurai Black" panose="020B0604020202020204" charset="0"/>
      <p:bold r:id="rId32"/>
    </p:embeddedFont>
    <p:embeddedFont>
      <p:font typeface=".VnTime" panose="020B7200000000000000" pitchFamily="34" charset="0"/>
      <p:regular r:id="rId33"/>
      <p:bold r:id="rId34"/>
      <p:italic r:id="rId35"/>
      <p:boldItalic r:id="rId36"/>
    </p:embeddedFont>
    <p:embeddedFont>
      <p:font typeface="Calibri" panose="020F0502020204030204" pitchFamily="34" charset="0"/>
      <p:regular r:id="rId37"/>
      <p:bold r:id="rId38"/>
      <p:italic r:id="rId39"/>
      <p:boldItalic r:id="rId40"/>
    </p:embeddedFont>
    <p:embeddedFont>
      <p:font typeface="Calibri Light" panose="020F0302020204030204" pitchFamily="34" charset="0"/>
      <p:regular r:id="rId41"/>
      <p:italic r:id="rId42"/>
    </p:embeddedFont>
    <p:embeddedFont>
      <p:font typeface="SVN-Sofia" panose="02040603050506020204" pitchFamily="18" charset="0"/>
      <p:regular r:id="rId43"/>
    </p:embeddedFont>
    <p:embeddedFont>
      <p:font typeface="Trebuchet MS" panose="020B0603020202020204" pitchFamily="34" charset="0"/>
      <p:regular r:id="rId44"/>
      <p:bold r:id="rId45"/>
      <p:italic r:id="rId46"/>
      <p:boldItalic r:id="rId47"/>
    </p:embeddedFont>
    <p:embeddedFont>
      <p:font typeface="UTM Atlas" panose="02040603050506020204" pitchFamily="18" charset="0"/>
      <p:regular r:id="rId48"/>
      <p:bold r:id="rId49"/>
    </p:embeddedFont>
    <p:embeddedFont>
      <p:font typeface="UTM Cookies" panose="02040603050506020204" pitchFamily="18" charset="0"/>
      <p:regular r:id="rId50"/>
    </p:embeddedFont>
    <p:embeddedFont>
      <p:font typeface="UTM Erie Black" panose="02040603050506020204" pitchFamily="18" charset="0"/>
      <p:regular r:id="rId51"/>
    </p:embeddedFont>
    <p:embeddedFont>
      <p:font typeface="UTM Flamenco" panose="02040603050506020204" pitchFamily="18" charset="0"/>
      <p:regular r:id="rId52"/>
    </p:embeddedFont>
    <p:embeddedFont>
      <p:font typeface="UTM Futura Extra" panose="02040603050506020204" pitchFamily="18" charset="0"/>
      <p:bold r:id="rId53"/>
    </p:embeddedFont>
    <p:embeddedFont>
      <p:font typeface="UTM Rockwell" panose="02040603050506020204" pitchFamily="18" charset="0"/>
      <p:bold r:id="rId54"/>
    </p:embeddedFont>
    <p:embeddedFont>
      <p:font typeface="UTM ViceroyJF" panose="02040603050506020204" pitchFamily="18" charset="0"/>
      <p:regular r:id="rId55"/>
    </p:embeddedFont>
    <p:embeddedFont>
      <p:font typeface="UTM Wedding K&amp;T" panose="02040603050506020204" pitchFamily="18" charset="0"/>
      <p:regular r:id="rId56"/>
    </p:embeddedFont>
    <p:embeddedFont>
      <p:font typeface="Verdana" panose="020B0604030504040204" pitchFamily="34" charset="0"/>
      <p:regular r:id="rId57"/>
      <p:bold r:id="rId58"/>
      <p:italic r:id="rId59"/>
      <p:boldItalic r:id="rId6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a:srgbClr val="00FF00"/>
    <a:srgbClr val="CED939"/>
    <a:srgbClr val="9D134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456" autoAdjust="0"/>
    <p:restoredTop sz="90844" autoAdjust="0"/>
  </p:normalViewPr>
  <p:slideViewPr>
    <p:cSldViewPr snapToGrid="0">
      <p:cViewPr varScale="1">
        <p:scale>
          <a:sx n="65" d="100"/>
          <a:sy n="65" d="100"/>
        </p:scale>
        <p:origin x="1098"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5.xml"/><Relationship Id="rId26" Type="http://schemas.openxmlformats.org/officeDocument/2006/relationships/slide" Target="slides/slide13.xml"/><Relationship Id="rId39" Type="http://schemas.openxmlformats.org/officeDocument/2006/relationships/font" Target="fonts/font8.fntdata"/><Relationship Id="rId21" Type="http://schemas.openxmlformats.org/officeDocument/2006/relationships/slide" Target="slides/slide8.xml"/><Relationship Id="rId34" Type="http://schemas.openxmlformats.org/officeDocument/2006/relationships/font" Target="fonts/font3.fntdata"/><Relationship Id="rId42" Type="http://schemas.openxmlformats.org/officeDocument/2006/relationships/font" Target="fonts/font11.fntdata"/><Relationship Id="rId47" Type="http://schemas.openxmlformats.org/officeDocument/2006/relationships/font" Target="fonts/font16.fntdata"/><Relationship Id="rId50" Type="http://schemas.openxmlformats.org/officeDocument/2006/relationships/font" Target="fonts/font19.fntdata"/><Relationship Id="rId55" Type="http://schemas.openxmlformats.org/officeDocument/2006/relationships/font" Target="fonts/font24.fntdata"/><Relationship Id="rId63" Type="http://schemas.openxmlformats.org/officeDocument/2006/relationships/theme" Target="theme/theme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3.xml"/><Relationship Id="rId29" Type="http://schemas.openxmlformats.org/officeDocument/2006/relationships/slide" Target="slides/slide16.xml"/><Relationship Id="rId11" Type="http://schemas.openxmlformats.org/officeDocument/2006/relationships/slideMaster" Target="slideMasters/slideMaster11.xml"/><Relationship Id="rId24" Type="http://schemas.openxmlformats.org/officeDocument/2006/relationships/slide" Target="slides/slide11.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font" Target="fonts/font9.fntdata"/><Relationship Id="rId45" Type="http://schemas.openxmlformats.org/officeDocument/2006/relationships/font" Target="fonts/font14.fntdata"/><Relationship Id="rId53" Type="http://schemas.openxmlformats.org/officeDocument/2006/relationships/font" Target="fonts/font22.fntdata"/><Relationship Id="rId58" Type="http://schemas.openxmlformats.org/officeDocument/2006/relationships/font" Target="fonts/font27.fntdata"/><Relationship Id="rId5" Type="http://schemas.openxmlformats.org/officeDocument/2006/relationships/slideMaster" Target="slideMasters/slideMaster5.xml"/><Relationship Id="rId61" Type="http://schemas.openxmlformats.org/officeDocument/2006/relationships/presProps" Target="presProps.xml"/><Relationship Id="rId19" Type="http://schemas.openxmlformats.org/officeDocument/2006/relationships/slide" Target="slides/slide6.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font" Target="fonts/font4.fntdata"/><Relationship Id="rId43" Type="http://schemas.openxmlformats.org/officeDocument/2006/relationships/font" Target="fonts/font12.fntdata"/><Relationship Id="rId48" Type="http://schemas.openxmlformats.org/officeDocument/2006/relationships/font" Target="fonts/font17.fntdata"/><Relationship Id="rId56" Type="http://schemas.openxmlformats.org/officeDocument/2006/relationships/font" Target="fonts/font25.fntdata"/><Relationship Id="rId64" Type="http://schemas.openxmlformats.org/officeDocument/2006/relationships/tableStyles" Target="tableStyles.xml"/><Relationship Id="rId8" Type="http://schemas.openxmlformats.org/officeDocument/2006/relationships/slideMaster" Target="slideMasters/slideMaster8.xml"/><Relationship Id="rId51" Type="http://schemas.openxmlformats.org/officeDocument/2006/relationships/font" Target="fonts/font20.fntdata"/><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font" Target="fonts/font2.fntdata"/><Relationship Id="rId38" Type="http://schemas.openxmlformats.org/officeDocument/2006/relationships/font" Target="fonts/font7.fntdata"/><Relationship Id="rId46" Type="http://schemas.openxmlformats.org/officeDocument/2006/relationships/font" Target="fonts/font15.fntdata"/><Relationship Id="rId59" Type="http://schemas.openxmlformats.org/officeDocument/2006/relationships/font" Target="fonts/font28.fntdata"/><Relationship Id="rId20" Type="http://schemas.openxmlformats.org/officeDocument/2006/relationships/slide" Target="slides/slide7.xml"/><Relationship Id="rId41" Type="http://schemas.openxmlformats.org/officeDocument/2006/relationships/font" Target="fonts/font10.fntdata"/><Relationship Id="rId54" Type="http://schemas.openxmlformats.org/officeDocument/2006/relationships/font" Target="fonts/font23.fntdata"/><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font" Target="fonts/font5.fntdata"/><Relationship Id="rId49" Type="http://schemas.openxmlformats.org/officeDocument/2006/relationships/font" Target="fonts/font18.fntdata"/><Relationship Id="rId57" Type="http://schemas.openxmlformats.org/officeDocument/2006/relationships/font" Target="fonts/font26.fntdata"/><Relationship Id="rId10" Type="http://schemas.openxmlformats.org/officeDocument/2006/relationships/slideMaster" Target="slideMasters/slideMaster10.xml"/><Relationship Id="rId31" Type="http://schemas.openxmlformats.org/officeDocument/2006/relationships/notesMaster" Target="notesMasters/notesMaster1.xml"/><Relationship Id="rId44" Type="http://schemas.openxmlformats.org/officeDocument/2006/relationships/font" Target="fonts/font13.fntdata"/><Relationship Id="rId52" Type="http://schemas.openxmlformats.org/officeDocument/2006/relationships/font" Target="fonts/font21.fntdata"/><Relationship Id="rId60" Type="http://schemas.openxmlformats.org/officeDocument/2006/relationships/font" Target="fonts/font29.fntdata"/><Relationship Id="rId4" Type="http://schemas.openxmlformats.org/officeDocument/2006/relationships/slideMaster" Target="slideMasters/slideMaster4.xml"/><Relationship Id="rId9" Type="http://schemas.openxmlformats.org/officeDocument/2006/relationships/slideMaster" Target="slideMasters/slideMaster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C57F7A-FC9B-455A-8804-4D6895F71B78}" type="datetimeFigureOut">
              <a:rPr lang="en-US" smtClean="0"/>
              <a:t>7/21/2023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D281217-7A00-491C-89F7-EE63D3821B54}" type="slidenum">
              <a:rPr lang="en-US" smtClean="0"/>
              <a:t>‹#›</a:t>
            </a:fld>
            <a:endParaRPr lang="en-US"/>
          </a:p>
        </p:txBody>
      </p:sp>
    </p:spTree>
    <p:extLst>
      <p:ext uri="{BB962C8B-B14F-4D97-AF65-F5344CB8AC3E}">
        <p14:creationId xmlns:p14="http://schemas.microsoft.com/office/powerpoint/2010/main" val="41178597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Thầy/</a:t>
            </a:r>
            <a:r>
              <a:rPr lang="en-US" baseline="0"/>
              <a:t> cô nhấn vào số để lựa chọn câu hỏi tương ứng</a:t>
            </a:r>
            <a:endParaRPr lang="en-US"/>
          </a:p>
        </p:txBody>
      </p:sp>
      <p:sp>
        <p:nvSpPr>
          <p:cNvPr id="4" name="Slide Number Placeholder 3"/>
          <p:cNvSpPr>
            <a:spLocks noGrp="1"/>
          </p:cNvSpPr>
          <p:nvPr>
            <p:ph type="sldNum" sz="quarter" idx="10"/>
          </p:nvPr>
        </p:nvSpPr>
        <p:spPr/>
        <p:txBody>
          <a:bodyPr/>
          <a:lstStyle/>
          <a:p>
            <a:fld id="{2258D3D1-9635-4903-A0AA-623289BF2D16}" type="slidenum">
              <a:rPr lang="en-US" smtClean="0">
                <a:solidFill>
                  <a:prstClr val="black"/>
                </a:solidFill>
              </a:rPr>
              <a:pPr/>
              <a:t>5</a:t>
            </a:fld>
            <a:endParaRPr lang="en-US">
              <a:solidFill>
                <a:prstClr val="black"/>
              </a:solidFill>
            </a:endParaRPr>
          </a:p>
        </p:txBody>
      </p:sp>
    </p:spTree>
    <p:extLst>
      <p:ext uri="{BB962C8B-B14F-4D97-AF65-F5344CB8AC3E}">
        <p14:creationId xmlns:p14="http://schemas.microsoft.com/office/powerpoint/2010/main" val="19826094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Nhấn vào</a:t>
            </a:r>
            <a:r>
              <a:rPr lang="en-US" baseline="0"/>
              <a:t> bông hoa góc phải để trở lại trang tiếp tục chọn số câu hỏi.</a:t>
            </a:r>
            <a:endParaRPr lang="en-US"/>
          </a:p>
        </p:txBody>
      </p:sp>
      <p:sp>
        <p:nvSpPr>
          <p:cNvPr id="4" name="Slide Number Placeholder 3"/>
          <p:cNvSpPr>
            <a:spLocks noGrp="1"/>
          </p:cNvSpPr>
          <p:nvPr>
            <p:ph type="sldNum" sz="quarter" idx="10"/>
          </p:nvPr>
        </p:nvSpPr>
        <p:spPr/>
        <p:txBody>
          <a:bodyPr/>
          <a:lstStyle/>
          <a:p>
            <a:fld id="{0D281217-7A00-491C-89F7-EE63D3821B54}" type="slidenum">
              <a:rPr lang="en-US" smtClean="0"/>
              <a:t>6</a:t>
            </a:fld>
            <a:endParaRPr lang="en-US"/>
          </a:p>
        </p:txBody>
      </p:sp>
    </p:spTree>
    <p:extLst>
      <p:ext uri="{BB962C8B-B14F-4D97-AF65-F5344CB8AC3E}">
        <p14:creationId xmlns:p14="http://schemas.microsoft.com/office/powerpoint/2010/main" val="56069481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3.xml"/></Relationships>
</file>

<file path=ppt/slideLayouts/_rels/slideLayout1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3.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p:nvPr>
        </p:nvSpPr>
        <p:spPr>
          <a:xfrm>
            <a:off x="1894396" y="1006507"/>
            <a:ext cx="8403209" cy="1308050"/>
          </a:xfrm>
          <a:prstGeom prst="rect">
            <a:avLst/>
          </a:prstGeom>
        </p:spPr>
        <p:txBody>
          <a:bodyPr wrap="square" lIns="0" tIns="0" rIns="0" bIns="0">
            <a:spAutoFit/>
          </a:bodyPr>
          <a:lstStyle>
            <a:lvl1pPr>
              <a:defRPr b="0" i="0">
                <a:solidFill>
                  <a:schemeClr val="tx1"/>
                </a:solidFill>
              </a:defRPr>
            </a:lvl1pPr>
          </a:lstStyle>
          <a:p>
            <a:endParaRPr/>
          </a:p>
        </p:txBody>
      </p:sp>
      <p:sp>
        <p:nvSpPr>
          <p:cNvPr id="3" name="Holder 3"/>
          <p:cNvSpPr>
            <a:spLocks noGrp="1"/>
          </p:cNvSpPr>
          <p:nvPr>
            <p:ph type="subTitle" idx="4"/>
          </p:nvPr>
        </p:nvSpPr>
        <p:spPr>
          <a:xfrm>
            <a:off x="2297456" y="4222806"/>
            <a:ext cx="7597087" cy="364267"/>
          </a:xfrm>
          <a:prstGeom prst="rect">
            <a:avLst/>
          </a:prstGeom>
        </p:spPr>
        <p:txBody>
          <a:bodyPr wrap="square" lIns="0" tIns="0" rIns="0" bIns="0">
            <a:spAutoFit/>
          </a:bodyPr>
          <a:lstStyle>
            <a:lvl1pPr>
              <a:defRPr sz="2367" b="0" i="0">
                <a:solidFill>
                  <a:srgbClr val="F6CD28"/>
                </a:solidFill>
                <a:latin typeface="Verdana"/>
                <a:cs typeface="Verdana"/>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7/21/2023</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pic>
        <p:nvPicPr>
          <p:cNvPr id="7" name="Picture 6"/>
          <p:cNvPicPr>
            <a:picLocks noChangeAspect="1"/>
          </p:cNvPicPr>
          <p:nvPr userDrawn="1"/>
        </p:nvPicPr>
        <p:blipFill>
          <a:blip r:embed="rId2"/>
          <a:stretch>
            <a:fillRect/>
          </a:stretch>
        </p:blipFill>
        <p:spPr>
          <a:xfrm>
            <a:off x="-409575" y="-228600"/>
            <a:ext cx="13011150" cy="7315200"/>
          </a:xfrm>
          <a:prstGeom prst="rect">
            <a:avLst/>
          </a:prstGeom>
        </p:spPr>
      </p:pic>
      <p:pic>
        <p:nvPicPr>
          <p:cNvPr id="8" name="Picture 7">
            <a:extLst>
              <a:ext uri="{FF2B5EF4-FFF2-40B4-BE49-F238E27FC236}">
                <a16:creationId xmlns:a16="http://schemas.microsoft.com/office/drawing/2014/main" id="{F7B93486-AED1-470E-93BF-A4F70809BD06}"/>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38465"/>
          <a:stretch/>
        </p:blipFill>
        <p:spPr>
          <a:xfrm>
            <a:off x="-2063464" y="5698505"/>
            <a:ext cx="1269430" cy="1328335"/>
          </a:xfrm>
          <a:prstGeom prst="rect">
            <a:avLst/>
          </a:prstGeom>
        </p:spPr>
      </p:pic>
      <p:pic>
        <p:nvPicPr>
          <p:cNvPr id="9" name="Picture 8">
            <a:extLst>
              <a:ext uri="{FF2B5EF4-FFF2-40B4-BE49-F238E27FC236}">
                <a16:creationId xmlns:a16="http://schemas.microsoft.com/office/drawing/2014/main" id="{E4917236-17A1-4EFC-B9E9-32C59A7EDEAC}"/>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38465"/>
          <a:stretch/>
        </p:blipFill>
        <p:spPr>
          <a:xfrm>
            <a:off x="-5274889" y="6654938"/>
            <a:ext cx="1269430" cy="1328335"/>
          </a:xfrm>
          <a:prstGeom prst="rect">
            <a:avLst/>
          </a:prstGeom>
        </p:spPr>
      </p:pic>
    </p:spTree>
    <p:extLst>
      <p:ext uri="{BB962C8B-B14F-4D97-AF65-F5344CB8AC3E}">
        <p14:creationId xmlns:p14="http://schemas.microsoft.com/office/powerpoint/2010/main" val="40596461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837F11B-4928-41B4-98C3-346257260EA0}" type="datetimeFigureOut">
              <a:rPr lang="en-US" smtClean="0"/>
              <a:t>7/21/2023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CA7AEBB-8809-4545-9C90-79AA87475D0D}" type="slidenum">
              <a:rPr lang="en-US" smtClean="0"/>
              <a:t>‹#›</a:t>
            </a:fld>
            <a:endParaRPr lang="en-US"/>
          </a:p>
        </p:txBody>
      </p:sp>
    </p:spTree>
    <p:extLst>
      <p:ext uri="{BB962C8B-B14F-4D97-AF65-F5344CB8AC3E}">
        <p14:creationId xmlns:p14="http://schemas.microsoft.com/office/powerpoint/2010/main" val="1753524575"/>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BCD88A2-A8ED-4796-ABF9-3B8FE568CFA9}" type="datetimeFigureOut">
              <a:rPr lang="en-US" smtClean="0">
                <a:solidFill>
                  <a:prstClr val="black">
                    <a:tint val="75000"/>
                  </a:prstClr>
                </a:solidFill>
              </a:rPr>
              <a:pPr/>
              <a:t>7/21/2023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15D1682-7505-41DF-BF39-FFEDA95B34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71821357"/>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BCD88A2-A8ED-4796-ABF9-3B8FE568CFA9}" type="datetimeFigureOut">
              <a:rPr lang="en-US" smtClean="0">
                <a:solidFill>
                  <a:prstClr val="black">
                    <a:tint val="75000"/>
                  </a:prstClr>
                </a:solidFill>
              </a:rPr>
              <a:pPr/>
              <a:t>7/21/2023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15D1682-7505-41DF-BF39-FFEDA95B34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445362"/>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BCD88A2-A8ED-4796-ABF9-3B8FE568CFA9}" type="datetimeFigureOut">
              <a:rPr lang="en-US" smtClean="0">
                <a:solidFill>
                  <a:prstClr val="black">
                    <a:tint val="75000"/>
                  </a:prstClr>
                </a:solidFill>
              </a:rPr>
              <a:pPr/>
              <a:t>7/21/2023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15D1682-7505-41DF-BF39-FFEDA95B34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07553728"/>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BCD88A2-A8ED-4796-ABF9-3B8FE568CFA9}" type="datetimeFigureOut">
              <a:rPr lang="en-US" smtClean="0">
                <a:solidFill>
                  <a:prstClr val="black">
                    <a:tint val="75000"/>
                  </a:prstClr>
                </a:solidFill>
              </a:rPr>
              <a:pPr/>
              <a:t>7/21/2023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15D1682-7505-41DF-BF39-FFEDA95B34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79737673"/>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BCD88A2-A8ED-4796-ABF9-3B8FE568CFA9}" type="datetimeFigureOut">
              <a:rPr lang="en-US" smtClean="0">
                <a:solidFill>
                  <a:prstClr val="black">
                    <a:tint val="75000"/>
                  </a:prstClr>
                </a:solidFill>
              </a:rPr>
              <a:pPr/>
              <a:t>7/21/2023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15D1682-7505-41DF-BF39-FFEDA95B34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65185274"/>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BCD88A2-A8ED-4796-ABF9-3B8FE568CFA9}" type="datetimeFigureOut">
              <a:rPr lang="en-US" smtClean="0">
                <a:solidFill>
                  <a:prstClr val="black">
                    <a:tint val="75000"/>
                  </a:prstClr>
                </a:solidFill>
              </a:rPr>
              <a:pPr/>
              <a:t>7/21/2023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D15D1682-7505-41DF-BF39-FFEDA95B34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06116185"/>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BCD88A2-A8ED-4796-ABF9-3B8FE568CFA9}" type="datetimeFigureOut">
              <a:rPr lang="en-US" smtClean="0">
                <a:solidFill>
                  <a:prstClr val="black">
                    <a:tint val="75000"/>
                  </a:prstClr>
                </a:solidFill>
              </a:rPr>
              <a:pPr/>
              <a:t>7/21/2023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D15D1682-7505-41DF-BF39-FFEDA95B34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78146629"/>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BCD88A2-A8ED-4796-ABF9-3B8FE568CFA9}" type="datetimeFigureOut">
              <a:rPr lang="en-US" smtClean="0">
                <a:solidFill>
                  <a:prstClr val="black">
                    <a:tint val="75000"/>
                  </a:prstClr>
                </a:solidFill>
              </a:rPr>
              <a:pPr/>
              <a:t>7/21/2023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D15D1682-7505-41DF-BF39-FFEDA95B34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03313135"/>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BCD88A2-A8ED-4796-ABF9-3B8FE568CFA9}" type="datetimeFigureOut">
              <a:rPr lang="en-US" smtClean="0">
                <a:solidFill>
                  <a:prstClr val="black">
                    <a:tint val="75000"/>
                  </a:prstClr>
                </a:solidFill>
              </a:rPr>
              <a:pPr/>
              <a:t>7/21/2023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15D1682-7505-41DF-BF39-FFEDA95B34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3388873"/>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BCD88A2-A8ED-4796-ABF9-3B8FE568CFA9}" type="datetimeFigureOut">
              <a:rPr lang="en-US" smtClean="0">
                <a:solidFill>
                  <a:prstClr val="black">
                    <a:tint val="75000"/>
                  </a:prstClr>
                </a:solidFill>
              </a:rPr>
              <a:pPr/>
              <a:t>7/21/2023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15D1682-7505-41DF-BF39-FFEDA95B34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841178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837F11B-4928-41B4-98C3-346257260EA0}" type="datetimeFigureOut">
              <a:rPr lang="en-US" smtClean="0"/>
              <a:t>7/21/2023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CA7AEBB-8809-4545-9C90-79AA87475D0D}" type="slidenum">
              <a:rPr lang="en-US" smtClean="0"/>
              <a:t>‹#›</a:t>
            </a:fld>
            <a:endParaRPr lang="en-US"/>
          </a:p>
        </p:txBody>
      </p:sp>
    </p:spTree>
    <p:extLst>
      <p:ext uri="{BB962C8B-B14F-4D97-AF65-F5344CB8AC3E}">
        <p14:creationId xmlns:p14="http://schemas.microsoft.com/office/powerpoint/2010/main" val="2566510617"/>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BCD88A2-A8ED-4796-ABF9-3B8FE568CFA9}" type="datetimeFigureOut">
              <a:rPr lang="en-US" smtClean="0">
                <a:solidFill>
                  <a:prstClr val="black">
                    <a:tint val="75000"/>
                  </a:prstClr>
                </a:solidFill>
              </a:rPr>
              <a:pPr/>
              <a:t>7/21/2023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15D1682-7505-41DF-BF39-FFEDA95B34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47980397"/>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BCD88A2-A8ED-4796-ABF9-3B8FE568CFA9}" type="datetimeFigureOut">
              <a:rPr lang="en-US" smtClean="0">
                <a:solidFill>
                  <a:prstClr val="black">
                    <a:tint val="75000"/>
                  </a:prstClr>
                </a:solidFill>
              </a:rPr>
              <a:pPr/>
              <a:t>7/21/2023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15D1682-7505-41DF-BF39-FFEDA95B34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28210749"/>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BCD88A2-A8ED-4796-ABF9-3B8FE568CFA9}" type="datetimeFigureOut">
              <a:rPr lang="en-US" smtClean="0">
                <a:solidFill>
                  <a:prstClr val="black">
                    <a:tint val="75000"/>
                  </a:prstClr>
                </a:solidFill>
              </a:rPr>
              <a:pPr/>
              <a:t>7/21/2023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15D1682-7505-41DF-BF39-FFEDA95B34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33471763"/>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BCD88A2-A8ED-4796-ABF9-3B8FE568CFA9}" type="datetimeFigureOut">
              <a:rPr lang="en-US" smtClean="0">
                <a:solidFill>
                  <a:prstClr val="black">
                    <a:tint val="75000"/>
                  </a:prstClr>
                </a:solidFill>
              </a:rPr>
              <a:pPr/>
              <a:t>7/21/2023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15D1682-7505-41DF-BF39-FFEDA95B34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72008121"/>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BCD88A2-A8ED-4796-ABF9-3B8FE568CFA9}" type="datetimeFigureOut">
              <a:rPr lang="en-US" smtClean="0">
                <a:solidFill>
                  <a:prstClr val="black">
                    <a:tint val="75000"/>
                  </a:prstClr>
                </a:solidFill>
              </a:rPr>
              <a:pPr/>
              <a:t>7/21/2023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15D1682-7505-41DF-BF39-FFEDA95B34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31292844"/>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BCD88A2-A8ED-4796-ABF9-3B8FE568CFA9}" type="datetimeFigureOut">
              <a:rPr lang="en-US" smtClean="0">
                <a:solidFill>
                  <a:prstClr val="black">
                    <a:tint val="75000"/>
                  </a:prstClr>
                </a:solidFill>
              </a:rPr>
              <a:pPr/>
              <a:t>7/21/2023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15D1682-7505-41DF-BF39-FFEDA95B34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82844411"/>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BCD88A2-A8ED-4796-ABF9-3B8FE568CFA9}" type="datetimeFigureOut">
              <a:rPr lang="en-US" smtClean="0">
                <a:solidFill>
                  <a:prstClr val="black">
                    <a:tint val="75000"/>
                  </a:prstClr>
                </a:solidFill>
              </a:rPr>
              <a:pPr/>
              <a:t>7/21/2023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D15D1682-7505-41DF-BF39-FFEDA95B34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93960978"/>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BCD88A2-A8ED-4796-ABF9-3B8FE568CFA9}" type="datetimeFigureOut">
              <a:rPr lang="en-US" smtClean="0">
                <a:solidFill>
                  <a:prstClr val="black">
                    <a:tint val="75000"/>
                  </a:prstClr>
                </a:solidFill>
              </a:rPr>
              <a:pPr/>
              <a:t>7/21/2023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D15D1682-7505-41DF-BF39-FFEDA95B34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21394614"/>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BCD88A2-A8ED-4796-ABF9-3B8FE568CFA9}" type="datetimeFigureOut">
              <a:rPr lang="en-US" smtClean="0">
                <a:solidFill>
                  <a:prstClr val="black">
                    <a:tint val="75000"/>
                  </a:prstClr>
                </a:solidFill>
              </a:rPr>
              <a:pPr/>
              <a:t>7/21/2023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D15D1682-7505-41DF-BF39-FFEDA95B34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96770457"/>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BCD88A2-A8ED-4796-ABF9-3B8FE568CFA9}" type="datetimeFigureOut">
              <a:rPr lang="en-US" smtClean="0">
                <a:solidFill>
                  <a:prstClr val="black">
                    <a:tint val="75000"/>
                  </a:prstClr>
                </a:solidFill>
              </a:rPr>
              <a:pPr/>
              <a:t>7/21/2023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15D1682-7505-41DF-BF39-FFEDA95B34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374314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37F11B-4928-41B4-98C3-346257260EA0}" type="datetimeFigureOut">
              <a:rPr lang="en-US" smtClean="0"/>
              <a:t>7/21/2023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CA7AEBB-8809-4545-9C90-79AA87475D0D}" type="slidenum">
              <a:rPr lang="en-US" smtClean="0"/>
              <a:t>‹#›</a:t>
            </a:fld>
            <a:endParaRPr lang="en-US"/>
          </a:p>
        </p:txBody>
      </p:sp>
    </p:spTree>
    <p:extLst>
      <p:ext uri="{BB962C8B-B14F-4D97-AF65-F5344CB8AC3E}">
        <p14:creationId xmlns:p14="http://schemas.microsoft.com/office/powerpoint/2010/main" val="3854024697"/>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BCD88A2-A8ED-4796-ABF9-3B8FE568CFA9}" type="datetimeFigureOut">
              <a:rPr lang="en-US" smtClean="0">
                <a:solidFill>
                  <a:prstClr val="black">
                    <a:tint val="75000"/>
                  </a:prstClr>
                </a:solidFill>
              </a:rPr>
              <a:pPr/>
              <a:t>7/21/2023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15D1682-7505-41DF-BF39-FFEDA95B34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53510844"/>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BCD88A2-A8ED-4796-ABF9-3B8FE568CFA9}" type="datetimeFigureOut">
              <a:rPr lang="en-US" smtClean="0">
                <a:solidFill>
                  <a:prstClr val="black">
                    <a:tint val="75000"/>
                  </a:prstClr>
                </a:solidFill>
              </a:rPr>
              <a:pPr/>
              <a:t>7/21/2023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15D1682-7505-41DF-BF39-FFEDA95B34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25963605"/>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BCD88A2-A8ED-4796-ABF9-3B8FE568CFA9}" type="datetimeFigureOut">
              <a:rPr lang="en-US" smtClean="0">
                <a:solidFill>
                  <a:prstClr val="black">
                    <a:tint val="75000"/>
                  </a:prstClr>
                </a:solidFill>
              </a:rPr>
              <a:pPr/>
              <a:t>7/21/2023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15D1682-7505-41DF-BF39-FFEDA95B34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0966066"/>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p:nvPr>
        </p:nvSpPr>
        <p:spPr>
          <a:xfrm>
            <a:off x="1894396" y="1006507"/>
            <a:ext cx="8403209" cy="1308050"/>
          </a:xfrm>
          <a:prstGeom prst="rect">
            <a:avLst/>
          </a:prstGeom>
        </p:spPr>
        <p:txBody>
          <a:bodyPr wrap="square" lIns="0" tIns="0" rIns="0" bIns="0">
            <a:spAutoFit/>
          </a:bodyPr>
          <a:lstStyle>
            <a:lvl1pPr>
              <a:defRPr b="0" i="0">
                <a:solidFill>
                  <a:schemeClr val="tx1"/>
                </a:solidFill>
              </a:defRPr>
            </a:lvl1pPr>
          </a:lstStyle>
          <a:p>
            <a:endParaRPr/>
          </a:p>
        </p:txBody>
      </p:sp>
      <p:sp>
        <p:nvSpPr>
          <p:cNvPr id="3" name="Holder 3"/>
          <p:cNvSpPr>
            <a:spLocks noGrp="1"/>
          </p:cNvSpPr>
          <p:nvPr>
            <p:ph type="subTitle" idx="4"/>
          </p:nvPr>
        </p:nvSpPr>
        <p:spPr>
          <a:xfrm>
            <a:off x="2297456" y="4222806"/>
            <a:ext cx="7597087" cy="364267"/>
          </a:xfrm>
          <a:prstGeom prst="rect">
            <a:avLst/>
          </a:prstGeom>
        </p:spPr>
        <p:txBody>
          <a:bodyPr wrap="square" lIns="0" tIns="0" rIns="0" bIns="0">
            <a:spAutoFit/>
          </a:bodyPr>
          <a:lstStyle>
            <a:lvl1pPr>
              <a:defRPr sz="2367" b="0" i="0">
                <a:solidFill>
                  <a:srgbClr val="F6CD28"/>
                </a:solidFill>
                <a:latin typeface="Verdana"/>
                <a:cs typeface="Verdana"/>
              </a:defRPr>
            </a:lvl1pPr>
          </a:lstStyle>
          <a:p>
            <a:endParaRPr/>
          </a:p>
        </p:txBody>
      </p:sp>
      <p:sp>
        <p:nvSpPr>
          <p:cNvPr id="4" name="Holder 4"/>
          <p:cNvSpPr>
            <a:spLocks noGrp="1"/>
          </p:cNvSpPr>
          <p:nvPr>
            <p:ph type="ftr" sz="quarter" idx="5"/>
          </p:nvPr>
        </p:nvSpPr>
        <p:spPr>
          <a:xfrm>
            <a:off x="4145280" y="6377940"/>
            <a:ext cx="3901440" cy="276999"/>
          </a:xfrm>
          <a:prstGeom prst="rect">
            <a:avLst/>
          </a:prstGeom>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a:xfrm>
            <a:off x="609600" y="6377940"/>
            <a:ext cx="2804160" cy="276999"/>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7/21/2023</a:t>
            </a:fld>
            <a:endParaRPr lang="en-US">
              <a:solidFill>
                <a:prstClr val="black">
                  <a:tint val="75000"/>
                </a:prstClr>
              </a:solidFill>
            </a:endParaRPr>
          </a:p>
        </p:txBody>
      </p:sp>
      <p:sp>
        <p:nvSpPr>
          <p:cNvPr id="6" name="Holder 6"/>
          <p:cNvSpPr>
            <a:spLocks noGrp="1"/>
          </p:cNvSpPr>
          <p:nvPr>
            <p:ph type="sldNum" sz="quarter" idx="7"/>
          </p:nvPr>
        </p:nvSpPr>
        <p:spPr>
          <a:xfrm>
            <a:off x="8778241" y="6377940"/>
            <a:ext cx="2804160" cy="276999"/>
          </a:xfrm>
          <a:prstGeom prst="rect">
            <a:avLst/>
          </a:prstGeom>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pic>
        <p:nvPicPr>
          <p:cNvPr id="7" name="Picture 6"/>
          <p:cNvPicPr>
            <a:picLocks noChangeAspect="1"/>
          </p:cNvPicPr>
          <p:nvPr userDrawn="1"/>
        </p:nvPicPr>
        <p:blipFill>
          <a:blip r:embed="rId2"/>
          <a:stretch>
            <a:fillRect/>
          </a:stretch>
        </p:blipFill>
        <p:spPr>
          <a:xfrm>
            <a:off x="-409575" y="-228600"/>
            <a:ext cx="13011150" cy="7315200"/>
          </a:xfrm>
          <a:prstGeom prst="rect">
            <a:avLst/>
          </a:prstGeom>
        </p:spPr>
      </p:pic>
      <p:pic>
        <p:nvPicPr>
          <p:cNvPr id="8" name="Picture 7">
            <a:extLst>
              <a:ext uri="{FF2B5EF4-FFF2-40B4-BE49-F238E27FC236}">
                <a16:creationId xmlns:a16="http://schemas.microsoft.com/office/drawing/2014/main" id="{F7B93486-AED1-470E-93BF-A4F70809BD06}"/>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38465"/>
          <a:stretch/>
        </p:blipFill>
        <p:spPr>
          <a:xfrm>
            <a:off x="-2063464" y="5698505"/>
            <a:ext cx="1269430" cy="1328335"/>
          </a:xfrm>
          <a:prstGeom prst="rect">
            <a:avLst/>
          </a:prstGeom>
        </p:spPr>
      </p:pic>
    </p:spTree>
    <p:extLst>
      <p:ext uri="{BB962C8B-B14F-4D97-AF65-F5344CB8AC3E}">
        <p14:creationId xmlns:p14="http://schemas.microsoft.com/office/powerpoint/2010/main" val="1155349952"/>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858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FDFBF5"/>
          </a:solidFill>
        </p:spPr>
        <p:txBody>
          <a:bodyPr wrap="square" lIns="0" tIns="0" rIns="0" bIns="0" rtlCol="0"/>
          <a:lstStyle/>
          <a:p>
            <a:endParaRPr sz="1200">
              <a:solidFill>
                <a:prstClr val="black"/>
              </a:solidFill>
            </a:endParaRPr>
          </a:p>
        </p:txBody>
      </p:sp>
      <p:sp>
        <p:nvSpPr>
          <p:cNvPr id="17" name="bg object 17"/>
          <p:cNvSpPr/>
          <p:nvPr/>
        </p:nvSpPr>
        <p:spPr>
          <a:xfrm>
            <a:off x="4613805" y="17289"/>
            <a:ext cx="0" cy="6833023"/>
          </a:xfrm>
          <a:custGeom>
            <a:avLst/>
            <a:gdLst/>
            <a:ahLst/>
            <a:cxnLst/>
            <a:rect l="l" t="t" r="r" b="b"/>
            <a:pathLst>
              <a:path h="10249535">
                <a:moveTo>
                  <a:pt x="0" y="10249041"/>
                </a:moveTo>
                <a:lnTo>
                  <a:pt x="0" y="0"/>
                </a:lnTo>
              </a:path>
            </a:pathLst>
          </a:custGeom>
          <a:ln w="9525">
            <a:solidFill>
              <a:srgbClr val="78A266"/>
            </a:solidFill>
          </a:ln>
        </p:spPr>
        <p:txBody>
          <a:bodyPr wrap="square" lIns="0" tIns="0" rIns="0" bIns="0" rtlCol="0"/>
          <a:lstStyle/>
          <a:p>
            <a:endParaRPr sz="1200">
              <a:solidFill>
                <a:prstClr val="black"/>
              </a:solidFill>
            </a:endParaRPr>
          </a:p>
        </p:txBody>
      </p:sp>
      <p:sp>
        <p:nvSpPr>
          <p:cNvPr id="2" name="Holder 2"/>
          <p:cNvSpPr>
            <a:spLocks noGrp="1"/>
          </p:cNvSpPr>
          <p:nvPr>
            <p:ph type="title"/>
          </p:nvPr>
        </p:nvSpPr>
        <p:spPr>
          <a:xfrm>
            <a:off x="5964106" y="1510300"/>
            <a:ext cx="4339167" cy="872098"/>
          </a:xfrm>
          <a:prstGeom prst="rect">
            <a:avLst/>
          </a:prstGeom>
        </p:spPr>
        <p:txBody>
          <a:bodyPr lIns="0" tIns="0" rIns="0" bIns="0"/>
          <a:lstStyle>
            <a:lvl1pPr>
              <a:defRPr sz="5667" b="0" i="0">
                <a:solidFill>
                  <a:srgbClr val="F76645"/>
                </a:solidFill>
                <a:latin typeface="Trebuchet MS"/>
                <a:cs typeface="Trebuchet MS"/>
              </a:defRPr>
            </a:lvl1pPr>
          </a:lstStyle>
          <a:p>
            <a:endParaRPr/>
          </a:p>
        </p:txBody>
      </p:sp>
      <p:sp>
        <p:nvSpPr>
          <p:cNvPr id="3" name="Holder 3"/>
          <p:cNvSpPr>
            <a:spLocks noGrp="1"/>
          </p:cNvSpPr>
          <p:nvPr>
            <p:ph type="body" idx="1"/>
          </p:nvPr>
        </p:nvSpPr>
        <p:spPr>
          <a:xfrm>
            <a:off x="609600" y="1577340"/>
            <a:ext cx="10972800" cy="276999"/>
          </a:xfrm>
          <a:prstGeom prst="rect">
            <a:avLst/>
          </a:prstGeom>
        </p:spPr>
        <p:txBody>
          <a:bodyPr lIns="0" tIns="0" rIns="0" bIns="0"/>
          <a:lstStyle>
            <a:lvl1pPr>
              <a:defRPr/>
            </a:lvl1pPr>
          </a:lstStyle>
          <a:p>
            <a:endParaRPr/>
          </a:p>
        </p:txBody>
      </p:sp>
      <p:sp>
        <p:nvSpPr>
          <p:cNvPr id="4" name="Holder 4"/>
          <p:cNvSpPr>
            <a:spLocks noGrp="1"/>
          </p:cNvSpPr>
          <p:nvPr>
            <p:ph type="ftr" sz="quarter" idx="5"/>
          </p:nvPr>
        </p:nvSpPr>
        <p:spPr>
          <a:xfrm>
            <a:off x="4145280" y="6377940"/>
            <a:ext cx="3901440" cy="276999"/>
          </a:xfrm>
          <a:prstGeom prst="rect">
            <a:avLst/>
          </a:prstGeom>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a:xfrm>
            <a:off x="609600" y="6377940"/>
            <a:ext cx="2804160" cy="276999"/>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7/21/2023</a:t>
            </a:fld>
            <a:endParaRPr lang="en-US">
              <a:solidFill>
                <a:prstClr val="black">
                  <a:tint val="75000"/>
                </a:prstClr>
              </a:solidFill>
            </a:endParaRPr>
          </a:p>
        </p:txBody>
      </p:sp>
      <p:sp>
        <p:nvSpPr>
          <p:cNvPr id="6" name="Holder 6"/>
          <p:cNvSpPr>
            <a:spLocks noGrp="1"/>
          </p:cNvSpPr>
          <p:nvPr>
            <p:ph type="sldNum" sz="quarter" idx="7"/>
          </p:nvPr>
        </p:nvSpPr>
        <p:spPr>
          <a:xfrm>
            <a:off x="8778241" y="6377940"/>
            <a:ext cx="2804160" cy="276999"/>
          </a:xfrm>
          <a:prstGeom prst="rect">
            <a:avLst/>
          </a:prstGeom>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pic>
        <p:nvPicPr>
          <p:cNvPr id="7" name="Picture 6"/>
          <p:cNvPicPr>
            <a:picLocks noChangeAspect="1"/>
          </p:cNvPicPr>
          <p:nvPr userDrawn="1"/>
        </p:nvPicPr>
        <p:blipFill>
          <a:blip r:embed="rId2"/>
          <a:stretch>
            <a:fillRect/>
          </a:stretch>
        </p:blipFill>
        <p:spPr>
          <a:xfrm>
            <a:off x="-409575" y="-228600"/>
            <a:ext cx="13011150" cy="7315200"/>
          </a:xfrm>
          <a:prstGeom prst="rect">
            <a:avLst/>
          </a:prstGeom>
        </p:spPr>
      </p:pic>
      <p:pic>
        <p:nvPicPr>
          <p:cNvPr id="10" name="Picture 9">
            <a:extLst>
              <a:ext uri="{FF2B5EF4-FFF2-40B4-BE49-F238E27FC236}">
                <a16:creationId xmlns:a16="http://schemas.microsoft.com/office/drawing/2014/main" id="{F7B93486-AED1-470E-93BF-A4F70809BD06}"/>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38465"/>
          <a:stretch/>
        </p:blipFill>
        <p:spPr>
          <a:xfrm>
            <a:off x="-2088580" y="5713772"/>
            <a:ext cx="1269430" cy="1328335"/>
          </a:xfrm>
          <a:prstGeom prst="rect">
            <a:avLst/>
          </a:prstGeom>
        </p:spPr>
      </p:pic>
    </p:spTree>
    <p:extLst>
      <p:ext uri="{BB962C8B-B14F-4D97-AF65-F5344CB8AC3E}">
        <p14:creationId xmlns:p14="http://schemas.microsoft.com/office/powerpoint/2010/main" val="318659513"/>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5964106" y="1510300"/>
            <a:ext cx="4339167" cy="872098"/>
          </a:xfrm>
          <a:prstGeom prst="rect">
            <a:avLst/>
          </a:prstGeom>
        </p:spPr>
        <p:txBody>
          <a:bodyPr lIns="0" tIns="0" rIns="0" bIns="0"/>
          <a:lstStyle>
            <a:lvl1pPr>
              <a:defRPr sz="5667" b="0" i="0">
                <a:solidFill>
                  <a:srgbClr val="F76645"/>
                </a:solidFill>
                <a:latin typeface="Trebuchet MS"/>
                <a:cs typeface="Trebuchet MS"/>
              </a:defRPr>
            </a:lvl1pPr>
          </a:lstStyle>
          <a:p>
            <a:endParaRPr/>
          </a:p>
        </p:txBody>
      </p:sp>
      <p:sp>
        <p:nvSpPr>
          <p:cNvPr id="3" name="Holder 3"/>
          <p:cNvSpPr>
            <a:spLocks noGrp="1"/>
          </p:cNvSpPr>
          <p:nvPr>
            <p:ph sz="half" idx="2"/>
          </p:nvPr>
        </p:nvSpPr>
        <p:spPr>
          <a:xfrm>
            <a:off x="609600" y="1577340"/>
            <a:ext cx="530352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a:xfrm>
            <a:off x="4145280" y="6377940"/>
            <a:ext cx="3901440" cy="276999"/>
          </a:xfrm>
          <a:prstGeom prst="rect">
            <a:avLst/>
          </a:prstGeom>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6" name="Holder 6"/>
          <p:cNvSpPr>
            <a:spLocks noGrp="1"/>
          </p:cNvSpPr>
          <p:nvPr>
            <p:ph type="dt" sz="half" idx="6"/>
          </p:nvPr>
        </p:nvSpPr>
        <p:spPr>
          <a:xfrm>
            <a:off x="609600" y="6377940"/>
            <a:ext cx="2804160" cy="276999"/>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7/21/2023</a:t>
            </a:fld>
            <a:endParaRPr lang="en-US">
              <a:solidFill>
                <a:prstClr val="black">
                  <a:tint val="75000"/>
                </a:prstClr>
              </a:solidFill>
            </a:endParaRPr>
          </a:p>
        </p:txBody>
      </p:sp>
      <p:sp>
        <p:nvSpPr>
          <p:cNvPr id="7" name="Holder 7"/>
          <p:cNvSpPr>
            <a:spLocks noGrp="1"/>
          </p:cNvSpPr>
          <p:nvPr>
            <p:ph type="sldNum" sz="quarter" idx="7"/>
          </p:nvPr>
        </p:nvSpPr>
        <p:spPr>
          <a:xfrm>
            <a:off x="8778241" y="6377940"/>
            <a:ext cx="2804160" cy="276999"/>
          </a:xfrm>
          <a:prstGeom prst="rect">
            <a:avLst/>
          </a:prstGeom>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3677276902"/>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5964106" y="1510300"/>
            <a:ext cx="4339167" cy="872098"/>
          </a:xfrm>
          <a:prstGeom prst="rect">
            <a:avLst/>
          </a:prstGeom>
        </p:spPr>
        <p:txBody>
          <a:bodyPr lIns="0" tIns="0" rIns="0" bIns="0"/>
          <a:lstStyle>
            <a:lvl1pPr>
              <a:defRPr sz="5667" b="0" i="0">
                <a:solidFill>
                  <a:srgbClr val="F76645"/>
                </a:solidFill>
                <a:latin typeface="Trebuchet MS"/>
                <a:cs typeface="Trebuchet MS"/>
              </a:defRPr>
            </a:lvl1pPr>
          </a:lstStyle>
          <a:p>
            <a:endParaRPr/>
          </a:p>
        </p:txBody>
      </p:sp>
      <p:sp>
        <p:nvSpPr>
          <p:cNvPr id="3" name="Holder 3"/>
          <p:cNvSpPr>
            <a:spLocks noGrp="1"/>
          </p:cNvSpPr>
          <p:nvPr>
            <p:ph type="ftr" sz="quarter" idx="5"/>
          </p:nvPr>
        </p:nvSpPr>
        <p:spPr>
          <a:xfrm>
            <a:off x="4145280" y="6377940"/>
            <a:ext cx="3901440" cy="276999"/>
          </a:xfrm>
          <a:prstGeom prst="rect">
            <a:avLst/>
          </a:prstGeom>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4" name="Holder 4"/>
          <p:cNvSpPr>
            <a:spLocks noGrp="1"/>
          </p:cNvSpPr>
          <p:nvPr>
            <p:ph type="dt" sz="half" idx="6"/>
          </p:nvPr>
        </p:nvSpPr>
        <p:spPr>
          <a:xfrm>
            <a:off x="609600" y="6377940"/>
            <a:ext cx="2804160" cy="276999"/>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7/21/2023</a:t>
            </a:fld>
            <a:endParaRPr lang="en-US">
              <a:solidFill>
                <a:prstClr val="black">
                  <a:tint val="75000"/>
                </a:prstClr>
              </a:solidFill>
            </a:endParaRPr>
          </a:p>
        </p:txBody>
      </p:sp>
      <p:sp>
        <p:nvSpPr>
          <p:cNvPr id="5" name="Holder 5"/>
          <p:cNvSpPr>
            <a:spLocks noGrp="1"/>
          </p:cNvSpPr>
          <p:nvPr>
            <p:ph type="sldNum" sz="quarter" idx="7"/>
          </p:nvPr>
        </p:nvSpPr>
        <p:spPr>
          <a:xfrm>
            <a:off x="8778241" y="6377940"/>
            <a:ext cx="2804160" cy="276999"/>
          </a:xfrm>
          <a:prstGeom prst="rect">
            <a:avLst/>
          </a:prstGeom>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pic>
        <p:nvPicPr>
          <p:cNvPr id="6" name="Picture 5"/>
          <p:cNvPicPr>
            <a:picLocks noChangeAspect="1"/>
          </p:cNvPicPr>
          <p:nvPr userDrawn="1"/>
        </p:nvPicPr>
        <p:blipFill>
          <a:blip r:embed="rId2"/>
          <a:stretch>
            <a:fillRect/>
          </a:stretch>
        </p:blipFill>
        <p:spPr>
          <a:xfrm>
            <a:off x="-409575" y="-228600"/>
            <a:ext cx="13011150" cy="7315200"/>
          </a:xfrm>
          <a:prstGeom prst="rect">
            <a:avLst/>
          </a:prstGeom>
        </p:spPr>
      </p:pic>
      <p:pic>
        <p:nvPicPr>
          <p:cNvPr id="7" name="Picture 6">
            <a:extLst>
              <a:ext uri="{FF2B5EF4-FFF2-40B4-BE49-F238E27FC236}">
                <a16:creationId xmlns:a16="http://schemas.microsoft.com/office/drawing/2014/main" id="{F7B93486-AED1-470E-93BF-A4F70809BD06}"/>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38465"/>
          <a:stretch/>
        </p:blipFill>
        <p:spPr>
          <a:xfrm>
            <a:off x="-5274889" y="6193832"/>
            <a:ext cx="1269430" cy="1328335"/>
          </a:xfrm>
          <a:prstGeom prst="rect">
            <a:avLst/>
          </a:prstGeom>
        </p:spPr>
      </p:pic>
    </p:spTree>
    <p:extLst>
      <p:ext uri="{BB962C8B-B14F-4D97-AF65-F5344CB8AC3E}">
        <p14:creationId xmlns:p14="http://schemas.microsoft.com/office/powerpoint/2010/main" val="3199418540"/>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a:xfrm>
            <a:off x="4145280" y="6377940"/>
            <a:ext cx="3901440" cy="276999"/>
          </a:xfrm>
          <a:prstGeom prst="rect">
            <a:avLst/>
          </a:prstGeom>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3" name="Holder 3"/>
          <p:cNvSpPr>
            <a:spLocks noGrp="1"/>
          </p:cNvSpPr>
          <p:nvPr>
            <p:ph type="dt" sz="half" idx="6"/>
          </p:nvPr>
        </p:nvSpPr>
        <p:spPr>
          <a:xfrm>
            <a:off x="609600" y="6377940"/>
            <a:ext cx="2804160" cy="276999"/>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7/21/2023</a:t>
            </a:fld>
            <a:endParaRPr lang="en-US">
              <a:solidFill>
                <a:prstClr val="black">
                  <a:tint val="75000"/>
                </a:prstClr>
              </a:solidFill>
            </a:endParaRPr>
          </a:p>
        </p:txBody>
      </p:sp>
      <p:sp>
        <p:nvSpPr>
          <p:cNvPr id="4" name="Holder 4"/>
          <p:cNvSpPr>
            <a:spLocks noGrp="1"/>
          </p:cNvSpPr>
          <p:nvPr>
            <p:ph type="sldNum" sz="quarter" idx="7"/>
          </p:nvPr>
        </p:nvSpPr>
        <p:spPr>
          <a:xfrm>
            <a:off x="8778241" y="6377940"/>
            <a:ext cx="2804160" cy="276999"/>
          </a:xfrm>
          <a:prstGeom prst="rect">
            <a:avLst/>
          </a:prstGeom>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11259986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837F11B-4928-41B4-98C3-346257260EA0}" type="datetimeFigureOut">
              <a:rPr lang="en-US" smtClean="0"/>
              <a:t>7/21/2023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CA7AEBB-8809-4545-9C90-79AA87475D0D}" type="slidenum">
              <a:rPr lang="en-US" smtClean="0"/>
              <a:t>‹#›</a:t>
            </a:fld>
            <a:endParaRPr lang="en-US"/>
          </a:p>
        </p:txBody>
      </p:sp>
    </p:spTree>
    <p:extLst>
      <p:ext uri="{BB962C8B-B14F-4D97-AF65-F5344CB8AC3E}">
        <p14:creationId xmlns:p14="http://schemas.microsoft.com/office/powerpoint/2010/main" val="9754071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837F11B-4928-41B4-98C3-346257260EA0}" type="datetimeFigureOut">
              <a:rPr lang="en-US" smtClean="0"/>
              <a:t>7/21/2023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CA7AEBB-8809-4545-9C90-79AA87475D0D}" type="slidenum">
              <a:rPr lang="en-US" smtClean="0"/>
              <a:t>‹#›</a:t>
            </a:fld>
            <a:endParaRPr lang="en-US"/>
          </a:p>
        </p:txBody>
      </p:sp>
    </p:spTree>
    <p:extLst>
      <p:ext uri="{BB962C8B-B14F-4D97-AF65-F5344CB8AC3E}">
        <p14:creationId xmlns:p14="http://schemas.microsoft.com/office/powerpoint/2010/main" val="15285727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37F11B-4928-41B4-98C3-346257260EA0}" type="datetimeFigureOut">
              <a:rPr lang="en-US" smtClean="0"/>
              <a:t>7/21/2023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A7AEBB-8809-4545-9C90-79AA87475D0D}" type="slidenum">
              <a:rPr lang="en-US" smtClean="0"/>
              <a:t>‹#›</a:t>
            </a:fld>
            <a:endParaRPr lang="en-US"/>
          </a:p>
        </p:txBody>
      </p:sp>
    </p:spTree>
    <p:extLst>
      <p:ext uri="{BB962C8B-B14F-4D97-AF65-F5344CB8AC3E}">
        <p14:creationId xmlns:p14="http://schemas.microsoft.com/office/powerpoint/2010/main" val="13630568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37F11B-4928-41B4-98C3-346257260EA0}" type="datetimeFigureOut">
              <a:rPr lang="en-US" smtClean="0"/>
              <a:t>7/21/2023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A7AEBB-8809-4545-9C90-79AA87475D0D}" type="slidenum">
              <a:rPr lang="en-US" smtClean="0"/>
              <a:t>‹#›</a:t>
            </a:fld>
            <a:endParaRPr lang="en-US"/>
          </a:p>
        </p:txBody>
      </p:sp>
    </p:spTree>
    <p:extLst>
      <p:ext uri="{BB962C8B-B14F-4D97-AF65-F5344CB8AC3E}">
        <p14:creationId xmlns:p14="http://schemas.microsoft.com/office/powerpoint/2010/main" val="39195313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849022A-F50B-40BA-970A-756F6024E668}" type="datetimeFigureOut">
              <a:rPr lang="en-US" smtClean="0"/>
              <a:t>7/21/2023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2E6DD5-2879-4A3F-8B32-BC97BE6B7BEA}" type="slidenum">
              <a:rPr lang="en-US" smtClean="0"/>
              <a:t>‹#›</a:t>
            </a:fld>
            <a:endParaRPr lang="en-US"/>
          </a:p>
        </p:txBody>
      </p:sp>
    </p:spTree>
    <p:extLst>
      <p:ext uri="{BB962C8B-B14F-4D97-AF65-F5344CB8AC3E}">
        <p14:creationId xmlns:p14="http://schemas.microsoft.com/office/powerpoint/2010/main" val="12712993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49022A-F50B-40BA-970A-756F6024E668}" type="datetimeFigureOut">
              <a:rPr lang="en-US" smtClean="0"/>
              <a:t>7/21/2023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2E6DD5-2879-4A3F-8B32-BC97BE6B7BEA}" type="slidenum">
              <a:rPr lang="en-US" smtClean="0"/>
              <a:t>‹#›</a:t>
            </a:fld>
            <a:endParaRPr lang="en-US"/>
          </a:p>
        </p:txBody>
      </p:sp>
    </p:spTree>
    <p:extLst>
      <p:ext uri="{BB962C8B-B14F-4D97-AF65-F5344CB8AC3E}">
        <p14:creationId xmlns:p14="http://schemas.microsoft.com/office/powerpoint/2010/main" val="40045856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849022A-F50B-40BA-970A-756F6024E668}" type="datetimeFigureOut">
              <a:rPr lang="en-US" smtClean="0"/>
              <a:t>7/21/2023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2E6DD5-2879-4A3F-8B32-BC97BE6B7BEA}" type="slidenum">
              <a:rPr lang="en-US" smtClean="0"/>
              <a:t>‹#›</a:t>
            </a:fld>
            <a:endParaRPr lang="en-US"/>
          </a:p>
        </p:txBody>
      </p:sp>
    </p:spTree>
    <p:extLst>
      <p:ext uri="{BB962C8B-B14F-4D97-AF65-F5344CB8AC3E}">
        <p14:creationId xmlns:p14="http://schemas.microsoft.com/office/powerpoint/2010/main" val="32432483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858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FDFBF5"/>
          </a:solidFill>
        </p:spPr>
        <p:txBody>
          <a:bodyPr wrap="square" lIns="0" tIns="0" rIns="0" bIns="0" rtlCol="0"/>
          <a:lstStyle/>
          <a:p>
            <a:endParaRPr sz="1200">
              <a:solidFill>
                <a:prstClr val="black"/>
              </a:solidFill>
            </a:endParaRPr>
          </a:p>
        </p:txBody>
      </p:sp>
      <p:sp>
        <p:nvSpPr>
          <p:cNvPr id="17" name="bg object 17"/>
          <p:cNvSpPr/>
          <p:nvPr/>
        </p:nvSpPr>
        <p:spPr>
          <a:xfrm>
            <a:off x="4613805" y="17289"/>
            <a:ext cx="0" cy="6833023"/>
          </a:xfrm>
          <a:custGeom>
            <a:avLst/>
            <a:gdLst/>
            <a:ahLst/>
            <a:cxnLst/>
            <a:rect l="l" t="t" r="r" b="b"/>
            <a:pathLst>
              <a:path h="10249535">
                <a:moveTo>
                  <a:pt x="0" y="10249041"/>
                </a:moveTo>
                <a:lnTo>
                  <a:pt x="0" y="0"/>
                </a:lnTo>
              </a:path>
            </a:pathLst>
          </a:custGeom>
          <a:ln w="9525">
            <a:solidFill>
              <a:srgbClr val="78A266"/>
            </a:solidFill>
          </a:ln>
        </p:spPr>
        <p:txBody>
          <a:bodyPr wrap="square" lIns="0" tIns="0" rIns="0" bIns="0" rtlCol="0"/>
          <a:lstStyle/>
          <a:p>
            <a:endParaRPr sz="1200">
              <a:solidFill>
                <a:prstClr val="black"/>
              </a:solidFill>
            </a:endParaRPr>
          </a:p>
        </p:txBody>
      </p:sp>
      <p:sp>
        <p:nvSpPr>
          <p:cNvPr id="2" name="Holder 2"/>
          <p:cNvSpPr>
            <a:spLocks noGrp="1"/>
          </p:cNvSpPr>
          <p:nvPr>
            <p:ph type="title"/>
          </p:nvPr>
        </p:nvSpPr>
        <p:spPr>
          <a:xfrm>
            <a:off x="5964106" y="1510300"/>
            <a:ext cx="4339167" cy="872098"/>
          </a:xfrm>
        </p:spPr>
        <p:txBody>
          <a:bodyPr lIns="0" tIns="0" rIns="0" bIns="0"/>
          <a:lstStyle>
            <a:lvl1pPr>
              <a:defRPr sz="5667" b="0" i="0">
                <a:solidFill>
                  <a:srgbClr val="F76645"/>
                </a:solidFill>
                <a:latin typeface="Trebuchet MS"/>
                <a:cs typeface="Trebuchet MS"/>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7/21/2023</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pic>
        <p:nvPicPr>
          <p:cNvPr id="7" name="Picture 6"/>
          <p:cNvPicPr>
            <a:picLocks noChangeAspect="1"/>
          </p:cNvPicPr>
          <p:nvPr userDrawn="1"/>
        </p:nvPicPr>
        <p:blipFill>
          <a:blip r:embed="rId2"/>
          <a:stretch>
            <a:fillRect/>
          </a:stretch>
        </p:blipFill>
        <p:spPr>
          <a:xfrm>
            <a:off x="-409575" y="-228600"/>
            <a:ext cx="13011150" cy="7315200"/>
          </a:xfrm>
          <a:prstGeom prst="rect">
            <a:avLst/>
          </a:prstGeom>
        </p:spPr>
      </p:pic>
      <p:pic>
        <p:nvPicPr>
          <p:cNvPr id="10" name="Picture 9">
            <a:extLst>
              <a:ext uri="{FF2B5EF4-FFF2-40B4-BE49-F238E27FC236}">
                <a16:creationId xmlns:a16="http://schemas.microsoft.com/office/drawing/2014/main" id="{F7B93486-AED1-470E-93BF-A4F70809BD06}"/>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38465"/>
          <a:stretch/>
        </p:blipFill>
        <p:spPr>
          <a:xfrm>
            <a:off x="-26516123" y="15576229"/>
            <a:ext cx="1269430" cy="1328335"/>
          </a:xfrm>
          <a:prstGeom prst="rect">
            <a:avLst/>
          </a:prstGeom>
        </p:spPr>
      </p:pic>
    </p:spTree>
    <p:extLst>
      <p:ext uri="{BB962C8B-B14F-4D97-AF65-F5344CB8AC3E}">
        <p14:creationId xmlns:p14="http://schemas.microsoft.com/office/powerpoint/2010/main" val="72282096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849022A-F50B-40BA-970A-756F6024E668}" type="datetimeFigureOut">
              <a:rPr lang="en-US" smtClean="0"/>
              <a:t>7/21/2023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2E6DD5-2879-4A3F-8B32-BC97BE6B7BEA}" type="slidenum">
              <a:rPr lang="en-US" smtClean="0"/>
              <a:t>‹#›</a:t>
            </a:fld>
            <a:endParaRPr lang="en-US"/>
          </a:p>
        </p:txBody>
      </p:sp>
    </p:spTree>
    <p:extLst>
      <p:ext uri="{BB962C8B-B14F-4D97-AF65-F5344CB8AC3E}">
        <p14:creationId xmlns:p14="http://schemas.microsoft.com/office/powerpoint/2010/main" val="3802751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849022A-F50B-40BA-970A-756F6024E668}" type="datetimeFigureOut">
              <a:rPr lang="en-US" smtClean="0"/>
              <a:t>7/21/2023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62E6DD5-2879-4A3F-8B32-BC97BE6B7BEA}" type="slidenum">
              <a:rPr lang="en-US" smtClean="0"/>
              <a:t>‹#›</a:t>
            </a:fld>
            <a:endParaRPr lang="en-US"/>
          </a:p>
        </p:txBody>
      </p:sp>
    </p:spTree>
    <p:extLst>
      <p:ext uri="{BB962C8B-B14F-4D97-AF65-F5344CB8AC3E}">
        <p14:creationId xmlns:p14="http://schemas.microsoft.com/office/powerpoint/2010/main" val="21038140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849022A-F50B-40BA-970A-756F6024E668}" type="datetimeFigureOut">
              <a:rPr lang="en-US" smtClean="0"/>
              <a:t>7/21/2023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62E6DD5-2879-4A3F-8B32-BC97BE6B7BEA}" type="slidenum">
              <a:rPr lang="en-US" smtClean="0"/>
              <a:t>‹#›</a:t>
            </a:fld>
            <a:endParaRPr lang="en-US"/>
          </a:p>
        </p:txBody>
      </p:sp>
    </p:spTree>
    <p:extLst>
      <p:ext uri="{BB962C8B-B14F-4D97-AF65-F5344CB8AC3E}">
        <p14:creationId xmlns:p14="http://schemas.microsoft.com/office/powerpoint/2010/main" val="301556377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49022A-F50B-40BA-970A-756F6024E668}" type="datetimeFigureOut">
              <a:rPr lang="en-US" smtClean="0"/>
              <a:t>7/21/2023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62E6DD5-2879-4A3F-8B32-BC97BE6B7BEA}" type="slidenum">
              <a:rPr lang="en-US" smtClean="0"/>
              <a:t>‹#›</a:t>
            </a:fld>
            <a:endParaRPr lang="en-US"/>
          </a:p>
        </p:txBody>
      </p:sp>
    </p:spTree>
    <p:extLst>
      <p:ext uri="{BB962C8B-B14F-4D97-AF65-F5344CB8AC3E}">
        <p14:creationId xmlns:p14="http://schemas.microsoft.com/office/powerpoint/2010/main" val="39644345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849022A-F50B-40BA-970A-756F6024E668}" type="datetimeFigureOut">
              <a:rPr lang="en-US" smtClean="0"/>
              <a:t>7/21/2023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2E6DD5-2879-4A3F-8B32-BC97BE6B7BEA}" type="slidenum">
              <a:rPr lang="en-US" smtClean="0"/>
              <a:t>‹#›</a:t>
            </a:fld>
            <a:endParaRPr lang="en-US"/>
          </a:p>
        </p:txBody>
      </p:sp>
    </p:spTree>
    <p:extLst>
      <p:ext uri="{BB962C8B-B14F-4D97-AF65-F5344CB8AC3E}">
        <p14:creationId xmlns:p14="http://schemas.microsoft.com/office/powerpoint/2010/main" val="15726302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849022A-F50B-40BA-970A-756F6024E668}" type="datetimeFigureOut">
              <a:rPr lang="en-US" smtClean="0"/>
              <a:t>7/21/2023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2E6DD5-2879-4A3F-8B32-BC97BE6B7BEA}" type="slidenum">
              <a:rPr lang="en-US" smtClean="0"/>
              <a:t>‹#›</a:t>
            </a:fld>
            <a:endParaRPr lang="en-US"/>
          </a:p>
        </p:txBody>
      </p:sp>
    </p:spTree>
    <p:extLst>
      <p:ext uri="{BB962C8B-B14F-4D97-AF65-F5344CB8AC3E}">
        <p14:creationId xmlns:p14="http://schemas.microsoft.com/office/powerpoint/2010/main" val="234006871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49022A-F50B-40BA-970A-756F6024E668}" type="datetimeFigureOut">
              <a:rPr lang="en-US" smtClean="0"/>
              <a:t>7/21/2023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2E6DD5-2879-4A3F-8B32-BC97BE6B7BEA}" type="slidenum">
              <a:rPr lang="en-US" smtClean="0"/>
              <a:t>‹#›</a:t>
            </a:fld>
            <a:endParaRPr lang="en-US"/>
          </a:p>
        </p:txBody>
      </p:sp>
    </p:spTree>
    <p:extLst>
      <p:ext uri="{BB962C8B-B14F-4D97-AF65-F5344CB8AC3E}">
        <p14:creationId xmlns:p14="http://schemas.microsoft.com/office/powerpoint/2010/main" val="238908778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49022A-F50B-40BA-970A-756F6024E668}" type="datetimeFigureOut">
              <a:rPr lang="en-US" smtClean="0"/>
              <a:t>7/21/2023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2E6DD5-2879-4A3F-8B32-BC97BE6B7BEA}" type="slidenum">
              <a:rPr lang="en-US" smtClean="0"/>
              <a:t>‹#›</a:t>
            </a:fld>
            <a:endParaRPr lang="en-US"/>
          </a:p>
        </p:txBody>
      </p:sp>
    </p:spTree>
    <p:extLst>
      <p:ext uri="{BB962C8B-B14F-4D97-AF65-F5344CB8AC3E}">
        <p14:creationId xmlns:p14="http://schemas.microsoft.com/office/powerpoint/2010/main" val="286112324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p:nvPr>
        </p:nvSpPr>
        <p:spPr>
          <a:xfrm>
            <a:off x="1894396" y="1006507"/>
            <a:ext cx="8403209" cy="1308050"/>
          </a:xfrm>
          <a:prstGeom prst="rect">
            <a:avLst/>
          </a:prstGeom>
        </p:spPr>
        <p:txBody>
          <a:bodyPr wrap="square" lIns="0" tIns="0" rIns="0" bIns="0">
            <a:spAutoFit/>
          </a:bodyPr>
          <a:lstStyle>
            <a:lvl1pPr>
              <a:defRPr b="0" i="0">
                <a:solidFill>
                  <a:schemeClr val="tx1"/>
                </a:solidFill>
              </a:defRPr>
            </a:lvl1pPr>
          </a:lstStyle>
          <a:p>
            <a:endParaRPr/>
          </a:p>
        </p:txBody>
      </p:sp>
      <p:sp>
        <p:nvSpPr>
          <p:cNvPr id="3" name="Holder 3"/>
          <p:cNvSpPr>
            <a:spLocks noGrp="1"/>
          </p:cNvSpPr>
          <p:nvPr>
            <p:ph type="subTitle" idx="4"/>
          </p:nvPr>
        </p:nvSpPr>
        <p:spPr>
          <a:xfrm>
            <a:off x="2297456" y="4222806"/>
            <a:ext cx="7597087" cy="364267"/>
          </a:xfrm>
          <a:prstGeom prst="rect">
            <a:avLst/>
          </a:prstGeom>
        </p:spPr>
        <p:txBody>
          <a:bodyPr wrap="square" lIns="0" tIns="0" rIns="0" bIns="0">
            <a:spAutoFit/>
          </a:bodyPr>
          <a:lstStyle>
            <a:lvl1pPr>
              <a:defRPr sz="2367" b="0" i="0">
                <a:solidFill>
                  <a:srgbClr val="F6CD28"/>
                </a:solidFill>
                <a:latin typeface="Verdana"/>
                <a:cs typeface="Verdana"/>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7/21/2023</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248599060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858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FDFBF5"/>
          </a:solidFill>
        </p:spPr>
        <p:txBody>
          <a:bodyPr wrap="square" lIns="0" tIns="0" rIns="0" bIns="0" rtlCol="0"/>
          <a:lstStyle/>
          <a:p>
            <a:endParaRPr sz="1200">
              <a:solidFill>
                <a:prstClr val="black"/>
              </a:solidFill>
            </a:endParaRPr>
          </a:p>
        </p:txBody>
      </p:sp>
      <p:sp>
        <p:nvSpPr>
          <p:cNvPr id="17" name="bg object 17"/>
          <p:cNvSpPr/>
          <p:nvPr/>
        </p:nvSpPr>
        <p:spPr>
          <a:xfrm>
            <a:off x="4613805" y="17289"/>
            <a:ext cx="0" cy="6833023"/>
          </a:xfrm>
          <a:custGeom>
            <a:avLst/>
            <a:gdLst/>
            <a:ahLst/>
            <a:cxnLst/>
            <a:rect l="l" t="t" r="r" b="b"/>
            <a:pathLst>
              <a:path h="10249535">
                <a:moveTo>
                  <a:pt x="0" y="10249041"/>
                </a:moveTo>
                <a:lnTo>
                  <a:pt x="0" y="0"/>
                </a:lnTo>
              </a:path>
            </a:pathLst>
          </a:custGeom>
          <a:ln w="9525">
            <a:solidFill>
              <a:srgbClr val="78A266"/>
            </a:solidFill>
          </a:ln>
        </p:spPr>
        <p:txBody>
          <a:bodyPr wrap="square" lIns="0" tIns="0" rIns="0" bIns="0" rtlCol="0"/>
          <a:lstStyle/>
          <a:p>
            <a:endParaRPr sz="1200">
              <a:solidFill>
                <a:prstClr val="black"/>
              </a:solidFill>
            </a:endParaRPr>
          </a:p>
        </p:txBody>
      </p:sp>
      <p:sp>
        <p:nvSpPr>
          <p:cNvPr id="2" name="Holder 2"/>
          <p:cNvSpPr>
            <a:spLocks noGrp="1"/>
          </p:cNvSpPr>
          <p:nvPr>
            <p:ph type="title"/>
          </p:nvPr>
        </p:nvSpPr>
        <p:spPr>
          <a:xfrm>
            <a:off x="5964106" y="1510300"/>
            <a:ext cx="4339167" cy="872098"/>
          </a:xfrm>
        </p:spPr>
        <p:txBody>
          <a:bodyPr lIns="0" tIns="0" rIns="0" bIns="0"/>
          <a:lstStyle>
            <a:lvl1pPr>
              <a:defRPr sz="5667" b="0" i="0">
                <a:solidFill>
                  <a:srgbClr val="F76645"/>
                </a:solidFill>
                <a:latin typeface="Trebuchet MS"/>
                <a:cs typeface="Trebuchet MS"/>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7/21/2023</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12191101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5964106" y="1510300"/>
            <a:ext cx="4339167" cy="872098"/>
          </a:xfrm>
        </p:spPr>
        <p:txBody>
          <a:bodyPr lIns="0" tIns="0" rIns="0" bIns="0"/>
          <a:lstStyle>
            <a:lvl1pPr>
              <a:defRPr sz="5667" b="0" i="0">
                <a:solidFill>
                  <a:srgbClr val="F76645"/>
                </a:solidFill>
                <a:latin typeface="Trebuchet MS"/>
                <a:cs typeface="Trebuchet MS"/>
              </a:defRPr>
            </a:lvl1pPr>
          </a:lstStyle>
          <a:p>
            <a:endParaRPr/>
          </a:p>
        </p:txBody>
      </p:sp>
      <p:sp>
        <p:nvSpPr>
          <p:cNvPr id="3" name="Holder 3"/>
          <p:cNvSpPr>
            <a:spLocks noGrp="1"/>
          </p:cNvSpPr>
          <p:nvPr>
            <p:ph sz="half" idx="2"/>
          </p:nvPr>
        </p:nvSpPr>
        <p:spPr>
          <a:xfrm>
            <a:off x="609600" y="1577340"/>
            <a:ext cx="530352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7/21/2023</a:t>
            </a:fld>
            <a:endParaRPr lang="en-US">
              <a:solidFill>
                <a:prstClr val="black">
                  <a:tint val="75000"/>
                </a:prstClr>
              </a:solidFill>
            </a:endParaRPr>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180046992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5964106" y="1510300"/>
            <a:ext cx="4339167" cy="872098"/>
          </a:xfrm>
        </p:spPr>
        <p:txBody>
          <a:bodyPr lIns="0" tIns="0" rIns="0" bIns="0"/>
          <a:lstStyle>
            <a:lvl1pPr>
              <a:defRPr sz="5667" b="0" i="0">
                <a:solidFill>
                  <a:srgbClr val="F76645"/>
                </a:solidFill>
                <a:latin typeface="Trebuchet MS"/>
                <a:cs typeface="Trebuchet MS"/>
              </a:defRPr>
            </a:lvl1pPr>
          </a:lstStyle>
          <a:p>
            <a:endParaRPr/>
          </a:p>
        </p:txBody>
      </p:sp>
      <p:sp>
        <p:nvSpPr>
          <p:cNvPr id="3" name="Holder 3"/>
          <p:cNvSpPr>
            <a:spLocks noGrp="1"/>
          </p:cNvSpPr>
          <p:nvPr>
            <p:ph sz="half" idx="2"/>
          </p:nvPr>
        </p:nvSpPr>
        <p:spPr>
          <a:xfrm>
            <a:off x="609600" y="1577340"/>
            <a:ext cx="530352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7/21/2023</a:t>
            </a:fld>
            <a:endParaRPr lang="en-US">
              <a:solidFill>
                <a:prstClr val="black">
                  <a:tint val="75000"/>
                </a:prstClr>
              </a:solidFill>
            </a:endParaRPr>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427541145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5964106" y="1510300"/>
            <a:ext cx="4339167" cy="872098"/>
          </a:xfrm>
        </p:spPr>
        <p:txBody>
          <a:bodyPr lIns="0" tIns="0" rIns="0" bIns="0"/>
          <a:lstStyle>
            <a:lvl1pPr>
              <a:defRPr sz="5667" b="0" i="0">
                <a:solidFill>
                  <a:srgbClr val="F76645"/>
                </a:solidFill>
                <a:latin typeface="Trebuchet MS"/>
                <a:cs typeface="Trebuchet MS"/>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7/21/2023</a:t>
            </a:fld>
            <a:endParaRPr lang="en-US">
              <a:solidFill>
                <a:prstClr val="black">
                  <a:tint val="75000"/>
                </a:prstClr>
              </a:solidFill>
            </a:endParaRPr>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387676383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7/21/2023</a:t>
            </a:fld>
            <a:endParaRPr lang="en-US">
              <a:solidFill>
                <a:prstClr val="black">
                  <a:tint val="75000"/>
                </a:prstClr>
              </a:solidFill>
            </a:endParaRPr>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396708992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7/21/2023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3480463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7/21/2023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386879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7/21/2023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3734927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7/21/2023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5913650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7/21/2023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9611617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7/21/2023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6066857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7/21/2023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027392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5964106" y="1510300"/>
            <a:ext cx="4339167" cy="872098"/>
          </a:xfrm>
        </p:spPr>
        <p:txBody>
          <a:bodyPr lIns="0" tIns="0" rIns="0" bIns="0"/>
          <a:lstStyle>
            <a:lvl1pPr>
              <a:defRPr sz="5667" b="0" i="0">
                <a:solidFill>
                  <a:srgbClr val="F76645"/>
                </a:solidFill>
                <a:latin typeface="Trebuchet MS"/>
                <a:cs typeface="Trebuchet MS"/>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7/21/2023</a:t>
            </a:fld>
            <a:endParaRPr lang="en-US">
              <a:solidFill>
                <a:prstClr val="black">
                  <a:tint val="75000"/>
                </a:prstClr>
              </a:solidFill>
            </a:endParaRPr>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pic>
        <p:nvPicPr>
          <p:cNvPr id="6" name="Picture 5"/>
          <p:cNvPicPr>
            <a:picLocks noChangeAspect="1"/>
          </p:cNvPicPr>
          <p:nvPr userDrawn="1"/>
        </p:nvPicPr>
        <p:blipFill>
          <a:blip r:embed="rId2"/>
          <a:stretch>
            <a:fillRect/>
          </a:stretch>
        </p:blipFill>
        <p:spPr>
          <a:xfrm>
            <a:off x="-409575" y="-228600"/>
            <a:ext cx="13011150" cy="7315200"/>
          </a:xfrm>
          <a:prstGeom prst="rect">
            <a:avLst/>
          </a:prstGeom>
        </p:spPr>
      </p:pic>
      <p:pic>
        <p:nvPicPr>
          <p:cNvPr id="7" name="Picture 6">
            <a:extLst>
              <a:ext uri="{FF2B5EF4-FFF2-40B4-BE49-F238E27FC236}">
                <a16:creationId xmlns:a16="http://schemas.microsoft.com/office/drawing/2014/main" id="{F7B93486-AED1-470E-93BF-A4F70809BD06}"/>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38465"/>
          <a:stretch/>
        </p:blipFill>
        <p:spPr>
          <a:xfrm>
            <a:off x="-21407518" y="11418975"/>
            <a:ext cx="1269430" cy="1328335"/>
          </a:xfrm>
          <a:prstGeom prst="rect">
            <a:avLst/>
          </a:prstGeom>
        </p:spPr>
      </p:pic>
    </p:spTree>
    <p:extLst>
      <p:ext uri="{BB962C8B-B14F-4D97-AF65-F5344CB8AC3E}">
        <p14:creationId xmlns:p14="http://schemas.microsoft.com/office/powerpoint/2010/main" val="131859517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7/21/2023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9821795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7/21/2023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2850814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7/21/2023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3671891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7/21/2023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4943022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a:extLst>
              <a:ext uri="{FF2B5EF4-FFF2-40B4-BE49-F238E27FC236}">
                <a16:creationId xmlns:a16="http://schemas.microsoft.com/office/drawing/2014/main" id="{F05E82CC-9E03-480A-A950-FF421B34F85C}"/>
              </a:ext>
            </a:extLst>
          </p:cNvPr>
          <p:cNvSpPr>
            <a:spLocks noGrp="1" noChangeArrowheads="1"/>
          </p:cNvSpPr>
          <p:nvPr>
            <p:ph type="dt" sz="half" idx="10"/>
          </p:nvPr>
        </p:nvSpPr>
        <p:spPr>
          <a:ln/>
        </p:spPr>
        <p:txBody>
          <a:bodyPr/>
          <a:lstStyle>
            <a:lvl1pPr>
              <a:defRPr/>
            </a:lvl1pPr>
          </a:lstStyle>
          <a:p>
            <a:pPr>
              <a:defRPr/>
            </a:pPr>
            <a:endParaRPr lang="en-US">
              <a:solidFill>
                <a:prstClr val="black">
                  <a:tint val="75000"/>
                </a:prstClr>
              </a:solidFill>
            </a:endParaRPr>
          </a:p>
        </p:txBody>
      </p:sp>
      <p:sp>
        <p:nvSpPr>
          <p:cNvPr id="4" name="Rectangle 5">
            <a:extLst>
              <a:ext uri="{FF2B5EF4-FFF2-40B4-BE49-F238E27FC236}">
                <a16:creationId xmlns:a16="http://schemas.microsoft.com/office/drawing/2014/main" id="{910379B7-1413-4AB3-8463-C7A7C08801D5}"/>
              </a:ext>
            </a:extLst>
          </p:cNvPr>
          <p:cNvSpPr>
            <a:spLocks noGrp="1" noChangeArrowheads="1"/>
          </p:cNvSpPr>
          <p:nvPr>
            <p:ph type="ftr" sz="quarter" idx="11"/>
          </p:nvPr>
        </p:nvSpPr>
        <p:spPr>
          <a:ln/>
        </p:spPr>
        <p:txBody>
          <a:bodyPr/>
          <a:lstStyle>
            <a:lvl1pPr>
              <a:defRPr/>
            </a:lvl1pPr>
          </a:lstStyle>
          <a:p>
            <a:pPr>
              <a:defRPr/>
            </a:pPr>
            <a:endParaRPr lang="en-US">
              <a:solidFill>
                <a:prstClr val="black">
                  <a:tint val="75000"/>
                </a:prstClr>
              </a:solidFill>
            </a:endParaRPr>
          </a:p>
        </p:txBody>
      </p:sp>
      <p:sp>
        <p:nvSpPr>
          <p:cNvPr id="5" name="Rectangle 6">
            <a:extLst>
              <a:ext uri="{FF2B5EF4-FFF2-40B4-BE49-F238E27FC236}">
                <a16:creationId xmlns:a16="http://schemas.microsoft.com/office/drawing/2014/main" id="{1716868B-2F49-4457-A33D-41302EF13A2A}"/>
              </a:ext>
            </a:extLst>
          </p:cNvPr>
          <p:cNvSpPr>
            <a:spLocks noGrp="1" noChangeArrowheads="1"/>
          </p:cNvSpPr>
          <p:nvPr>
            <p:ph type="sldNum" sz="quarter" idx="12"/>
          </p:nvPr>
        </p:nvSpPr>
        <p:spPr>
          <a:ln/>
        </p:spPr>
        <p:txBody>
          <a:bodyPr/>
          <a:lstStyle>
            <a:lvl1pPr>
              <a:defRPr/>
            </a:lvl1pPr>
          </a:lstStyle>
          <a:p>
            <a:fld id="{96D6F7EC-E6ED-446E-B780-0AB81ACBF681}" type="slidenum">
              <a:rPr lang="en-US" altLang="en-US">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99442358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7/21/2023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635071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7/21/2023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142604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7/21/2023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7116730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7/21/2023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7494183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7/21/2023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90164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7/21/2023</a:t>
            </a:fld>
            <a:endParaRPr lang="en-US">
              <a:solidFill>
                <a:prstClr val="black">
                  <a:tint val="75000"/>
                </a:prstClr>
              </a:solidFill>
            </a:endParaRPr>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95212085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7/21/2023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1979264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7/21/2023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1729216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7/21/2023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1799334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7/21/2023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9410372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7/21/2023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0349486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7/21/2023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9793260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a:extLst>
              <a:ext uri="{FF2B5EF4-FFF2-40B4-BE49-F238E27FC236}">
                <a16:creationId xmlns:a16="http://schemas.microsoft.com/office/drawing/2014/main" id="{F05E82CC-9E03-480A-A950-FF421B34F85C}"/>
              </a:ext>
            </a:extLst>
          </p:cNvPr>
          <p:cNvSpPr>
            <a:spLocks noGrp="1" noChangeArrowheads="1"/>
          </p:cNvSpPr>
          <p:nvPr>
            <p:ph type="dt" sz="half" idx="10"/>
          </p:nvPr>
        </p:nvSpPr>
        <p:spPr>
          <a:ln/>
        </p:spPr>
        <p:txBody>
          <a:bodyPr/>
          <a:lstStyle>
            <a:lvl1pPr>
              <a:defRPr/>
            </a:lvl1pPr>
          </a:lstStyle>
          <a:p>
            <a:pPr>
              <a:defRPr/>
            </a:pPr>
            <a:endParaRPr lang="en-US">
              <a:solidFill>
                <a:prstClr val="black">
                  <a:tint val="75000"/>
                </a:prstClr>
              </a:solidFill>
            </a:endParaRPr>
          </a:p>
        </p:txBody>
      </p:sp>
      <p:sp>
        <p:nvSpPr>
          <p:cNvPr id="4" name="Rectangle 5">
            <a:extLst>
              <a:ext uri="{FF2B5EF4-FFF2-40B4-BE49-F238E27FC236}">
                <a16:creationId xmlns:a16="http://schemas.microsoft.com/office/drawing/2014/main" id="{910379B7-1413-4AB3-8463-C7A7C08801D5}"/>
              </a:ext>
            </a:extLst>
          </p:cNvPr>
          <p:cNvSpPr>
            <a:spLocks noGrp="1" noChangeArrowheads="1"/>
          </p:cNvSpPr>
          <p:nvPr>
            <p:ph type="ftr" sz="quarter" idx="11"/>
          </p:nvPr>
        </p:nvSpPr>
        <p:spPr>
          <a:ln/>
        </p:spPr>
        <p:txBody>
          <a:bodyPr/>
          <a:lstStyle>
            <a:lvl1pPr>
              <a:defRPr/>
            </a:lvl1pPr>
          </a:lstStyle>
          <a:p>
            <a:pPr>
              <a:defRPr/>
            </a:pPr>
            <a:endParaRPr lang="en-US">
              <a:solidFill>
                <a:prstClr val="black">
                  <a:tint val="75000"/>
                </a:prstClr>
              </a:solidFill>
            </a:endParaRPr>
          </a:p>
        </p:txBody>
      </p:sp>
      <p:sp>
        <p:nvSpPr>
          <p:cNvPr id="5" name="Rectangle 6">
            <a:extLst>
              <a:ext uri="{FF2B5EF4-FFF2-40B4-BE49-F238E27FC236}">
                <a16:creationId xmlns:a16="http://schemas.microsoft.com/office/drawing/2014/main" id="{1716868B-2F49-4457-A33D-41302EF13A2A}"/>
              </a:ext>
            </a:extLst>
          </p:cNvPr>
          <p:cNvSpPr>
            <a:spLocks noGrp="1" noChangeArrowheads="1"/>
          </p:cNvSpPr>
          <p:nvPr>
            <p:ph type="sldNum" sz="quarter" idx="12"/>
          </p:nvPr>
        </p:nvSpPr>
        <p:spPr>
          <a:ln/>
        </p:spPr>
        <p:txBody>
          <a:bodyPr/>
          <a:lstStyle>
            <a:lvl1pPr>
              <a:defRPr/>
            </a:lvl1pPr>
          </a:lstStyle>
          <a:p>
            <a:fld id="{96D6F7EC-E6ED-446E-B780-0AB81ACBF681}" type="slidenum">
              <a:rPr lang="en-US" altLang="en-US">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67323636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BCD88A2-A8ED-4796-ABF9-3B8FE568CFA9}" type="datetimeFigureOut">
              <a:rPr lang="en-US" smtClean="0">
                <a:solidFill>
                  <a:prstClr val="black">
                    <a:tint val="75000"/>
                  </a:prstClr>
                </a:solidFill>
              </a:rPr>
              <a:pPr/>
              <a:t>7/21/2023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15D1682-7505-41DF-BF39-FFEDA95B34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4761665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BCD88A2-A8ED-4796-ABF9-3B8FE568CFA9}" type="datetimeFigureOut">
              <a:rPr lang="en-US" smtClean="0">
                <a:solidFill>
                  <a:prstClr val="black">
                    <a:tint val="75000"/>
                  </a:prstClr>
                </a:solidFill>
              </a:rPr>
              <a:pPr/>
              <a:t>7/21/2023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15D1682-7505-41DF-BF39-FFEDA95B34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0768447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BCD88A2-A8ED-4796-ABF9-3B8FE568CFA9}" type="datetimeFigureOut">
              <a:rPr lang="en-US" smtClean="0">
                <a:solidFill>
                  <a:prstClr val="black">
                    <a:tint val="75000"/>
                  </a:prstClr>
                </a:solidFill>
              </a:rPr>
              <a:pPr/>
              <a:t>7/21/2023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15D1682-7505-41DF-BF39-FFEDA95B34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399968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837F11B-4928-41B4-98C3-346257260EA0}" type="datetimeFigureOut">
              <a:rPr lang="en-US" smtClean="0"/>
              <a:t>7/21/2023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A7AEBB-8809-4545-9C90-79AA87475D0D}" type="slidenum">
              <a:rPr lang="en-US" smtClean="0"/>
              <a:t>‹#›</a:t>
            </a:fld>
            <a:endParaRPr lang="en-US"/>
          </a:p>
        </p:txBody>
      </p:sp>
      <p:sp>
        <p:nvSpPr>
          <p:cNvPr id="7" name="TextBox 6">
            <a:extLst>
              <a:ext uri="{FF2B5EF4-FFF2-40B4-BE49-F238E27FC236}">
                <a16:creationId xmlns:a16="http://schemas.microsoft.com/office/drawing/2014/main" id="{F175641B-A137-4233-A280-548585DCCAA8}"/>
              </a:ext>
            </a:extLst>
          </p:cNvPr>
          <p:cNvSpPr txBox="1"/>
          <p:nvPr userDrawn="1"/>
        </p:nvSpPr>
        <p:spPr>
          <a:xfrm>
            <a:off x="10906539" y="6475416"/>
            <a:ext cx="1484243" cy="369332"/>
          </a:xfrm>
          <a:prstGeom prst="rect">
            <a:avLst/>
          </a:prstGeom>
          <a:noFill/>
        </p:spPr>
        <p:txBody>
          <a:bodyPr wrap="square" rtlCol="0">
            <a:spAutoFit/>
          </a:bodyPr>
          <a:lstStyle/>
          <a:p>
            <a:r>
              <a:rPr lang="en-US" dirty="0">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MĂNG </a:t>
            </a:r>
            <a:r>
              <a:rPr lang="en-US" dirty="0" err="1">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nON</a:t>
            </a:r>
            <a:endParaRPr lang="en-US" dirty="0">
              <a:solidFill>
                <a:schemeClr val="accent6">
                  <a:lumMod val="20000"/>
                  <a:lumOff val="80000"/>
                </a:schemeClr>
              </a:solidFill>
              <a:latin typeface="#9Slide03 Arima Madurai Black" panose="00000A00000000000000" pitchFamily="2" charset="0"/>
              <a:cs typeface="#9Slide03 Arima Madurai Black" panose="00000A00000000000000" pitchFamily="2" charset="0"/>
            </a:endParaRPr>
          </a:p>
        </p:txBody>
      </p:sp>
      <p:sp>
        <p:nvSpPr>
          <p:cNvPr id="8" name="TextBox 7">
            <a:extLst>
              <a:ext uri="{FF2B5EF4-FFF2-40B4-BE49-F238E27FC236}">
                <a16:creationId xmlns:a16="http://schemas.microsoft.com/office/drawing/2014/main" id="{F3189C5C-4E11-43AF-B512-ABE8B1B5EF1A}"/>
              </a:ext>
            </a:extLst>
          </p:cNvPr>
          <p:cNvSpPr txBox="1"/>
          <p:nvPr userDrawn="1"/>
        </p:nvSpPr>
        <p:spPr>
          <a:xfrm>
            <a:off x="39757" y="6475416"/>
            <a:ext cx="1484243" cy="369332"/>
          </a:xfrm>
          <a:prstGeom prst="rect">
            <a:avLst/>
          </a:prstGeom>
          <a:noFill/>
        </p:spPr>
        <p:txBody>
          <a:bodyPr wrap="square" rtlCol="0">
            <a:spAutoFit/>
          </a:bodyPr>
          <a:lstStyle/>
          <a:p>
            <a:r>
              <a:rPr lang="en-US" dirty="0">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MĂNG </a:t>
            </a:r>
            <a:r>
              <a:rPr lang="en-US" dirty="0" err="1">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nON</a:t>
            </a:r>
            <a:endParaRPr lang="en-US" dirty="0">
              <a:solidFill>
                <a:schemeClr val="accent6">
                  <a:lumMod val="20000"/>
                  <a:lumOff val="80000"/>
                </a:schemeClr>
              </a:solidFill>
              <a:latin typeface="#9Slide03 Arima Madurai Black" panose="00000A00000000000000" pitchFamily="2" charset="0"/>
              <a:cs typeface="#9Slide03 Arima Madurai Black" panose="00000A00000000000000" pitchFamily="2" charset="0"/>
            </a:endParaRPr>
          </a:p>
        </p:txBody>
      </p:sp>
    </p:spTree>
    <p:extLst>
      <p:ext uri="{BB962C8B-B14F-4D97-AF65-F5344CB8AC3E}">
        <p14:creationId xmlns:p14="http://schemas.microsoft.com/office/powerpoint/2010/main" val="242447304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BCD88A2-A8ED-4796-ABF9-3B8FE568CFA9}" type="datetimeFigureOut">
              <a:rPr lang="en-US" smtClean="0">
                <a:solidFill>
                  <a:prstClr val="black">
                    <a:tint val="75000"/>
                  </a:prstClr>
                </a:solidFill>
              </a:rPr>
              <a:pPr/>
              <a:t>7/21/2023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15D1682-7505-41DF-BF39-FFEDA95B34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2254642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BCD88A2-A8ED-4796-ABF9-3B8FE568CFA9}" type="datetimeFigureOut">
              <a:rPr lang="en-US" smtClean="0">
                <a:solidFill>
                  <a:prstClr val="black">
                    <a:tint val="75000"/>
                  </a:prstClr>
                </a:solidFill>
              </a:rPr>
              <a:pPr/>
              <a:t>7/21/2023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D15D1682-7505-41DF-BF39-FFEDA95B34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0582594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BCD88A2-A8ED-4796-ABF9-3B8FE568CFA9}" type="datetimeFigureOut">
              <a:rPr lang="en-US" smtClean="0">
                <a:solidFill>
                  <a:prstClr val="black">
                    <a:tint val="75000"/>
                  </a:prstClr>
                </a:solidFill>
              </a:rPr>
              <a:pPr/>
              <a:t>7/21/2023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D15D1682-7505-41DF-BF39-FFEDA95B34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1966023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BCD88A2-A8ED-4796-ABF9-3B8FE568CFA9}" type="datetimeFigureOut">
              <a:rPr lang="en-US" smtClean="0">
                <a:solidFill>
                  <a:prstClr val="black">
                    <a:tint val="75000"/>
                  </a:prstClr>
                </a:solidFill>
              </a:rPr>
              <a:pPr/>
              <a:t>7/21/2023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D15D1682-7505-41DF-BF39-FFEDA95B34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429969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BCD88A2-A8ED-4796-ABF9-3B8FE568CFA9}" type="datetimeFigureOut">
              <a:rPr lang="en-US" smtClean="0">
                <a:solidFill>
                  <a:prstClr val="black">
                    <a:tint val="75000"/>
                  </a:prstClr>
                </a:solidFill>
              </a:rPr>
              <a:pPr/>
              <a:t>7/21/2023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15D1682-7505-41DF-BF39-FFEDA95B34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269493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BCD88A2-A8ED-4796-ABF9-3B8FE568CFA9}" type="datetimeFigureOut">
              <a:rPr lang="en-US" smtClean="0">
                <a:solidFill>
                  <a:prstClr val="black">
                    <a:tint val="75000"/>
                  </a:prstClr>
                </a:solidFill>
              </a:rPr>
              <a:pPr/>
              <a:t>7/21/2023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15D1682-7505-41DF-BF39-FFEDA95B34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842569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BCD88A2-A8ED-4796-ABF9-3B8FE568CFA9}" type="datetimeFigureOut">
              <a:rPr lang="en-US" smtClean="0">
                <a:solidFill>
                  <a:prstClr val="black">
                    <a:tint val="75000"/>
                  </a:prstClr>
                </a:solidFill>
              </a:rPr>
              <a:pPr/>
              <a:t>7/21/2023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15D1682-7505-41DF-BF39-FFEDA95B34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1023210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BCD88A2-A8ED-4796-ABF9-3B8FE568CFA9}" type="datetimeFigureOut">
              <a:rPr lang="en-US" smtClean="0">
                <a:solidFill>
                  <a:prstClr val="black">
                    <a:tint val="75000"/>
                  </a:prstClr>
                </a:solidFill>
              </a:rPr>
              <a:pPr/>
              <a:t>7/21/2023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15D1682-7505-41DF-BF39-FFEDA95B34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045256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BCD88A2-A8ED-4796-ABF9-3B8FE568CFA9}" type="datetimeFigureOut">
              <a:rPr lang="en-US" smtClean="0">
                <a:solidFill>
                  <a:prstClr val="black">
                    <a:tint val="75000"/>
                  </a:prstClr>
                </a:solidFill>
              </a:rPr>
              <a:pPr/>
              <a:t>7/21/2023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15D1682-7505-41DF-BF39-FFEDA95B34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1688983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BCD88A2-A8ED-4796-ABF9-3B8FE568CFA9}" type="datetimeFigureOut">
              <a:rPr lang="en-US" smtClean="0">
                <a:solidFill>
                  <a:prstClr val="black">
                    <a:tint val="75000"/>
                  </a:prstClr>
                </a:solidFill>
              </a:rPr>
              <a:pPr/>
              <a:t>7/21/2023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15D1682-7505-41DF-BF39-FFEDA95B34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002262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37F11B-4928-41B4-98C3-346257260EA0}" type="datetimeFigureOut">
              <a:rPr lang="en-US" smtClean="0"/>
              <a:t>7/21/2023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A7AEBB-8809-4545-9C90-79AA87475D0D}" type="slidenum">
              <a:rPr lang="en-US" smtClean="0"/>
              <a:t>‹#›</a:t>
            </a:fld>
            <a:endParaRPr lang="en-US"/>
          </a:p>
        </p:txBody>
      </p:sp>
    </p:spTree>
    <p:extLst>
      <p:ext uri="{BB962C8B-B14F-4D97-AF65-F5344CB8AC3E}">
        <p14:creationId xmlns:p14="http://schemas.microsoft.com/office/powerpoint/2010/main" val="210305353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BCD88A2-A8ED-4796-ABF9-3B8FE568CFA9}" type="datetimeFigureOut">
              <a:rPr lang="en-US" smtClean="0">
                <a:solidFill>
                  <a:prstClr val="black">
                    <a:tint val="75000"/>
                  </a:prstClr>
                </a:solidFill>
              </a:rPr>
              <a:pPr/>
              <a:t>7/21/2023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15D1682-7505-41DF-BF39-FFEDA95B34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0735763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BCD88A2-A8ED-4796-ABF9-3B8FE568CFA9}" type="datetimeFigureOut">
              <a:rPr lang="en-US" smtClean="0">
                <a:solidFill>
                  <a:prstClr val="black">
                    <a:tint val="75000"/>
                  </a:prstClr>
                </a:solidFill>
              </a:rPr>
              <a:pPr/>
              <a:t>7/21/2023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15D1682-7505-41DF-BF39-FFEDA95B34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9501442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BCD88A2-A8ED-4796-ABF9-3B8FE568CFA9}" type="datetimeFigureOut">
              <a:rPr lang="en-US" smtClean="0">
                <a:solidFill>
                  <a:prstClr val="black">
                    <a:tint val="75000"/>
                  </a:prstClr>
                </a:solidFill>
              </a:rPr>
              <a:pPr/>
              <a:t>7/21/2023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D15D1682-7505-41DF-BF39-FFEDA95B34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1849826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BCD88A2-A8ED-4796-ABF9-3B8FE568CFA9}" type="datetimeFigureOut">
              <a:rPr lang="en-US" smtClean="0">
                <a:solidFill>
                  <a:prstClr val="black">
                    <a:tint val="75000"/>
                  </a:prstClr>
                </a:solidFill>
              </a:rPr>
              <a:pPr/>
              <a:t>7/21/2023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D15D1682-7505-41DF-BF39-FFEDA95B34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7269572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BCD88A2-A8ED-4796-ABF9-3B8FE568CFA9}" type="datetimeFigureOut">
              <a:rPr lang="en-US" smtClean="0">
                <a:solidFill>
                  <a:prstClr val="black">
                    <a:tint val="75000"/>
                  </a:prstClr>
                </a:solidFill>
              </a:rPr>
              <a:pPr/>
              <a:t>7/21/2023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D15D1682-7505-41DF-BF39-FFEDA95B34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4073117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BCD88A2-A8ED-4796-ABF9-3B8FE568CFA9}" type="datetimeFigureOut">
              <a:rPr lang="en-US" smtClean="0">
                <a:solidFill>
                  <a:prstClr val="black">
                    <a:tint val="75000"/>
                  </a:prstClr>
                </a:solidFill>
              </a:rPr>
              <a:pPr/>
              <a:t>7/21/2023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15D1682-7505-41DF-BF39-FFEDA95B34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665514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BCD88A2-A8ED-4796-ABF9-3B8FE568CFA9}" type="datetimeFigureOut">
              <a:rPr lang="en-US" smtClean="0">
                <a:solidFill>
                  <a:prstClr val="black">
                    <a:tint val="75000"/>
                  </a:prstClr>
                </a:solidFill>
              </a:rPr>
              <a:pPr/>
              <a:t>7/21/2023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15D1682-7505-41DF-BF39-FFEDA95B34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9034946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BCD88A2-A8ED-4796-ABF9-3B8FE568CFA9}" type="datetimeFigureOut">
              <a:rPr lang="en-US" smtClean="0">
                <a:solidFill>
                  <a:prstClr val="black">
                    <a:tint val="75000"/>
                  </a:prstClr>
                </a:solidFill>
              </a:rPr>
              <a:pPr/>
              <a:t>7/21/2023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15D1682-7505-41DF-BF39-FFEDA95B34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051850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BCD88A2-A8ED-4796-ABF9-3B8FE568CFA9}" type="datetimeFigureOut">
              <a:rPr lang="en-US" smtClean="0">
                <a:solidFill>
                  <a:prstClr val="black">
                    <a:tint val="75000"/>
                  </a:prstClr>
                </a:solidFill>
              </a:rPr>
              <a:pPr/>
              <a:t>7/21/2023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15D1682-7505-41DF-BF39-FFEDA95B34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8610832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BCD88A2-A8ED-4796-ABF9-3B8FE568CFA9}" type="datetimeFigureOut">
              <a:rPr lang="en-US" smtClean="0">
                <a:solidFill>
                  <a:prstClr val="black">
                    <a:tint val="75000"/>
                  </a:prstClr>
                </a:solidFill>
              </a:rPr>
              <a:pPr/>
              <a:t>7/21/2023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15D1682-7505-41DF-BF39-FFEDA95B34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27330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837F11B-4928-41B4-98C3-346257260EA0}" type="datetimeFigureOut">
              <a:rPr lang="en-US" smtClean="0"/>
              <a:t>7/21/2023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A7AEBB-8809-4545-9C90-79AA87475D0D}" type="slidenum">
              <a:rPr lang="en-US" smtClean="0"/>
              <a:t>‹#›</a:t>
            </a:fld>
            <a:endParaRPr lang="en-US"/>
          </a:p>
        </p:txBody>
      </p:sp>
    </p:spTree>
    <p:extLst>
      <p:ext uri="{BB962C8B-B14F-4D97-AF65-F5344CB8AC3E}">
        <p14:creationId xmlns:p14="http://schemas.microsoft.com/office/powerpoint/2010/main" val="301152186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BCD88A2-A8ED-4796-ABF9-3B8FE568CFA9}" type="datetimeFigureOut">
              <a:rPr lang="en-US" smtClean="0">
                <a:solidFill>
                  <a:prstClr val="black">
                    <a:tint val="75000"/>
                  </a:prstClr>
                </a:solidFill>
              </a:rPr>
              <a:pPr/>
              <a:t>7/21/2023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15D1682-7505-41DF-BF39-FFEDA95B34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1132733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BCD88A2-A8ED-4796-ABF9-3B8FE568CFA9}" type="datetimeFigureOut">
              <a:rPr lang="en-US" smtClean="0">
                <a:solidFill>
                  <a:prstClr val="black">
                    <a:tint val="75000"/>
                  </a:prstClr>
                </a:solidFill>
              </a:rPr>
              <a:pPr/>
              <a:t>7/21/2023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15D1682-7505-41DF-BF39-FFEDA95B34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2637923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BCD88A2-A8ED-4796-ABF9-3B8FE568CFA9}" type="datetimeFigureOut">
              <a:rPr lang="en-US" smtClean="0">
                <a:solidFill>
                  <a:prstClr val="black">
                    <a:tint val="75000"/>
                  </a:prstClr>
                </a:solidFill>
              </a:rPr>
              <a:pPr/>
              <a:t>7/21/2023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15D1682-7505-41DF-BF39-FFEDA95B34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3021809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BCD88A2-A8ED-4796-ABF9-3B8FE568CFA9}" type="datetimeFigureOut">
              <a:rPr lang="en-US" smtClean="0">
                <a:solidFill>
                  <a:prstClr val="black">
                    <a:tint val="75000"/>
                  </a:prstClr>
                </a:solidFill>
              </a:rPr>
              <a:pPr/>
              <a:t>7/21/2023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D15D1682-7505-41DF-BF39-FFEDA95B34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99231431"/>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BCD88A2-A8ED-4796-ABF9-3B8FE568CFA9}" type="datetimeFigureOut">
              <a:rPr lang="en-US" smtClean="0">
                <a:solidFill>
                  <a:prstClr val="black">
                    <a:tint val="75000"/>
                  </a:prstClr>
                </a:solidFill>
              </a:rPr>
              <a:pPr/>
              <a:t>7/21/2023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D15D1682-7505-41DF-BF39-FFEDA95B34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8651305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BCD88A2-A8ED-4796-ABF9-3B8FE568CFA9}" type="datetimeFigureOut">
              <a:rPr lang="en-US" smtClean="0">
                <a:solidFill>
                  <a:prstClr val="black">
                    <a:tint val="75000"/>
                  </a:prstClr>
                </a:solidFill>
              </a:rPr>
              <a:pPr/>
              <a:t>7/21/2023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D15D1682-7505-41DF-BF39-FFEDA95B34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33447425"/>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BCD88A2-A8ED-4796-ABF9-3B8FE568CFA9}" type="datetimeFigureOut">
              <a:rPr lang="en-US" smtClean="0">
                <a:solidFill>
                  <a:prstClr val="black">
                    <a:tint val="75000"/>
                  </a:prstClr>
                </a:solidFill>
              </a:rPr>
              <a:pPr/>
              <a:t>7/21/2023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15D1682-7505-41DF-BF39-FFEDA95B34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3429638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BCD88A2-A8ED-4796-ABF9-3B8FE568CFA9}" type="datetimeFigureOut">
              <a:rPr lang="en-US" smtClean="0">
                <a:solidFill>
                  <a:prstClr val="black">
                    <a:tint val="75000"/>
                  </a:prstClr>
                </a:solidFill>
              </a:rPr>
              <a:pPr/>
              <a:t>7/21/2023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15D1682-7505-41DF-BF39-FFEDA95B34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27365261"/>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BCD88A2-A8ED-4796-ABF9-3B8FE568CFA9}" type="datetimeFigureOut">
              <a:rPr lang="en-US" smtClean="0">
                <a:solidFill>
                  <a:prstClr val="black">
                    <a:tint val="75000"/>
                  </a:prstClr>
                </a:solidFill>
              </a:rPr>
              <a:pPr/>
              <a:t>7/21/2023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15D1682-7505-41DF-BF39-FFEDA95B34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933001"/>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BCD88A2-A8ED-4796-ABF9-3B8FE568CFA9}" type="datetimeFigureOut">
              <a:rPr lang="en-US" smtClean="0">
                <a:solidFill>
                  <a:prstClr val="black">
                    <a:tint val="75000"/>
                  </a:prstClr>
                </a:solidFill>
              </a:rPr>
              <a:pPr/>
              <a:t>7/21/2023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15D1682-7505-41DF-BF39-FFEDA95B34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097943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837F11B-4928-41B4-98C3-346257260EA0}" type="datetimeFigureOut">
              <a:rPr lang="en-US" smtClean="0"/>
              <a:t>7/21/2023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CA7AEBB-8809-4545-9C90-79AA87475D0D}" type="slidenum">
              <a:rPr lang="en-US" smtClean="0"/>
              <a:t>‹#›</a:t>
            </a:fld>
            <a:endParaRPr lang="en-US"/>
          </a:p>
        </p:txBody>
      </p:sp>
    </p:spTree>
    <p:extLst>
      <p:ext uri="{BB962C8B-B14F-4D97-AF65-F5344CB8AC3E}">
        <p14:creationId xmlns:p14="http://schemas.microsoft.com/office/powerpoint/2010/main" val="2284067634"/>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BCD88A2-A8ED-4796-ABF9-3B8FE568CFA9}" type="datetimeFigureOut">
              <a:rPr lang="en-US" smtClean="0">
                <a:solidFill>
                  <a:prstClr val="black">
                    <a:tint val="75000"/>
                  </a:prstClr>
                </a:solidFill>
              </a:rPr>
              <a:pPr/>
              <a:t>7/21/2023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15D1682-7505-41DF-BF39-FFEDA95B34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56888605"/>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BCD88A2-A8ED-4796-ABF9-3B8FE568CFA9}" type="datetimeFigureOut">
              <a:rPr lang="en-US" smtClean="0">
                <a:solidFill>
                  <a:prstClr val="black">
                    <a:tint val="75000"/>
                  </a:prstClr>
                </a:solidFill>
              </a:rPr>
              <a:pPr/>
              <a:t>7/21/2023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15D1682-7505-41DF-BF39-FFEDA95B34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8516146"/>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BCD88A2-A8ED-4796-ABF9-3B8FE568CFA9}" type="datetimeFigureOut">
              <a:rPr lang="en-US" smtClean="0">
                <a:solidFill>
                  <a:prstClr val="black">
                    <a:tint val="75000"/>
                  </a:prstClr>
                </a:solidFill>
              </a:rPr>
              <a:pPr/>
              <a:t>7/21/2023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15D1682-7505-41DF-BF39-FFEDA95B34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3987645"/>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BCD88A2-A8ED-4796-ABF9-3B8FE568CFA9}" type="datetimeFigureOut">
              <a:rPr lang="en-US" smtClean="0">
                <a:solidFill>
                  <a:prstClr val="black">
                    <a:tint val="75000"/>
                  </a:prstClr>
                </a:solidFill>
              </a:rPr>
              <a:pPr/>
              <a:t>7/21/2023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15D1682-7505-41DF-BF39-FFEDA95B34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67809301"/>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BCD88A2-A8ED-4796-ABF9-3B8FE568CFA9}" type="datetimeFigureOut">
              <a:rPr lang="en-US" smtClean="0">
                <a:solidFill>
                  <a:prstClr val="black">
                    <a:tint val="75000"/>
                  </a:prstClr>
                </a:solidFill>
              </a:rPr>
              <a:pPr/>
              <a:t>7/21/2023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D15D1682-7505-41DF-BF39-FFEDA95B34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1190360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BCD88A2-A8ED-4796-ABF9-3B8FE568CFA9}" type="datetimeFigureOut">
              <a:rPr lang="en-US" smtClean="0">
                <a:solidFill>
                  <a:prstClr val="black">
                    <a:tint val="75000"/>
                  </a:prstClr>
                </a:solidFill>
              </a:rPr>
              <a:pPr/>
              <a:t>7/21/2023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D15D1682-7505-41DF-BF39-FFEDA95B34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06284669"/>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BCD88A2-A8ED-4796-ABF9-3B8FE568CFA9}" type="datetimeFigureOut">
              <a:rPr lang="en-US" smtClean="0">
                <a:solidFill>
                  <a:prstClr val="black">
                    <a:tint val="75000"/>
                  </a:prstClr>
                </a:solidFill>
              </a:rPr>
              <a:pPr/>
              <a:t>7/21/2023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D15D1682-7505-41DF-BF39-FFEDA95B34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02504741"/>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BCD88A2-A8ED-4796-ABF9-3B8FE568CFA9}" type="datetimeFigureOut">
              <a:rPr lang="en-US" smtClean="0">
                <a:solidFill>
                  <a:prstClr val="black">
                    <a:tint val="75000"/>
                  </a:prstClr>
                </a:solidFill>
              </a:rPr>
              <a:pPr/>
              <a:t>7/21/2023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15D1682-7505-41DF-BF39-FFEDA95B34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0964088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BCD88A2-A8ED-4796-ABF9-3B8FE568CFA9}" type="datetimeFigureOut">
              <a:rPr lang="en-US" smtClean="0">
                <a:solidFill>
                  <a:prstClr val="black">
                    <a:tint val="75000"/>
                  </a:prstClr>
                </a:solidFill>
              </a:rPr>
              <a:pPr/>
              <a:t>7/21/2023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15D1682-7505-41DF-BF39-FFEDA95B34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43085045"/>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BCD88A2-A8ED-4796-ABF9-3B8FE568CFA9}" type="datetimeFigureOut">
              <a:rPr lang="en-US" smtClean="0">
                <a:solidFill>
                  <a:prstClr val="black">
                    <a:tint val="75000"/>
                  </a:prstClr>
                </a:solidFill>
              </a:rPr>
              <a:pPr/>
              <a:t>7/21/2023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15D1682-7505-41DF-BF39-FFEDA95B34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605893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97.xml"/><Relationship Id="rId3" Type="http://schemas.openxmlformats.org/officeDocument/2006/relationships/slideLayout" Target="../slideLayouts/slideLayout92.xml"/><Relationship Id="rId7" Type="http://schemas.openxmlformats.org/officeDocument/2006/relationships/slideLayout" Target="../slideLayouts/slideLayout96.xml"/><Relationship Id="rId12" Type="http://schemas.openxmlformats.org/officeDocument/2006/relationships/theme" Target="../theme/theme10.xml"/><Relationship Id="rId2" Type="http://schemas.openxmlformats.org/officeDocument/2006/relationships/slideLayout" Target="../slideLayouts/slideLayout91.xml"/><Relationship Id="rId1" Type="http://schemas.openxmlformats.org/officeDocument/2006/relationships/slideLayout" Target="../slideLayouts/slideLayout90.xml"/><Relationship Id="rId6" Type="http://schemas.openxmlformats.org/officeDocument/2006/relationships/slideLayout" Target="../slideLayouts/slideLayout95.xml"/><Relationship Id="rId11" Type="http://schemas.openxmlformats.org/officeDocument/2006/relationships/slideLayout" Target="../slideLayouts/slideLayout100.xml"/><Relationship Id="rId5" Type="http://schemas.openxmlformats.org/officeDocument/2006/relationships/slideLayout" Target="../slideLayouts/slideLayout94.xml"/><Relationship Id="rId10" Type="http://schemas.openxmlformats.org/officeDocument/2006/relationships/slideLayout" Target="../slideLayouts/slideLayout99.xml"/><Relationship Id="rId4" Type="http://schemas.openxmlformats.org/officeDocument/2006/relationships/slideLayout" Target="../slideLayouts/slideLayout93.xml"/><Relationship Id="rId9" Type="http://schemas.openxmlformats.org/officeDocument/2006/relationships/slideLayout" Target="../slideLayouts/slideLayout9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08.xml"/><Relationship Id="rId3" Type="http://schemas.openxmlformats.org/officeDocument/2006/relationships/slideLayout" Target="../slideLayouts/slideLayout103.xml"/><Relationship Id="rId7" Type="http://schemas.openxmlformats.org/officeDocument/2006/relationships/slideLayout" Target="../slideLayouts/slideLayout107.xml"/><Relationship Id="rId12" Type="http://schemas.openxmlformats.org/officeDocument/2006/relationships/theme" Target="../theme/theme11.xml"/><Relationship Id="rId2" Type="http://schemas.openxmlformats.org/officeDocument/2006/relationships/slideLayout" Target="../slideLayouts/slideLayout102.xml"/><Relationship Id="rId1" Type="http://schemas.openxmlformats.org/officeDocument/2006/relationships/slideLayout" Target="../slideLayouts/slideLayout101.xml"/><Relationship Id="rId6" Type="http://schemas.openxmlformats.org/officeDocument/2006/relationships/slideLayout" Target="../slideLayouts/slideLayout106.xml"/><Relationship Id="rId11" Type="http://schemas.openxmlformats.org/officeDocument/2006/relationships/slideLayout" Target="../slideLayouts/slideLayout111.xml"/><Relationship Id="rId5" Type="http://schemas.openxmlformats.org/officeDocument/2006/relationships/slideLayout" Target="../slideLayouts/slideLayout105.xml"/><Relationship Id="rId10" Type="http://schemas.openxmlformats.org/officeDocument/2006/relationships/slideLayout" Target="../slideLayouts/slideLayout110.xml"/><Relationship Id="rId4" Type="http://schemas.openxmlformats.org/officeDocument/2006/relationships/slideLayout" Target="../slideLayouts/slideLayout104.xml"/><Relationship Id="rId9" Type="http://schemas.openxmlformats.org/officeDocument/2006/relationships/slideLayout" Target="../slideLayouts/slideLayout109.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19.xml"/><Relationship Id="rId3" Type="http://schemas.openxmlformats.org/officeDocument/2006/relationships/slideLayout" Target="../slideLayouts/slideLayout114.xml"/><Relationship Id="rId7" Type="http://schemas.openxmlformats.org/officeDocument/2006/relationships/slideLayout" Target="../slideLayouts/slideLayout118.xml"/><Relationship Id="rId12" Type="http://schemas.openxmlformats.org/officeDocument/2006/relationships/theme" Target="../theme/theme12.xml"/><Relationship Id="rId2" Type="http://schemas.openxmlformats.org/officeDocument/2006/relationships/slideLayout" Target="../slideLayouts/slideLayout113.xml"/><Relationship Id="rId1" Type="http://schemas.openxmlformats.org/officeDocument/2006/relationships/slideLayout" Target="../slideLayouts/slideLayout112.xml"/><Relationship Id="rId6" Type="http://schemas.openxmlformats.org/officeDocument/2006/relationships/slideLayout" Target="../slideLayouts/slideLayout117.xml"/><Relationship Id="rId11" Type="http://schemas.openxmlformats.org/officeDocument/2006/relationships/slideLayout" Target="../slideLayouts/slideLayout122.xml"/><Relationship Id="rId5" Type="http://schemas.openxmlformats.org/officeDocument/2006/relationships/slideLayout" Target="../slideLayouts/slideLayout116.xml"/><Relationship Id="rId10" Type="http://schemas.openxmlformats.org/officeDocument/2006/relationships/slideLayout" Target="../slideLayouts/slideLayout121.xml"/><Relationship Id="rId4" Type="http://schemas.openxmlformats.org/officeDocument/2006/relationships/slideLayout" Target="../slideLayouts/slideLayout115.xml"/><Relationship Id="rId9" Type="http://schemas.openxmlformats.org/officeDocument/2006/relationships/slideLayout" Target="../slideLayouts/slideLayout120.xml"/></Relationships>
</file>

<file path=ppt/slideMasters/_rels/slideMaster13.xml.rels><?xml version="1.0" encoding="UTF-8" standalone="yes"?>
<Relationships xmlns="http://schemas.openxmlformats.org/package/2006/relationships"><Relationship Id="rId3" Type="http://schemas.openxmlformats.org/officeDocument/2006/relationships/slideLayout" Target="../slideLayouts/slideLayout125.xml"/><Relationship Id="rId7" Type="http://schemas.openxmlformats.org/officeDocument/2006/relationships/image" Target="../media/image1.png"/><Relationship Id="rId2" Type="http://schemas.openxmlformats.org/officeDocument/2006/relationships/slideLayout" Target="../slideLayouts/slideLayout124.xml"/><Relationship Id="rId1" Type="http://schemas.openxmlformats.org/officeDocument/2006/relationships/slideLayout" Target="../slideLayouts/slideLayout123.xml"/><Relationship Id="rId6" Type="http://schemas.openxmlformats.org/officeDocument/2006/relationships/theme" Target="../theme/theme13.xml"/><Relationship Id="rId5" Type="http://schemas.openxmlformats.org/officeDocument/2006/relationships/slideLayout" Target="../slideLayouts/slideLayout127.xml"/><Relationship Id="rId4" Type="http://schemas.openxmlformats.org/officeDocument/2006/relationships/slideLayout" Target="../slideLayouts/slideLayout126.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image" Target="../media/image2.png"/><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image" Target="../media/image1.png"/><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3.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0.xml"/><Relationship Id="rId7" Type="http://schemas.openxmlformats.org/officeDocument/2006/relationships/image" Target="../media/image2.png"/><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theme" Target="../theme/theme4.xml"/><Relationship Id="rId5" Type="http://schemas.openxmlformats.org/officeDocument/2006/relationships/slideLayout" Target="../slideLayouts/slideLayout32.xml"/><Relationship Id="rId4" Type="http://schemas.openxmlformats.org/officeDocument/2006/relationships/slideLayout" Target="../slideLayouts/slideLayout31.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theme" Target="../theme/theme5.xml"/><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slideLayout" Target="../slideLayouts/slideLayout44.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0" Type="http://schemas.openxmlformats.org/officeDocument/2006/relationships/slideLayout" Target="../slideLayouts/slideLayout42.xml"/><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image" Target="../media/image2.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theme" Target="../theme/theme6.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slideLayout" Target="../slideLayouts/slideLayout56.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5" Type="http://schemas.openxmlformats.org/officeDocument/2006/relationships/image" Target="../media/image2.png"/><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image" Target="../media/image3.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4.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theme" Target="../theme/theme7.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75.xml"/><Relationship Id="rId3" Type="http://schemas.openxmlformats.org/officeDocument/2006/relationships/slideLayout" Target="../slideLayouts/slideLayout70.xml"/><Relationship Id="rId7" Type="http://schemas.openxmlformats.org/officeDocument/2006/relationships/slideLayout" Target="../slideLayouts/slideLayout74.xml"/><Relationship Id="rId12" Type="http://schemas.openxmlformats.org/officeDocument/2006/relationships/theme" Target="../theme/theme8.xml"/><Relationship Id="rId2" Type="http://schemas.openxmlformats.org/officeDocument/2006/relationships/slideLayout" Target="../slideLayouts/slideLayout69.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5" Type="http://schemas.openxmlformats.org/officeDocument/2006/relationships/slideLayout" Target="../slideLayouts/slideLayout72.xml"/><Relationship Id="rId10" Type="http://schemas.openxmlformats.org/officeDocument/2006/relationships/slideLayout" Target="../slideLayouts/slideLayout77.xml"/><Relationship Id="rId4" Type="http://schemas.openxmlformats.org/officeDocument/2006/relationships/slideLayout" Target="../slideLayouts/slideLayout71.xml"/><Relationship Id="rId9" Type="http://schemas.openxmlformats.org/officeDocument/2006/relationships/slideLayout" Target="../slideLayouts/slideLayout7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86.xml"/><Relationship Id="rId3" Type="http://schemas.openxmlformats.org/officeDocument/2006/relationships/slideLayout" Target="../slideLayouts/slideLayout81.xml"/><Relationship Id="rId7" Type="http://schemas.openxmlformats.org/officeDocument/2006/relationships/slideLayout" Target="../slideLayouts/slideLayout85.xml"/><Relationship Id="rId12" Type="http://schemas.openxmlformats.org/officeDocument/2006/relationships/theme" Target="../theme/theme9.xml"/><Relationship Id="rId2" Type="http://schemas.openxmlformats.org/officeDocument/2006/relationships/slideLayout" Target="../slideLayouts/slideLayout80.xml"/><Relationship Id="rId1" Type="http://schemas.openxmlformats.org/officeDocument/2006/relationships/slideLayout" Target="../slideLayouts/slideLayout79.xml"/><Relationship Id="rId6" Type="http://schemas.openxmlformats.org/officeDocument/2006/relationships/slideLayout" Target="../slideLayouts/slideLayout84.xml"/><Relationship Id="rId11" Type="http://schemas.openxmlformats.org/officeDocument/2006/relationships/slideLayout" Target="../slideLayouts/slideLayout89.xml"/><Relationship Id="rId5" Type="http://schemas.openxmlformats.org/officeDocument/2006/relationships/slideLayout" Target="../slideLayouts/slideLayout83.xml"/><Relationship Id="rId10" Type="http://schemas.openxmlformats.org/officeDocument/2006/relationships/slideLayout" Target="../slideLayouts/slideLayout88.xml"/><Relationship Id="rId4" Type="http://schemas.openxmlformats.org/officeDocument/2006/relationships/slideLayout" Target="../slideLayouts/slideLayout82.xml"/><Relationship Id="rId9" Type="http://schemas.openxmlformats.org/officeDocument/2006/relationships/slideLayout" Target="../slideLayouts/slideLayout8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858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FDFBF5"/>
          </a:solidFill>
        </p:spPr>
        <p:txBody>
          <a:bodyPr wrap="square" lIns="0" tIns="0" rIns="0" bIns="0" rtlCol="0"/>
          <a:lstStyle/>
          <a:p>
            <a:endParaRPr sz="1200">
              <a:solidFill>
                <a:prstClr val="black"/>
              </a:solidFill>
            </a:endParaRPr>
          </a:p>
        </p:txBody>
      </p:sp>
      <p:sp>
        <p:nvSpPr>
          <p:cNvPr id="2" name="Holder 2"/>
          <p:cNvSpPr>
            <a:spLocks noGrp="1"/>
          </p:cNvSpPr>
          <p:nvPr>
            <p:ph type="title"/>
          </p:nvPr>
        </p:nvSpPr>
        <p:spPr>
          <a:xfrm>
            <a:off x="5964106" y="1510300"/>
            <a:ext cx="4339167" cy="1308050"/>
          </a:xfrm>
          <a:prstGeom prst="rect">
            <a:avLst/>
          </a:prstGeom>
        </p:spPr>
        <p:txBody>
          <a:bodyPr wrap="square" lIns="0" tIns="0" rIns="0" bIns="0">
            <a:spAutoFit/>
          </a:bodyPr>
          <a:lstStyle>
            <a:lvl1pPr>
              <a:defRPr sz="8500" b="0" i="0">
                <a:solidFill>
                  <a:srgbClr val="F76645"/>
                </a:solidFill>
                <a:latin typeface="Trebuchet MS"/>
                <a:cs typeface="Trebuchet MS"/>
              </a:defRPr>
            </a:lvl1pPr>
          </a:lstStyle>
          <a:p>
            <a:endParaRPr/>
          </a:p>
        </p:txBody>
      </p:sp>
      <p:sp>
        <p:nvSpPr>
          <p:cNvPr id="3" name="Holder 3"/>
          <p:cNvSpPr>
            <a:spLocks noGrp="1"/>
          </p:cNvSpPr>
          <p:nvPr>
            <p:ph type="body" idx="1"/>
          </p:nvPr>
        </p:nvSpPr>
        <p:spPr>
          <a:xfrm>
            <a:off x="609600" y="1577340"/>
            <a:ext cx="1097280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4145280" y="6377940"/>
            <a:ext cx="3901440" cy="276999"/>
          </a:xfrm>
          <a:prstGeom prst="rect">
            <a:avLst/>
          </a:prstGeom>
        </p:spPr>
        <p:txBody>
          <a:bodyPr wrap="square" lIns="0" tIns="0" rIns="0" bIns="0">
            <a:spAutoFit/>
          </a:bodyPr>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a:xfrm>
            <a:off x="609600" y="6377940"/>
            <a:ext cx="2804160"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7/21/2023</a:t>
            </a:fld>
            <a:endParaRPr lang="en-US">
              <a:solidFill>
                <a:prstClr val="black">
                  <a:tint val="75000"/>
                </a:prstClr>
              </a:solidFill>
            </a:endParaRPr>
          </a:p>
        </p:txBody>
      </p:sp>
      <p:sp>
        <p:nvSpPr>
          <p:cNvPr id="6" name="Holder 6"/>
          <p:cNvSpPr>
            <a:spLocks noGrp="1"/>
          </p:cNvSpPr>
          <p:nvPr>
            <p:ph type="sldNum" sz="quarter" idx="7"/>
          </p:nvPr>
        </p:nvSpPr>
        <p:spPr>
          <a:xfrm>
            <a:off x="8778241" y="6377940"/>
            <a:ext cx="2804160"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pic>
        <p:nvPicPr>
          <p:cNvPr id="7" name="Picture 6"/>
          <p:cNvPicPr>
            <a:picLocks noChangeAspect="1"/>
          </p:cNvPicPr>
          <p:nvPr userDrawn="1"/>
        </p:nvPicPr>
        <p:blipFill>
          <a:blip r:embed="rId7"/>
          <a:stretch>
            <a:fillRect/>
          </a:stretch>
        </p:blipFill>
        <p:spPr>
          <a:xfrm>
            <a:off x="-409575" y="-228600"/>
            <a:ext cx="13011150" cy="7315200"/>
          </a:xfrm>
          <a:prstGeom prst="rect">
            <a:avLst/>
          </a:prstGeom>
        </p:spPr>
      </p:pic>
      <p:pic>
        <p:nvPicPr>
          <p:cNvPr id="9" name="Picture 8">
            <a:extLst>
              <a:ext uri="{FF2B5EF4-FFF2-40B4-BE49-F238E27FC236}">
                <a16:creationId xmlns:a16="http://schemas.microsoft.com/office/drawing/2014/main" id="{F7B93486-AED1-470E-93BF-A4F70809BD06}"/>
              </a:ext>
            </a:extLst>
          </p:cNvPr>
          <p:cNvPicPr>
            <a:picLocks noChangeAspect="1"/>
          </p:cNvPicPr>
          <p:nvPr userDrawn="1"/>
        </p:nvPicPr>
        <p:blipFill rotWithShape="1">
          <a:blip r:embed="rId8" cstate="print">
            <a:extLst>
              <a:ext uri="{28A0092B-C50C-407E-A947-70E740481C1C}">
                <a14:useLocalDpi xmlns:a14="http://schemas.microsoft.com/office/drawing/2010/main" val="0"/>
              </a:ext>
            </a:extLst>
          </a:blip>
          <a:srcRect t="38465"/>
          <a:stretch/>
        </p:blipFill>
        <p:spPr>
          <a:xfrm>
            <a:off x="-38301619" y="21925717"/>
            <a:ext cx="1860330" cy="1946654"/>
          </a:xfrm>
          <a:prstGeom prst="rect">
            <a:avLst/>
          </a:prstGeom>
        </p:spPr>
      </p:pic>
    </p:spTree>
    <p:extLst>
      <p:ext uri="{BB962C8B-B14F-4D97-AF65-F5344CB8AC3E}">
        <p14:creationId xmlns:p14="http://schemas.microsoft.com/office/powerpoint/2010/main" val="320775652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304815">
        <a:defRPr>
          <a:latin typeface="+mn-lt"/>
          <a:ea typeface="+mn-ea"/>
          <a:cs typeface="+mn-cs"/>
        </a:defRPr>
      </a:lvl2pPr>
      <a:lvl3pPr marL="609630">
        <a:defRPr>
          <a:latin typeface="+mn-lt"/>
          <a:ea typeface="+mn-ea"/>
          <a:cs typeface="+mn-cs"/>
        </a:defRPr>
      </a:lvl3pPr>
      <a:lvl4pPr marL="914446">
        <a:defRPr>
          <a:latin typeface="+mn-lt"/>
          <a:ea typeface="+mn-ea"/>
          <a:cs typeface="+mn-cs"/>
        </a:defRPr>
      </a:lvl4pPr>
      <a:lvl5pPr marL="1219261">
        <a:defRPr>
          <a:latin typeface="+mn-lt"/>
          <a:ea typeface="+mn-ea"/>
          <a:cs typeface="+mn-cs"/>
        </a:defRPr>
      </a:lvl5pPr>
      <a:lvl6pPr marL="1524076">
        <a:defRPr>
          <a:latin typeface="+mn-lt"/>
          <a:ea typeface="+mn-ea"/>
          <a:cs typeface="+mn-cs"/>
        </a:defRPr>
      </a:lvl6pPr>
      <a:lvl7pPr marL="1828891">
        <a:defRPr>
          <a:latin typeface="+mn-lt"/>
          <a:ea typeface="+mn-ea"/>
          <a:cs typeface="+mn-cs"/>
        </a:defRPr>
      </a:lvl7pPr>
      <a:lvl8pPr marL="2133707">
        <a:defRPr>
          <a:latin typeface="+mn-lt"/>
          <a:ea typeface="+mn-ea"/>
          <a:cs typeface="+mn-cs"/>
        </a:defRPr>
      </a:lvl8pPr>
      <a:lvl9pPr marL="2438522">
        <a:defRPr>
          <a:latin typeface="+mn-lt"/>
          <a:ea typeface="+mn-ea"/>
          <a:cs typeface="+mn-cs"/>
        </a:defRPr>
      </a:lvl9pPr>
    </p:bodyStyle>
    <p:otherStyle>
      <a:lvl1pPr marL="0">
        <a:defRPr>
          <a:latin typeface="+mn-lt"/>
          <a:ea typeface="+mn-ea"/>
          <a:cs typeface="+mn-cs"/>
        </a:defRPr>
      </a:lvl1pPr>
      <a:lvl2pPr marL="304815">
        <a:defRPr>
          <a:latin typeface="+mn-lt"/>
          <a:ea typeface="+mn-ea"/>
          <a:cs typeface="+mn-cs"/>
        </a:defRPr>
      </a:lvl2pPr>
      <a:lvl3pPr marL="609630">
        <a:defRPr>
          <a:latin typeface="+mn-lt"/>
          <a:ea typeface="+mn-ea"/>
          <a:cs typeface="+mn-cs"/>
        </a:defRPr>
      </a:lvl3pPr>
      <a:lvl4pPr marL="914446">
        <a:defRPr>
          <a:latin typeface="+mn-lt"/>
          <a:ea typeface="+mn-ea"/>
          <a:cs typeface="+mn-cs"/>
        </a:defRPr>
      </a:lvl4pPr>
      <a:lvl5pPr marL="1219261">
        <a:defRPr>
          <a:latin typeface="+mn-lt"/>
          <a:ea typeface="+mn-ea"/>
          <a:cs typeface="+mn-cs"/>
        </a:defRPr>
      </a:lvl5pPr>
      <a:lvl6pPr marL="1524076">
        <a:defRPr>
          <a:latin typeface="+mn-lt"/>
          <a:ea typeface="+mn-ea"/>
          <a:cs typeface="+mn-cs"/>
        </a:defRPr>
      </a:lvl6pPr>
      <a:lvl7pPr marL="1828891">
        <a:defRPr>
          <a:latin typeface="+mn-lt"/>
          <a:ea typeface="+mn-ea"/>
          <a:cs typeface="+mn-cs"/>
        </a:defRPr>
      </a:lvl7pPr>
      <a:lvl8pPr marL="2133707">
        <a:defRPr>
          <a:latin typeface="+mn-lt"/>
          <a:ea typeface="+mn-ea"/>
          <a:cs typeface="+mn-cs"/>
        </a:defRPr>
      </a:lvl8pPr>
      <a:lvl9pPr marL="2438522">
        <a:defRPr>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CD88A2-A8ED-4796-ABF9-3B8FE568CFA9}" type="datetimeFigureOut">
              <a:rPr lang="en-US" smtClean="0">
                <a:solidFill>
                  <a:prstClr val="black">
                    <a:tint val="75000"/>
                  </a:prstClr>
                </a:solidFill>
              </a:rPr>
              <a:pPr/>
              <a:t>7/21/2023</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5D1682-7505-41DF-BF39-FFEDA95B34ED}" type="slidenum">
              <a:rPr lang="en-US" smtClean="0">
                <a:solidFill>
                  <a:prstClr val="black">
                    <a:tint val="75000"/>
                  </a:prstClr>
                </a:solidFill>
              </a:rPr>
              <a:pPr/>
              <a:t>‹#›</a:t>
            </a:fld>
            <a:endParaRPr lang="en-US">
              <a:solidFill>
                <a:prstClr val="black">
                  <a:tint val="75000"/>
                </a:prstClr>
              </a:solidFill>
            </a:endParaRPr>
          </a:p>
        </p:txBody>
      </p:sp>
      <p:sp>
        <p:nvSpPr>
          <p:cNvPr id="7" name="TextBox 6">
            <a:extLst>
              <a:ext uri="{FF2B5EF4-FFF2-40B4-BE49-F238E27FC236}">
                <a16:creationId xmlns:a16="http://schemas.microsoft.com/office/drawing/2014/main" id="{B0B4A570-632E-448F-B3DA-EF0BE73771A3}"/>
              </a:ext>
            </a:extLst>
          </p:cNvPr>
          <p:cNvSpPr txBox="1"/>
          <p:nvPr userDrawn="1"/>
        </p:nvSpPr>
        <p:spPr>
          <a:xfrm>
            <a:off x="145774" y="0"/>
            <a:ext cx="1484243" cy="369332"/>
          </a:xfrm>
          <a:prstGeom prst="rect">
            <a:avLst/>
          </a:prstGeom>
          <a:noFill/>
        </p:spPr>
        <p:txBody>
          <a:bodyPr wrap="square" rtlCol="0">
            <a:spAutoFit/>
          </a:bodyPr>
          <a:lstStyle/>
          <a:p>
            <a:r>
              <a:rPr lang="en-US" dirty="0">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MĂNG </a:t>
            </a:r>
            <a:r>
              <a:rPr lang="en-US" dirty="0" err="1">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nON</a:t>
            </a:r>
            <a:endParaRPr lang="en-US" dirty="0">
              <a:solidFill>
                <a:schemeClr val="accent6">
                  <a:lumMod val="20000"/>
                  <a:lumOff val="80000"/>
                </a:schemeClr>
              </a:solidFill>
              <a:latin typeface="#9Slide03 Arima Madurai Black" panose="00000A00000000000000" pitchFamily="2" charset="0"/>
              <a:cs typeface="#9Slide03 Arima Madurai Black" panose="00000A00000000000000" pitchFamily="2" charset="0"/>
            </a:endParaRPr>
          </a:p>
        </p:txBody>
      </p:sp>
      <p:sp>
        <p:nvSpPr>
          <p:cNvPr id="8" name="TextBox 7">
            <a:extLst>
              <a:ext uri="{FF2B5EF4-FFF2-40B4-BE49-F238E27FC236}">
                <a16:creationId xmlns:a16="http://schemas.microsoft.com/office/drawing/2014/main" id="{1545DD73-7BC9-4F38-9D6C-5D733CF00DE1}"/>
              </a:ext>
            </a:extLst>
          </p:cNvPr>
          <p:cNvSpPr txBox="1"/>
          <p:nvPr userDrawn="1"/>
        </p:nvSpPr>
        <p:spPr>
          <a:xfrm>
            <a:off x="96078" y="6488668"/>
            <a:ext cx="1484243" cy="369332"/>
          </a:xfrm>
          <a:prstGeom prst="rect">
            <a:avLst/>
          </a:prstGeom>
          <a:noFill/>
        </p:spPr>
        <p:txBody>
          <a:bodyPr wrap="square" rtlCol="0">
            <a:spAutoFit/>
          </a:bodyPr>
          <a:lstStyle/>
          <a:p>
            <a:r>
              <a:rPr lang="en-US" dirty="0">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MĂNG </a:t>
            </a:r>
            <a:r>
              <a:rPr lang="en-US" dirty="0" err="1">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nON</a:t>
            </a:r>
            <a:endParaRPr lang="en-US" dirty="0">
              <a:solidFill>
                <a:schemeClr val="accent6">
                  <a:lumMod val="20000"/>
                  <a:lumOff val="80000"/>
                </a:schemeClr>
              </a:solidFill>
              <a:latin typeface="#9Slide03 Arima Madurai Black" panose="00000A00000000000000" pitchFamily="2" charset="0"/>
              <a:cs typeface="#9Slide03 Arima Madurai Black" panose="00000A00000000000000" pitchFamily="2" charset="0"/>
            </a:endParaRPr>
          </a:p>
        </p:txBody>
      </p:sp>
    </p:spTree>
    <p:extLst>
      <p:ext uri="{BB962C8B-B14F-4D97-AF65-F5344CB8AC3E}">
        <p14:creationId xmlns:p14="http://schemas.microsoft.com/office/powerpoint/2010/main" val="1360306803"/>
      </p:ext>
    </p:extLst>
  </p:cSld>
  <p:clrMap bg1="lt1" tx1="dk1" bg2="lt2" tx2="dk2" accent1="accent1" accent2="accent2" accent3="accent3" accent4="accent4" accent5="accent5" accent6="accent6" hlink="hlink" folHlink="folHlink"/>
  <p:sldLayoutIdLst>
    <p:sldLayoutId id="2147483759" r:id="rId1"/>
    <p:sldLayoutId id="2147483760" r:id="rId2"/>
    <p:sldLayoutId id="2147483761" r:id="rId3"/>
    <p:sldLayoutId id="2147483762" r:id="rId4"/>
    <p:sldLayoutId id="2147483763" r:id="rId5"/>
    <p:sldLayoutId id="2147483764" r:id="rId6"/>
    <p:sldLayoutId id="2147483765" r:id="rId7"/>
    <p:sldLayoutId id="2147483766" r:id="rId8"/>
    <p:sldLayoutId id="2147483767" r:id="rId9"/>
    <p:sldLayoutId id="2147483768" r:id="rId10"/>
    <p:sldLayoutId id="214748376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CD88A2-A8ED-4796-ABF9-3B8FE568CFA9}" type="datetimeFigureOut">
              <a:rPr lang="en-US" smtClean="0">
                <a:solidFill>
                  <a:prstClr val="black">
                    <a:tint val="75000"/>
                  </a:prstClr>
                </a:solidFill>
              </a:rPr>
              <a:pPr/>
              <a:t>7/21/2023</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5D1682-7505-41DF-BF39-FFEDA95B34ED}" type="slidenum">
              <a:rPr lang="en-US" smtClean="0">
                <a:solidFill>
                  <a:prstClr val="black">
                    <a:tint val="75000"/>
                  </a:prstClr>
                </a:solidFill>
              </a:rPr>
              <a:pPr/>
              <a:t>‹#›</a:t>
            </a:fld>
            <a:endParaRPr lang="en-US">
              <a:solidFill>
                <a:prstClr val="black">
                  <a:tint val="75000"/>
                </a:prstClr>
              </a:solidFill>
            </a:endParaRPr>
          </a:p>
        </p:txBody>
      </p:sp>
      <p:sp>
        <p:nvSpPr>
          <p:cNvPr id="7" name="TextBox 6">
            <a:extLst>
              <a:ext uri="{FF2B5EF4-FFF2-40B4-BE49-F238E27FC236}">
                <a16:creationId xmlns:a16="http://schemas.microsoft.com/office/drawing/2014/main" id="{C9440BE3-02EC-4D4C-851A-37BD78AED77C}"/>
              </a:ext>
            </a:extLst>
          </p:cNvPr>
          <p:cNvSpPr txBox="1"/>
          <p:nvPr userDrawn="1"/>
        </p:nvSpPr>
        <p:spPr>
          <a:xfrm>
            <a:off x="145774" y="0"/>
            <a:ext cx="1484243" cy="369332"/>
          </a:xfrm>
          <a:prstGeom prst="rect">
            <a:avLst/>
          </a:prstGeom>
          <a:noFill/>
        </p:spPr>
        <p:txBody>
          <a:bodyPr wrap="square" rtlCol="0">
            <a:spAutoFit/>
          </a:bodyPr>
          <a:lstStyle/>
          <a:p>
            <a:r>
              <a:rPr lang="en-US" dirty="0">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MĂNG </a:t>
            </a:r>
            <a:r>
              <a:rPr lang="en-US" dirty="0" err="1">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nON</a:t>
            </a:r>
            <a:endParaRPr lang="en-US" dirty="0">
              <a:solidFill>
                <a:schemeClr val="accent6">
                  <a:lumMod val="20000"/>
                  <a:lumOff val="80000"/>
                </a:schemeClr>
              </a:solidFill>
              <a:latin typeface="#9Slide03 Arima Madurai Black" panose="00000A00000000000000" pitchFamily="2" charset="0"/>
              <a:cs typeface="#9Slide03 Arima Madurai Black" panose="00000A00000000000000" pitchFamily="2" charset="0"/>
            </a:endParaRPr>
          </a:p>
        </p:txBody>
      </p:sp>
      <p:sp>
        <p:nvSpPr>
          <p:cNvPr id="8" name="TextBox 7">
            <a:extLst>
              <a:ext uri="{FF2B5EF4-FFF2-40B4-BE49-F238E27FC236}">
                <a16:creationId xmlns:a16="http://schemas.microsoft.com/office/drawing/2014/main" id="{1FE7CF43-D3D9-42E8-8593-DF52D2945F59}"/>
              </a:ext>
            </a:extLst>
          </p:cNvPr>
          <p:cNvSpPr txBox="1"/>
          <p:nvPr userDrawn="1"/>
        </p:nvSpPr>
        <p:spPr>
          <a:xfrm>
            <a:off x="96078" y="6488668"/>
            <a:ext cx="1484243" cy="369332"/>
          </a:xfrm>
          <a:prstGeom prst="rect">
            <a:avLst/>
          </a:prstGeom>
          <a:noFill/>
        </p:spPr>
        <p:txBody>
          <a:bodyPr wrap="square" rtlCol="0">
            <a:spAutoFit/>
          </a:bodyPr>
          <a:lstStyle/>
          <a:p>
            <a:r>
              <a:rPr lang="en-US" dirty="0">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MĂNG </a:t>
            </a:r>
            <a:r>
              <a:rPr lang="en-US" dirty="0" err="1">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nON</a:t>
            </a:r>
            <a:endParaRPr lang="en-US" dirty="0">
              <a:solidFill>
                <a:schemeClr val="accent6">
                  <a:lumMod val="20000"/>
                  <a:lumOff val="80000"/>
                </a:schemeClr>
              </a:solidFill>
              <a:latin typeface="#9Slide03 Arima Madurai Black" panose="00000A00000000000000" pitchFamily="2" charset="0"/>
              <a:cs typeface="#9Slide03 Arima Madurai Black" panose="00000A00000000000000" pitchFamily="2" charset="0"/>
            </a:endParaRPr>
          </a:p>
        </p:txBody>
      </p:sp>
    </p:spTree>
    <p:extLst>
      <p:ext uri="{BB962C8B-B14F-4D97-AF65-F5344CB8AC3E}">
        <p14:creationId xmlns:p14="http://schemas.microsoft.com/office/powerpoint/2010/main" val="2683788119"/>
      </p:ext>
    </p:extLst>
  </p:cSld>
  <p:clrMap bg1="lt1" tx1="dk1" bg2="lt2" tx2="dk2" accent1="accent1" accent2="accent2" accent3="accent3" accent4="accent4" accent5="accent5" accent6="accent6" hlink="hlink" folHlink="folHlink"/>
  <p:sldLayoutIdLst>
    <p:sldLayoutId id="2147483771" r:id="rId1"/>
    <p:sldLayoutId id="2147483772" r:id="rId2"/>
    <p:sldLayoutId id="2147483773" r:id="rId3"/>
    <p:sldLayoutId id="2147483774" r:id="rId4"/>
    <p:sldLayoutId id="2147483775" r:id="rId5"/>
    <p:sldLayoutId id="2147483776" r:id="rId6"/>
    <p:sldLayoutId id="2147483777" r:id="rId7"/>
    <p:sldLayoutId id="2147483778" r:id="rId8"/>
    <p:sldLayoutId id="2147483779" r:id="rId9"/>
    <p:sldLayoutId id="2147483780" r:id="rId10"/>
    <p:sldLayoutId id="214748378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CD88A2-A8ED-4796-ABF9-3B8FE568CFA9}" type="datetimeFigureOut">
              <a:rPr lang="en-US" smtClean="0">
                <a:solidFill>
                  <a:prstClr val="black">
                    <a:tint val="75000"/>
                  </a:prstClr>
                </a:solidFill>
              </a:rPr>
              <a:pPr/>
              <a:t>7/21/2023</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5D1682-7505-41DF-BF39-FFEDA95B34ED}" type="slidenum">
              <a:rPr lang="en-US" smtClean="0">
                <a:solidFill>
                  <a:prstClr val="black">
                    <a:tint val="75000"/>
                  </a:prstClr>
                </a:solidFill>
              </a:rPr>
              <a:pPr/>
              <a:t>‹#›</a:t>
            </a:fld>
            <a:endParaRPr lang="en-US">
              <a:solidFill>
                <a:prstClr val="black">
                  <a:tint val="75000"/>
                </a:prstClr>
              </a:solidFill>
            </a:endParaRPr>
          </a:p>
        </p:txBody>
      </p:sp>
      <p:sp>
        <p:nvSpPr>
          <p:cNvPr id="7" name="TextBox 6">
            <a:extLst>
              <a:ext uri="{FF2B5EF4-FFF2-40B4-BE49-F238E27FC236}">
                <a16:creationId xmlns:a16="http://schemas.microsoft.com/office/drawing/2014/main" id="{EB0701CB-46EA-4F27-8D03-C434F1DBDDD5}"/>
              </a:ext>
            </a:extLst>
          </p:cNvPr>
          <p:cNvSpPr txBox="1"/>
          <p:nvPr userDrawn="1"/>
        </p:nvSpPr>
        <p:spPr>
          <a:xfrm>
            <a:off x="145774" y="0"/>
            <a:ext cx="1484243" cy="369332"/>
          </a:xfrm>
          <a:prstGeom prst="rect">
            <a:avLst/>
          </a:prstGeom>
          <a:noFill/>
        </p:spPr>
        <p:txBody>
          <a:bodyPr wrap="square" rtlCol="0">
            <a:spAutoFit/>
          </a:bodyPr>
          <a:lstStyle/>
          <a:p>
            <a:r>
              <a:rPr lang="en-US" dirty="0">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MĂNG </a:t>
            </a:r>
            <a:r>
              <a:rPr lang="en-US" dirty="0" err="1">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nON</a:t>
            </a:r>
            <a:endParaRPr lang="en-US" dirty="0">
              <a:solidFill>
                <a:schemeClr val="accent6">
                  <a:lumMod val="20000"/>
                  <a:lumOff val="80000"/>
                </a:schemeClr>
              </a:solidFill>
              <a:latin typeface="#9Slide03 Arima Madurai Black" panose="00000A00000000000000" pitchFamily="2" charset="0"/>
              <a:cs typeface="#9Slide03 Arima Madurai Black" panose="00000A00000000000000" pitchFamily="2" charset="0"/>
            </a:endParaRPr>
          </a:p>
        </p:txBody>
      </p:sp>
      <p:sp>
        <p:nvSpPr>
          <p:cNvPr id="8" name="TextBox 7">
            <a:extLst>
              <a:ext uri="{FF2B5EF4-FFF2-40B4-BE49-F238E27FC236}">
                <a16:creationId xmlns:a16="http://schemas.microsoft.com/office/drawing/2014/main" id="{752222AA-9AAA-4006-B316-CA8D48E02154}"/>
              </a:ext>
            </a:extLst>
          </p:cNvPr>
          <p:cNvSpPr txBox="1"/>
          <p:nvPr userDrawn="1"/>
        </p:nvSpPr>
        <p:spPr>
          <a:xfrm>
            <a:off x="96078" y="6488668"/>
            <a:ext cx="1484243" cy="369332"/>
          </a:xfrm>
          <a:prstGeom prst="rect">
            <a:avLst/>
          </a:prstGeom>
          <a:noFill/>
        </p:spPr>
        <p:txBody>
          <a:bodyPr wrap="square" rtlCol="0">
            <a:spAutoFit/>
          </a:bodyPr>
          <a:lstStyle/>
          <a:p>
            <a:r>
              <a:rPr lang="en-US" dirty="0">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MĂNG </a:t>
            </a:r>
            <a:r>
              <a:rPr lang="en-US" dirty="0" err="1">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nON</a:t>
            </a:r>
            <a:endParaRPr lang="en-US" dirty="0">
              <a:solidFill>
                <a:schemeClr val="accent6">
                  <a:lumMod val="20000"/>
                  <a:lumOff val="80000"/>
                </a:schemeClr>
              </a:solidFill>
              <a:latin typeface="#9Slide03 Arima Madurai Black" panose="00000A00000000000000" pitchFamily="2" charset="0"/>
              <a:cs typeface="#9Slide03 Arima Madurai Black" panose="00000A00000000000000" pitchFamily="2" charset="0"/>
            </a:endParaRPr>
          </a:p>
        </p:txBody>
      </p:sp>
    </p:spTree>
    <p:extLst>
      <p:ext uri="{BB962C8B-B14F-4D97-AF65-F5344CB8AC3E}">
        <p14:creationId xmlns:p14="http://schemas.microsoft.com/office/powerpoint/2010/main" val="13598266"/>
      </p:ext>
    </p:extLst>
  </p:cSld>
  <p:clrMap bg1="lt1" tx1="dk1" bg2="lt2" tx2="dk2" accent1="accent1" accent2="accent2" accent3="accent3" accent4="accent4" accent5="accent5" accent6="accent6" hlink="hlink" folHlink="folHlink"/>
  <p:sldLayoutIdLst>
    <p:sldLayoutId id="2147483783" r:id="rId1"/>
    <p:sldLayoutId id="2147483784" r:id="rId2"/>
    <p:sldLayoutId id="2147483785" r:id="rId3"/>
    <p:sldLayoutId id="2147483786" r:id="rId4"/>
    <p:sldLayoutId id="2147483787" r:id="rId5"/>
    <p:sldLayoutId id="2147483788" r:id="rId6"/>
    <p:sldLayoutId id="2147483789" r:id="rId7"/>
    <p:sldLayoutId id="2147483790" r:id="rId8"/>
    <p:sldLayoutId id="2147483791" r:id="rId9"/>
    <p:sldLayoutId id="2147483792" r:id="rId10"/>
    <p:sldLayoutId id="214748379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858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FDFBF5"/>
          </a:solidFill>
        </p:spPr>
        <p:txBody>
          <a:bodyPr wrap="square" lIns="0" tIns="0" rIns="0" bIns="0" rtlCol="0"/>
          <a:lstStyle/>
          <a:p>
            <a:endParaRPr sz="1200">
              <a:solidFill>
                <a:prstClr val="black"/>
              </a:solidFill>
            </a:endParaRPr>
          </a:p>
        </p:txBody>
      </p:sp>
      <p:pic>
        <p:nvPicPr>
          <p:cNvPr id="7" name="Picture 6"/>
          <p:cNvPicPr>
            <a:picLocks noChangeAspect="1"/>
          </p:cNvPicPr>
          <p:nvPr userDrawn="1"/>
        </p:nvPicPr>
        <p:blipFill>
          <a:blip r:embed="rId7"/>
          <a:stretch>
            <a:fillRect/>
          </a:stretch>
        </p:blipFill>
        <p:spPr>
          <a:xfrm>
            <a:off x="-409575" y="-228600"/>
            <a:ext cx="13011150" cy="7315200"/>
          </a:xfrm>
          <a:prstGeom prst="rect">
            <a:avLst/>
          </a:prstGeom>
        </p:spPr>
      </p:pic>
    </p:spTree>
    <p:extLst>
      <p:ext uri="{BB962C8B-B14F-4D97-AF65-F5344CB8AC3E}">
        <p14:creationId xmlns:p14="http://schemas.microsoft.com/office/powerpoint/2010/main" val="3086917000"/>
      </p:ext>
    </p:extLst>
  </p:cSld>
  <p:clrMap bg1="lt1" tx1="dk1" bg2="lt2" tx2="dk2" accent1="accent1" accent2="accent2" accent3="accent3" accent4="accent4" accent5="accent5" accent6="accent6" hlink="hlink" folHlink="folHlink"/>
  <p:sldLayoutIdLst>
    <p:sldLayoutId id="2147483808" r:id="rId1"/>
    <p:sldLayoutId id="2147483809" r:id="rId2"/>
    <p:sldLayoutId id="2147483810" r:id="rId3"/>
    <p:sldLayoutId id="2147483811" r:id="rId4"/>
    <p:sldLayoutId id="2147483812" r:id="rId5"/>
  </p:sldLayoutIdLst>
  <p:txStyles>
    <p:titleStyle>
      <a:lvl1pPr>
        <a:defRPr>
          <a:latin typeface="+mj-lt"/>
          <a:ea typeface="+mj-ea"/>
          <a:cs typeface="+mj-cs"/>
        </a:defRPr>
      </a:lvl1pPr>
    </p:titleStyle>
    <p:bodyStyle>
      <a:lvl1pPr marL="0">
        <a:defRPr>
          <a:latin typeface="+mn-lt"/>
          <a:ea typeface="+mn-ea"/>
          <a:cs typeface="+mn-cs"/>
        </a:defRPr>
      </a:lvl1pPr>
      <a:lvl2pPr marL="304815">
        <a:defRPr>
          <a:latin typeface="+mn-lt"/>
          <a:ea typeface="+mn-ea"/>
          <a:cs typeface="+mn-cs"/>
        </a:defRPr>
      </a:lvl2pPr>
      <a:lvl3pPr marL="609630">
        <a:defRPr>
          <a:latin typeface="+mn-lt"/>
          <a:ea typeface="+mn-ea"/>
          <a:cs typeface="+mn-cs"/>
        </a:defRPr>
      </a:lvl3pPr>
      <a:lvl4pPr marL="914446">
        <a:defRPr>
          <a:latin typeface="+mn-lt"/>
          <a:ea typeface="+mn-ea"/>
          <a:cs typeface="+mn-cs"/>
        </a:defRPr>
      </a:lvl4pPr>
      <a:lvl5pPr marL="1219261">
        <a:defRPr>
          <a:latin typeface="+mn-lt"/>
          <a:ea typeface="+mn-ea"/>
          <a:cs typeface="+mn-cs"/>
        </a:defRPr>
      </a:lvl5pPr>
      <a:lvl6pPr marL="1524076">
        <a:defRPr>
          <a:latin typeface="+mn-lt"/>
          <a:ea typeface="+mn-ea"/>
          <a:cs typeface="+mn-cs"/>
        </a:defRPr>
      </a:lvl6pPr>
      <a:lvl7pPr marL="1828891">
        <a:defRPr>
          <a:latin typeface="+mn-lt"/>
          <a:ea typeface="+mn-ea"/>
          <a:cs typeface="+mn-cs"/>
        </a:defRPr>
      </a:lvl7pPr>
      <a:lvl8pPr marL="2133707">
        <a:defRPr>
          <a:latin typeface="+mn-lt"/>
          <a:ea typeface="+mn-ea"/>
          <a:cs typeface="+mn-cs"/>
        </a:defRPr>
      </a:lvl8pPr>
      <a:lvl9pPr marL="2438522">
        <a:defRPr>
          <a:latin typeface="+mn-lt"/>
          <a:ea typeface="+mn-ea"/>
          <a:cs typeface="+mn-cs"/>
        </a:defRPr>
      </a:lvl9pPr>
    </p:bodyStyle>
    <p:otherStyle>
      <a:lvl1pPr marL="0">
        <a:defRPr>
          <a:latin typeface="+mn-lt"/>
          <a:ea typeface="+mn-ea"/>
          <a:cs typeface="+mn-cs"/>
        </a:defRPr>
      </a:lvl1pPr>
      <a:lvl2pPr marL="304815">
        <a:defRPr>
          <a:latin typeface="+mn-lt"/>
          <a:ea typeface="+mn-ea"/>
          <a:cs typeface="+mn-cs"/>
        </a:defRPr>
      </a:lvl2pPr>
      <a:lvl3pPr marL="609630">
        <a:defRPr>
          <a:latin typeface="+mn-lt"/>
          <a:ea typeface="+mn-ea"/>
          <a:cs typeface="+mn-cs"/>
        </a:defRPr>
      </a:lvl3pPr>
      <a:lvl4pPr marL="914446">
        <a:defRPr>
          <a:latin typeface="+mn-lt"/>
          <a:ea typeface="+mn-ea"/>
          <a:cs typeface="+mn-cs"/>
        </a:defRPr>
      </a:lvl4pPr>
      <a:lvl5pPr marL="1219261">
        <a:defRPr>
          <a:latin typeface="+mn-lt"/>
          <a:ea typeface="+mn-ea"/>
          <a:cs typeface="+mn-cs"/>
        </a:defRPr>
      </a:lvl5pPr>
      <a:lvl6pPr marL="1524076">
        <a:defRPr>
          <a:latin typeface="+mn-lt"/>
          <a:ea typeface="+mn-ea"/>
          <a:cs typeface="+mn-cs"/>
        </a:defRPr>
      </a:lvl6pPr>
      <a:lvl7pPr marL="1828891">
        <a:defRPr>
          <a:latin typeface="+mn-lt"/>
          <a:ea typeface="+mn-ea"/>
          <a:cs typeface="+mn-cs"/>
        </a:defRPr>
      </a:lvl7pPr>
      <a:lvl8pPr marL="2133707">
        <a:defRPr>
          <a:latin typeface="+mn-lt"/>
          <a:ea typeface="+mn-ea"/>
          <a:cs typeface="+mn-cs"/>
        </a:defRPr>
      </a:lvl8pPr>
      <a:lvl9pPr marL="2438522">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37F11B-4928-41B4-98C3-346257260EA0}" type="datetimeFigureOut">
              <a:rPr lang="en-US" smtClean="0"/>
              <a:t>7/21/2023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CA7AEBB-8809-4545-9C90-79AA87475D0D}" type="slidenum">
              <a:rPr lang="en-US" smtClean="0"/>
              <a:t>‹#›</a:t>
            </a:fld>
            <a:endParaRPr lang="en-US"/>
          </a:p>
        </p:txBody>
      </p:sp>
      <p:pic>
        <p:nvPicPr>
          <p:cNvPr id="7" name="Picture 6">
            <a:extLst>
              <a:ext uri="{FF2B5EF4-FFF2-40B4-BE49-F238E27FC236}">
                <a16:creationId xmlns:a16="http://schemas.microsoft.com/office/drawing/2014/main" id="{F7B93486-AED1-470E-93BF-A4F70809BD06}"/>
              </a:ext>
            </a:extLst>
          </p:cNvPr>
          <p:cNvPicPr>
            <a:picLocks noChangeAspect="1"/>
          </p:cNvPicPr>
          <p:nvPr userDrawn="1"/>
        </p:nvPicPr>
        <p:blipFill rotWithShape="1">
          <a:blip r:embed="rId13" cstate="print">
            <a:extLst>
              <a:ext uri="{28A0092B-C50C-407E-A947-70E740481C1C}">
                <a14:useLocalDpi xmlns:a14="http://schemas.microsoft.com/office/drawing/2010/main" val="0"/>
              </a:ext>
            </a:extLst>
          </a:blip>
          <a:srcRect t="38465"/>
          <a:stretch/>
        </p:blipFill>
        <p:spPr>
          <a:xfrm>
            <a:off x="-26147960" y="17138738"/>
            <a:ext cx="1269430" cy="1328335"/>
          </a:xfrm>
          <a:prstGeom prst="rect">
            <a:avLst/>
          </a:prstGeom>
        </p:spPr>
      </p:pic>
      <p:pic>
        <p:nvPicPr>
          <p:cNvPr id="8" name="Picture 7">
            <a:extLst>
              <a:ext uri="{FF2B5EF4-FFF2-40B4-BE49-F238E27FC236}">
                <a16:creationId xmlns:a16="http://schemas.microsoft.com/office/drawing/2014/main" id="{E7250990-837D-4D4C-93FA-E6BA1632ADCF}"/>
              </a:ext>
            </a:extLst>
          </p:cNvPr>
          <p:cNvPicPr>
            <a:picLocks noChangeAspect="1"/>
          </p:cNvPicPr>
          <p:nvPr userDrawn="1"/>
        </p:nvPicPr>
        <p:blipFill rotWithShape="1">
          <a:blip r:embed="rId13" cstate="print">
            <a:extLst>
              <a:ext uri="{28A0092B-C50C-407E-A947-70E740481C1C}">
                <a14:useLocalDpi xmlns:a14="http://schemas.microsoft.com/office/drawing/2010/main" val="0"/>
              </a:ext>
            </a:extLst>
          </a:blip>
          <a:srcRect t="38465"/>
          <a:stretch/>
        </p:blipFill>
        <p:spPr>
          <a:xfrm>
            <a:off x="47172482" y="-5950719"/>
            <a:ext cx="1269430" cy="1328335"/>
          </a:xfrm>
          <a:prstGeom prst="rect">
            <a:avLst/>
          </a:prstGeom>
        </p:spPr>
      </p:pic>
      <p:sp>
        <p:nvSpPr>
          <p:cNvPr id="9" name="TextBox 8">
            <a:extLst>
              <a:ext uri="{FF2B5EF4-FFF2-40B4-BE49-F238E27FC236}">
                <a16:creationId xmlns:a16="http://schemas.microsoft.com/office/drawing/2014/main" id="{2B3D17AE-C57D-4C53-9E44-9801B8CD66F0}"/>
              </a:ext>
            </a:extLst>
          </p:cNvPr>
          <p:cNvSpPr txBox="1"/>
          <p:nvPr userDrawn="1"/>
        </p:nvSpPr>
        <p:spPr>
          <a:xfrm>
            <a:off x="145774" y="0"/>
            <a:ext cx="1484243" cy="369332"/>
          </a:xfrm>
          <a:prstGeom prst="rect">
            <a:avLst/>
          </a:prstGeom>
          <a:noFill/>
        </p:spPr>
        <p:txBody>
          <a:bodyPr wrap="square" rtlCol="0">
            <a:spAutoFit/>
          </a:bodyPr>
          <a:lstStyle/>
          <a:p>
            <a:r>
              <a:rPr lang="en-US" dirty="0">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MĂNG </a:t>
            </a:r>
            <a:r>
              <a:rPr lang="en-US" dirty="0" err="1">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nON</a:t>
            </a:r>
            <a:endParaRPr lang="en-US" dirty="0">
              <a:solidFill>
                <a:schemeClr val="accent6">
                  <a:lumMod val="20000"/>
                  <a:lumOff val="80000"/>
                </a:schemeClr>
              </a:solidFill>
              <a:latin typeface="#9Slide03 Arima Madurai Black" panose="00000A00000000000000" pitchFamily="2" charset="0"/>
              <a:cs typeface="#9Slide03 Arima Madurai Black" panose="00000A00000000000000" pitchFamily="2" charset="0"/>
            </a:endParaRPr>
          </a:p>
        </p:txBody>
      </p:sp>
      <p:sp>
        <p:nvSpPr>
          <p:cNvPr id="10" name="TextBox 9">
            <a:extLst>
              <a:ext uri="{FF2B5EF4-FFF2-40B4-BE49-F238E27FC236}">
                <a16:creationId xmlns:a16="http://schemas.microsoft.com/office/drawing/2014/main" id="{BA8681BC-979D-4C5D-989B-1919303C0943}"/>
              </a:ext>
            </a:extLst>
          </p:cNvPr>
          <p:cNvSpPr txBox="1"/>
          <p:nvPr userDrawn="1"/>
        </p:nvSpPr>
        <p:spPr>
          <a:xfrm>
            <a:off x="96078" y="6488668"/>
            <a:ext cx="1484243" cy="369332"/>
          </a:xfrm>
          <a:prstGeom prst="rect">
            <a:avLst/>
          </a:prstGeom>
          <a:noFill/>
        </p:spPr>
        <p:txBody>
          <a:bodyPr wrap="square" rtlCol="0">
            <a:spAutoFit/>
          </a:bodyPr>
          <a:lstStyle/>
          <a:p>
            <a:r>
              <a:rPr lang="en-US" dirty="0">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MĂNG </a:t>
            </a:r>
            <a:r>
              <a:rPr lang="en-US" dirty="0" err="1">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nON</a:t>
            </a:r>
            <a:endParaRPr lang="en-US" dirty="0">
              <a:solidFill>
                <a:schemeClr val="accent6">
                  <a:lumMod val="20000"/>
                  <a:lumOff val="80000"/>
                </a:schemeClr>
              </a:solidFill>
              <a:latin typeface="#9Slide03 Arima Madurai Black" panose="00000A00000000000000" pitchFamily="2" charset="0"/>
              <a:cs typeface="#9Slide03 Arima Madurai Black" panose="00000A00000000000000" pitchFamily="2" charset="0"/>
            </a:endParaRPr>
          </a:p>
        </p:txBody>
      </p:sp>
    </p:spTree>
    <p:extLst>
      <p:ext uri="{BB962C8B-B14F-4D97-AF65-F5344CB8AC3E}">
        <p14:creationId xmlns:p14="http://schemas.microsoft.com/office/powerpoint/2010/main" val="1655042747"/>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49022A-F50B-40BA-970A-756F6024E668}" type="datetimeFigureOut">
              <a:rPr lang="en-US" smtClean="0"/>
              <a:t>7/21/2023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62E6DD5-2879-4A3F-8B32-BC97BE6B7BEA}" type="slidenum">
              <a:rPr lang="en-US" smtClean="0"/>
              <a:t>‹#›</a:t>
            </a:fld>
            <a:endParaRPr lang="en-US"/>
          </a:p>
        </p:txBody>
      </p:sp>
      <p:pic>
        <p:nvPicPr>
          <p:cNvPr id="7" name="Picture 6"/>
          <p:cNvPicPr>
            <a:picLocks noChangeAspect="1"/>
          </p:cNvPicPr>
          <p:nvPr userDrawn="1"/>
        </p:nvPicPr>
        <p:blipFill>
          <a:blip r:embed="rId13"/>
          <a:stretch>
            <a:fillRect/>
          </a:stretch>
        </p:blipFill>
        <p:spPr>
          <a:xfrm>
            <a:off x="-409575" y="-228600"/>
            <a:ext cx="13011150" cy="7315200"/>
          </a:xfrm>
          <a:prstGeom prst="rect">
            <a:avLst/>
          </a:prstGeom>
        </p:spPr>
      </p:pic>
      <p:pic>
        <p:nvPicPr>
          <p:cNvPr id="8" name="Picture 7">
            <a:extLst>
              <a:ext uri="{FF2B5EF4-FFF2-40B4-BE49-F238E27FC236}">
                <a16:creationId xmlns:a16="http://schemas.microsoft.com/office/drawing/2014/main" id="{F7B93486-AED1-470E-93BF-A4F70809BD06}"/>
              </a:ext>
            </a:extLst>
          </p:cNvPr>
          <p:cNvPicPr>
            <a:picLocks noChangeAspect="1"/>
          </p:cNvPicPr>
          <p:nvPr userDrawn="1"/>
        </p:nvPicPr>
        <p:blipFill rotWithShape="1">
          <a:blip r:embed="rId14" cstate="print">
            <a:extLst>
              <a:ext uri="{28A0092B-C50C-407E-A947-70E740481C1C}">
                <a14:useLocalDpi xmlns:a14="http://schemas.microsoft.com/office/drawing/2010/main" val="0"/>
              </a:ext>
            </a:extLst>
          </a:blip>
          <a:srcRect t="38465"/>
          <a:stretch/>
        </p:blipFill>
        <p:spPr>
          <a:xfrm>
            <a:off x="-39317664" y="17696630"/>
            <a:ext cx="1269430" cy="1328335"/>
          </a:xfrm>
          <a:prstGeom prst="rect">
            <a:avLst/>
          </a:prstGeom>
        </p:spPr>
      </p:pic>
      <p:sp>
        <p:nvSpPr>
          <p:cNvPr id="9" name="TextBox 8">
            <a:extLst>
              <a:ext uri="{FF2B5EF4-FFF2-40B4-BE49-F238E27FC236}">
                <a16:creationId xmlns:a16="http://schemas.microsoft.com/office/drawing/2014/main" id="{AB46342D-2EA9-4040-B3AF-ABF94D1453E2}"/>
              </a:ext>
            </a:extLst>
          </p:cNvPr>
          <p:cNvSpPr txBox="1"/>
          <p:nvPr userDrawn="1"/>
        </p:nvSpPr>
        <p:spPr>
          <a:xfrm>
            <a:off x="11251096" y="-215348"/>
            <a:ext cx="1484243" cy="369332"/>
          </a:xfrm>
          <a:prstGeom prst="rect">
            <a:avLst/>
          </a:prstGeom>
          <a:noFill/>
        </p:spPr>
        <p:txBody>
          <a:bodyPr wrap="square" rtlCol="0">
            <a:spAutoFit/>
          </a:bodyPr>
          <a:lstStyle/>
          <a:p>
            <a:r>
              <a:rPr lang="en-US" dirty="0">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MĂNG </a:t>
            </a:r>
            <a:r>
              <a:rPr lang="en-US" dirty="0" err="1">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nON</a:t>
            </a:r>
            <a:endParaRPr lang="en-US" dirty="0">
              <a:solidFill>
                <a:schemeClr val="accent6">
                  <a:lumMod val="20000"/>
                  <a:lumOff val="80000"/>
                </a:schemeClr>
              </a:solidFill>
              <a:latin typeface="#9Slide03 Arima Madurai Black" panose="00000A00000000000000" pitchFamily="2" charset="0"/>
              <a:cs typeface="#9Slide03 Arima Madurai Black" panose="00000A00000000000000" pitchFamily="2" charset="0"/>
            </a:endParaRPr>
          </a:p>
        </p:txBody>
      </p:sp>
      <p:sp>
        <p:nvSpPr>
          <p:cNvPr id="10" name="TextBox 9">
            <a:extLst>
              <a:ext uri="{FF2B5EF4-FFF2-40B4-BE49-F238E27FC236}">
                <a16:creationId xmlns:a16="http://schemas.microsoft.com/office/drawing/2014/main" id="{37313DD0-2DF5-4C54-9845-29B52EC8CBE8}"/>
              </a:ext>
            </a:extLst>
          </p:cNvPr>
          <p:cNvSpPr txBox="1"/>
          <p:nvPr userDrawn="1"/>
        </p:nvSpPr>
        <p:spPr>
          <a:xfrm>
            <a:off x="96078" y="6488668"/>
            <a:ext cx="1484243" cy="369332"/>
          </a:xfrm>
          <a:prstGeom prst="rect">
            <a:avLst/>
          </a:prstGeom>
          <a:noFill/>
        </p:spPr>
        <p:txBody>
          <a:bodyPr wrap="square" rtlCol="0">
            <a:spAutoFit/>
          </a:bodyPr>
          <a:lstStyle/>
          <a:p>
            <a:r>
              <a:rPr lang="en-US" dirty="0">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MĂNG </a:t>
            </a:r>
            <a:r>
              <a:rPr lang="en-US" dirty="0" err="1">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nON</a:t>
            </a:r>
            <a:endParaRPr lang="en-US" dirty="0">
              <a:solidFill>
                <a:schemeClr val="accent6">
                  <a:lumMod val="20000"/>
                  <a:lumOff val="80000"/>
                </a:schemeClr>
              </a:solidFill>
              <a:latin typeface="#9Slide03 Arima Madurai Black" panose="00000A00000000000000" pitchFamily="2" charset="0"/>
              <a:cs typeface="#9Slide03 Arima Madurai Black" panose="00000A00000000000000" pitchFamily="2" charset="0"/>
            </a:endParaRPr>
          </a:p>
        </p:txBody>
      </p:sp>
    </p:spTree>
    <p:extLst>
      <p:ext uri="{BB962C8B-B14F-4D97-AF65-F5344CB8AC3E}">
        <p14:creationId xmlns:p14="http://schemas.microsoft.com/office/powerpoint/2010/main" val="341411241"/>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858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FDFBF5"/>
          </a:solidFill>
        </p:spPr>
        <p:txBody>
          <a:bodyPr wrap="square" lIns="0" tIns="0" rIns="0" bIns="0" rtlCol="0"/>
          <a:lstStyle/>
          <a:p>
            <a:endParaRPr sz="1200">
              <a:solidFill>
                <a:prstClr val="black"/>
              </a:solidFill>
            </a:endParaRPr>
          </a:p>
        </p:txBody>
      </p:sp>
      <p:sp>
        <p:nvSpPr>
          <p:cNvPr id="2" name="Holder 2"/>
          <p:cNvSpPr>
            <a:spLocks noGrp="1"/>
          </p:cNvSpPr>
          <p:nvPr>
            <p:ph type="title"/>
          </p:nvPr>
        </p:nvSpPr>
        <p:spPr>
          <a:xfrm>
            <a:off x="5964106" y="1510300"/>
            <a:ext cx="4339167" cy="1308050"/>
          </a:xfrm>
          <a:prstGeom prst="rect">
            <a:avLst/>
          </a:prstGeom>
        </p:spPr>
        <p:txBody>
          <a:bodyPr wrap="square" lIns="0" tIns="0" rIns="0" bIns="0">
            <a:spAutoFit/>
          </a:bodyPr>
          <a:lstStyle>
            <a:lvl1pPr>
              <a:defRPr sz="8500" b="0" i="0">
                <a:solidFill>
                  <a:srgbClr val="F76645"/>
                </a:solidFill>
                <a:latin typeface="Trebuchet MS"/>
                <a:cs typeface="Trebuchet MS"/>
              </a:defRPr>
            </a:lvl1pPr>
          </a:lstStyle>
          <a:p>
            <a:endParaRPr/>
          </a:p>
        </p:txBody>
      </p:sp>
      <p:sp>
        <p:nvSpPr>
          <p:cNvPr id="3" name="Holder 3"/>
          <p:cNvSpPr>
            <a:spLocks noGrp="1"/>
          </p:cNvSpPr>
          <p:nvPr>
            <p:ph type="body" idx="1"/>
          </p:nvPr>
        </p:nvSpPr>
        <p:spPr>
          <a:xfrm>
            <a:off x="609600" y="1577340"/>
            <a:ext cx="1097280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4145280" y="6377940"/>
            <a:ext cx="3901440" cy="276999"/>
          </a:xfrm>
          <a:prstGeom prst="rect">
            <a:avLst/>
          </a:prstGeom>
        </p:spPr>
        <p:txBody>
          <a:bodyPr wrap="square" lIns="0" tIns="0" rIns="0" bIns="0">
            <a:spAutoFit/>
          </a:bodyPr>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a:xfrm>
            <a:off x="609600" y="6377940"/>
            <a:ext cx="2804160"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7/21/2023</a:t>
            </a:fld>
            <a:endParaRPr lang="en-US">
              <a:solidFill>
                <a:prstClr val="black">
                  <a:tint val="75000"/>
                </a:prstClr>
              </a:solidFill>
            </a:endParaRPr>
          </a:p>
        </p:txBody>
      </p:sp>
      <p:sp>
        <p:nvSpPr>
          <p:cNvPr id="6" name="Holder 6"/>
          <p:cNvSpPr>
            <a:spLocks noGrp="1"/>
          </p:cNvSpPr>
          <p:nvPr>
            <p:ph type="sldNum" sz="quarter" idx="7"/>
          </p:nvPr>
        </p:nvSpPr>
        <p:spPr>
          <a:xfrm>
            <a:off x="8778241" y="6377940"/>
            <a:ext cx="2804160"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pic>
        <p:nvPicPr>
          <p:cNvPr id="8" name="Picture 7">
            <a:extLst>
              <a:ext uri="{FF2B5EF4-FFF2-40B4-BE49-F238E27FC236}">
                <a16:creationId xmlns:a16="http://schemas.microsoft.com/office/drawing/2014/main" id="{F7B93486-AED1-470E-93BF-A4F70809BD06}"/>
              </a:ext>
            </a:extLst>
          </p:cNvPr>
          <p:cNvPicPr>
            <a:picLocks noChangeAspect="1"/>
          </p:cNvPicPr>
          <p:nvPr userDrawn="1"/>
        </p:nvPicPr>
        <p:blipFill rotWithShape="1">
          <a:blip r:embed="rId7" cstate="print">
            <a:extLst>
              <a:ext uri="{28A0092B-C50C-407E-A947-70E740481C1C}">
                <a14:useLocalDpi xmlns:a14="http://schemas.microsoft.com/office/drawing/2010/main" val="0"/>
              </a:ext>
            </a:extLst>
          </a:blip>
          <a:srcRect t="38465"/>
          <a:stretch/>
        </p:blipFill>
        <p:spPr>
          <a:xfrm>
            <a:off x="-40647731" y="25760224"/>
            <a:ext cx="1269430" cy="1328335"/>
          </a:xfrm>
          <a:prstGeom prst="rect">
            <a:avLst/>
          </a:prstGeom>
        </p:spPr>
      </p:pic>
      <p:sp>
        <p:nvSpPr>
          <p:cNvPr id="9" name="TextBox 8">
            <a:extLst>
              <a:ext uri="{FF2B5EF4-FFF2-40B4-BE49-F238E27FC236}">
                <a16:creationId xmlns:a16="http://schemas.microsoft.com/office/drawing/2014/main" id="{9E4265BF-3677-46F4-9028-17F43A0D287F}"/>
              </a:ext>
            </a:extLst>
          </p:cNvPr>
          <p:cNvSpPr txBox="1"/>
          <p:nvPr userDrawn="1"/>
        </p:nvSpPr>
        <p:spPr>
          <a:xfrm>
            <a:off x="145774" y="0"/>
            <a:ext cx="1484243" cy="369332"/>
          </a:xfrm>
          <a:prstGeom prst="rect">
            <a:avLst/>
          </a:prstGeom>
          <a:noFill/>
        </p:spPr>
        <p:txBody>
          <a:bodyPr wrap="square" rtlCol="0">
            <a:spAutoFit/>
          </a:bodyPr>
          <a:lstStyle/>
          <a:p>
            <a:r>
              <a:rPr lang="en-US" dirty="0">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MĂNG </a:t>
            </a:r>
            <a:r>
              <a:rPr lang="en-US" dirty="0" err="1">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nON</a:t>
            </a:r>
            <a:endParaRPr lang="en-US" dirty="0">
              <a:solidFill>
                <a:schemeClr val="accent6">
                  <a:lumMod val="20000"/>
                  <a:lumOff val="80000"/>
                </a:schemeClr>
              </a:solidFill>
              <a:latin typeface="#9Slide03 Arima Madurai Black" panose="00000A00000000000000" pitchFamily="2" charset="0"/>
              <a:cs typeface="#9Slide03 Arima Madurai Black" panose="00000A00000000000000" pitchFamily="2" charset="0"/>
            </a:endParaRPr>
          </a:p>
        </p:txBody>
      </p:sp>
      <p:sp>
        <p:nvSpPr>
          <p:cNvPr id="10" name="TextBox 9">
            <a:extLst>
              <a:ext uri="{FF2B5EF4-FFF2-40B4-BE49-F238E27FC236}">
                <a16:creationId xmlns:a16="http://schemas.microsoft.com/office/drawing/2014/main" id="{DD5BAC2F-B5F8-4447-8EC3-67374B112156}"/>
              </a:ext>
            </a:extLst>
          </p:cNvPr>
          <p:cNvSpPr txBox="1"/>
          <p:nvPr userDrawn="1"/>
        </p:nvSpPr>
        <p:spPr>
          <a:xfrm>
            <a:off x="96078" y="6488668"/>
            <a:ext cx="1484243" cy="369332"/>
          </a:xfrm>
          <a:prstGeom prst="rect">
            <a:avLst/>
          </a:prstGeom>
          <a:noFill/>
        </p:spPr>
        <p:txBody>
          <a:bodyPr wrap="square" rtlCol="0">
            <a:spAutoFit/>
          </a:bodyPr>
          <a:lstStyle/>
          <a:p>
            <a:r>
              <a:rPr lang="en-US" dirty="0">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MĂNG </a:t>
            </a:r>
            <a:r>
              <a:rPr lang="en-US" dirty="0" err="1">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nON</a:t>
            </a:r>
            <a:endParaRPr lang="en-US" dirty="0">
              <a:solidFill>
                <a:schemeClr val="accent6">
                  <a:lumMod val="20000"/>
                  <a:lumOff val="80000"/>
                </a:schemeClr>
              </a:solidFill>
              <a:latin typeface="#9Slide03 Arima Madurai Black" panose="00000A00000000000000" pitchFamily="2" charset="0"/>
              <a:cs typeface="#9Slide03 Arima Madurai Black" panose="00000A00000000000000" pitchFamily="2" charset="0"/>
            </a:endParaRPr>
          </a:p>
        </p:txBody>
      </p:sp>
    </p:spTree>
    <p:extLst>
      <p:ext uri="{BB962C8B-B14F-4D97-AF65-F5344CB8AC3E}">
        <p14:creationId xmlns:p14="http://schemas.microsoft.com/office/powerpoint/2010/main" val="4090086437"/>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Lst>
  <p:txStyles>
    <p:titleStyle>
      <a:lvl1pPr>
        <a:defRPr>
          <a:latin typeface="+mj-lt"/>
          <a:ea typeface="+mj-ea"/>
          <a:cs typeface="+mj-cs"/>
        </a:defRPr>
      </a:lvl1pPr>
    </p:titleStyle>
    <p:bodyStyle>
      <a:lvl1pPr marL="0">
        <a:defRPr>
          <a:latin typeface="+mn-lt"/>
          <a:ea typeface="+mn-ea"/>
          <a:cs typeface="+mn-cs"/>
        </a:defRPr>
      </a:lvl1pPr>
      <a:lvl2pPr marL="304815">
        <a:defRPr>
          <a:latin typeface="+mn-lt"/>
          <a:ea typeface="+mn-ea"/>
          <a:cs typeface="+mn-cs"/>
        </a:defRPr>
      </a:lvl2pPr>
      <a:lvl3pPr marL="609630">
        <a:defRPr>
          <a:latin typeface="+mn-lt"/>
          <a:ea typeface="+mn-ea"/>
          <a:cs typeface="+mn-cs"/>
        </a:defRPr>
      </a:lvl3pPr>
      <a:lvl4pPr marL="914446">
        <a:defRPr>
          <a:latin typeface="+mn-lt"/>
          <a:ea typeface="+mn-ea"/>
          <a:cs typeface="+mn-cs"/>
        </a:defRPr>
      </a:lvl4pPr>
      <a:lvl5pPr marL="1219261">
        <a:defRPr>
          <a:latin typeface="+mn-lt"/>
          <a:ea typeface="+mn-ea"/>
          <a:cs typeface="+mn-cs"/>
        </a:defRPr>
      </a:lvl5pPr>
      <a:lvl6pPr marL="1524076">
        <a:defRPr>
          <a:latin typeface="+mn-lt"/>
          <a:ea typeface="+mn-ea"/>
          <a:cs typeface="+mn-cs"/>
        </a:defRPr>
      </a:lvl6pPr>
      <a:lvl7pPr marL="1828891">
        <a:defRPr>
          <a:latin typeface="+mn-lt"/>
          <a:ea typeface="+mn-ea"/>
          <a:cs typeface="+mn-cs"/>
        </a:defRPr>
      </a:lvl7pPr>
      <a:lvl8pPr marL="2133707">
        <a:defRPr>
          <a:latin typeface="+mn-lt"/>
          <a:ea typeface="+mn-ea"/>
          <a:cs typeface="+mn-cs"/>
        </a:defRPr>
      </a:lvl8pPr>
      <a:lvl9pPr marL="2438522">
        <a:defRPr>
          <a:latin typeface="+mn-lt"/>
          <a:ea typeface="+mn-ea"/>
          <a:cs typeface="+mn-cs"/>
        </a:defRPr>
      </a:lvl9pPr>
    </p:bodyStyle>
    <p:otherStyle>
      <a:lvl1pPr marL="0">
        <a:defRPr>
          <a:latin typeface="+mn-lt"/>
          <a:ea typeface="+mn-ea"/>
          <a:cs typeface="+mn-cs"/>
        </a:defRPr>
      </a:lvl1pPr>
      <a:lvl2pPr marL="304815">
        <a:defRPr>
          <a:latin typeface="+mn-lt"/>
          <a:ea typeface="+mn-ea"/>
          <a:cs typeface="+mn-cs"/>
        </a:defRPr>
      </a:lvl2pPr>
      <a:lvl3pPr marL="609630">
        <a:defRPr>
          <a:latin typeface="+mn-lt"/>
          <a:ea typeface="+mn-ea"/>
          <a:cs typeface="+mn-cs"/>
        </a:defRPr>
      </a:lvl3pPr>
      <a:lvl4pPr marL="914446">
        <a:defRPr>
          <a:latin typeface="+mn-lt"/>
          <a:ea typeface="+mn-ea"/>
          <a:cs typeface="+mn-cs"/>
        </a:defRPr>
      </a:lvl4pPr>
      <a:lvl5pPr marL="1219261">
        <a:defRPr>
          <a:latin typeface="+mn-lt"/>
          <a:ea typeface="+mn-ea"/>
          <a:cs typeface="+mn-cs"/>
        </a:defRPr>
      </a:lvl5pPr>
      <a:lvl6pPr marL="1524076">
        <a:defRPr>
          <a:latin typeface="+mn-lt"/>
          <a:ea typeface="+mn-ea"/>
          <a:cs typeface="+mn-cs"/>
        </a:defRPr>
      </a:lvl6pPr>
      <a:lvl7pPr marL="1828891">
        <a:defRPr>
          <a:latin typeface="+mn-lt"/>
          <a:ea typeface="+mn-ea"/>
          <a:cs typeface="+mn-cs"/>
        </a:defRPr>
      </a:lvl7pPr>
      <a:lvl8pPr marL="2133707">
        <a:defRPr>
          <a:latin typeface="+mn-lt"/>
          <a:ea typeface="+mn-ea"/>
          <a:cs typeface="+mn-cs"/>
        </a:defRPr>
      </a:lvl8pPr>
      <a:lvl9pPr marL="2438522">
        <a:defRPr>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solidFill>
                  <a:prstClr val="black">
                    <a:tint val="75000"/>
                  </a:prstClr>
                </a:solidFill>
              </a:rPr>
              <a:pPr/>
              <a:t>7/21/2023</a:t>
            </a:fld>
            <a:endParaRPr lang="en-US">
              <a:solidFill>
                <a:prstClr val="black">
                  <a:tint val="75000"/>
                </a:prstClr>
              </a:solidFill>
            </a:endParaRPr>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pic>
        <p:nvPicPr>
          <p:cNvPr id="7" name="Picture 6">
            <a:extLst>
              <a:ext uri="{FF2B5EF4-FFF2-40B4-BE49-F238E27FC236}">
                <a16:creationId xmlns:a16="http://schemas.microsoft.com/office/drawing/2014/main" id="{A99620ED-BAE8-4A95-A940-1B65072248D9}"/>
              </a:ext>
            </a:extLst>
          </p:cNvPr>
          <p:cNvPicPr>
            <a:picLocks noChangeAspect="1"/>
          </p:cNvPicPr>
          <p:nvPr userDrawn="1"/>
        </p:nvPicPr>
        <p:blipFill rotWithShape="1">
          <a:blip r:embed="rId14" cstate="print">
            <a:extLst>
              <a:ext uri="{28A0092B-C50C-407E-A947-70E740481C1C}">
                <a14:useLocalDpi xmlns:a14="http://schemas.microsoft.com/office/drawing/2010/main" val="0"/>
              </a:ext>
            </a:extLst>
          </a:blip>
          <a:srcRect t="38465"/>
          <a:stretch/>
        </p:blipFill>
        <p:spPr>
          <a:xfrm>
            <a:off x="-39317664" y="17696630"/>
            <a:ext cx="1269430" cy="1328335"/>
          </a:xfrm>
          <a:prstGeom prst="rect">
            <a:avLst/>
          </a:prstGeom>
        </p:spPr>
      </p:pic>
      <p:sp>
        <p:nvSpPr>
          <p:cNvPr id="8" name="TextBox 7">
            <a:extLst>
              <a:ext uri="{FF2B5EF4-FFF2-40B4-BE49-F238E27FC236}">
                <a16:creationId xmlns:a16="http://schemas.microsoft.com/office/drawing/2014/main" id="{D9AFF8E7-D77D-4DA8-BBE0-F5D14D3E9DA0}"/>
              </a:ext>
            </a:extLst>
          </p:cNvPr>
          <p:cNvSpPr txBox="1"/>
          <p:nvPr userDrawn="1"/>
        </p:nvSpPr>
        <p:spPr>
          <a:xfrm>
            <a:off x="145774" y="0"/>
            <a:ext cx="1484243" cy="369332"/>
          </a:xfrm>
          <a:prstGeom prst="rect">
            <a:avLst/>
          </a:prstGeom>
          <a:noFill/>
        </p:spPr>
        <p:txBody>
          <a:bodyPr wrap="square" rtlCol="0">
            <a:spAutoFit/>
          </a:bodyPr>
          <a:lstStyle/>
          <a:p>
            <a:r>
              <a:rPr lang="en-US" dirty="0">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MĂNG </a:t>
            </a:r>
            <a:r>
              <a:rPr lang="en-US" dirty="0" err="1">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nON</a:t>
            </a:r>
            <a:endParaRPr lang="en-US" dirty="0">
              <a:solidFill>
                <a:schemeClr val="accent6">
                  <a:lumMod val="20000"/>
                  <a:lumOff val="80000"/>
                </a:schemeClr>
              </a:solidFill>
              <a:latin typeface="#9Slide03 Arima Madurai Black" panose="00000A00000000000000" pitchFamily="2" charset="0"/>
              <a:cs typeface="#9Slide03 Arima Madurai Black" panose="00000A00000000000000" pitchFamily="2" charset="0"/>
            </a:endParaRPr>
          </a:p>
        </p:txBody>
      </p:sp>
      <p:sp>
        <p:nvSpPr>
          <p:cNvPr id="9" name="TextBox 8">
            <a:extLst>
              <a:ext uri="{FF2B5EF4-FFF2-40B4-BE49-F238E27FC236}">
                <a16:creationId xmlns:a16="http://schemas.microsoft.com/office/drawing/2014/main" id="{F1F4B2A9-0368-4FF8-82C7-497D36C3A24F}"/>
              </a:ext>
            </a:extLst>
          </p:cNvPr>
          <p:cNvSpPr txBox="1"/>
          <p:nvPr userDrawn="1"/>
        </p:nvSpPr>
        <p:spPr>
          <a:xfrm>
            <a:off x="96078" y="6488668"/>
            <a:ext cx="1484243" cy="369332"/>
          </a:xfrm>
          <a:prstGeom prst="rect">
            <a:avLst/>
          </a:prstGeom>
          <a:noFill/>
        </p:spPr>
        <p:txBody>
          <a:bodyPr wrap="square" rtlCol="0">
            <a:spAutoFit/>
          </a:bodyPr>
          <a:lstStyle/>
          <a:p>
            <a:r>
              <a:rPr lang="en-US" dirty="0">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MĂNG </a:t>
            </a:r>
            <a:r>
              <a:rPr lang="en-US" dirty="0" err="1">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nON</a:t>
            </a:r>
            <a:endParaRPr lang="en-US" dirty="0">
              <a:solidFill>
                <a:schemeClr val="accent6">
                  <a:lumMod val="20000"/>
                  <a:lumOff val="80000"/>
                </a:schemeClr>
              </a:solidFill>
              <a:latin typeface="#9Slide03 Arima Madurai Black" panose="00000A00000000000000" pitchFamily="2" charset="0"/>
              <a:cs typeface="#9Slide03 Arima Madurai Black" panose="00000A00000000000000" pitchFamily="2" charset="0"/>
            </a:endParaRPr>
          </a:p>
        </p:txBody>
      </p:sp>
    </p:spTree>
    <p:extLst>
      <p:ext uri="{BB962C8B-B14F-4D97-AF65-F5344CB8AC3E}">
        <p14:creationId xmlns:p14="http://schemas.microsoft.com/office/powerpoint/2010/main" val="1669814139"/>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solidFill>
                  <a:prstClr val="black">
                    <a:tint val="75000"/>
                  </a:prstClr>
                </a:solidFill>
              </a:rPr>
              <a:pPr/>
              <a:t>7/21/2023</a:t>
            </a:fld>
            <a:endParaRPr lang="en-US">
              <a:solidFill>
                <a:prstClr val="black">
                  <a:tint val="75000"/>
                </a:prstClr>
              </a:solidFill>
            </a:endParaRPr>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pic>
        <p:nvPicPr>
          <p:cNvPr id="8" name="Picture 7"/>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0" y="1673"/>
            <a:ext cx="12192000" cy="6854653"/>
          </a:xfrm>
          <a:prstGeom prst="rect">
            <a:avLst/>
          </a:prstGeom>
        </p:spPr>
      </p:pic>
      <p:pic>
        <p:nvPicPr>
          <p:cNvPr id="9" name="Picture 8">
            <a:extLst>
              <a:ext uri="{FF2B5EF4-FFF2-40B4-BE49-F238E27FC236}">
                <a16:creationId xmlns:a16="http://schemas.microsoft.com/office/drawing/2014/main" id="{F7B93486-AED1-470E-93BF-A4F70809BD06}"/>
              </a:ext>
            </a:extLst>
          </p:cNvPr>
          <p:cNvPicPr>
            <a:picLocks noChangeAspect="1"/>
          </p:cNvPicPr>
          <p:nvPr userDrawn="1"/>
        </p:nvPicPr>
        <p:blipFill rotWithShape="1">
          <a:blip r:embed="rId15" cstate="print">
            <a:extLst>
              <a:ext uri="{28A0092B-C50C-407E-A947-70E740481C1C}">
                <a14:useLocalDpi xmlns:a14="http://schemas.microsoft.com/office/drawing/2010/main" val="0"/>
              </a:ext>
            </a:extLst>
          </a:blip>
          <a:srcRect t="38465"/>
          <a:stretch/>
        </p:blipFill>
        <p:spPr>
          <a:xfrm>
            <a:off x="-2574705" y="5139946"/>
            <a:ext cx="1860330" cy="1946654"/>
          </a:xfrm>
          <a:prstGeom prst="rect">
            <a:avLst/>
          </a:prstGeom>
        </p:spPr>
      </p:pic>
      <p:sp>
        <p:nvSpPr>
          <p:cNvPr id="10" name="TextBox 9">
            <a:extLst>
              <a:ext uri="{FF2B5EF4-FFF2-40B4-BE49-F238E27FC236}">
                <a16:creationId xmlns:a16="http://schemas.microsoft.com/office/drawing/2014/main" id="{09357606-DAD7-4C5E-9351-E003277372BA}"/>
              </a:ext>
            </a:extLst>
          </p:cNvPr>
          <p:cNvSpPr txBox="1"/>
          <p:nvPr userDrawn="1"/>
        </p:nvSpPr>
        <p:spPr>
          <a:xfrm>
            <a:off x="4962387" y="0"/>
            <a:ext cx="1484243" cy="369332"/>
          </a:xfrm>
          <a:prstGeom prst="rect">
            <a:avLst/>
          </a:prstGeom>
          <a:noFill/>
        </p:spPr>
        <p:txBody>
          <a:bodyPr wrap="square" rtlCol="0">
            <a:spAutoFit/>
          </a:bodyPr>
          <a:lstStyle/>
          <a:p>
            <a:r>
              <a:rPr lang="en-US" dirty="0">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MĂNG </a:t>
            </a:r>
            <a:r>
              <a:rPr lang="en-US" dirty="0" err="1">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nON</a:t>
            </a:r>
            <a:endParaRPr lang="en-US" dirty="0">
              <a:solidFill>
                <a:schemeClr val="accent6">
                  <a:lumMod val="20000"/>
                  <a:lumOff val="80000"/>
                </a:schemeClr>
              </a:solidFill>
              <a:latin typeface="#9Slide03 Arima Madurai Black" panose="00000A00000000000000" pitchFamily="2" charset="0"/>
              <a:cs typeface="#9Slide03 Arima Madurai Black" panose="00000A00000000000000" pitchFamily="2" charset="0"/>
            </a:endParaRPr>
          </a:p>
        </p:txBody>
      </p:sp>
      <p:sp>
        <p:nvSpPr>
          <p:cNvPr id="11" name="TextBox 10">
            <a:extLst>
              <a:ext uri="{FF2B5EF4-FFF2-40B4-BE49-F238E27FC236}">
                <a16:creationId xmlns:a16="http://schemas.microsoft.com/office/drawing/2014/main" id="{6D85270F-D6E4-4A29-851C-053E14A539BA}"/>
              </a:ext>
            </a:extLst>
          </p:cNvPr>
          <p:cNvSpPr txBox="1"/>
          <p:nvPr userDrawn="1"/>
        </p:nvSpPr>
        <p:spPr>
          <a:xfrm>
            <a:off x="4912691" y="6488668"/>
            <a:ext cx="1484243" cy="369332"/>
          </a:xfrm>
          <a:prstGeom prst="rect">
            <a:avLst/>
          </a:prstGeom>
          <a:noFill/>
        </p:spPr>
        <p:txBody>
          <a:bodyPr wrap="square" rtlCol="0">
            <a:spAutoFit/>
          </a:bodyPr>
          <a:lstStyle/>
          <a:p>
            <a:r>
              <a:rPr lang="en-US" dirty="0">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MĂNG </a:t>
            </a:r>
            <a:r>
              <a:rPr lang="en-US" dirty="0" err="1">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nON</a:t>
            </a:r>
            <a:endParaRPr lang="en-US" dirty="0">
              <a:solidFill>
                <a:schemeClr val="accent6">
                  <a:lumMod val="20000"/>
                  <a:lumOff val="80000"/>
                </a:schemeClr>
              </a:solidFill>
              <a:latin typeface="#9Slide03 Arima Madurai Black" panose="00000A00000000000000" pitchFamily="2" charset="0"/>
              <a:cs typeface="#9Slide03 Arima Madurai Black" panose="00000A00000000000000" pitchFamily="2" charset="0"/>
            </a:endParaRPr>
          </a:p>
        </p:txBody>
      </p:sp>
    </p:spTree>
    <p:extLst>
      <p:ext uri="{BB962C8B-B14F-4D97-AF65-F5344CB8AC3E}">
        <p14:creationId xmlns:p14="http://schemas.microsoft.com/office/powerpoint/2010/main" val="2820664594"/>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CD88A2-A8ED-4796-ABF9-3B8FE568CFA9}" type="datetimeFigureOut">
              <a:rPr lang="en-US" smtClean="0">
                <a:solidFill>
                  <a:prstClr val="black">
                    <a:tint val="75000"/>
                  </a:prstClr>
                </a:solidFill>
              </a:rPr>
              <a:pPr/>
              <a:t>7/21/2023</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5D1682-7505-41DF-BF39-FFEDA95B34ED}" type="slidenum">
              <a:rPr lang="en-US" smtClean="0">
                <a:solidFill>
                  <a:prstClr val="black">
                    <a:tint val="75000"/>
                  </a:prstClr>
                </a:solidFill>
              </a:rPr>
              <a:pPr/>
              <a:t>‹#›</a:t>
            </a:fld>
            <a:endParaRPr lang="en-US">
              <a:solidFill>
                <a:prstClr val="black">
                  <a:tint val="75000"/>
                </a:prstClr>
              </a:solidFill>
            </a:endParaRPr>
          </a:p>
        </p:txBody>
      </p:sp>
      <p:sp>
        <p:nvSpPr>
          <p:cNvPr id="7" name="TextBox 6">
            <a:extLst>
              <a:ext uri="{FF2B5EF4-FFF2-40B4-BE49-F238E27FC236}">
                <a16:creationId xmlns:a16="http://schemas.microsoft.com/office/drawing/2014/main" id="{6D57B80D-BA90-4A92-A139-48E82678EC3C}"/>
              </a:ext>
            </a:extLst>
          </p:cNvPr>
          <p:cNvSpPr txBox="1"/>
          <p:nvPr userDrawn="1"/>
        </p:nvSpPr>
        <p:spPr>
          <a:xfrm>
            <a:off x="145774" y="0"/>
            <a:ext cx="1484243" cy="369332"/>
          </a:xfrm>
          <a:prstGeom prst="rect">
            <a:avLst/>
          </a:prstGeom>
          <a:noFill/>
        </p:spPr>
        <p:txBody>
          <a:bodyPr wrap="square" rtlCol="0">
            <a:spAutoFit/>
          </a:bodyPr>
          <a:lstStyle/>
          <a:p>
            <a:r>
              <a:rPr lang="en-US" dirty="0">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MĂNG </a:t>
            </a:r>
            <a:r>
              <a:rPr lang="en-US" dirty="0" err="1">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nON</a:t>
            </a:r>
            <a:endParaRPr lang="en-US" dirty="0">
              <a:solidFill>
                <a:schemeClr val="accent6">
                  <a:lumMod val="20000"/>
                  <a:lumOff val="80000"/>
                </a:schemeClr>
              </a:solidFill>
              <a:latin typeface="#9Slide03 Arima Madurai Black" panose="00000A00000000000000" pitchFamily="2" charset="0"/>
              <a:cs typeface="#9Slide03 Arima Madurai Black" panose="00000A00000000000000" pitchFamily="2" charset="0"/>
            </a:endParaRPr>
          </a:p>
        </p:txBody>
      </p:sp>
      <p:sp>
        <p:nvSpPr>
          <p:cNvPr id="8" name="TextBox 7">
            <a:extLst>
              <a:ext uri="{FF2B5EF4-FFF2-40B4-BE49-F238E27FC236}">
                <a16:creationId xmlns:a16="http://schemas.microsoft.com/office/drawing/2014/main" id="{A5D4F6F5-94BB-444C-B216-DDBF59DF1D4B}"/>
              </a:ext>
            </a:extLst>
          </p:cNvPr>
          <p:cNvSpPr txBox="1"/>
          <p:nvPr userDrawn="1"/>
        </p:nvSpPr>
        <p:spPr>
          <a:xfrm>
            <a:off x="96078" y="6488668"/>
            <a:ext cx="1484243" cy="369332"/>
          </a:xfrm>
          <a:prstGeom prst="rect">
            <a:avLst/>
          </a:prstGeom>
          <a:noFill/>
        </p:spPr>
        <p:txBody>
          <a:bodyPr wrap="square" rtlCol="0">
            <a:spAutoFit/>
          </a:bodyPr>
          <a:lstStyle/>
          <a:p>
            <a:r>
              <a:rPr lang="en-US" dirty="0">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MĂNG </a:t>
            </a:r>
            <a:r>
              <a:rPr lang="en-US" dirty="0" err="1">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nON</a:t>
            </a:r>
            <a:endParaRPr lang="en-US" dirty="0">
              <a:solidFill>
                <a:schemeClr val="accent6">
                  <a:lumMod val="20000"/>
                  <a:lumOff val="80000"/>
                </a:schemeClr>
              </a:solidFill>
              <a:latin typeface="#9Slide03 Arima Madurai Black" panose="00000A00000000000000" pitchFamily="2" charset="0"/>
              <a:cs typeface="#9Slide03 Arima Madurai Black" panose="00000A00000000000000" pitchFamily="2" charset="0"/>
            </a:endParaRPr>
          </a:p>
        </p:txBody>
      </p:sp>
    </p:spTree>
    <p:extLst>
      <p:ext uri="{BB962C8B-B14F-4D97-AF65-F5344CB8AC3E}">
        <p14:creationId xmlns:p14="http://schemas.microsoft.com/office/powerpoint/2010/main" val="206923209"/>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Lst>
  <p:txStyles>
    <p:titleStyle>
      <a:lvl1pPr algn="ctr" defTabSz="914400" rtl="0" eaLnBrk="1" latinLnBrk="0" hangingPunct="1">
        <a:spcBef>
          <a:spcPct val="0"/>
        </a:spcBef>
        <a:buNone/>
        <a:defRPr sz="4400" b="0" i="0" u="none"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CD88A2-A8ED-4796-ABF9-3B8FE568CFA9}" type="datetimeFigureOut">
              <a:rPr lang="en-US" smtClean="0">
                <a:solidFill>
                  <a:prstClr val="black">
                    <a:tint val="75000"/>
                  </a:prstClr>
                </a:solidFill>
              </a:rPr>
              <a:pPr/>
              <a:t>7/21/2023</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5D1682-7505-41DF-BF39-FFEDA95B34ED}" type="slidenum">
              <a:rPr lang="en-US" smtClean="0">
                <a:solidFill>
                  <a:prstClr val="black">
                    <a:tint val="75000"/>
                  </a:prstClr>
                </a:solidFill>
              </a:rPr>
              <a:pPr/>
              <a:t>‹#›</a:t>
            </a:fld>
            <a:endParaRPr lang="en-US">
              <a:solidFill>
                <a:prstClr val="black">
                  <a:tint val="75000"/>
                </a:prstClr>
              </a:solidFill>
            </a:endParaRPr>
          </a:p>
        </p:txBody>
      </p:sp>
      <p:sp>
        <p:nvSpPr>
          <p:cNvPr id="7" name="TextBox 6">
            <a:extLst>
              <a:ext uri="{FF2B5EF4-FFF2-40B4-BE49-F238E27FC236}">
                <a16:creationId xmlns:a16="http://schemas.microsoft.com/office/drawing/2014/main" id="{FDAEDAC5-E1FD-4FA4-AD5F-9F438AA2E97F}"/>
              </a:ext>
            </a:extLst>
          </p:cNvPr>
          <p:cNvSpPr txBox="1"/>
          <p:nvPr userDrawn="1"/>
        </p:nvSpPr>
        <p:spPr>
          <a:xfrm>
            <a:off x="145774" y="0"/>
            <a:ext cx="1484243" cy="369332"/>
          </a:xfrm>
          <a:prstGeom prst="rect">
            <a:avLst/>
          </a:prstGeom>
          <a:noFill/>
        </p:spPr>
        <p:txBody>
          <a:bodyPr wrap="square" rtlCol="0">
            <a:spAutoFit/>
          </a:bodyPr>
          <a:lstStyle/>
          <a:p>
            <a:r>
              <a:rPr lang="en-US" dirty="0">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MĂNG </a:t>
            </a:r>
            <a:r>
              <a:rPr lang="en-US" dirty="0" err="1">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nON</a:t>
            </a:r>
            <a:endParaRPr lang="en-US" dirty="0">
              <a:solidFill>
                <a:schemeClr val="accent6">
                  <a:lumMod val="20000"/>
                  <a:lumOff val="80000"/>
                </a:schemeClr>
              </a:solidFill>
              <a:latin typeface="#9Slide03 Arima Madurai Black" panose="00000A00000000000000" pitchFamily="2" charset="0"/>
              <a:cs typeface="#9Slide03 Arima Madurai Black" panose="00000A00000000000000" pitchFamily="2" charset="0"/>
            </a:endParaRPr>
          </a:p>
        </p:txBody>
      </p:sp>
      <p:sp>
        <p:nvSpPr>
          <p:cNvPr id="8" name="TextBox 7">
            <a:extLst>
              <a:ext uri="{FF2B5EF4-FFF2-40B4-BE49-F238E27FC236}">
                <a16:creationId xmlns:a16="http://schemas.microsoft.com/office/drawing/2014/main" id="{AEEB9CC0-23B2-4B4D-A772-5C9C25AFB04B}"/>
              </a:ext>
            </a:extLst>
          </p:cNvPr>
          <p:cNvSpPr txBox="1"/>
          <p:nvPr userDrawn="1"/>
        </p:nvSpPr>
        <p:spPr>
          <a:xfrm>
            <a:off x="96078" y="6488668"/>
            <a:ext cx="1484243" cy="369332"/>
          </a:xfrm>
          <a:prstGeom prst="rect">
            <a:avLst/>
          </a:prstGeom>
          <a:noFill/>
        </p:spPr>
        <p:txBody>
          <a:bodyPr wrap="square" rtlCol="0">
            <a:spAutoFit/>
          </a:bodyPr>
          <a:lstStyle/>
          <a:p>
            <a:r>
              <a:rPr lang="en-US" dirty="0">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MĂNG </a:t>
            </a:r>
            <a:r>
              <a:rPr lang="en-US" dirty="0" err="1">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nON</a:t>
            </a:r>
            <a:endParaRPr lang="en-US" dirty="0">
              <a:solidFill>
                <a:schemeClr val="accent6">
                  <a:lumMod val="20000"/>
                  <a:lumOff val="80000"/>
                </a:schemeClr>
              </a:solidFill>
              <a:latin typeface="#9Slide03 Arima Madurai Black" panose="00000A00000000000000" pitchFamily="2" charset="0"/>
              <a:cs typeface="#9Slide03 Arima Madurai Black" panose="00000A00000000000000" pitchFamily="2" charset="0"/>
            </a:endParaRPr>
          </a:p>
        </p:txBody>
      </p:sp>
    </p:spTree>
    <p:extLst>
      <p:ext uri="{BB962C8B-B14F-4D97-AF65-F5344CB8AC3E}">
        <p14:creationId xmlns:p14="http://schemas.microsoft.com/office/powerpoint/2010/main" val="3729557520"/>
      </p:ext>
    </p:extLst>
  </p:cSld>
  <p:clrMap bg1="lt1" tx1="dk1" bg2="lt2" tx2="dk2" accent1="accent1" accent2="accent2" accent3="accent3" accent4="accent4" accent5="accent5" accent6="accent6" hlink="hlink" folHlink="folHlink"/>
  <p:sldLayoutIdLst>
    <p:sldLayoutId id="2147483735" r:id="rId1"/>
    <p:sldLayoutId id="2147483736" r:id="rId2"/>
    <p:sldLayoutId id="2147483737" r:id="rId3"/>
    <p:sldLayoutId id="2147483738" r:id="rId4"/>
    <p:sldLayoutId id="2147483739" r:id="rId5"/>
    <p:sldLayoutId id="2147483740" r:id="rId6"/>
    <p:sldLayoutId id="2147483741" r:id="rId7"/>
    <p:sldLayoutId id="2147483742" r:id="rId8"/>
    <p:sldLayoutId id="2147483743" r:id="rId9"/>
    <p:sldLayoutId id="2147483744" r:id="rId10"/>
    <p:sldLayoutId id="2147483745" r:id="rId11"/>
  </p:sldLayoutIdLst>
  <p:txStyles>
    <p:titleStyle>
      <a:lvl1pPr algn="ctr" defTabSz="914400" rtl="0" eaLnBrk="1" latinLnBrk="0" hangingPunct="1">
        <a:spcBef>
          <a:spcPct val="0"/>
        </a:spcBef>
        <a:buNone/>
        <a:defRPr sz="4400" b="0" i="0" u="none"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CD88A2-A8ED-4796-ABF9-3B8FE568CFA9}" type="datetimeFigureOut">
              <a:rPr lang="en-US" smtClean="0">
                <a:solidFill>
                  <a:prstClr val="black">
                    <a:tint val="75000"/>
                  </a:prstClr>
                </a:solidFill>
              </a:rPr>
              <a:pPr/>
              <a:t>7/21/2023</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5D1682-7505-41DF-BF39-FFEDA95B34ED}" type="slidenum">
              <a:rPr lang="en-US" smtClean="0">
                <a:solidFill>
                  <a:prstClr val="black">
                    <a:tint val="75000"/>
                  </a:prstClr>
                </a:solidFill>
              </a:rPr>
              <a:pPr/>
              <a:t>‹#›</a:t>
            </a:fld>
            <a:endParaRPr lang="en-US">
              <a:solidFill>
                <a:prstClr val="black">
                  <a:tint val="75000"/>
                </a:prstClr>
              </a:solidFill>
            </a:endParaRPr>
          </a:p>
        </p:txBody>
      </p:sp>
      <p:sp>
        <p:nvSpPr>
          <p:cNvPr id="7" name="TextBox 6">
            <a:extLst>
              <a:ext uri="{FF2B5EF4-FFF2-40B4-BE49-F238E27FC236}">
                <a16:creationId xmlns:a16="http://schemas.microsoft.com/office/drawing/2014/main" id="{68B6C287-24FC-4E96-9639-0B390F0BE393}"/>
              </a:ext>
            </a:extLst>
          </p:cNvPr>
          <p:cNvSpPr txBox="1"/>
          <p:nvPr userDrawn="1"/>
        </p:nvSpPr>
        <p:spPr>
          <a:xfrm>
            <a:off x="145774" y="0"/>
            <a:ext cx="1484243" cy="369332"/>
          </a:xfrm>
          <a:prstGeom prst="rect">
            <a:avLst/>
          </a:prstGeom>
          <a:noFill/>
        </p:spPr>
        <p:txBody>
          <a:bodyPr wrap="square" rtlCol="0">
            <a:spAutoFit/>
          </a:bodyPr>
          <a:lstStyle/>
          <a:p>
            <a:r>
              <a:rPr lang="en-US" dirty="0">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MĂNG </a:t>
            </a:r>
            <a:r>
              <a:rPr lang="en-US" dirty="0" err="1">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nON</a:t>
            </a:r>
            <a:endParaRPr lang="en-US" dirty="0">
              <a:solidFill>
                <a:schemeClr val="accent6">
                  <a:lumMod val="20000"/>
                  <a:lumOff val="80000"/>
                </a:schemeClr>
              </a:solidFill>
              <a:latin typeface="#9Slide03 Arima Madurai Black" panose="00000A00000000000000" pitchFamily="2" charset="0"/>
              <a:cs typeface="#9Slide03 Arima Madurai Black" panose="00000A00000000000000" pitchFamily="2" charset="0"/>
            </a:endParaRPr>
          </a:p>
        </p:txBody>
      </p:sp>
      <p:sp>
        <p:nvSpPr>
          <p:cNvPr id="8" name="TextBox 7">
            <a:extLst>
              <a:ext uri="{FF2B5EF4-FFF2-40B4-BE49-F238E27FC236}">
                <a16:creationId xmlns:a16="http://schemas.microsoft.com/office/drawing/2014/main" id="{C08975D0-DB33-4BD1-A576-8F8A743EAEB8}"/>
              </a:ext>
            </a:extLst>
          </p:cNvPr>
          <p:cNvSpPr txBox="1"/>
          <p:nvPr userDrawn="1"/>
        </p:nvSpPr>
        <p:spPr>
          <a:xfrm>
            <a:off x="96078" y="6488668"/>
            <a:ext cx="1484243" cy="369332"/>
          </a:xfrm>
          <a:prstGeom prst="rect">
            <a:avLst/>
          </a:prstGeom>
          <a:noFill/>
        </p:spPr>
        <p:txBody>
          <a:bodyPr wrap="square" rtlCol="0">
            <a:spAutoFit/>
          </a:bodyPr>
          <a:lstStyle/>
          <a:p>
            <a:r>
              <a:rPr lang="en-US" dirty="0">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MĂNG </a:t>
            </a:r>
            <a:r>
              <a:rPr lang="en-US" dirty="0" err="1">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nON</a:t>
            </a:r>
            <a:endParaRPr lang="en-US" dirty="0">
              <a:solidFill>
                <a:schemeClr val="accent6">
                  <a:lumMod val="20000"/>
                  <a:lumOff val="80000"/>
                </a:schemeClr>
              </a:solidFill>
              <a:latin typeface="#9Slide03 Arima Madurai Black" panose="00000A00000000000000" pitchFamily="2" charset="0"/>
              <a:cs typeface="#9Slide03 Arima Madurai Black" panose="00000A00000000000000" pitchFamily="2" charset="0"/>
            </a:endParaRPr>
          </a:p>
        </p:txBody>
      </p:sp>
    </p:spTree>
    <p:extLst>
      <p:ext uri="{BB962C8B-B14F-4D97-AF65-F5344CB8AC3E}">
        <p14:creationId xmlns:p14="http://schemas.microsoft.com/office/powerpoint/2010/main" val="5127589"/>
      </p:ext>
    </p:extLst>
  </p:cSld>
  <p:clrMap bg1="lt1" tx1="dk1" bg2="lt2" tx2="dk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51" r:id="rId5"/>
    <p:sldLayoutId id="2147483752" r:id="rId6"/>
    <p:sldLayoutId id="2147483753" r:id="rId7"/>
    <p:sldLayoutId id="2147483754" r:id="rId8"/>
    <p:sldLayoutId id="2147483755" r:id="rId9"/>
    <p:sldLayoutId id="2147483756" r:id="rId10"/>
    <p:sldLayoutId id="2147483757" r:id="rId11"/>
  </p:sldLayoutIdLst>
  <p:txStyles>
    <p:titleStyle>
      <a:lvl1pPr algn="ctr" defTabSz="914400" rtl="0" eaLnBrk="1" latinLnBrk="0" hangingPunct="1">
        <a:spcBef>
          <a:spcPct val="0"/>
        </a:spcBef>
        <a:buNone/>
        <a:defRPr sz="4400" b="0" i="0" u="none"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1.png"/><Relationship Id="rId3" Type="http://schemas.openxmlformats.org/officeDocument/2006/relationships/tags" Target="../tags/tag1.xml"/><Relationship Id="rId7" Type="http://schemas.openxmlformats.org/officeDocument/2006/relationships/image" Target="../media/image6.png"/><Relationship Id="rId12" Type="http://schemas.microsoft.com/office/2007/relationships/hdphoto" Target="../media/hdphoto1.wdp"/><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3.png"/><Relationship Id="rId10" Type="http://schemas.openxmlformats.org/officeDocument/2006/relationships/image" Target="../media/image9.png"/><Relationship Id="rId4" Type="http://schemas.openxmlformats.org/officeDocument/2006/relationships/slideLayout" Target="../slideLayouts/slideLayout4.xml"/><Relationship Id="rId9" Type="http://schemas.openxmlformats.org/officeDocument/2006/relationships/image" Target="../media/image8.png"/><Relationship Id="rId14" Type="http://schemas.openxmlformats.org/officeDocument/2006/relationships/image" Target="../media/image12.png"/></Relationships>
</file>

<file path=ppt/slides/_rels/slide10.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slideLayout" Target="../slideLayouts/slideLayout58.xml"/><Relationship Id="rId7" Type="http://schemas.openxmlformats.org/officeDocument/2006/relationships/slide" Target="slide13.xml"/><Relationship Id="rId2" Type="http://schemas.openxmlformats.org/officeDocument/2006/relationships/audio" Target="../media/media2.mp3"/><Relationship Id="rId1" Type="http://schemas.microsoft.com/office/2007/relationships/media" Target="../media/media2.mp3"/><Relationship Id="rId6" Type="http://schemas.microsoft.com/office/2007/relationships/hdphoto" Target="../media/hdphoto6.wdp"/><Relationship Id="rId5" Type="http://schemas.openxmlformats.org/officeDocument/2006/relationships/image" Target="../media/image39.png"/><Relationship Id="rId4" Type="http://schemas.openxmlformats.org/officeDocument/2006/relationships/image" Target="../media/image38.png"/><Relationship Id="rId9" Type="http://schemas.openxmlformats.org/officeDocument/2006/relationships/image" Target="../media/image41.png"/></Relationships>
</file>

<file path=ppt/slides/_rels/slide11.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png"/><Relationship Id="rId18" Type="http://schemas.openxmlformats.org/officeDocument/2006/relationships/image" Target="../media/image27.png"/><Relationship Id="rId3" Type="http://schemas.openxmlformats.org/officeDocument/2006/relationships/image" Target="../media/image15.svg"/><Relationship Id="rId21" Type="http://schemas.microsoft.com/office/2007/relationships/hdphoto" Target="../media/hdphoto4.wdp"/><Relationship Id="rId7" Type="http://schemas.openxmlformats.org/officeDocument/2006/relationships/image" Target="../media/image19.svg"/><Relationship Id="rId12" Type="http://schemas.openxmlformats.org/officeDocument/2006/relationships/image" Target="../media/image23.png"/><Relationship Id="rId17" Type="http://schemas.microsoft.com/office/2007/relationships/hdphoto" Target="../media/hdphoto3.wdp"/><Relationship Id="rId2" Type="http://schemas.openxmlformats.org/officeDocument/2006/relationships/image" Target="../media/image14.png"/><Relationship Id="rId16" Type="http://schemas.openxmlformats.org/officeDocument/2006/relationships/image" Target="../media/image26.png"/><Relationship Id="rId20" Type="http://schemas.openxmlformats.org/officeDocument/2006/relationships/image" Target="../media/image29.png"/><Relationship Id="rId1" Type="http://schemas.openxmlformats.org/officeDocument/2006/relationships/slideLayout" Target="../slideLayouts/slideLayout126.xml"/><Relationship Id="rId6" Type="http://schemas.openxmlformats.org/officeDocument/2006/relationships/image" Target="../media/image18.png"/><Relationship Id="rId11" Type="http://schemas.microsoft.com/office/2007/relationships/hdphoto" Target="../media/hdphoto2.wdp"/><Relationship Id="rId5" Type="http://schemas.openxmlformats.org/officeDocument/2006/relationships/image" Target="../media/image17.svg"/><Relationship Id="rId15" Type="http://schemas.openxmlformats.org/officeDocument/2006/relationships/image" Target="../media/image25.svg"/><Relationship Id="rId23" Type="http://schemas.microsoft.com/office/2007/relationships/hdphoto" Target="../media/hdphoto5.wdp"/><Relationship Id="rId10" Type="http://schemas.openxmlformats.org/officeDocument/2006/relationships/image" Target="../media/image22.png"/><Relationship Id="rId19" Type="http://schemas.openxmlformats.org/officeDocument/2006/relationships/image" Target="../media/image28.svg"/><Relationship Id="rId4" Type="http://schemas.openxmlformats.org/officeDocument/2006/relationships/image" Target="../media/image16.png"/><Relationship Id="rId9" Type="http://schemas.openxmlformats.org/officeDocument/2006/relationships/image" Target="../media/image21.svg"/><Relationship Id="rId14" Type="http://schemas.openxmlformats.org/officeDocument/2006/relationships/image" Target="../media/image24.png"/><Relationship Id="rId22" Type="http://schemas.openxmlformats.org/officeDocument/2006/relationships/image" Target="../media/image30.png"/></Relationships>
</file>

<file path=ppt/slides/_rels/slide12.xml.rels><?xml version="1.0" encoding="UTF-8" standalone="yes"?>
<Relationships xmlns="http://schemas.openxmlformats.org/package/2006/relationships"><Relationship Id="rId8" Type="http://schemas.openxmlformats.org/officeDocument/2006/relationships/image" Target="../media/image59.svg"/><Relationship Id="rId13" Type="http://schemas.openxmlformats.org/officeDocument/2006/relationships/image" Target="../media/image64.svg"/><Relationship Id="rId3" Type="http://schemas.openxmlformats.org/officeDocument/2006/relationships/image" Target="../media/image54.png"/><Relationship Id="rId7" Type="http://schemas.openxmlformats.org/officeDocument/2006/relationships/image" Target="../media/image58.png"/><Relationship Id="rId12" Type="http://schemas.openxmlformats.org/officeDocument/2006/relationships/image" Target="../media/image63.png"/><Relationship Id="rId2" Type="http://schemas.openxmlformats.org/officeDocument/2006/relationships/audio" Target="../media/audio1.wav"/><Relationship Id="rId1" Type="http://schemas.openxmlformats.org/officeDocument/2006/relationships/slideLayout" Target="../slideLayouts/slideLayout39.xml"/><Relationship Id="rId6" Type="http://schemas.openxmlformats.org/officeDocument/2006/relationships/image" Target="../media/image57.svg"/><Relationship Id="rId11" Type="http://schemas.openxmlformats.org/officeDocument/2006/relationships/image" Target="../media/image62.png"/><Relationship Id="rId5" Type="http://schemas.openxmlformats.org/officeDocument/2006/relationships/image" Target="../media/image56.png"/><Relationship Id="rId10" Type="http://schemas.openxmlformats.org/officeDocument/2006/relationships/image" Target="../media/image61.svg"/><Relationship Id="rId4" Type="http://schemas.openxmlformats.org/officeDocument/2006/relationships/image" Target="../media/image55.svg"/><Relationship Id="rId9" Type="http://schemas.openxmlformats.org/officeDocument/2006/relationships/image" Target="../media/image60.png"/></Relationships>
</file>

<file path=ppt/slides/_rels/slide13.xml.rels><?xml version="1.0" encoding="UTF-8" standalone="yes"?>
<Relationships xmlns="http://schemas.openxmlformats.org/package/2006/relationships"><Relationship Id="rId8" Type="http://schemas.openxmlformats.org/officeDocument/2006/relationships/image" Target="../media/image64.svg"/><Relationship Id="rId13" Type="http://schemas.openxmlformats.org/officeDocument/2006/relationships/image" Target="../media/image69.svg"/><Relationship Id="rId3" Type="http://schemas.openxmlformats.org/officeDocument/2006/relationships/image" Target="../media/image55.svg"/><Relationship Id="rId7" Type="http://schemas.openxmlformats.org/officeDocument/2006/relationships/image" Target="../media/image63.png"/><Relationship Id="rId12" Type="http://schemas.openxmlformats.org/officeDocument/2006/relationships/image" Target="../media/image68.png"/><Relationship Id="rId2" Type="http://schemas.openxmlformats.org/officeDocument/2006/relationships/image" Target="../media/image54.png"/><Relationship Id="rId1" Type="http://schemas.openxmlformats.org/officeDocument/2006/relationships/slideLayout" Target="../slideLayouts/slideLayout39.xml"/><Relationship Id="rId6" Type="http://schemas.openxmlformats.org/officeDocument/2006/relationships/image" Target="../media/image62.png"/><Relationship Id="rId11" Type="http://schemas.openxmlformats.org/officeDocument/2006/relationships/image" Target="../media/image67.svg"/><Relationship Id="rId5" Type="http://schemas.openxmlformats.org/officeDocument/2006/relationships/image" Target="../media/image61.svg"/><Relationship Id="rId10" Type="http://schemas.openxmlformats.org/officeDocument/2006/relationships/image" Target="../media/image66.png"/><Relationship Id="rId4" Type="http://schemas.openxmlformats.org/officeDocument/2006/relationships/image" Target="../media/image60.png"/><Relationship Id="rId9" Type="http://schemas.openxmlformats.org/officeDocument/2006/relationships/image" Target="../media/image65.png"/><Relationship Id="rId14" Type="http://schemas.openxmlformats.org/officeDocument/2006/relationships/image" Target="../media/image70.png"/></Relationships>
</file>

<file path=ppt/slides/_rels/slide14.xml.rels><?xml version="1.0" encoding="UTF-8" standalone="yes"?>
<Relationships xmlns="http://schemas.openxmlformats.org/package/2006/relationships"><Relationship Id="rId3" Type="http://schemas.openxmlformats.org/officeDocument/2006/relationships/image" Target="../media/image72.svg"/><Relationship Id="rId7" Type="http://schemas.openxmlformats.org/officeDocument/2006/relationships/image" Target="../media/image76.png"/><Relationship Id="rId2" Type="http://schemas.openxmlformats.org/officeDocument/2006/relationships/image" Target="../media/image71.png"/><Relationship Id="rId1" Type="http://schemas.openxmlformats.org/officeDocument/2006/relationships/slideLayout" Target="../slideLayouts/slideLayout4.x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73.png"/></Relationships>
</file>

<file path=ppt/slides/_rels/slide15.xml.rels><?xml version="1.0" encoding="UTF-8" standalone="yes"?>
<Relationships xmlns="http://schemas.openxmlformats.org/package/2006/relationships"><Relationship Id="rId8" Type="http://schemas.openxmlformats.org/officeDocument/2006/relationships/image" Target="../media/image78.svg"/><Relationship Id="rId3" Type="http://schemas.openxmlformats.org/officeDocument/2006/relationships/image" Target="../media/image64.svg"/><Relationship Id="rId7" Type="http://schemas.openxmlformats.org/officeDocument/2006/relationships/image" Target="../media/image77.png"/><Relationship Id="rId12" Type="http://schemas.openxmlformats.org/officeDocument/2006/relationships/image" Target="../media/image17.svg"/><Relationship Id="rId2" Type="http://schemas.openxmlformats.org/officeDocument/2006/relationships/image" Target="../media/image63.png"/><Relationship Id="rId1" Type="http://schemas.openxmlformats.org/officeDocument/2006/relationships/slideLayout" Target="../slideLayouts/slideLayout51.xml"/><Relationship Id="rId6" Type="http://schemas.openxmlformats.org/officeDocument/2006/relationships/image" Target="../media/image72.svg"/><Relationship Id="rId11" Type="http://schemas.openxmlformats.org/officeDocument/2006/relationships/image" Target="../media/image16.png"/><Relationship Id="rId5" Type="http://schemas.openxmlformats.org/officeDocument/2006/relationships/image" Target="../media/image71.png"/><Relationship Id="rId10" Type="http://schemas.openxmlformats.org/officeDocument/2006/relationships/image" Target="../media/image80.svg"/><Relationship Id="rId4" Type="http://schemas.openxmlformats.org/officeDocument/2006/relationships/image" Target="../media/image62.png"/><Relationship Id="rId9" Type="http://schemas.openxmlformats.org/officeDocument/2006/relationships/image" Target="../media/image79.png"/></Relationships>
</file>

<file path=ppt/slides/_rels/slide16.xml.rels><?xml version="1.0" encoding="UTF-8" standalone="yes"?>
<Relationships xmlns="http://schemas.openxmlformats.org/package/2006/relationships"><Relationship Id="rId8" Type="http://schemas.openxmlformats.org/officeDocument/2006/relationships/image" Target="../media/image69.svg"/><Relationship Id="rId13" Type="http://schemas.openxmlformats.org/officeDocument/2006/relationships/image" Target="../media/image90.svg"/><Relationship Id="rId18" Type="http://schemas.openxmlformats.org/officeDocument/2006/relationships/image" Target="../media/image16.png"/><Relationship Id="rId3" Type="http://schemas.openxmlformats.org/officeDocument/2006/relationships/image" Target="../media/image82.svg"/><Relationship Id="rId7" Type="http://schemas.openxmlformats.org/officeDocument/2006/relationships/image" Target="../media/image68.png"/><Relationship Id="rId12" Type="http://schemas.openxmlformats.org/officeDocument/2006/relationships/image" Target="../media/image89.png"/><Relationship Id="rId17" Type="http://schemas.openxmlformats.org/officeDocument/2006/relationships/image" Target="../media/image67.svg"/><Relationship Id="rId2" Type="http://schemas.openxmlformats.org/officeDocument/2006/relationships/image" Target="../media/image81.png"/><Relationship Id="rId16" Type="http://schemas.openxmlformats.org/officeDocument/2006/relationships/image" Target="../media/image66.png"/><Relationship Id="rId1" Type="http://schemas.openxmlformats.org/officeDocument/2006/relationships/slideLayout" Target="../slideLayouts/slideLayout4.xml"/><Relationship Id="rId6" Type="http://schemas.openxmlformats.org/officeDocument/2006/relationships/image" Target="../media/image85.png"/><Relationship Id="rId11" Type="http://schemas.openxmlformats.org/officeDocument/2006/relationships/image" Target="../media/image88.jpg"/><Relationship Id="rId5" Type="http://schemas.openxmlformats.org/officeDocument/2006/relationships/image" Target="../media/image84.svg"/><Relationship Id="rId15" Type="http://schemas.openxmlformats.org/officeDocument/2006/relationships/image" Target="../media/image92.svg"/><Relationship Id="rId10" Type="http://schemas.openxmlformats.org/officeDocument/2006/relationships/image" Target="../media/image87.svg"/><Relationship Id="rId19" Type="http://schemas.openxmlformats.org/officeDocument/2006/relationships/image" Target="../media/image17.svg"/><Relationship Id="rId4" Type="http://schemas.openxmlformats.org/officeDocument/2006/relationships/image" Target="../media/image83.png"/><Relationship Id="rId9" Type="http://schemas.openxmlformats.org/officeDocument/2006/relationships/image" Target="../media/image86.png"/><Relationship Id="rId14" Type="http://schemas.openxmlformats.org/officeDocument/2006/relationships/image" Target="../media/image91.png"/></Relationships>
</file>

<file path=ppt/slides/_rels/slide17.xml.rels><?xml version="1.0" encoding="UTF-8" standalone="yes"?>
<Relationships xmlns="http://schemas.openxmlformats.org/package/2006/relationships"><Relationship Id="rId8" Type="http://schemas.openxmlformats.org/officeDocument/2006/relationships/image" Target="../media/image99.svg"/><Relationship Id="rId13" Type="http://schemas.openxmlformats.org/officeDocument/2006/relationships/image" Target="../media/image91.png"/><Relationship Id="rId3" Type="http://schemas.openxmlformats.org/officeDocument/2006/relationships/image" Target="../media/image94.svg"/><Relationship Id="rId7" Type="http://schemas.openxmlformats.org/officeDocument/2006/relationships/image" Target="../media/image98.png"/><Relationship Id="rId12" Type="http://schemas.openxmlformats.org/officeDocument/2006/relationships/image" Target="../media/image102.svg"/><Relationship Id="rId2" Type="http://schemas.openxmlformats.org/officeDocument/2006/relationships/image" Target="../media/image93.png"/><Relationship Id="rId1" Type="http://schemas.openxmlformats.org/officeDocument/2006/relationships/slideLayout" Target="../slideLayouts/slideLayout51.xml"/><Relationship Id="rId6" Type="http://schemas.openxmlformats.org/officeDocument/2006/relationships/image" Target="../media/image97.jpg"/><Relationship Id="rId11" Type="http://schemas.openxmlformats.org/officeDocument/2006/relationships/image" Target="../media/image101.png"/><Relationship Id="rId5" Type="http://schemas.openxmlformats.org/officeDocument/2006/relationships/image" Target="../media/image96.svg"/><Relationship Id="rId10" Type="http://schemas.microsoft.com/office/2007/relationships/hdphoto" Target="../media/hdphoto14.wdp"/><Relationship Id="rId4" Type="http://schemas.openxmlformats.org/officeDocument/2006/relationships/image" Target="../media/image95.png"/><Relationship Id="rId9" Type="http://schemas.openxmlformats.org/officeDocument/2006/relationships/image" Target="../media/image100.png"/><Relationship Id="rId14" Type="http://schemas.openxmlformats.org/officeDocument/2006/relationships/image" Target="../media/image92.svg"/></Relationships>
</file>

<file path=ppt/slides/_rels/slide2.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4.png"/><Relationship Id="rId18" Type="http://schemas.openxmlformats.org/officeDocument/2006/relationships/image" Target="../media/image28.svg"/><Relationship Id="rId3" Type="http://schemas.openxmlformats.org/officeDocument/2006/relationships/image" Target="../media/image15.svg"/><Relationship Id="rId21" Type="http://schemas.openxmlformats.org/officeDocument/2006/relationships/image" Target="../media/image30.png"/><Relationship Id="rId7" Type="http://schemas.openxmlformats.org/officeDocument/2006/relationships/image" Target="../media/image19.svg"/><Relationship Id="rId12" Type="http://schemas.openxmlformats.org/officeDocument/2006/relationships/image" Target="../media/image23.png"/><Relationship Id="rId17" Type="http://schemas.openxmlformats.org/officeDocument/2006/relationships/image" Target="../media/image27.png"/><Relationship Id="rId2" Type="http://schemas.openxmlformats.org/officeDocument/2006/relationships/image" Target="../media/image14.png"/><Relationship Id="rId16" Type="http://schemas.microsoft.com/office/2007/relationships/hdphoto" Target="../media/hdphoto3.wdp"/><Relationship Id="rId20" Type="http://schemas.microsoft.com/office/2007/relationships/hdphoto" Target="../media/hdphoto4.wdp"/><Relationship Id="rId1" Type="http://schemas.openxmlformats.org/officeDocument/2006/relationships/slideLayout" Target="../slideLayouts/slideLayout126.xml"/><Relationship Id="rId6" Type="http://schemas.openxmlformats.org/officeDocument/2006/relationships/image" Target="../media/image18.png"/><Relationship Id="rId11" Type="http://schemas.microsoft.com/office/2007/relationships/hdphoto" Target="../media/hdphoto2.wdp"/><Relationship Id="rId5" Type="http://schemas.openxmlformats.org/officeDocument/2006/relationships/image" Target="../media/image17.svg"/><Relationship Id="rId15" Type="http://schemas.openxmlformats.org/officeDocument/2006/relationships/image" Target="../media/image26.png"/><Relationship Id="rId10" Type="http://schemas.openxmlformats.org/officeDocument/2006/relationships/image" Target="../media/image22.png"/><Relationship Id="rId19" Type="http://schemas.openxmlformats.org/officeDocument/2006/relationships/image" Target="../media/image29.png"/><Relationship Id="rId4" Type="http://schemas.openxmlformats.org/officeDocument/2006/relationships/image" Target="../media/image16.png"/><Relationship Id="rId9" Type="http://schemas.openxmlformats.org/officeDocument/2006/relationships/image" Target="../media/image21.svg"/><Relationship Id="rId14" Type="http://schemas.openxmlformats.org/officeDocument/2006/relationships/image" Target="../media/image25.svg"/><Relationship Id="rId22" Type="http://schemas.microsoft.com/office/2007/relationships/hdphoto" Target="../media/hdphoto5.wdp"/></Relationships>
</file>

<file path=ppt/slides/_rels/slide3.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2.png"/><Relationship Id="rId7" Type="http://schemas.openxmlformats.org/officeDocument/2006/relationships/image" Target="../media/image35.png"/><Relationship Id="rId2" Type="http://schemas.openxmlformats.org/officeDocument/2006/relationships/image" Target="../media/image31.png"/><Relationship Id="rId1" Type="http://schemas.openxmlformats.org/officeDocument/2006/relationships/slideLayout" Target="../slideLayouts/slideLayout32.xml"/><Relationship Id="rId6" Type="http://schemas.openxmlformats.org/officeDocument/2006/relationships/image" Target="../media/image34.png"/><Relationship Id="rId5" Type="http://schemas.openxmlformats.org/officeDocument/2006/relationships/image" Target="../media/image11.png"/><Relationship Id="rId4" Type="http://schemas.openxmlformats.org/officeDocument/2006/relationships/image" Target="../media/image33.png"/><Relationship Id="rId9" Type="http://schemas.openxmlformats.org/officeDocument/2006/relationships/image" Target="../media/image37.png"/></Relationships>
</file>

<file path=ppt/slides/_rels/slide4.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slideLayout" Target="../slideLayouts/slideLayout58.xml"/><Relationship Id="rId7" Type="http://schemas.openxmlformats.org/officeDocument/2006/relationships/slide" Target="slide13.xml"/><Relationship Id="rId2" Type="http://schemas.openxmlformats.org/officeDocument/2006/relationships/audio" Target="../media/media2.mp3"/><Relationship Id="rId1" Type="http://schemas.microsoft.com/office/2007/relationships/media" Target="../media/media2.mp3"/><Relationship Id="rId6" Type="http://schemas.microsoft.com/office/2007/relationships/hdphoto" Target="../media/hdphoto6.wdp"/><Relationship Id="rId5" Type="http://schemas.openxmlformats.org/officeDocument/2006/relationships/image" Target="../media/image39.png"/><Relationship Id="rId10" Type="http://schemas.openxmlformats.org/officeDocument/2006/relationships/slide" Target="slide5.xml"/><Relationship Id="rId4" Type="http://schemas.openxmlformats.org/officeDocument/2006/relationships/image" Target="../media/image38.png"/><Relationship Id="rId9" Type="http://schemas.openxmlformats.org/officeDocument/2006/relationships/image" Target="../media/image41.png"/></Relationships>
</file>

<file path=ppt/slides/_rels/slide5.xml.rels><?xml version="1.0" encoding="UTF-8" standalone="yes"?>
<Relationships xmlns="http://schemas.openxmlformats.org/package/2006/relationships"><Relationship Id="rId8" Type="http://schemas.openxmlformats.org/officeDocument/2006/relationships/image" Target="../media/image45.png"/><Relationship Id="rId13" Type="http://schemas.microsoft.com/office/2007/relationships/hdphoto" Target="../media/hdphoto10.wdp"/><Relationship Id="rId18" Type="http://schemas.openxmlformats.org/officeDocument/2006/relationships/image" Target="../media/image49.png"/><Relationship Id="rId3" Type="http://schemas.openxmlformats.org/officeDocument/2006/relationships/image" Target="../media/image42.jpg"/><Relationship Id="rId21" Type="http://schemas.openxmlformats.org/officeDocument/2006/relationships/image" Target="../media/image50.png"/><Relationship Id="rId7" Type="http://schemas.microsoft.com/office/2007/relationships/hdphoto" Target="../media/hdphoto8.wdp"/><Relationship Id="rId12" Type="http://schemas.openxmlformats.org/officeDocument/2006/relationships/image" Target="../media/image47.png"/><Relationship Id="rId17" Type="http://schemas.openxmlformats.org/officeDocument/2006/relationships/slide" Target="slide8.xml"/><Relationship Id="rId2" Type="http://schemas.openxmlformats.org/officeDocument/2006/relationships/notesSlide" Target="../notesSlides/notesSlide1.xml"/><Relationship Id="rId16" Type="http://schemas.microsoft.com/office/2007/relationships/hdphoto" Target="../media/hdphoto11.wdp"/><Relationship Id="rId20" Type="http://schemas.openxmlformats.org/officeDocument/2006/relationships/slide" Target="slide9.xml"/><Relationship Id="rId1" Type="http://schemas.openxmlformats.org/officeDocument/2006/relationships/slideLayout" Target="../slideLayouts/slideLayout69.xml"/><Relationship Id="rId6" Type="http://schemas.openxmlformats.org/officeDocument/2006/relationships/image" Target="../media/image44.png"/><Relationship Id="rId11" Type="http://schemas.openxmlformats.org/officeDocument/2006/relationships/slide" Target="slide6.xml"/><Relationship Id="rId5" Type="http://schemas.microsoft.com/office/2007/relationships/hdphoto" Target="../media/hdphoto7.wdp"/><Relationship Id="rId15" Type="http://schemas.openxmlformats.org/officeDocument/2006/relationships/image" Target="../media/image48.png"/><Relationship Id="rId23" Type="http://schemas.openxmlformats.org/officeDocument/2006/relationships/slide" Target="slide10.xml"/><Relationship Id="rId10" Type="http://schemas.openxmlformats.org/officeDocument/2006/relationships/image" Target="../media/image46.png"/><Relationship Id="rId19" Type="http://schemas.microsoft.com/office/2007/relationships/hdphoto" Target="../media/hdphoto12.wdp"/><Relationship Id="rId4" Type="http://schemas.openxmlformats.org/officeDocument/2006/relationships/image" Target="../media/image43.png"/><Relationship Id="rId9" Type="http://schemas.microsoft.com/office/2007/relationships/hdphoto" Target="../media/hdphoto9.wdp"/><Relationship Id="rId14" Type="http://schemas.openxmlformats.org/officeDocument/2006/relationships/slide" Target="slide7.xml"/><Relationship Id="rId22" Type="http://schemas.microsoft.com/office/2007/relationships/hdphoto" Target="../media/hdphoto13.wdp"/></Relationships>
</file>

<file path=ppt/slides/_rels/slide6.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46.png"/><Relationship Id="rId3" Type="http://schemas.openxmlformats.org/officeDocument/2006/relationships/audio" Target="../media/audio1.wav"/><Relationship Id="rId7" Type="http://schemas.openxmlformats.org/officeDocument/2006/relationships/image" Target="../media/image52.png"/><Relationship Id="rId12" Type="http://schemas.openxmlformats.org/officeDocument/2006/relationships/slide" Target="slide5.xml"/><Relationship Id="rId2" Type="http://schemas.openxmlformats.org/officeDocument/2006/relationships/notesSlide" Target="../notesSlides/notesSlide2.xml"/><Relationship Id="rId1" Type="http://schemas.openxmlformats.org/officeDocument/2006/relationships/slideLayout" Target="../slideLayouts/slideLayout80.xml"/><Relationship Id="rId6" Type="http://schemas.openxmlformats.org/officeDocument/2006/relationships/slide" Target="slide13.xml"/><Relationship Id="rId11" Type="http://schemas.openxmlformats.org/officeDocument/2006/relationships/image" Target="../media/image53.wmf"/><Relationship Id="rId5" Type="http://schemas.openxmlformats.org/officeDocument/2006/relationships/image" Target="../media/image51.jpg"/><Relationship Id="rId10" Type="http://schemas.openxmlformats.org/officeDocument/2006/relationships/oleObject" Target="../embeddings/oleObject1.bin"/><Relationship Id="rId4" Type="http://schemas.openxmlformats.org/officeDocument/2006/relationships/audio" Target="../media/audio2.wav"/><Relationship Id="rId9" Type="http://schemas.microsoft.com/office/2007/relationships/hdphoto" Target="../media/hdphoto6.wdp"/><Relationship Id="rId14" Type="http://schemas.microsoft.com/office/2007/relationships/hdphoto" Target="../media/hdphoto7.wdp"/></Relationships>
</file>

<file path=ppt/slides/_rels/slide7.xml.rels><?xml version="1.0" encoding="UTF-8" standalone="yes"?>
<Relationships xmlns="http://schemas.openxmlformats.org/package/2006/relationships"><Relationship Id="rId8" Type="http://schemas.microsoft.com/office/2007/relationships/hdphoto" Target="../media/hdphoto6.wdp"/><Relationship Id="rId13" Type="http://schemas.microsoft.com/office/2007/relationships/hdphoto" Target="../media/hdphoto7.wdp"/><Relationship Id="rId3" Type="http://schemas.openxmlformats.org/officeDocument/2006/relationships/audio" Target="../media/audio2.wav"/><Relationship Id="rId7" Type="http://schemas.openxmlformats.org/officeDocument/2006/relationships/image" Target="../media/image39.png"/><Relationship Id="rId12" Type="http://schemas.openxmlformats.org/officeDocument/2006/relationships/image" Target="../media/image46.png"/><Relationship Id="rId2" Type="http://schemas.openxmlformats.org/officeDocument/2006/relationships/audio" Target="../media/audio1.wav"/><Relationship Id="rId1" Type="http://schemas.openxmlformats.org/officeDocument/2006/relationships/slideLayout" Target="../slideLayouts/slideLayout91.xml"/><Relationship Id="rId6" Type="http://schemas.openxmlformats.org/officeDocument/2006/relationships/image" Target="../media/image52.png"/><Relationship Id="rId11" Type="http://schemas.openxmlformats.org/officeDocument/2006/relationships/slide" Target="slide5.xml"/><Relationship Id="rId5" Type="http://schemas.openxmlformats.org/officeDocument/2006/relationships/slide" Target="slide13.xml"/><Relationship Id="rId10" Type="http://schemas.openxmlformats.org/officeDocument/2006/relationships/image" Target="../media/image53.wmf"/><Relationship Id="rId4" Type="http://schemas.openxmlformats.org/officeDocument/2006/relationships/image" Target="../media/image51.jpg"/><Relationship Id="rId9" Type="http://schemas.openxmlformats.org/officeDocument/2006/relationships/oleObject" Target="../embeddings/oleObject2.bin"/></Relationships>
</file>

<file path=ppt/slides/_rels/slide8.xml.rels><?xml version="1.0" encoding="UTF-8" standalone="yes"?>
<Relationships xmlns="http://schemas.openxmlformats.org/package/2006/relationships"><Relationship Id="rId8" Type="http://schemas.microsoft.com/office/2007/relationships/hdphoto" Target="../media/hdphoto6.wdp"/><Relationship Id="rId13" Type="http://schemas.microsoft.com/office/2007/relationships/hdphoto" Target="../media/hdphoto7.wdp"/><Relationship Id="rId3" Type="http://schemas.openxmlformats.org/officeDocument/2006/relationships/audio" Target="../media/audio2.wav"/><Relationship Id="rId7" Type="http://schemas.openxmlformats.org/officeDocument/2006/relationships/image" Target="../media/image39.png"/><Relationship Id="rId12" Type="http://schemas.openxmlformats.org/officeDocument/2006/relationships/image" Target="../media/image46.png"/><Relationship Id="rId2" Type="http://schemas.openxmlformats.org/officeDocument/2006/relationships/audio" Target="../media/audio1.wav"/><Relationship Id="rId1" Type="http://schemas.openxmlformats.org/officeDocument/2006/relationships/slideLayout" Target="../slideLayouts/slideLayout102.xml"/><Relationship Id="rId6" Type="http://schemas.openxmlformats.org/officeDocument/2006/relationships/image" Target="../media/image52.png"/><Relationship Id="rId11" Type="http://schemas.openxmlformats.org/officeDocument/2006/relationships/slide" Target="slide5.xml"/><Relationship Id="rId5" Type="http://schemas.openxmlformats.org/officeDocument/2006/relationships/slide" Target="slide13.xml"/><Relationship Id="rId10" Type="http://schemas.openxmlformats.org/officeDocument/2006/relationships/image" Target="../media/image53.wmf"/><Relationship Id="rId4" Type="http://schemas.openxmlformats.org/officeDocument/2006/relationships/image" Target="../media/image51.jpg"/><Relationship Id="rId9" Type="http://schemas.openxmlformats.org/officeDocument/2006/relationships/oleObject" Target="../embeddings/oleObject3.bin"/></Relationships>
</file>

<file path=ppt/slides/_rels/slide9.xml.rels><?xml version="1.0" encoding="UTF-8" standalone="yes"?>
<Relationships xmlns="http://schemas.openxmlformats.org/package/2006/relationships"><Relationship Id="rId8" Type="http://schemas.microsoft.com/office/2007/relationships/hdphoto" Target="../media/hdphoto6.wdp"/><Relationship Id="rId13" Type="http://schemas.microsoft.com/office/2007/relationships/hdphoto" Target="../media/hdphoto7.wdp"/><Relationship Id="rId3" Type="http://schemas.openxmlformats.org/officeDocument/2006/relationships/audio" Target="../media/audio2.wav"/><Relationship Id="rId7" Type="http://schemas.openxmlformats.org/officeDocument/2006/relationships/image" Target="../media/image39.png"/><Relationship Id="rId12" Type="http://schemas.openxmlformats.org/officeDocument/2006/relationships/image" Target="../media/image46.png"/><Relationship Id="rId2" Type="http://schemas.openxmlformats.org/officeDocument/2006/relationships/audio" Target="../media/audio1.wav"/><Relationship Id="rId1" Type="http://schemas.openxmlformats.org/officeDocument/2006/relationships/slideLayout" Target="../slideLayouts/slideLayout113.xml"/><Relationship Id="rId6" Type="http://schemas.openxmlformats.org/officeDocument/2006/relationships/image" Target="../media/image52.png"/><Relationship Id="rId11" Type="http://schemas.openxmlformats.org/officeDocument/2006/relationships/slide" Target="slide5.xml"/><Relationship Id="rId5" Type="http://schemas.openxmlformats.org/officeDocument/2006/relationships/slide" Target="slide13.xml"/><Relationship Id="rId10" Type="http://schemas.openxmlformats.org/officeDocument/2006/relationships/image" Target="../media/image53.wmf"/><Relationship Id="rId4" Type="http://schemas.openxmlformats.org/officeDocument/2006/relationships/image" Target="../media/image51.jpg"/><Relationship Id="rId9" Type="http://schemas.openxmlformats.org/officeDocument/2006/relationships/oleObject" Target="../embeddings/oleObject4.bin"/></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2000" cy="6858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F6B1BD"/>
          </a:solidFill>
        </p:spPr>
        <p:txBody>
          <a:bodyPr wrap="square" lIns="0" tIns="0" rIns="0" bIns="0" rtlCol="0"/>
          <a:lstStyle/>
          <a:p>
            <a:endParaRPr sz="1200">
              <a:solidFill>
                <a:prstClr val="black"/>
              </a:solidFill>
            </a:endParaRPr>
          </a:p>
        </p:txBody>
      </p:sp>
      <p:grpSp>
        <p:nvGrpSpPr>
          <p:cNvPr id="3" name="object 3"/>
          <p:cNvGrpSpPr/>
          <p:nvPr/>
        </p:nvGrpSpPr>
        <p:grpSpPr>
          <a:xfrm>
            <a:off x="188517" y="0"/>
            <a:ext cx="785707" cy="2754630"/>
            <a:chOff x="593159" y="433848"/>
            <a:chExt cx="1178560" cy="4131945"/>
          </a:xfrm>
        </p:grpSpPr>
        <p:sp>
          <p:nvSpPr>
            <p:cNvPr id="4" name="object 4"/>
            <p:cNvSpPr/>
            <p:nvPr/>
          </p:nvSpPr>
          <p:spPr>
            <a:xfrm>
              <a:off x="604224" y="433848"/>
              <a:ext cx="1167130" cy="4131945"/>
            </a:xfrm>
            <a:custGeom>
              <a:avLst/>
              <a:gdLst/>
              <a:ahLst/>
              <a:cxnLst/>
              <a:rect l="l" t="t" r="r" b="b"/>
              <a:pathLst>
                <a:path w="1167130" h="4131945">
                  <a:moveTo>
                    <a:pt x="1166871" y="263082"/>
                  </a:moveTo>
                  <a:lnTo>
                    <a:pt x="1163212" y="4131347"/>
                  </a:lnTo>
                  <a:lnTo>
                    <a:pt x="1131956" y="4131712"/>
                  </a:lnTo>
                  <a:lnTo>
                    <a:pt x="1059229" y="4131697"/>
                  </a:lnTo>
                  <a:lnTo>
                    <a:pt x="965475" y="4105660"/>
                  </a:lnTo>
                  <a:lnTo>
                    <a:pt x="876661" y="4105446"/>
                  </a:lnTo>
                  <a:lnTo>
                    <a:pt x="809132" y="4079511"/>
                  </a:lnTo>
                  <a:lnTo>
                    <a:pt x="678836" y="4042461"/>
                  </a:lnTo>
                  <a:lnTo>
                    <a:pt x="611118" y="3969064"/>
                  </a:lnTo>
                  <a:lnTo>
                    <a:pt x="553638" y="3969326"/>
                  </a:lnTo>
                  <a:lnTo>
                    <a:pt x="459794" y="3969580"/>
                  </a:lnTo>
                  <a:lnTo>
                    <a:pt x="0" y="3863145"/>
                  </a:lnTo>
                  <a:lnTo>
                    <a:pt x="3290" y="0"/>
                  </a:lnTo>
                  <a:lnTo>
                    <a:pt x="326762" y="68249"/>
                  </a:lnTo>
                  <a:lnTo>
                    <a:pt x="420125" y="90084"/>
                  </a:lnTo>
                  <a:lnTo>
                    <a:pt x="488292" y="95610"/>
                  </a:lnTo>
                  <a:lnTo>
                    <a:pt x="534805" y="131979"/>
                  </a:lnTo>
                  <a:lnTo>
                    <a:pt x="618510" y="131820"/>
                  </a:lnTo>
                  <a:lnTo>
                    <a:pt x="653381" y="134100"/>
                  </a:lnTo>
                  <a:lnTo>
                    <a:pt x="689203" y="133826"/>
                  </a:lnTo>
                  <a:lnTo>
                    <a:pt x="717162" y="132536"/>
                  </a:lnTo>
                  <a:lnTo>
                    <a:pt x="728440" y="131765"/>
                  </a:lnTo>
                  <a:lnTo>
                    <a:pt x="780890" y="131971"/>
                  </a:lnTo>
                  <a:lnTo>
                    <a:pt x="848419" y="157906"/>
                  </a:lnTo>
                  <a:lnTo>
                    <a:pt x="879953" y="178711"/>
                  </a:lnTo>
                  <a:lnTo>
                    <a:pt x="932034" y="184039"/>
                  </a:lnTo>
                  <a:lnTo>
                    <a:pt x="933936" y="184736"/>
                  </a:lnTo>
                  <a:lnTo>
                    <a:pt x="939290" y="185907"/>
                  </a:lnTo>
                  <a:lnTo>
                    <a:pt x="947573" y="186170"/>
                  </a:lnTo>
                  <a:lnTo>
                    <a:pt x="958259" y="184142"/>
                  </a:lnTo>
                  <a:lnTo>
                    <a:pt x="997443" y="194432"/>
                  </a:lnTo>
                  <a:lnTo>
                    <a:pt x="1068421" y="221794"/>
                  </a:lnTo>
                  <a:lnTo>
                    <a:pt x="1136472" y="250065"/>
                  </a:lnTo>
                  <a:lnTo>
                    <a:pt x="1166871" y="263082"/>
                  </a:lnTo>
                  <a:close/>
                </a:path>
              </a:pathLst>
            </a:custGeom>
            <a:solidFill>
              <a:srgbClr val="B4C372"/>
            </a:solidFill>
          </p:spPr>
          <p:txBody>
            <a:bodyPr wrap="square" lIns="0" tIns="0" rIns="0" bIns="0" rtlCol="0"/>
            <a:lstStyle/>
            <a:p>
              <a:endParaRPr sz="1200">
                <a:solidFill>
                  <a:prstClr val="black"/>
                </a:solidFill>
              </a:endParaRPr>
            </a:p>
          </p:txBody>
        </p:sp>
        <p:sp>
          <p:nvSpPr>
            <p:cNvPr id="5" name="object 5"/>
            <p:cNvSpPr/>
            <p:nvPr/>
          </p:nvSpPr>
          <p:spPr>
            <a:xfrm>
              <a:off x="593159" y="466175"/>
              <a:ext cx="1177925" cy="4099560"/>
            </a:xfrm>
            <a:custGeom>
              <a:avLst/>
              <a:gdLst/>
              <a:ahLst/>
              <a:cxnLst/>
              <a:rect l="l" t="t" r="r" b="b"/>
              <a:pathLst>
                <a:path w="1177925" h="4099560">
                  <a:moveTo>
                    <a:pt x="163063" y="3646776"/>
                  </a:moveTo>
                  <a:lnTo>
                    <a:pt x="164658" y="3663911"/>
                  </a:lnTo>
                  <a:lnTo>
                    <a:pt x="11505" y="3662901"/>
                  </a:lnTo>
                  <a:lnTo>
                    <a:pt x="10019" y="3646930"/>
                  </a:lnTo>
                  <a:lnTo>
                    <a:pt x="163063" y="3646776"/>
                  </a:lnTo>
                  <a:close/>
                </a:path>
                <a:path w="1177925" h="4099560">
                  <a:moveTo>
                    <a:pt x="173651" y="3349366"/>
                  </a:moveTo>
                  <a:lnTo>
                    <a:pt x="175138" y="3365337"/>
                  </a:lnTo>
                  <a:lnTo>
                    <a:pt x="9340" y="3365505"/>
                  </a:lnTo>
                  <a:lnTo>
                    <a:pt x="7854" y="3349534"/>
                  </a:lnTo>
                  <a:lnTo>
                    <a:pt x="173651" y="3349366"/>
                  </a:lnTo>
                  <a:close/>
                </a:path>
                <a:path w="1177925" h="4099560">
                  <a:moveTo>
                    <a:pt x="172347" y="3061216"/>
                  </a:moveTo>
                  <a:lnTo>
                    <a:pt x="173833" y="3077187"/>
                  </a:lnTo>
                  <a:lnTo>
                    <a:pt x="8035" y="3077355"/>
                  </a:lnTo>
                  <a:lnTo>
                    <a:pt x="6549" y="3061384"/>
                  </a:lnTo>
                  <a:lnTo>
                    <a:pt x="172347" y="3061216"/>
                  </a:lnTo>
                  <a:close/>
                </a:path>
                <a:path w="1177925" h="4099560">
                  <a:moveTo>
                    <a:pt x="170181" y="2763820"/>
                  </a:moveTo>
                  <a:lnTo>
                    <a:pt x="171667" y="2779791"/>
                  </a:lnTo>
                  <a:lnTo>
                    <a:pt x="5870" y="2779958"/>
                  </a:lnTo>
                  <a:lnTo>
                    <a:pt x="4384" y="2763987"/>
                  </a:lnTo>
                  <a:lnTo>
                    <a:pt x="170181" y="2763820"/>
                  </a:lnTo>
                  <a:close/>
                </a:path>
                <a:path w="1177925" h="4099560">
                  <a:moveTo>
                    <a:pt x="168642" y="2473148"/>
                  </a:moveTo>
                  <a:lnTo>
                    <a:pt x="170050" y="2488279"/>
                  </a:lnTo>
                  <a:lnTo>
                    <a:pt x="4330" y="2489286"/>
                  </a:lnTo>
                  <a:lnTo>
                    <a:pt x="2844" y="2473315"/>
                  </a:lnTo>
                  <a:lnTo>
                    <a:pt x="168642" y="2473148"/>
                  </a:lnTo>
                  <a:close/>
                </a:path>
                <a:path w="1177925" h="4099560">
                  <a:moveTo>
                    <a:pt x="166555" y="2176592"/>
                  </a:moveTo>
                  <a:lnTo>
                    <a:pt x="167963" y="2191723"/>
                  </a:lnTo>
                  <a:lnTo>
                    <a:pt x="2243" y="2192730"/>
                  </a:lnTo>
                  <a:lnTo>
                    <a:pt x="13402" y="2175583"/>
                  </a:lnTo>
                  <a:lnTo>
                    <a:pt x="166555" y="2176592"/>
                  </a:lnTo>
                  <a:close/>
                </a:path>
                <a:path w="1177925" h="4099560">
                  <a:moveTo>
                    <a:pt x="456362" y="3646092"/>
                  </a:moveTo>
                  <a:lnTo>
                    <a:pt x="458082" y="3664585"/>
                  </a:lnTo>
                  <a:lnTo>
                    <a:pt x="190105" y="3663238"/>
                  </a:lnTo>
                  <a:lnTo>
                    <a:pt x="184292" y="3874896"/>
                  </a:lnTo>
                  <a:lnTo>
                    <a:pt x="171177" y="3871029"/>
                  </a:lnTo>
                  <a:lnTo>
                    <a:pt x="164658" y="3663911"/>
                  </a:lnTo>
                  <a:lnTo>
                    <a:pt x="163063" y="3646776"/>
                  </a:lnTo>
                  <a:lnTo>
                    <a:pt x="175817" y="3646763"/>
                  </a:lnTo>
                  <a:lnTo>
                    <a:pt x="175477" y="3506050"/>
                  </a:lnTo>
                  <a:lnTo>
                    <a:pt x="188462" y="3645586"/>
                  </a:lnTo>
                  <a:lnTo>
                    <a:pt x="456362" y="3646092"/>
                  </a:lnTo>
                  <a:close/>
                </a:path>
                <a:path w="1177925" h="4099560">
                  <a:moveTo>
                    <a:pt x="457814" y="1879869"/>
                  </a:moveTo>
                  <a:lnTo>
                    <a:pt x="459222" y="1895000"/>
                  </a:lnTo>
                  <a:lnTo>
                    <a:pt x="191244" y="1893654"/>
                  </a:lnTo>
                  <a:lnTo>
                    <a:pt x="191924" y="2175079"/>
                  </a:lnTo>
                  <a:lnTo>
                    <a:pt x="165875" y="1895167"/>
                  </a:lnTo>
                  <a:lnTo>
                    <a:pt x="0" y="1894494"/>
                  </a:lnTo>
                  <a:lnTo>
                    <a:pt x="11159" y="1877346"/>
                  </a:lnTo>
                  <a:lnTo>
                    <a:pt x="164311" y="1878355"/>
                  </a:lnTo>
                  <a:lnTo>
                    <a:pt x="172289" y="1689954"/>
                  </a:lnTo>
                  <a:lnTo>
                    <a:pt x="189836" y="1878523"/>
                  </a:lnTo>
                  <a:lnTo>
                    <a:pt x="457814" y="1879869"/>
                  </a:lnTo>
                  <a:close/>
                </a:path>
                <a:path w="1177925" h="4099560">
                  <a:moveTo>
                    <a:pt x="760345" y="3349033"/>
                  </a:moveTo>
                  <a:lnTo>
                    <a:pt x="761753" y="3364163"/>
                  </a:lnTo>
                  <a:lnTo>
                    <a:pt x="481130" y="3363994"/>
                  </a:lnTo>
                  <a:lnTo>
                    <a:pt x="481809" y="3645420"/>
                  </a:lnTo>
                  <a:lnTo>
                    <a:pt x="455761" y="3365507"/>
                  </a:lnTo>
                  <a:lnTo>
                    <a:pt x="187783" y="3364161"/>
                  </a:lnTo>
                  <a:lnTo>
                    <a:pt x="188462" y="3645586"/>
                  </a:lnTo>
                  <a:lnTo>
                    <a:pt x="175477" y="3506050"/>
                  </a:lnTo>
                  <a:lnTo>
                    <a:pt x="175138" y="3365337"/>
                  </a:lnTo>
                  <a:lnTo>
                    <a:pt x="173651" y="3349366"/>
                  </a:lnTo>
                  <a:lnTo>
                    <a:pt x="173742" y="3213277"/>
                  </a:lnTo>
                  <a:lnTo>
                    <a:pt x="186297" y="3348190"/>
                  </a:lnTo>
                  <a:lnTo>
                    <a:pt x="466920" y="3348359"/>
                  </a:lnTo>
                  <a:lnTo>
                    <a:pt x="467010" y="3212270"/>
                  </a:lnTo>
                  <a:lnTo>
                    <a:pt x="479722" y="3348864"/>
                  </a:lnTo>
                  <a:lnTo>
                    <a:pt x="760345" y="3349033"/>
                  </a:lnTo>
                  <a:close/>
                </a:path>
                <a:path w="1177925" h="4099560">
                  <a:moveTo>
                    <a:pt x="174791" y="1579782"/>
                  </a:moveTo>
                  <a:lnTo>
                    <a:pt x="176277" y="1595753"/>
                  </a:lnTo>
                  <a:lnTo>
                    <a:pt x="10480" y="1595920"/>
                  </a:lnTo>
                  <a:lnTo>
                    <a:pt x="8993" y="1579949"/>
                  </a:lnTo>
                  <a:lnTo>
                    <a:pt x="174791" y="1579782"/>
                  </a:lnTo>
                  <a:close/>
                </a:path>
                <a:path w="1177925" h="4099560">
                  <a:moveTo>
                    <a:pt x="465693" y="3061050"/>
                  </a:moveTo>
                  <a:lnTo>
                    <a:pt x="467101" y="3076180"/>
                  </a:lnTo>
                  <a:lnTo>
                    <a:pt x="186478" y="3076011"/>
                  </a:lnTo>
                  <a:lnTo>
                    <a:pt x="186297" y="3348190"/>
                  </a:lnTo>
                  <a:lnTo>
                    <a:pt x="173742" y="3213277"/>
                  </a:lnTo>
                  <a:lnTo>
                    <a:pt x="173833" y="3077187"/>
                  </a:lnTo>
                  <a:lnTo>
                    <a:pt x="172347" y="3061216"/>
                  </a:lnTo>
                  <a:lnTo>
                    <a:pt x="172007" y="2920504"/>
                  </a:lnTo>
                  <a:lnTo>
                    <a:pt x="185070" y="3060880"/>
                  </a:lnTo>
                  <a:lnTo>
                    <a:pt x="465693" y="3061050"/>
                  </a:lnTo>
                  <a:close/>
                </a:path>
                <a:path w="1177925" h="4099560">
                  <a:moveTo>
                    <a:pt x="173173" y="1288269"/>
                  </a:moveTo>
                  <a:lnTo>
                    <a:pt x="174659" y="1304240"/>
                  </a:lnTo>
                  <a:lnTo>
                    <a:pt x="8862" y="1304408"/>
                  </a:lnTo>
                  <a:lnTo>
                    <a:pt x="7376" y="1288437"/>
                  </a:lnTo>
                  <a:lnTo>
                    <a:pt x="173173" y="1288269"/>
                  </a:lnTo>
                  <a:close/>
                </a:path>
                <a:path w="1177925" h="4099560">
                  <a:moveTo>
                    <a:pt x="463606" y="2764494"/>
                  </a:moveTo>
                  <a:lnTo>
                    <a:pt x="465014" y="2779624"/>
                  </a:lnTo>
                  <a:lnTo>
                    <a:pt x="184391" y="2779455"/>
                  </a:lnTo>
                  <a:lnTo>
                    <a:pt x="185070" y="3060880"/>
                  </a:lnTo>
                  <a:lnTo>
                    <a:pt x="172007" y="2920504"/>
                  </a:lnTo>
                  <a:lnTo>
                    <a:pt x="171667" y="2779791"/>
                  </a:lnTo>
                  <a:lnTo>
                    <a:pt x="170181" y="2763820"/>
                  </a:lnTo>
                  <a:lnTo>
                    <a:pt x="170115" y="2626049"/>
                  </a:lnTo>
                  <a:lnTo>
                    <a:pt x="182983" y="2764324"/>
                  </a:lnTo>
                  <a:lnTo>
                    <a:pt x="463606" y="2764494"/>
                  </a:lnTo>
                  <a:close/>
                </a:path>
                <a:path w="1177925" h="4099560">
                  <a:moveTo>
                    <a:pt x="171008" y="990873"/>
                  </a:moveTo>
                  <a:lnTo>
                    <a:pt x="172494" y="1006844"/>
                  </a:lnTo>
                  <a:lnTo>
                    <a:pt x="6696" y="1007011"/>
                  </a:lnTo>
                  <a:lnTo>
                    <a:pt x="5210" y="991040"/>
                  </a:lnTo>
                  <a:lnTo>
                    <a:pt x="171008" y="990873"/>
                  </a:lnTo>
                  <a:close/>
                </a:path>
                <a:path w="1177925" h="4099560">
                  <a:moveTo>
                    <a:pt x="461988" y="2472981"/>
                  </a:moveTo>
                  <a:lnTo>
                    <a:pt x="463474" y="2488952"/>
                  </a:lnTo>
                  <a:lnTo>
                    <a:pt x="182852" y="2488783"/>
                  </a:lnTo>
                  <a:lnTo>
                    <a:pt x="182983" y="2764324"/>
                  </a:lnTo>
                  <a:lnTo>
                    <a:pt x="170115" y="2626049"/>
                  </a:lnTo>
                  <a:lnTo>
                    <a:pt x="170050" y="2488279"/>
                  </a:lnTo>
                  <a:lnTo>
                    <a:pt x="168642" y="2473148"/>
                  </a:lnTo>
                  <a:lnTo>
                    <a:pt x="168302" y="2332435"/>
                  </a:lnTo>
                  <a:lnTo>
                    <a:pt x="181365" y="2472812"/>
                  </a:lnTo>
                  <a:lnTo>
                    <a:pt x="461988" y="2472981"/>
                  </a:lnTo>
                  <a:close/>
                </a:path>
                <a:path w="1177925" h="4099560">
                  <a:moveTo>
                    <a:pt x="169703" y="702723"/>
                  </a:moveTo>
                  <a:lnTo>
                    <a:pt x="171189" y="718694"/>
                  </a:lnTo>
                  <a:lnTo>
                    <a:pt x="5392" y="718861"/>
                  </a:lnTo>
                  <a:lnTo>
                    <a:pt x="3905" y="702890"/>
                  </a:lnTo>
                  <a:lnTo>
                    <a:pt x="169703" y="702723"/>
                  </a:lnTo>
                  <a:close/>
                </a:path>
                <a:path w="1177925" h="4099560">
                  <a:moveTo>
                    <a:pt x="459901" y="2176425"/>
                  </a:moveTo>
                  <a:lnTo>
                    <a:pt x="461309" y="2191556"/>
                  </a:lnTo>
                  <a:lnTo>
                    <a:pt x="180686" y="2191386"/>
                  </a:lnTo>
                  <a:lnTo>
                    <a:pt x="181365" y="2472812"/>
                  </a:lnTo>
                  <a:lnTo>
                    <a:pt x="168302" y="2332435"/>
                  </a:lnTo>
                  <a:lnTo>
                    <a:pt x="167963" y="2191723"/>
                  </a:lnTo>
                  <a:lnTo>
                    <a:pt x="166555" y="2176592"/>
                  </a:lnTo>
                  <a:lnTo>
                    <a:pt x="165875" y="1895167"/>
                  </a:lnTo>
                  <a:lnTo>
                    <a:pt x="191924" y="2175079"/>
                  </a:lnTo>
                  <a:lnTo>
                    <a:pt x="459901" y="2176425"/>
                  </a:lnTo>
                  <a:close/>
                </a:path>
                <a:path w="1177925" h="4099560">
                  <a:moveTo>
                    <a:pt x="167538" y="405326"/>
                  </a:moveTo>
                  <a:lnTo>
                    <a:pt x="169024" y="421297"/>
                  </a:lnTo>
                  <a:lnTo>
                    <a:pt x="3226" y="421464"/>
                  </a:lnTo>
                  <a:lnTo>
                    <a:pt x="1740" y="405494"/>
                  </a:lnTo>
                  <a:lnTo>
                    <a:pt x="167538" y="405326"/>
                  </a:lnTo>
                  <a:close/>
                </a:path>
                <a:path w="1177925" h="4099560">
                  <a:moveTo>
                    <a:pt x="459345" y="114488"/>
                  </a:moveTo>
                  <a:lnTo>
                    <a:pt x="461066" y="132980"/>
                  </a:lnTo>
                  <a:lnTo>
                    <a:pt x="193166" y="132475"/>
                  </a:lnTo>
                  <a:lnTo>
                    <a:pt x="193298" y="408016"/>
                  </a:lnTo>
                  <a:lnTo>
                    <a:pt x="167406" y="129785"/>
                  </a:lnTo>
                  <a:lnTo>
                    <a:pt x="1608" y="129952"/>
                  </a:lnTo>
                  <a:lnTo>
                    <a:pt x="12768" y="112804"/>
                  </a:lnTo>
                  <a:lnTo>
                    <a:pt x="178565" y="112637"/>
                  </a:lnTo>
                  <a:lnTo>
                    <a:pt x="168083" y="0"/>
                  </a:lnTo>
                  <a:lnTo>
                    <a:pt x="180964" y="1345"/>
                  </a:lnTo>
                  <a:lnTo>
                    <a:pt x="191367" y="113141"/>
                  </a:lnTo>
                  <a:lnTo>
                    <a:pt x="459345" y="114488"/>
                  </a:lnTo>
                  <a:close/>
                </a:path>
                <a:path w="1177925" h="4099560">
                  <a:moveTo>
                    <a:pt x="761719" y="1581970"/>
                  </a:moveTo>
                  <a:lnTo>
                    <a:pt x="763127" y="1597100"/>
                  </a:lnTo>
                  <a:lnTo>
                    <a:pt x="482504" y="1596931"/>
                  </a:lnTo>
                  <a:lnTo>
                    <a:pt x="483183" y="1878357"/>
                  </a:lnTo>
                  <a:lnTo>
                    <a:pt x="457135" y="1598444"/>
                  </a:lnTo>
                  <a:lnTo>
                    <a:pt x="189157" y="1597098"/>
                  </a:lnTo>
                  <a:lnTo>
                    <a:pt x="189836" y="1878523"/>
                  </a:lnTo>
                  <a:lnTo>
                    <a:pt x="172289" y="1689954"/>
                  </a:lnTo>
                  <a:lnTo>
                    <a:pt x="176277" y="1595753"/>
                  </a:lnTo>
                  <a:lnTo>
                    <a:pt x="174791" y="1579782"/>
                  </a:lnTo>
                  <a:lnTo>
                    <a:pt x="174725" y="1442011"/>
                  </a:lnTo>
                  <a:lnTo>
                    <a:pt x="187749" y="1581967"/>
                  </a:lnTo>
                  <a:lnTo>
                    <a:pt x="468294" y="1581296"/>
                  </a:lnTo>
                  <a:lnTo>
                    <a:pt x="468228" y="1443525"/>
                  </a:lnTo>
                  <a:lnTo>
                    <a:pt x="481096" y="1581801"/>
                  </a:lnTo>
                  <a:lnTo>
                    <a:pt x="761719" y="1581970"/>
                  </a:lnTo>
                  <a:close/>
                </a:path>
                <a:path w="1177925" h="4099560">
                  <a:moveTo>
                    <a:pt x="466754" y="1290624"/>
                  </a:moveTo>
                  <a:lnTo>
                    <a:pt x="468162" y="1305755"/>
                  </a:lnTo>
                  <a:lnTo>
                    <a:pt x="187618" y="1306426"/>
                  </a:lnTo>
                  <a:lnTo>
                    <a:pt x="187749" y="1581967"/>
                  </a:lnTo>
                  <a:lnTo>
                    <a:pt x="174725" y="1442011"/>
                  </a:lnTo>
                  <a:lnTo>
                    <a:pt x="174659" y="1304240"/>
                  </a:lnTo>
                  <a:lnTo>
                    <a:pt x="173173" y="1288269"/>
                  </a:lnTo>
                  <a:lnTo>
                    <a:pt x="172834" y="1147557"/>
                  </a:lnTo>
                  <a:lnTo>
                    <a:pt x="186132" y="1290455"/>
                  </a:lnTo>
                  <a:lnTo>
                    <a:pt x="466754" y="1290624"/>
                  </a:lnTo>
                  <a:close/>
                </a:path>
                <a:path w="1177925" h="4099560">
                  <a:moveTo>
                    <a:pt x="464667" y="994068"/>
                  </a:moveTo>
                  <a:lnTo>
                    <a:pt x="466075" y="1009199"/>
                  </a:lnTo>
                  <a:lnTo>
                    <a:pt x="185452" y="1009029"/>
                  </a:lnTo>
                  <a:lnTo>
                    <a:pt x="186132" y="1290455"/>
                  </a:lnTo>
                  <a:lnTo>
                    <a:pt x="172834" y="1147557"/>
                  </a:lnTo>
                  <a:lnTo>
                    <a:pt x="172494" y="1006844"/>
                  </a:lnTo>
                  <a:lnTo>
                    <a:pt x="171008" y="990873"/>
                  </a:lnTo>
                  <a:lnTo>
                    <a:pt x="171099" y="854783"/>
                  </a:lnTo>
                  <a:lnTo>
                    <a:pt x="184044" y="993899"/>
                  </a:lnTo>
                  <a:lnTo>
                    <a:pt x="464667" y="994068"/>
                  </a:lnTo>
                  <a:close/>
                </a:path>
                <a:path w="1177925" h="4099560">
                  <a:moveTo>
                    <a:pt x="762432" y="3645589"/>
                  </a:moveTo>
                  <a:lnTo>
                    <a:pt x="763840" y="3660719"/>
                  </a:lnTo>
                  <a:lnTo>
                    <a:pt x="483217" y="3660550"/>
                  </a:lnTo>
                  <a:lnTo>
                    <a:pt x="483270" y="3935251"/>
                  </a:lnTo>
                  <a:lnTo>
                    <a:pt x="470546" y="3935587"/>
                  </a:lnTo>
                  <a:lnTo>
                    <a:pt x="458058" y="3938445"/>
                  </a:lnTo>
                  <a:lnTo>
                    <a:pt x="458082" y="3664585"/>
                  </a:lnTo>
                  <a:lnTo>
                    <a:pt x="456362" y="3646092"/>
                  </a:lnTo>
                  <a:lnTo>
                    <a:pt x="455761" y="3365507"/>
                  </a:lnTo>
                  <a:lnTo>
                    <a:pt x="481809" y="3645420"/>
                  </a:lnTo>
                  <a:lnTo>
                    <a:pt x="762432" y="3645589"/>
                  </a:lnTo>
                  <a:close/>
                </a:path>
                <a:path w="1177925" h="4099560">
                  <a:moveTo>
                    <a:pt x="463362" y="705918"/>
                  </a:moveTo>
                  <a:lnTo>
                    <a:pt x="464849" y="721889"/>
                  </a:lnTo>
                  <a:lnTo>
                    <a:pt x="184226" y="721720"/>
                  </a:lnTo>
                  <a:lnTo>
                    <a:pt x="184044" y="993899"/>
                  </a:lnTo>
                  <a:lnTo>
                    <a:pt x="171099" y="854783"/>
                  </a:lnTo>
                  <a:lnTo>
                    <a:pt x="171189" y="718694"/>
                  </a:lnTo>
                  <a:lnTo>
                    <a:pt x="169703" y="702723"/>
                  </a:lnTo>
                  <a:lnTo>
                    <a:pt x="169363" y="562010"/>
                  </a:lnTo>
                  <a:lnTo>
                    <a:pt x="182740" y="705749"/>
                  </a:lnTo>
                  <a:lnTo>
                    <a:pt x="463362" y="705918"/>
                  </a:lnTo>
                  <a:close/>
                </a:path>
                <a:path w="1177925" h="4099560">
                  <a:moveTo>
                    <a:pt x="461275" y="409362"/>
                  </a:moveTo>
                  <a:lnTo>
                    <a:pt x="462683" y="424493"/>
                  </a:lnTo>
                  <a:lnTo>
                    <a:pt x="182060" y="424323"/>
                  </a:lnTo>
                  <a:lnTo>
                    <a:pt x="182740" y="705749"/>
                  </a:lnTo>
                  <a:lnTo>
                    <a:pt x="169363" y="562010"/>
                  </a:lnTo>
                  <a:lnTo>
                    <a:pt x="169024" y="421297"/>
                  </a:lnTo>
                  <a:lnTo>
                    <a:pt x="167538" y="405326"/>
                  </a:lnTo>
                  <a:lnTo>
                    <a:pt x="167406" y="129785"/>
                  </a:lnTo>
                  <a:lnTo>
                    <a:pt x="193298" y="408016"/>
                  </a:lnTo>
                  <a:lnTo>
                    <a:pt x="461275" y="409362"/>
                  </a:lnTo>
                  <a:close/>
                </a:path>
                <a:path w="1177925" h="4099560">
                  <a:moveTo>
                    <a:pt x="759040" y="3060883"/>
                  </a:moveTo>
                  <a:lnTo>
                    <a:pt x="760526" y="3076854"/>
                  </a:lnTo>
                  <a:lnTo>
                    <a:pt x="479903" y="3076685"/>
                  </a:lnTo>
                  <a:lnTo>
                    <a:pt x="479722" y="3348864"/>
                  </a:lnTo>
                  <a:lnTo>
                    <a:pt x="467010" y="3212270"/>
                  </a:lnTo>
                  <a:lnTo>
                    <a:pt x="467101" y="3076180"/>
                  </a:lnTo>
                  <a:lnTo>
                    <a:pt x="465693" y="3061050"/>
                  </a:lnTo>
                  <a:lnTo>
                    <a:pt x="465354" y="2920337"/>
                  </a:lnTo>
                  <a:lnTo>
                    <a:pt x="478417" y="3060713"/>
                  </a:lnTo>
                  <a:lnTo>
                    <a:pt x="759040" y="3060883"/>
                  </a:lnTo>
                  <a:close/>
                </a:path>
                <a:path w="1177925" h="4099560">
                  <a:moveTo>
                    <a:pt x="193844" y="2690"/>
                  </a:moveTo>
                  <a:lnTo>
                    <a:pt x="191367" y="113141"/>
                  </a:lnTo>
                  <a:lnTo>
                    <a:pt x="180964" y="1345"/>
                  </a:lnTo>
                  <a:lnTo>
                    <a:pt x="193844" y="2690"/>
                  </a:lnTo>
                  <a:close/>
                </a:path>
                <a:path w="1177925" h="4099560">
                  <a:moveTo>
                    <a:pt x="756953" y="2764327"/>
                  </a:moveTo>
                  <a:lnTo>
                    <a:pt x="758361" y="2779457"/>
                  </a:lnTo>
                  <a:lnTo>
                    <a:pt x="477738" y="2779288"/>
                  </a:lnTo>
                  <a:lnTo>
                    <a:pt x="478417" y="3060713"/>
                  </a:lnTo>
                  <a:lnTo>
                    <a:pt x="465354" y="2920337"/>
                  </a:lnTo>
                  <a:lnTo>
                    <a:pt x="465014" y="2779624"/>
                  </a:lnTo>
                  <a:lnTo>
                    <a:pt x="463606" y="2764494"/>
                  </a:lnTo>
                  <a:lnTo>
                    <a:pt x="463540" y="2626723"/>
                  </a:lnTo>
                  <a:lnTo>
                    <a:pt x="476330" y="2764158"/>
                  </a:lnTo>
                  <a:lnTo>
                    <a:pt x="756953" y="2764327"/>
                  </a:lnTo>
                  <a:close/>
                </a:path>
                <a:path w="1177925" h="4099560">
                  <a:moveTo>
                    <a:pt x="755335" y="2472815"/>
                  </a:moveTo>
                  <a:lnTo>
                    <a:pt x="756821" y="2488786"/>
                  </a:lnTo>
                  <a:lnTo>
                    <a:pt x="476198" y="2488616"/>
                  </a:lnTo>
                  <a:lnTo>
                    <a:pt x="476330" y="2764158"/>
                  </a:lnTo>
                  <a:lnTo>
                    <a:pt x="463540" y="2626723"/>
                  </a:lnTo>
                  <a:lnTo>
                    <a:pt x="463474" y="2488952"/>
                  </a:lnTo>
                  <a:lnTo>
                    <a:pt x="461988" y="2472981"/>
                  </a:lnTo>
                  <a:lnTo>
                    <a:pt x="461649" y="2332269"/>
                  </a:lnTo>
                  <a:lnTo>
                    <a:pt x="474712" y="2472645"/>
                  </a:lnTo>
                  <a:lnTo>
                    <a:pt x="755335" y="2472815"/>
                  </a:lnTo>
                  <a:close/>
                </a:path>
                <a:path w="1177925" h="4099560">
                  <a:moveTo>
                    <a:pt x="753248" y="2176259"/>
                  </a:moveTo>
                  <a:lnTo>
                    <a:pt x="754656" y="2191389"/>
                  </a:lnTo>
                  <a:lnTo>
                    <a:pt x="474033" y="2191220"/>
                  </a:lnTo>
                  <a:lnTo>
                    <a:pt x="474712" y="2472645"/>
                  </a:lnTo>
                  <a:lnTo>
                    <a:pt x="461649" y="2332269"/>
                  </a:lnTo>
                  <a:lnTo>
                    <a:pt x="461309" y="2191556"/>
                  </a:lnTo>
                  <a:lnTo>
                    <a:pt x="459901" y="2176425"/>
                  </a:lnTo>
                  <a:lnTo>
                    <a:pt x="459562" y="2035713"/>
                  </a:lnTo>
                  <a:lnTo>
                    <a:pt x="472625" y="2176089"/>
                  </a:lnTo>
                  <a:lnTo>
                    <a:pt x="753248" y="2176259"/>
                  </a:lnTo>
                  <a:close/>
                </a:path>
                <a:path w="1177925" h="4099560">
                  <a:moveTo>
                    <a:pt x="1057396" y="3936935"/>
                  </a:moveTo>
                  <a:lnTo>
                    <a:pt x="1058882" y="3952906"/>
                  </a:lnTo>
                  <a:lnTo>
                    <a:pt x="778259" y="3952736"/>
                  </a:lnTo>
                  <a:lnTo>
                    <a:pt x="773123" y="4034609"/>
                  </a:lnTo>
                  <a:lnTo>
                    <a:pt x="759852" y="4029061"/>
                  </a:lnTo>
                  <a:lnTo>
                    <a:pt x="752734" y="3952568"/>
                  </a:lnTo>
                  <a:lnTo>
                    <a:pt x="637830" y="3951391"/>
                  </a:lnTo>
                  <a:lnTo>
                    <a:pt x="623621" y="3935756"/>
                  </a:lnTo>
                  <a:lnTo>
                    <a:pt x="763971" y="3936261"/>
                  </a:lnTo>
                  <a:lnTo>
                    <a:pt x="763905" y="3798490"/>
                  </a:lnTo>
                  <a:lnTo>
                    <a:pt x="776851" y="3937606"/>
                  </a:lnTo>
                  <a:lnTo>
                    <a:pt x="1057396" y="3936935"/>
                  </a:lnTo>
                  <a:close/>
                </a:path>
                <a:path w="1177925" h="4099560">
                  <a:moveTo>
                    <a:pt x="763806" y="1878526"/>
                  </a:moveTo>
                  <a:lnTo>
                    <a:pt x="765214" y="1893656"/>
                  </a:lnTo>
                  <a:lnTo>
                    <a:pt x="471946" y="1894664"/>
                  </a:lnTo>
                  <a:lnTo>
                    <a:pt x="472625" y="2176089"/>
                  </a:lnTo>
                  <a:lnTo>
                    <a:pt x="459562" y="2035713"/>
                  </a:lnTo>
                  <a:lnTo>
                    <a:pt x="459222" y="1895000"/>
                  </a:lnTo>
                  <a:lnTo>
                    <a:pt x="457814" y="1879869"/>
                  </a:lnTo>
                  <a:lnTo>
                    <a:pt x="457135" y="1598444"/>
                  </a:lnTo>
                  <a:lnTo>
                    <a:pt x="483183" y="1878357"/>
                  </a:lnTo>
                  <a:lnTo>
                    <a:pt x="763806" y="1878526"/>
                  </a:lnTo>
                  <a:close/>
                </a:path>
                <a:path w="1177925" h="4099560">
                  <a:moveTo>
                    <a:pt x="760101" y="1290458"/>
                  </a:moveTo>
                  <a:lnTo>
                    <a:pt x="761587" y="1306429"/>
                  </a:lnTo>
                  <a:lnTo>
                    <a:pt x="480964" y="1306259"/>
                  </a:lnTo>
                  <a:lnTo>
                    <a:pt x="481096" y="1581801"/>
                  </a:lnTo>
                  <a:lnTo>
                    <a:pt x="468228" y="1443525"/>
                  </a:lnTo>
                  <a:lnTo>
                    <a:pt x="468162" y="1305755"/>
                  </a:lnTo>
                  <a:lnTo>
                    <a:pt x="466754" y="1290624"/>
                  </a:lnTo>
                  <a:lnTo>
                    <a:pt x="466415" y="1149912"/>
                  </a:lnTo>
                  <a:lnTo>
                    <a:pt x="479478" y="1290288"/>
                  </a:lnTo>
                  <a:lnTo>
                    <a:pt x="760101" y="1290458"/>
                  </a:lnTo>
                  <a:close/>
                </a:path>
                <a:path w="1177925" h="4099560">
                  <a:moveTo>
                    <a:pt x="758014" y="993902"/>
                  </a:moveTo>
                  <a:lnTo>
                    <a:pt x="759422" y="1009032"/>
                  </a:lnTo>
                  <a:lnTo>
                    <a:pt x="478799" y="1008863"/>
                  </a:lnTo>
                  <a:lnTo>
                    <a:pt x="479478" y="1290288"/>
                  </a:lnTo>
                  <a:lnTo>
                    <a:pt x="466415" y="1149912"/>
                  </a:lnTo>
                  <a:lnTo>
                    <a:pt x="466075" y="1009199"/>
                  </a:lnTo>
                  <a:lnTo>
                    <a:pt x="464667" y="994068"/>
                  </a:lnTo>
                  <a:lnTo>
                    <a:pt x="464758" y="857979"/>
                  </a:lnTo>
                  <a:lnTo>
                    <a:pt x="477391" y="993732"/>
                  </a:lnTo>
                  <a:lnTo>
                    <a:pt x="758014" y="993902"/>
                  </a:lnTo>
                  <a:close/>
                </a:path>
                <a:path w="1177925" h="4099560">
                  <a:moveTo>
                    <a:pt x="756787" y="706592"/>
                  </a:moveTo>
                  <a:lnTo>
                    <a:pt x="758195" y="721723"/>
                  </a:lnTo>
                  <a:lnTo>
                    <a:pt x="477572" y="721553"/>
                  </a:lnTo>
                  <a:lnTo>
                    <a:pt x="477391" y="993732"/>
                  </a:lnTo>
                  <a:lnTo>
                    <a:pt x="464758" y="857979"/>
                  </a:lnTo>
                  <a:lnTo>
                    <a:pt x="464849" y="721889"/>
                  </a:lnTo>
                  <a:lnTo>
                    <a:pt x="463362" y="705918"/>
                  </a:lnTo>
                  <a:lnTo>
                    <a:pt x="463023" y="565205"/>
                  </a:lnTo>
                  <a:lnTo>
                    <a:pt x="476164" y="706423"/>
                  </a:lnTo>
                  <a:lnTo>
                    <a:pt x="756787" y="706592"/>
                  </a:lnTo>
                  <a:close/>
                </a:path>
                <a:path w="1177925" h="4099560">
                  <a:moveTo>
                    <a:pt x="1055856" y="3646263"/>
                  </a:moveTo>
                  <a:lnTo>
                    <a:pt x="1057264" y="3661393"/>
                  </a:lnTo>
                  <a:lnTo>
                    <a:pt x="776642" y="3661224"/>
                  </a:lnTo>
                  <a:lnTo>
                    <a:pt x="776851" y="3937606"/>
                  </a:lnTo>
                  <a:lnTo>
                    <a:pt x="763905" y="3798490"/>
                  </a:lnTo>
                  <a:lnTo>
                    <a:pt x="763840" y="3660719"/>
                  </a:lnTo>
                  <a:lnTo>
                    <a:pt x="762432" y="3645589"/>
                  </a:lnTo>
                  <a:lnTo>
                    <a:pt x="762092" y="3504876"/>
                  </a:lnTo>
                  <a:lnTo>
                    <a:pt x="775234" y="3646093"/>
                  </a:lnTo>
                  <a:lnTo>
                    <a:pt x="1055856" y="3646263"/>
                  </a:lnTo>
                  <a:close/>
                </a:path>
                <a:path w="1177925" h="4099560">
                  <a:moveTo>
                    <a:pt x="754700" y="410036"/>
                  </a:moveTo>
                  <a:lnTo>
                    <a:pt x="756108" y="425167"/>
                  </a:lnTo>
                  <a:lnTo>
                    <a:pt x="475485" y="424997"/>
                  </a:lnTo>
                  <a:lnTo>
                    <a:pt x="476164" y="706423"/>
                  </a:lnTo>
                  <a:lnTo>
                    <a:pt x="463023" y="565205"/>
                  </a:lnTo>
                  <a:lnTo>
                    <a:pt x="462683" y="424493"/>
                  </a:lnTo>
                  <a:lnTo>
                    <a:pt x="461275" y="409362"/>
                  </a:lnTo>
                  <a:lnTo>
                    <a:pt x="461170" y="271171"/>
                  </a:lnTo>
                  <a:lnTo>
                    <a:pt x="474077" y="409867"/>
                  </a:lnTo>
                  <a:lnTo>
                    <a:pt x="754700" y="410036"/>
                  </a:lnTo>
                  <a:close/>
                </a:path>
                <a:path w="1177925" h="4099560">
                  <a:moveTo>
                    <a:pt x="1053769" y="3349707"/>
                  </a:moveTo>
                  <a:lnTo>
                    <a:pt x="1055177" y="3364837"/>
                  </a:lnTo>
                  <a:lnTo>
                    <a:pt x="774554" y="3364668"/>
                  </a:lnTo>
                  <a:lnTo>
                    <a:pt x="775234" y="3646093"/>
                  </a:lnTo>
                  <a:lnTo>
                    <a:pt x="762092" y="3504876"/>
                  </a:lnTo>
                  <a:lnTo>
                    <a:pt x="761753" y="3364163"/>
                  </a:lnTo>
                  <a:lnTo>
                    <a:pt x="760345" y="3349033"/>
                  </a:lnTo>
                  <a:lnTo>
                    <a:pt x="760435" y="3212944"/>
                  </a:lnTo>
                  <a:lnTo>
                    <a:pt x="773146" y="3349537"/>
                  </a:lnTo>
                  <a:lnTo>
                    <a:pt x="1053769" y="3349707"/>
                  </a:lnTo>
                  <a:close/>
                </a:path>
                <a:path w="1177925" h="4099560">
                  <a:moveTo>
                    <a:pt x="868924" y="129788"/>
                  </a:moveTo>
                  <a:lnTo>
                    <a:pt x="779625" y="129619"/>
                  </a:lnTo>
                  <a:lnTo>
                    <a:pt x="779756" y="405161"/>
                  </a:lnTo>
                  <a:lnTo>
                    <a:pt x="754569" y="134495"/>
                  </a:lnTo>
                  <a:lnTo>
                    <a:pt x="473946" y="134325"/>
                  </a:lnTo>
                  <a:lnTo>
                    <a:pt x="474077" y="409867"/>
                  </a:lnTo>
                  <a:lnTo>
                    <a:pt x="461170" y="271171"/>
                  </a:lnTo>
                  <a:lnTo>
                    <a:pt x="461066" y="132980"/>
                  </a:lnTo>
                  <a:lnTo>
                    <a:pt x="459345" y="114488"/>
                  </a:lnTo>
                  <a:lnTo>
                    <a:pt x="466749" y="56992"/>
                  </a:lnTo>
                  <a:lnTo>
                    <a:pt x="479629" y="58337"/>
                  </a:lnTo>
                  <a:lnTo>
                    <a:pt x="484714" y="112975"/>
                  </a:lnTo>
                  <a:lnTo>
                    <a:pt x="765337" y="113144"/>
                  </a:lnTo>
                  <a:lnTo>
                    <a:pt x="763694" y="95492"/>
                  </a:lnTo>
                  <a:lnTo>
                    <a:pt x="776496" y="95996"/>
                  </a:lnTo>
                  <a:lnTo>
                    <a:pt x="778138" y="113649"/>
                  </a:lnTo>
                  <a:lnTo>
                    <a:pt x="829189" y="113985"/>
                  </a:lnTo>
                  <a:lnTo>
                    <a:pt x="855497" y="122559"/>
                  </a:lnTo>
                  <a:lnTo>
                    <a:pt x="868924" y="129788"/>
                  </a:lnTo>
                  <a:close/>
                </a:path>
                <a:path w="1177925" h="4099560">
                  <a:moveTo>
                    <a:pt x="1052464" y="3061557"/>
                  </a:moveTo>
                  <a:lnTo>
                    <a:pt x="1053951" y="3077528"/>
                  </a:lnTo>
                  <a:lnTo>
                    <a:pt x="773328" y="3077358"/>
                  </a:lnTo>
                  <a:lnTo>
                    <a:pt x="773146" y="3349537"/>
                  </a:lnTo>
                  <a:lnTo>
                    <a:pt x="760435" y="3212944"/>
                  </a:lnTo>
                  <a:lnTo>
                    <a:pt x="760526" y="3076854"/>
                  </a:lnTo>
                  <a:lnTo>
                    <a:pt x="759040" y="3060883"/>
                  </a:lnTo>
                  <a:lnTo>
                    <a:pt x="758700" y="2920170"/>
                  </a:lnTo>
                  <a:lnTo>
                    <a:pt x="771841" y="3061387"/>
                  </a:lnTo>
                  <a:lnTo>
                    <a:pt x="1052464" y="3061557"/>
                  </a:lnTo>
                  <a:close/>
                </a:path>
                <a:path w="1177925" h="4099560">
                  <a:moveTo>
                    <a:pt x="1050377" y="2765001"/>
                  </a:moveTo>
                  <a:lnTo>
                    <a:pt x="1051785" y="2780131"/>
                  </a:lnTo>
                  <a:lnTo>
                    <a:pt x="771162" y="2779962"/>
                  </a:lnTo>
                  <a:lnTo>
                    <a:pt x="771841" y="3061387"/>
                  </a:lnTo>
                  <a:lnTo>
                    <a:pt x="758700" y="2920170"/>
                  </a:lnTo>
                  <a:lnTo>
                    <a:pt x="758361" y="2779457"/>
                  </a:lnTo>
                  <a:lnTo>
                    <a:pt x="756953" y="2764327"/>
                  </a:lnTo>
                  <a:lnTo>
                    <a:pt x="756887" y="2626556"/>
                  </a:lnTo>
                  <a:lnTo>
                    <a:pt x="769754" y="2764831"/>
                  </a:lnTo>
                  <a:lnTo>
                    <a:pt x="1050377" y="2765001"/>
                  </a:lnTo>
                  <a:close/>
                </a:path>
                <a:path w="1177925" h="4099560">
                  <a:moveTo>
                    <a:pt x="1175995" y="2470127"/>
                  </a:moveTo>
                  <a:lnTo>
                    <a:pt x="1164836" y="2487274"/>
                  </a:lnTo>
                  <a:lnTo>
                    <a:pt x="1075458" y="2486265"/>
                  </a:lnTo>
                  <a:lnTo>
                    <a:pt x="1075590" y="2761807"/>
                  </a:lnTo>
                  <a:lnTo>
                    <a:pt x="1050246" y="2489459"/>
                  </a:lnTo>
                  <a:lnTo>
                    <a:pt x="769623" y="2489290"/>
                  </a:lnTo>
                  <a:lnTo>
                    <a:pt x="769754" y="2764831"/>
                  </a:lnTo>
                  <a:lnTo>
                    <a:pt x="756887" y="2626556"/>
                  </a:lnTo>
                  <a:lnTo>
                    <a:pt x="756821" y="2488786"/>
                  </a:lnTo>
                  <a:lnTo>
                    <a:pt x="755335" y="2472815"/>
                  </a:lnTo>
                  <a:lnTo>
                    <a:pt x="754995" y="2332102"/>
                  </a:lnTo>
                  <a:lnTo>
                    <a:pt x="768137" y="2473319"/>
                  </a:lnTo>
                  <a:lnTo>
                    <a:pt x="1048838" y="2474329"/>
                  </a:lnTo>
                  <a:lnTo>
                    <a:pt x="1056763" y="2285367"/>
                  </a:lnTo>
                  <a:lnTo>
                    <a:pt x="1073972" y="2470294"/>
                  </a:lnTo>
                  <a:lnTo>
                    <a:pt x="1175995" y="2470127"/>
                  </a:lnTo>
                  <a:close/>
                </a:path>
                <a:path w="1177925" h="4099560">
                  <a:moveTo>
                    <a:pt x="1059318" y="2175756"/>
                  </a:moveTo>
                  <a:lnTo>
                    <a:pt x="1060726" y="2190886"/>
                  </a:lnTo>
                  <a:lnTo>
                    <a:pt x="780103" y="2190717"/>
                  </a:lnTo>
                  <a:lnTo>
                    <a:pt x="768137" y="2473319"/>
                  </a:lnTo>
                  <a:lnTo>
                    <a:pt x="754995" y="2332102"/>
                  </a:lnTo>
                  <a:lnTo>
                    <a:pt x="754656" y="2191389"/>
                  </a:lnTo>
                  <a:lnTo>
                    <a:pt x="753248" y="2176259"/>
                  </a:lnTo>
                  <a:lnTo>
                    <a:pt x="761225" y="1987857"/>
                  </a:lnTo>
                  <a:lnTo>
                    <a:pt x="778695" y="2175586"/>
                  </a:lnTo>
                  <a:lnTo>
                    <a:pt x="1059318" y="2175756"/>
                  </a:lnTo>
                  <a:close/>
                </a:path>
                <a:path w="1177925" h="4099560">
                  <a:moveTo>
                    <a:pt x="1057231" y="1879200"/>
                  </a:moveTo>
                  <a:lnTo>
                    <a:pt x="1058639" y="1894330"/>
                  </a:lnTo>
                  <a:lnTo>
                    <a:pt x="778016" y="1894161"/>
                  </a:lnTo>
                  <a:lnTo>
                    <a:pt x="778695" y="2175586"/>
                  </a:lnTo>
                  <a:lnTo>
                    <a:pt x="761225" y="1987857"/>
                  </a:lnTo>
                  <a:lnTo>
                    <a:pt x="765214" y="1893656"/>
                  </a:lnTo>
                  <a:lnTo>
                    <a:pt x="763806" y="1878526"/>
                  </a:lnTo>
                  <a:lnTo>
                    <a:pt x="763466" y="1737813"/>
                  </a:lnTo>
                  <a:lnTo>
                    <a:pt x="776608" y="1879030"/>
                  </a:lnTo>
                  <a:lnTo>
                    <a:pt x="1057231" y="1879200"/>
                  </a:lnTo>
                  <a:close/>
                </a:path>
                <a:path w="1177925" h="4099560">
                  <a:moveTo>
                    <a:pt x="1055144" y="1582644"/>
                  </a:moveTo>
                  <a:lnTo>
                    <a:pt x="1056552" y="1597774"/>
                  </a:lnTo>
                  <a:lnTo>
                    <a:pt x="775929" y="1597605"/>
                  </a:lnTo>
                  <a:lnTo>
                    <a:pt x="776608" y="1879030"/>
                  </a:lnTo>
                  <a:lnTo>
                    <a:pt x="763466" y="1737813"/>
                  </a:lnTo>
                  <a:lnTo>
                    <a:pt x="763127" y="1597100"/>
                  </a:lnTo>
                  <a:lnTo>
                    <a:pt x="761719" y="1581970"/>
                  </a:lnTo>
                  <a:lnTo>
                    <a:pt x="761653" y="1444199"/>
                  </a:lnTo>
                  <a:lnTo>
                    <a:pt x="774521" y="1582474"/>
                  </a:lnTo>
                  <a:lnTo>
                    <a:pt x="1055144" y="1582644"/>
                  </a:lnTo>
                  <a:close/>
                </a:path>
                <a:path w="1177925" h="4099560">
                  <a:moveTo>
                    <a:pt x="1053526" y="1291131"/>
                  </a:moveTo>
                  <a:lnTo>
                    <a:pt x="1055012" y="1307102"/>
                  </a:lnTo>
                  <a:lnTo>
                    <a:pt x="774389" y="1306933"/>
                  </a:lnTo>
                  <a:lnTo>
                    <a:pt x="774521" y="1582474"/>
                  </a:lnTo>
                  <a:lnTo>
                    <a:pt x="761653" y="1444199"/>
                  </a:lnTo>
                  <a:lnTo>
                    <a:pt x="761587" y="1306429"/>
                  </a:lnTo>
                  <a:lnTo>
                    <a:pt x="760101" y="1290458"/>
                  </a:lnTo>
                  <a:lnTo>
                    <a:pt x="759761" y="1149745"/>
                  </a:lnTo>
                  <a:lnTo>
                    <a:pt x="772903" y="1290962"/>
                  </a:lnTo>
                  <a:lnTo>
                    <a:pt x="1053526" y="1291131"/>
                  </a:lnTo>
                  <a:close/>
                </a:path>
                <a:path w="1177925" h="4099560">
                  <a:moveTo>
                    <a:pt x="1051439" y="994575"/>
                  </a:moveTo>
                  <a:lnTo>
                    <a:pt x="1052847" y="1009706"/>
                  </a:lnTo>
                  <a:lnTo>
                    <a:pt x="772224" y="1009536"/>
                  </a:lnTo>
                  <a:lnTo>
                    <a:pt x="772903" y="1290962"/>
                  </a:lnTo>
                  <a:lnTo>
                    <a:pt x="759761" y="1149745"/>
                  </a:lnTo>
                  <a:lnTo>
                    <a:pt x="759422" y="1009032"/>
                  </a:lnTo>
                  <a:lnTo>
                    <a:pt x="758014" y="993902"/>
                  </a:lnTo>
                  <a:lnTo>
                    <a:pt x="758105" y="857812"/>
                  </a:lnTo>
                  <a:lnTo>
                    <a:pt x="770816" y="994406"/>
                  </a:lnTo>
                  <a:lnTo>
                    <a:pt x="1051439" y="994575"/>
                  </a:lnTo>
                  <a:close/>
                </a:path>
                <a:path w="1177925" h="4099560">
                  <a:moveTo>
                    <a:pt x="1172221" y="3937271"/>
                  </a:moveTo>
                  <a:lnTo>
                    <a:pt x="1173707" y="3953242"/>
                  </a:lnTo>
                  <a:lnTo>
                    <a:pt x="1071606" y="3952570"/>
                  </a:lnTo>
                  <a:lnTo>
                    <a:pt x="1072415" y="4098326"/>
                  </a:lnTo>
                  <a:lnTo>
                    <a:pt x="1059769" y="4099503"/>
                  </a:lnTo>
                  <a:lnTo>
                    <a:pt x="1046733" y="4096476"/>
                  </a:lnTo>
                  <a:lnTo>
                    <a:pt x="1058882" y="3952906"/>
                  </a:lnTo>
                  <a:lnTo>
                    <a:pt x="1057396" y="3936935"/>
                  </a:lnTo>
                  <a:lnTo>
                    <a:pt x="1057330" y="3799164"/>
                  </a:lnTo>
                  <a:lnTo>
                    <a:pt x="1070198" y="3937439"/>
                  </a:lnTo>
                  <a:lnTo>
                    <a:pt x="1172221" y="3937271"/>
                  </a:lnTo>
                  <a:close/>
                </a:path>
                <a:path w="1177925" h="4099560">
                  <a:moveTo>
                    <a:pt x="1177370" y="703064"/>
                  </a:moveTo>
                  <a:lnTo>
                    <a:pt x="1166210" y="720211"/>
                  </a:lnTo>
                  <a:lnTo>
                    <a:pt x="1076832" y="719202"/>
                  </a:lnTo>
                  <a:lnTo>
                    <a:pt x="1076651" y="991381"/>
                  </a:lnTo>
                  <a:lnTo>
                    <a:pt x="1051620" y="722396"/>
                  </a:lnTo>
                  <a:lnTo>
                    <a:pt x="770997" y="722227"/>
                  </a:lnTo>
                  <a:lnTo>
                    <a:pt x="770816" y="994406"/>
                  </a:lnTo>
                  <a:lnTo>
                    <a:pt x="758105" y="857812"/>
                  </a:lnTo>
                  <a:lnTo>
                    <a:pt x="758195" y="721723"/>
                  </a:lnTo>
                  <a:lnTo>
                    <a:pt x="756787" y="706592"/>
                  </a:lnTo>
                  <a:lnTo>
                    <a:pt x="756448" y="565879"/>
                  </a:lnTo>
                  <a:lnTo>
                    <a:pt x="769589" y="707096"/>
                  </a:lnTo>
                  <a:lnTo>
                    <a:pt x="1050212" y="707266"/>
                  </a:lnTo>
                  <a:lnTo>
                    <a:pt x="1058189" y="518864"/>
                  </a:lnTo>
                  <a:lnTo>
                    <a:pt x="1075346" y="703231"/>
                  </a:lnTo>
                  <a:lnTo>
                    <a:pt x="1177370" y="703064"/>
                  </a:lnTo>
                  <a:close/>
                </a:path>
                <a:path w="1177925" h="4099560">
                  <a:moveTo>
                    <a:pt x="1170603" y="3645759"/>
                  </a:moveTo>
                  <a:lnTo>
                    <a:pt x="1172090" y="3661730"/>
                  </a:lnTo>
                  <a:lnTo>
                    <a:pt x="1070066" y="3661898"/>
                  </a:lnTo>
                  <a:lnTo>
                    <a:pt x="1070198" y="3937439"/>
                  </a:lnTo>
                  <a:lnTo>
                    <a:pt x="1057330" y="3799164"/>
                  </a:lnTo>
                  <a:lnTo>
                    <a:pt x="1057264" y="3661393"/>
                  </a:lnTo>
                  <a:lnTo>
                    <a:pt x="1055856" y="3646263"/>
                  </a:lnTo>
                  <a:lnTo>
                    <a:pt x="1055517" y="3505550"/>
                  </a:lnTo>
                  <a:lnTo>
                    <a:pt x="1068580" y="3645927"/>
                  </a:lnTo>
                  <a:lnTo>
                    <a:pt x="1170603" y="3645759"/>
                  </a:lnTo>
                  <a:close/>
                </a:path>
                <a:path w="1177925" h="4099560">
                  <a:moveTo>
                    <a:pt x="1060379" y="405330"/>
                  </a:moveTo>
                  <a:lnTo>
                    <a:pt x="1062178" y="424664"/>
                  </a:lnTo>
                  <a:lnTo>
                    <a:pt x="781555" y="424494"/>
                  </a:lnTo>
                  <a:lnTo>
                    <a:pt x="769589" y="707096"/>
                  </a:lnTo>
                  <a:lnTo>
                    <a:pt x="756448" y="565879"/>
                  </a:lnTo>
                  <a:lnTo>
                    <a:pt x="756108" y="425167"/>
                  </a:lnTo>
                  <a:lnTo>
                    <a:pt x="754700" y="410036"/>
                  </a:lnTo>
                  <a:lnTo>
                    <a:pt x="754569" y="134495"/>
                  </a:lnTo>
                  <a:lnTo>
                    <a:pt x="779756" y="405161"/>
                  </a:lnTo>
                  <a:lnTo>
                    <a:pt x="1060379" y="405330"/>
                  </a:lnTo>
                  <a:close/>
                </a:path>
                <a:path w="1177925" h="4099560">
                  <a:moveTo>
                    <a:pt x="1168438" y="3348362"/>
                  </a:moveTo>
                  <a:lnTo>
                    <a:pt x="1169924" y="3364333"/>
                  </a:lnTo>
                  <a:lnTo>
                    <a:pt x="1067901" y="3364501"/>
                  </a:lnTo>
                  <a:lnTo>
                    <a:pt x="1068580" y="3645927"/>
                  </a:lnTo>
                  <a:lnTo>
                    <a:pt x="1055517" y="3505550"/>
                  </a:lnTo>
                  <a:lnTo>
                    <a:pt x="1055177" y="3364837"/>
                  </a:lnTo>
                  <a:lnTo>
                    <a:pt x="1053769" y="3349707"/>
                  </a:lnTo>
                  <a:lnTo>
                    <a:pt x="1053860" y="3213617"/>
                  </a:lnTo>
                  <a:lnTo>
                    <a:pt x="1066415" y="3348530"/>
                  </a:lnTo>
                  <a:lnTo>
                    <a:pt x="1168438" y="3348362"/>
                  </a:lnTo>
                  <a:close/>
                </a:path>
                <a:path w="1177925" h="4099560">
                  <a:moveTo>
                    <a:pt x="1167133" y="3060212"/>
                  </a:moveTo>
                  <a:lnTo>
                    <a:pt x="1168619" y="3076183"/>
                  </a:lnTo>
                  <a:lnTo>
                    <a:pt x="1066596" y="3076351"/>
                  </a:lnTo>
                  <a:lnTo>
                    <a:pt x="1066415" y="3348530"/>
                  </a:lnTo>
                  <a:lnTo>
                    <a:pt x="1053860" y="3213617"/>
                  </a:lnTo>
                  <a:lnTo>
                    <a:pt x="1053951" y="3077528"/>
                  </a:lnTo>
                  <a:lnTo>
                    <a:pt x="1052464" y="3061557"/>
                  </a:lnTo>
                  <a:lnTo>
                    <a:pt x="1052125" y="2920844"/>
                  </a:lnTo>
                  <a:lnTo>
                    <a:pt x="1065110" y="3060380"/>
                  </a:lnTo>
                  <a:lnTo>
                    <a:pt x="1167133" y="3060212"/>
                  </a:lnTo>
                  <a:close/>
                </a:path>
                <a:path w="1177925" h="4099560">
                  <a:moveTo>
                    <a:pt x="1164968" y="2762816"/>
                  </a:moveTo>
                  <a:lnTo>
                    <a:pt x="1166454" y="2778787"/>
                  </a:lnTo>
                  <a:lnTo>
                    <a:pt x="1064431" y="2778954"/>
                  </a:lnTo>
                  <a:lnTo>
                    <a:pt x="1065110" y="3060380"/>
                  </a:lnTo>
                  <a:lnTo>
                    <a:pt x="1052125" y="2920844"/>
                  </a:lnTo>
                  <a:lnTo>
                    <a:pt x="1051785" y="2780131"/>
                  </a:lnTo>
                  <a:lnTo>
                    <a:pt x="1050377" y="2765001"/>
                  </a:lnTo>
                  <a:lnTo>
                    <a:pt x="1050246" y="2489459"/>
                  </a:lnTo>
                  <a:lnTo>
                    <a:pt x="1075590" y="2761807"/>
                  </a:lnTo>
                  <a:lnTo>
                    <a:pt x="1164968" y="2762816"/>
                  </a:lnTo>
                  <a:close/>
                </a:path>
                <a:path w="1177925" h="4099560">
                  <a:moveTo>
                    <a:pt x="1174143" y="2176093"/>
                  </a:moveTo>
                  <a:lnTo>
                    <a:pt x="1175629" y="2192064"/>
                  </a:lnTo>
                  <a:lnTo>
                    <a:pt x="1073606" y="2192231"/>
                  </a:lnTo>
                  <a:lnTo>
                    <a:pt x="1073972" y="2470294"/>
                  </a:lnTo>
                  <a:lnTo>
                    <a:pt x="1056763" y="2285367"/>
                  </a:lnTo>
                  <a:lnTo>
                    <a:pt x="1060726" y="2190886"/>
                  </a:lnTo>
                  <a:lnTo>
                    <a:pt x="1059318" y="2175756"/>
                  </a:lnTo>
                  <a:lnTo>
                    <a:pt x="1058978" y="2035043"/>
                  </a:lnTo>
                  <a:lnTo>
                    <a:pt x="1072120" y="2176260"/>
                  </a:lnTo>
                  <a:lnTo>
                    <a:pt x="1174143" y="2176093"/>
                  </a:lnTo>
                  <a:close/>
                </a:path>
                <a:path w="1177925" h="4099560">
                  <a:moveTo>
                    <a:pt x="1171978" y="1878696"/>
                  </a:moveTo>
                  <a:lnTo>
                    <a:pt x="1173464" y="1894667"/>
                  </a:lnTo>
                  <a:lnTo>
                    <a:pt x="1071440" y="1894835"/>
                  </a:lnTo>
                  <a:lnTo>
                    <a:pt x="1072120" y="2176260"/>
                  </a:lnTo>
                  <a:lnTo>
                    <a:pt x="1058978" y="2035043"/>
                  </a:lnTo>
                  <a:lnTo>
                    <a:pt x="1058639" y="1894330"/>
                  </a:lnTo>
                  <a:lnTo>
                    <a:pt x="1057231" y="1879200"/>
                  </a:lnTo>
                  <a:lnTo>
                    <a:pt x="1056891" y="1738487"/>
                  </a:lnTo>
                  <a:lnTo>
                    <a:pt x="1069954" y="1878864"/>
                  </a:lnTo>
                  <a:lnTo>
                    <a:pt x="1171978" y="1878696"/>
                  </a:lnTo>
                  <a:close/>
                </a:path>
                <a:path w="1177925" h="4099560">
                  <a:moveTo>
                    <a:pt x="1169812" y="1581299"/>
                  </a:moveTo>
                  <a:lnTo>
                    <a:pt x="1171299" y="1597270"/>
                  </a:lnTo>
                  <a:lnTo>
                    <a:pt x="1069275" y="1597438"/>
                  </a:lnTo>
                  <a:lnTo>
                    <a:pt x="1069954" y="1878864"/>
                  </a:lnTo>
                  <a:lnTo>
                    <a:pt x="1056891" y="1738487"/>
                  </a:lnTo>
                  <a:lnTo>
                    <a:pt x="1056552" y="1597774"/>
                  </a:lnTo>
                  <a:lnTo>
                    <a:pt x="1055144" y="1582644"/>
                  </a:lnTo>
                  <a:lnTo>
                    <a:pt x="1055078" y="1444873"/>
                  </a:lnTo>
                  <a:lnTo>
                    <a:pt x="1067789" y="1581467"/>
                  </a:lnTo>
                  <a:lnTo>
                    <a:pt x="1169812" y="1581299"/>
                  </a:lnTo>
                  <a:close/>
                </a:path>
                <a:path w="1177925" h="4099560">
                  <a:moveTo>
                    <a:pt x="1168195" y="1289787"/>
                  </a:moveTo>
                  <a:lnTo>
                    <a:pt x="1169681" y="1305758"/>
                  </a:lnTo>
                  <a:lnTo>
                    <a:pt x="1067657" y="1305926"/>
                  </a:lnTo>
                  <a:lnTo>
                    <a:pt x="1067789" y="1581467"/>
                  </a:lnTo>
                  <a:lnTo>
                    <a:pt x="1055078" y="1444873"/>
                  </a:lnTo>
                  <a:lnTo>
                    <a:pt x="1055012" y="1307102"/>
                  </a:lnTo>
                  <a:lnTo>
                    <a:pt x="1053526" y="1291131"/>
                  </a:lnTo>
                  <a:lnTo>
                    <a:pt x="1053186" y="1150419"/>
                  </a:lnTo>
                  <a:lnTo>
                    <a:pt x="1066171" y="1289955"/>
                  </a:lnTo>
                  <a:lnTo>
                    <a:pt x="1168195" y="1289787"/>
                  </a:lnTo>
                  <a:close/>
                </a:path>
                <a:path w="1177925" h="4099560">
                  <a:moveTo>
                    <a:pt x="1166029" y="992391"/>
                  </a:moveTo>
                  <a:lnTo>
                    <a:pt x="1167515" y="1008361"/>
                  </a:lnTo>
                  <a:lnTo>
                    <a:pt x="1065492" y="1008529"/>
                  </a:lnTo>
                  <a:lnTo>
                    <a:pt x="1066171" y="1289955"/>
                  </a:lnTo>
                  <a:lnTo>
                    <a:pt x="1053186" y="1150419"/>
                  </a:lnTo>
                  <a:lnTo>
                    <a:pt x="1052847" y="1009706"/>
                  </a:lnTo>
                  <a:lnTo>
                    <a:pt x="1051439" y="994575"/>
                  </a:lnTo>
                  <a:lnTo>
                    <a:pt x="1051620" y="722396"/>
                  </a:lnTo>
                  <a:lnTo>
                    <a:pt x="1076651" y="991381"/>
                  </a:lnTo>
                  <a:lnTo>
                    <a:pt x="1166029" y="992391"/>
                  </a:lnTo>
                  <a:close/>
                </a:path>
                <a:path w="1177925" h="4099560">
                  <a:moveTo>
                    <a:pt x="1175204" y="405667"/>
                  </a:moveTo>
                  <a:lnTo>
                    <a:pt x="1176691" y="421638"/>
                  </a:lnTo>
                  <a:lnTo>
                    <a:pt x="1074667" y="421806"/>
                  </a:lnTo>
                  <a:lnTo>
                    <a:pt x="1075346" y="703231"/>
                  </a:lnTo>
                  <a:lnTo>
                    <a:pt x="1058189" y="518864"/>
                  </a:lnTo>
                  <a:lnTo>
                    <a:pt x="1062178" y="424664"/>
                  </a:lnTo>
                  <a:lnTo>
                    <a:pt x="1060379" y="405330"/>
                  </a:lnTo>
                  <a:lnTo>
                    <a:pt x="1052139" y="179719"/>
                  </a:lnTo>
                  <a:lnTo>
                    <a:pt x="1073181" y="405835"/>
                  </a:lnTo>
                  <a:lnTo>
                    <a:pt x="1175204" y="405667"/>
                  </a:lnTo>
                  <a:close/>
                </a:path>
                <a:path w="1177925" h="4099560">
                  <a:moveTo>
                    <a:pt x="1065488" y="186108"/>
                  </a:moveTo>
                  <a:lnTo>
                    <a:pt x="1073181" y="405835"/>
                  </a:lnTo>
                  <a:lnTo>
                    <a:pt x="1052139" y="179719"/>
                  </a:lnTo>
                  <a:lnTo>
                    <a:pt x="1065488" y="186108"/>
                  </a:lnTo>
                  <a:close/>
                </a:path>
              </a:pathLst>
            </a:custGeom>
            <a:solidFill>
              <a:srgbClr val="FAF18B"/>
            </a:solidFill>
          </p:spPr>
          <p:txBody>
            <a:bodyPr wrap="square" lIns="0" tIns="0" rIns="0" bIns="0" rtlCol="0"/>
            <a:lstStyle/>
            <a:p>
              <a:endParaRPr sz="1200">
                <a:solidFill>
                  <a:prstClr val="black"/>
                </a:solidFill>
              </a:endParaRPr>
            </a:p>
          </p:txBody>
        </p:sp>
      </p:grpSp>
      <p:pic>
        <p:nvPicPr>
          <p:cNvPr id="12" name="object 12"/>
          <p:cNvPicPr/>
          <p:nvPr/>
        </p:nvPicPr>
        <p:blipFill>
          <a:blip r:embed="rId5" cstate="print"/>
          <a:stretch>
            <a:fillRect/>
          </a:stretch>
        </p:blipFill>
        <p:spPr>
          <a:xfrm>
            <a:off x="-40487" y="4995836"/>
            <a:ext cx="1943099" cy="1840613"/>
          </a:xfrm>
          <a:prstGeom prst="rect">
            <a:avLst/>
          </a:prstGeom>
        </p:spPr>
      </p:pic>
      <p:sp>
        <p:nvSpPr>
          <p:cNvPr id="13" name="object 13"/>
          <p:cNvSpPr/>
          <p:nvPr/>
        </p:nvSpPr>
        <p:spPr>
          <a:xfrm>
            <a:off x="11074184" y="4488046"/>
            <a:ext cx="312843" cy="415713"/>
          </a:xfrm>
          <a:custGeom>
            <a:avLst/>
            <a:gdLst/>
            <a:ahLst/>
            <a:cxnLst/>
            <a:rect l="l" t="t" r="r" b="b"/>
            <a:pathLst>
              <a:path w="469265" h="623570">
                <a:moveTo>
                  <a:pt x="148005" y="622990"/>
                </a:moveTo>
                <a:lnTo>
                  <a:pt x="93900" y="589961"/>
                </a:lnTo>
                <a:lnTo>
                  <a:pt x="64757" y="535851"/>
                </a:lnTo>
                <a:lnTo>
                  <a:pt x="37633" y="462879"/>
                </a:lnTo>
                <a:lnTo>
                  <a:pt x="23467" y="417921"/>
                </a:lnTo>
                <a:lnTo>
                  <a:pt x="12139" y="372441"/>
                </a:lnTo>
                <a:lnTo>
                  <a:pt x="4149" y="326404"/>
                </a:lnTo>
                <a:lnTo>
                  <a:pt x="0" y="279779"/>
                </a:lnTo>
                <a:lnTo>
                  <a:pt x="192" y="232533"/>
                </a:lnTo>
                <a:lnTo>
                  <a:pt x="5229" y="184634"/>
                </a:lnTo>
                <a:lnTo>
                  <a:pt x="13653" y="142789"/>
                </a:lnTo>
                <a:lnTo>
                  <a:pt x="26779" y="102979"/>
                </a:lnTo>
                <a:lnTo>
                  <a:pt x="46565" y="66151"/>
                </a:lnTo>
                <a:lnTo>
                  <a:pt x="74973" y="33253"/>
                </a:lnTo>
                <a:lnTo>
                  <a:pt x="128542" y="2360"/>
                </a:lnTo>
                <a:lnTo>
                  <a:pt x="157869" y="0"/>
                </a:lnTo>
                <a:lnTo>
                  <a:pt x="188786" y="7996"/>
                </a:lnTo>
                <a:lnTo>
                  <a:pt x="213760" y="22733"/>
                </a:lnTo>
                <a:lnTo>
                  <a:pt x="232836" y="42666"/>
                </a:lnTo>
                <a:lnTo>
                  <a:pt x="246011" y="67284"/>
                </a:lnTo>
                <a:lnTo>
                  <a:pt x="247341" y="72552"/>
                </a:lnTo>
                <a:lnTo>
                  <a:pt x="147956" y="72552"/>
                </a:lnTo>
                <a:lnTo>
                  <a:pt x="138598" y="75156"/>
                </a:lnTo>
                <a:lnTo>
                  <a:pt x="101403" y="117023"/>
                </a:lnTo>
                <a:lnTo>
                  <a:pt x="73154" y="199531"/>
                </a:lnTo>
                <a:lnTo>
                  <a:pt x="67704" y="248262"/>
                </a:lnTo>
                <a:lnTo>
                  <a:pt x="68121" y="296884"/>
                </a:lnTo>
                <a:lnTo>
                  <a:pt x="73399" y="345378"/>
                </a:lnTo>
                <a:lnTo>
                  <a:pt x="82533" y="393725"/>
                </a:lnTo>
                <a:lnTo>
                  <a:pt x="94517" y="441905"/>
                </a:lnTo>
                <a:lnTo>
                  <a:pt x="112532" y="499907"/>
                </a:lnTo>
                <a:lnTo>
                  <a:pt x="122563" y="529351"/>
                </a:lnTo>
                <a:lnTo>
                  <a:pt x="132731" y="559626"/>
                </a:lnTo>
                <a:lnTo>
                  <a:pt x="273956" y="559626"/>
                </a:lnTo>
                <a:lnTo>
                  <a:pt x="262138" y="567854"/>
                </a:lnTo>
                <a:lnTo>
                  <a:pt x="219697" y="593628"/>
                </a:lnTo>
                <a:lnTo>
                  <a:pt x="175969" y="617678"/>
                </a:lnTo>
                <a:lnTo>
                  <a:pt x="161699" y="622817"/>
                </a:lnTo>
                <a:lnTo>
                  <a:pt x="148005" y="622990"/>
                </a:lnTo>
                <a:close/>
              </a:path>
              <a:path w="469265" h="623570">
                <a:moveTo>
                  <a:pt x="198361" y="373379"/>
                </a:moveTo>
                <a:lnTo>
                  <a:pt x="183320" y="368533"/>
                </a:lnTo>
                <a:lnTo>
                  <a:pt x="172340" y="359263"/>
                </a:lnTo>
                <a:lnTo>
                  <a:pt x="166086" y="346089"/>
                </a:lnTo>
                <a:lnTo>
                  <a:pt x="165222" y="329529"/>
                </a:lnTo>
                <a:lnTo>
                  <a:pt x="167209" y="315929"/>
                </a:lnTo>
                <a:lnTo>
                  <a:pt x="169855" y="302402"/>
                </a:lnTo>
                <a:lnTo>
                  <a:pt x="175824" y="275443"/>
                </a:lnTo>
                <a:lnTo>
                  <a:pt x="183333" y="232880"/>
                </a:lnTo>
                <a:lnTo>
                  <a:pt x="187029" y="191967"/>
                </a:lnTo>
                <a:lnTo>
                  <a:pt x="187121" y="184634"/>
                </a:lnTo>
                <a:lnTo>
                  <a:pt x="186660" y="147433"/>
                </a:lnTo>
                <a:lnTo>
                  <a:pt x="181011" y="104677"/>
                </a:lnTo>
                <a:lnTo>
                  <a:pt x="155512" y="73173"/>
                </a:lnTo>
                <a:lnTo>
                  <a:pt x="147956" y="72552"/>
                </a:lnTo>
                <a:lnTo>
                  <a:pt x="247341" y="72552"/>
                </a:lnTo>
                <a:lnTo>
                  <a:pt x="253279" y="96077"/>
                </a:lnTo>
                <a:lnTo>
                  <a:pt x="262803" y="163295"/>
                </a:lnTo>
                <a:lnTo>
                  <a:pt x="448620" y="163295"/>
                </a:lnTo>
                <a:lnTo>
                  <a:pt x="462485" y="191967"/>
                </a:lnTo>
                <a:lnTo>
                  <a:pt x="371063" y="191967"/>
                </a:lnTo>
                <a:lnTo>
                  <a:pt x="360420" y="194236"/>
                </a:lnTo>
                <a:lnTo>
                  <a:pt x="321960" y="212879"/>
                </a:lnTo>
                <a:lnTo>
                  <a:pt x="285563" y="246581"/>
                </a:lnTo>
                <a:lnTo>
                  <a:pt x="249234" y="306326"/>
                </a:lnTo>
                <a:lnTo>
                  <a:pt x="239298" y="341284"/>
                </a:lnTo>
                <a:lnTo>
                  <a:pt x="233766" y="356051"/>
                </a:lnTo>
                <a:lnTo>
                  <a:pt x="224263" y="366682"/>
                </a:lnTo>
                <a:lnTo>
                  <a:pt x="212042" y="372637"/>
                </a:lnTo>
                <a:lnTo>
                  <a:pt x="198361" y="373379"/>
                </a:lnTo>
                <a:close/>
              </a:path>
              <a:path w="469265" h="623570">
                <a:moveTo>
                  <a:pt x="448620" y="163295"/>
                </a:moveTo>
                <a:lnTo>
                  <a:pt x="262803" y="163295"/>
                </a:lnTo>
                <a:lnTo>
                  <a:pt x="281512" y="152875"/>
                </a:lnTo>
                <a:lnTo>
                  <a:pt x="300021" y="142003"/>
                </a:lnTo>
                <a:lnTo>
                  <a:pt x="318718" y="132642"/>
                </a:lnTo>
                <a:lnTo>
                  <a:pt x="337988" y="126757"/>
                </a:lnTo>
                <a:lnTo>
                  <a:pt x="383199" y="124719"/>
                </a:lnTo>
                <a:lnTo>
                  <a:pt x="419570" y="135654"/>
                </a:lnTo>
                <a:lnTo>
                  <a:pt x="446457" y="158821"/>
                </a:lnTo>
                <a:lnTo>
                  <a:pt x="448620" y="163295"/>
                </a:lnTo>
                <a:close/>
              </a:path>
              <a:path w="469265" h="623570">
                <a:moveTo>
                  <a:pt x="273956" y="559626"/>
                </a:moveTo>
                <a:lnTo>
                  <a:pt x="132731" y="559626"/>
                </a:lnTo>
                <a:lnTo>
                  <a:pt x="139791" y="555639"/>
                </a:lnTo>
                <a:lnTo>
                  <a:pt x="146852" y="551365"/>
                </a:lnTo>
                <a:lnTo>
                  <a:pt x="198917" y="523139"/>
                </a:lnTo>
                <a:lnTo>
                  <a:pt x="241871" y="496219"/>
                </a:lnTo>
                <a:lnTo>
                  <a:pt x="282279" y="465598"/>
                </a:lnTo>
                <a:lnTo>
                  <a:pt x="319397" y="430066"/>
                </a:lnTo>
                <a:lnTo>
                  <a:pt x="346436" y="397240"/>
                </a:lnTo>
                <a:lnTo>
                  <a:pt x="368626" y="362110"/>
                </a:lnTo>
                <a:lnTo>
                  <a:pt x="385124" y="324281"/>
                </a:lnTo>
                <a:lnTo>
                  <a:pt x="395088" y="283358"/>
                </a:lnTo>
                <a:lnTo>
                  <a:pt x="396404" y="265568"/>
                </a:lnTo>
                <a:lnTo>
                  <a:pt x="395683" y="248262"/>
                </a:lnTo>
                <a:lnTo>
                  <a:pt x="387703" y="200148"/>
                </a:lnTo>
                <a:lnTo>
                  <a:pt x="371063" y="191967"/>
                </a:lnTo>
                <a:lnTo>
                  <a:pt x="462485" y="191967"/>
                </a:lnTo>
                <a:lnTo>
                  <a:pt x="463217" y="193481"/>
                </a:lnTo>
                <a:lnTo>
                  <a:pt x="469207" y="238894"/>
                </a:lnTo>
                <a:lnTo>
                  <a:pt x="465612" y="291210"/>
                </a:lnTo>
                <a:lnTo>
                  <a:pt x="454226" y="340463"/>
                </a:lnTo>
                <a:lnTo>
                  <a:pt x="435395" y="386875"/>
                </a:lnTo>
                <a:lnTo>
                  <a:pt x="409464" y="430673"/>
                </a:lnTo>
                <a:lnTo>
                  <a:pt x="376779" y="472078"/>
                </a:lnTo>
                <a:lnTo>
                  <a:pt x="341174" y="507890"/>
                </a:lnTo>
                <a:lnTo>
                  <a:pt x="302796" y="539545"/>
                </a:lnTo>
                <a:lnTo>
                  <a:pt x="273956" y="559626"/>
                </a:lnTo>
                <a:close/>
              </a:path>
            </a:pathLst>
          </a:custGeom>
          <a:solidFill>
            <a:srgbClr val="FAF18B"/>
          </a:solidFill>
        </p:spPr>
        <p:txBody>
          <a:bodyPr wrap="square" lIns="0" tIns="0" rIns="0" bIns="0" rtlCol="0"/>
          <a:lstStyle/>
          <a:p>
            <a:endParaRPr sz="1200">
              <a:solidFill>
                <a:prstClr val="black"/>
              </a:solidFill>
            </a:endParaRPr>
          </a:p>
        </p:txBody>
      </p:sp>
      <p:sp>
        <p:nvSpPr>
          <p:cNvPr id="14" name="object 14"/>
          <p:cNvSpPr/>
          <p:nvPr/>
        </p:nvSpPr>
        <p:spPr>
          <a:xfrm>
            <a:off x="10609345" y="4341671"/>
            <a:ext cx="316653" cy="371687"/>
          </a:xfrm>
          <a:custGeom>
            <a:avLst/>
            <a:gdLst/>
            <a:ahLst/>
            <a:cxnLst/>
            <a:rect l="l" t="t" r="r" b="b"/>
            <a:pathLst>
              <a:path w="474980" h="557529">
                <a:moveTo>
                  <a:pt x="298218" y="93019"/>
                </a:moveTo>
                <a:lnTo>
                  <a:pt x="220774" y="93019"/>
                </a:lnTo>
                <a:lnTo>
                  <a:pt x="233195" y="65401"/>
                </a:lnTo>
                <a:lnTo>
                  <a:pt x="237219" y="56543"/>
                </a:lnTo>
                <a:lnTo>
                  <a:pt x="266473" y="18006"/>
                </a:lnTo>
                <a:lnTo>
                  <a:pt x="306092" y="0"/>
                </a:lnTo>
                <a:lnTo>
                  <a:pt x="350666" y="2689"/>
                </a:lnTo>
                <a:lnTo>
                  <a:pt x="394786" y="26239"/>
                </a:lnTo>
                <a:lnTo>
                  <a:pt x="429615" y="62982"/>
                </a:lnTo>
                <a:lnTo>
                  <a:pt x="433098" y="69361"/>
                </a:lnTo>
                <a:lnTo>
                  <a:pt x="319039" y="69361"/>
                </a:lnTo>
                <a:lnTo>
                  <a:pt x="307860" y="76794"/>
                </a:lnTo>
                <a:lnTo>
                  <a:pt x="298218" y="93019"/>
                </a:lnTo>
                <a:close/>
              </a:path>
              <a:path w="474980" h="557529">
                <a:moveTo>
                  <a:pt x="305721" y="557289"/>
                </a:moveTo>
                <a:lnTo>
                  <a:pt x="234965" y="519959"/>
                </a:lnTo>
                <a:lnTo>
                  <a:pt x="194578" y="490181"/>
                </a:lnTo>
                <a:lnTo>
                  <a:pt x="156034" y="458599"/>
                </a:lnTo>
                <a:lnTo>
                  <a:pt x="120075" y="424546"/>
                </a:lnTo>
                <a:lnTo>
                  <a:pt x="87442" y="387352"/>
                </a:lnTo>
                <a:lnTo>
                  <a:pt x="58878" y="346351"/>
                </a:lnTo>
                <a:lnTo>
                  <a:pt x="35123" y="300873"/>
                </a:lnTo>
                <a:lnTo>
                  <a:pt x="15694" y="251072"/>
                </a:lnTo>
                <a:lnTo>
                  <a:pt x="2872" y="199902"/>
                </a:lnTo>
                <a:lnTo>
                  <a:pt x="0" y="147373"/>
                </a:lnTo>
                <a:lnTo>
                  <a:pt x="10427" y="93478"/>
                </a:lnTo>
                <a:lnTo>
                  <a:pt x="33101" y="51704"/>
                </a:lnTo>
                <a:lnTo>
                  <a:pt x="64898" y="27364"/>
                </a:lnTo>
                <a:lnTo>
                  <a:pt x="102254" y="19511"/>
                </a:lnTo>
                <a:lnTo>
                  <a:pt x="141612" y="27177"/>
                </a:lnTo>
                <a:lnTo>
                  <a:pt x="179419" y="49392"/>
                </a:lnTo>
                <a:lnTo>
                  <a:pt x="190332" y="59327"/>
                </a:lnTo>
                <a:lnTo>
                  <a:pt x="200546" y="70228"/>
                </a:lnTo>
                <a:lnTo>
                  <a:pt x="210535" y="81618"/>
                </a:lnTo>
                <a:lnTo>
                  <a:pt x="220439" y="92646"/>
                </a:lnTo>
                <a:lnTo>
                  <a:pt x="96937" y="92646"/>
                </a:lnTo>
                <a:lnTo>
                  <a:pt x="88531" y="98452"/>
                </a:lnTo>
                <a:lnTo>
                  <a:pt x="81163" y="109087"/>
                </a:lnTo>
                <a:lnTo>
                  <a:pt x="75540" y="122026"/>
                </a:lnTo>
                <a:lnTo>
                  <a:pt x="72367" y="134741"/>
                </a:lnTo>
                <a:lnTo>
                  <a:pt x="70513" y="177570"/>
                </a:lnTo>
                <a:lnTo>
                  <a:pt x="76602" y="219061"/>
                </a:lnTo>
                <a:lnTo>
                  <a:pt x="89095" y="259250"/>
                </a:lnTo>
                <a:lnTo>
                  <a:pt x="106458" y="298174"/>
                </a:lnTo>
                <a:lnTo>
                  <a:pt x="133488" y="343052"/>
                </a:lnTo>
                <a:lnTo>
                  <a:pt x="165790" y="383363"/>
                </a:lnTo>
                <a:lnTo>
                  <a:pt x="202071" y="420410"/>
                </a:lnTo>
                <a:lnTo>
                  <a:pt x="241040" y="455496"/>
                </a:lnTo>
                <a:lnTo>
                  <a:pt x="281403" y="489924"/>
                </a:lnTo>
                <a:lnTo>
                  <a:pt x="372365" y="489924"/>
                </a:lnTo>
                <a:lnTo>
                  <a:pt x="352542" y="521677"/>
                </a:lnTo>
                <a:lnTo>
                  <a:pt x="319316" y="553040"/>
                </a:lnTo>
                <a:lnTo>
                  <a:pt x="305721" y="557289"/>
                </a:lnTo>
                <a:close/>
              </a:path>
              <a:path w="474980" h="557529">
                <a:moveTo>
                  <a:pt x="372365" y="489924"/>
                </a:moveTo>
                <a:lnTo>
                  <a:pt x="281403" y="489924"/>
                </a:lnTo>
                <a:lnTo>
                  <a:pt x="286745" y="483933"/>
                </a:lnTo>
                <a:lnTo>
                  <a:pt x="291549" y="478613"/>
                </a:lnTo>
                <a:lnTo>
                  <a:pt x="295891" y="473664"/>
                </a:lnTo>
                <a:lnTo>
                  <a:pt x="327456" y="431117"/>
                </a:lnTo>
                <a:lnTo>
                  <a:pt x="352298" y="392546"/>
                </a:lnTo>
                <a:lnTo>
                  <a:pt x="373288" y="352706"/>
                </a:lnTo>
                <a:lnTo>
                  <a:pt x="389336" y="311231"/>
                </a:lnTo>
                <a:lnTo>
                  <a:pt x="399356" y="267756"/>
                </a:lnTo>
                <a:lnTo>
                  <a:pt x="402257" y="221916"/>
                </a:lnTo>
                <a:lnTo>
                  <a:pt x="396952" y="173346"/>
                </a:lnTo>
                <a:lnTo>
                  <a:pt x="380973" y="123187"/>
                </a:lnTo>
                <a:lnTo>
                  <a:pt x="348830" y="81861"/>
                </a:lnTo>
                <a:lnTo>
                  <a:pt x="319039" y="69361"/>
                </a:lnTo>
                <a:lnTo>
                  <a:pt x="433098" y="69361"/>
                </a:lnTo>
                <a:lnTo>
                  <a:pt x="452621" y="105112"/>
                </a:lnTo>
                <a:lnTo>
                  <a:pt x="466375" y="151386"/>
                </a:lnTo>
                <a:lnTo>
                  <a:pt x="473352" y="199902"/>
                </a:lnTo>
                <a:lnTo>
                  <a:pt x="474766" y="247538"/>
                </a:lnTo>
                <a:lnTo>
                  <a:pt x="469690" y="293403"/>
                </a:lnTo>
                <a:lnTo>
                  <a:pt x="457671" y="337858"/>
                </a:lnTo>
                <a:lnTo>
                  <a:pt x="438164" y="380603"/>
                </a:lnTo>
                <a:lnTo>
                  <a:pt x="417527" y="416309"/>
                </a:lnTo>
                <a:lnTo>
                  <a:pt x="396164" y="451607"/>
                </a:lnTo>
                <a:lnTo>
                  <a:pt x="372365" y="489924"/>
                </a:lnTo>
                <a:close/>
              </a:path>
              <a:path w="474980" h="557529">
                <a:moveTo>
                  <a:pt x="250116" y="296816"/>
                </a:moveTo>
                <a:lnTo>
                  <a:pt x="235598" y="291537"/>
                </a:lnTo>
                <a:lnTo>
                  <a:pt x="223455" y="279308"/>
                </a:lnTo>
                <a:lnTo>
                  <a:pt x="214005" y="260484"/>
                </a:lnTo>
                <a:lnTo>
                  <a:pt x="206774" y="240501"/>
                </a:lnTo>
                <a:lnTo>
                  <a:pt x="199366" y="220570"/>
                </a:lnTo>
                <a:lnTo>
                  <a:pt x="182708" y="181582"/>
                </a:lnTo>
                <a:lnTo>
                  <a:pt x="163912" y="146203"/>
                </a:lnTo>
                <a:lnTo>
                  <a:pt x="140998" y="113776"/>
                </a:lnTo>
                <a:lnTo>
                  <a:pt x="107437" y="92790"/>
                </a:lnTo>
                <a:lnTo>
                  <a:pt x="96937" y="92646"/>
                </a:lnTo>
                <a:lnTo>
                  <a:pt x="220439" y="92646"/>
                </a:lnTo>
                <a:lnTo>
                  <a:pt x="220774" y="93019"/>
                </a:lnTo>
                <a:lnTo>
                  <a:pt x="298218" y="93019"/>
                </a:lnTo>
                <a:lnTo>
                  <a:pt x="297938" y="93497"/>
                </a:lnTo>
                <a:lnTo>
                  <a:pt x="285855" y="128821"/>
                </a:lnTo>
                <a:lnTo>
                  <a:pt x="280726" y="164578"/>
                </a:lnTo>
                <a:lnTo>
                  <a:pt x="281907" y="199902"/>
                </a:lnTo>
                <a:lnTo>
                  <a:pt x="281965" y="200871"/>
                </a:lnTo>
                <a:lnTo>
                  <a:pt x="288854" y="237177"/>
                </a:lnTo>
                <a:lnTo>
                  <a:pt x="291477" y="257080"/>
                </a:lnTo>
                <a:lnTo>
                  <a:pt x="288483" y="273916"/>
                </a:lnTo>
                <a:lnTo>
                  <a:pt x="280133" y="286786"/>
                </a:lnTo>
                <a:lnTo>
                  <a:pt x="266691" y="294789"/>
                </a:lnTo>
                <a:lnTo>
                  <a:pt x="250116" y="296816"/>
                </a:lnTo>
                <a:close/>
              </a:path>
            </a:pathLst>
          </a:custGeom>
          <a:solidFill>
            <a:srgbClr val="FAF18B"/>
          </a:solidFill>
        </p:spPr>
        <p:txBody>
          <a:bodyPr wrap="square" lIns="0" tIns="0" rIns="0" bIns="0" rtlCol="0"/>
          <a:lstStyle/>
          <a:p>
            <a:endParaRPr sz="1200">
              <a:solidFill>
                <a:prstClr val="black"/>
              </a:solidFill>
            </a:endParaRPr>
          </a:p>
        </p:txBody>
      </p:sp>
      <p:sp>
        <p:nvSpPr>
          <p:cNvPr id="15" name="object 15"/>
          <p:cNvSpPr/>
          <p:nvPr/>
        </p:nvSpPr>
        <p:spPr>
          <a:xfrm>
            <a:off x="10709036" y="4892621"/>
            <a:ext cx="272627" cy="307339"/>
          </a:xfrm>
          <a:custGeom>
            <a:avLst/>
            <a:gdLst/>
            <a:ahLst/>
            <a:cxnLst/>
            <a:rect l="l" t="t" r="r" b="b"/>
            <a:pathLst>
              <a:path w="408940" h="461009">
                <a:moveTo>
                  <a:pt x="190617" y="460626"/>
                </a:moveTo>
                <a:lnTo>
                  <a:pt x="151931" y="434192"/>
                </a:lnTo>
                <a:lnTo>
                  <a:pt x="120121" y="399122"/>
                </a:lnTo>
                <a:lnTo>
                  <a:pt x="90900" y="362462"/>
                </a:lnTo>
                <a:lnTo>
                  <a:pt x="64711" y="323965"/>
                </a:lnTo>
                <a:lnTo>
                  <a:pt x="42001" y="283387"/>
                </a:lnTo>
                <a:lnTo>
                  <a:pt x="23214" y="240480"/>
                </a:lnTo>
                <a:lnTo>
                  <a:pt x="8796" y="194999"/>
                </a:lnTo>
                <a:lnTo>
                  <a:pt x="0" y="128153"/>
                </a:lnTo>
                <a:lnTo>
                  <a:pt x="2868" y="94783"/>
                </a:lnTo>
                <a:lnTo>
                  <a:pt x="11435" y="61600"/>
                </a:lnTo>
                <a:lnTo>
                  <a:pt x="35529" y="23480"/>
                </a:lnTo>
                <a:lnTo>
                  <a:pt x="71376" y="2276"/>
                </a:lnTo>
                <a:lnTo>
                  <a:pt x="112789" y="0"/>
                </a:lnTo>
                <a:lnTo>
                  <a:pt x="153580" y="18664"/>
                </a:lnTo>
                <a:lnTo>
                  <a:pt x="166369" y="29738"/>
                </a:lnTo>
                <a:lnTo>
                  <a:pt x="178162" y="41673"/>
                </a:lnTo>
                <a:lnTo>
                  <a:pt x="189241" y="53681"/>
                </a:lnTo>
                <a:lnTo>
                  <a:pt x="199431" y="64495"/>
                </a:lnTo>
                <a:lnTo>
                  <a:pt x="104474" y="64495"/>
                </a:lnTo>
                <a:lnTo>
                  <a:pt x="91909" y="66116"/>
                </a:lnTo>
                <a:lnTo>
                  <a:pt x="68100" y="103606"/>
                </a:lnTo>
                <a:lnTo>
                  <a:pt x="67516" y="128153"/>
                </a:lnTo>
                <a:lnTo>
                  <a:pt x="67557" y="134326"/>
                </a:lnTo>
                <a:lnTo>
                  <a:pt x="68215" y="157835"/>
                </a:lnTo>
                <a:lnTo>
                  <a:pt x="69701" y="186630"/>
                </a:lnTo>
                <a:lnTo>
                  <a:pt x="70931" y="212218"/>
                </a:lnTo>
                <a:lnTo>
                  <a:pt x="77295" y="212218"/>
                </a:lnTo>
                <a:lnTo>
                  <a:pt x="96016" y="257022"/>
                </a:lnTo>
                <a:lnTo>
                  <a:pt x="118892" y="299693"/>
                </a:lnTo>
                <a:lnTo>
                  <a:pt x="145207" y="340379"/>
                </a:lnTo>
                <a:lnTo>
                  <a:pt x="174343" y="379462"/>
                </a:lnTo>
                <a:lnTo>
                  <a:pt x="181034" y="385382"/>
                </a:lnTo>
                <a:lnTo>
                  <a:pt x="187323" y="386502"/>
                </a:lnTo>
                <a:lnTo>
                  <a:pt x="303960" y="386502"/>
                </a:lnTo>
                <a:lnTo>
                  <a:pt x="301899" y="388837"/>
                </a:lnTo>
                <a:lnTo>
                  <a:pt x="270397" y="417970"/>
                </a:lnTo>
                <a:lnTo>
                  <a:pt x="235281" y="443389"/>
                </a:lnTo>
                <a:lnTo>
                  <a:pt x="209942" y="457183"/>
                </a:lnTo>
                <a:lnTo>
                  <a:pt x="190617" y="460626"/>
                </a:lnTo>
                <a:close/>
              </a:path>
              <a:path w="408940" h="461009">
                <a:moveTo>
                  <a:pt x="375707" y="64976"/>
                </a:moveTo>
                <a:lnTo>
                  <a:pt x="199884" y="64976"/>
                </a:lnTo>
                <a:lnTo>
                  <a:pt x="212730" y="53268"/>
                </a:lnTo>
                <a:lnTo>
                  <a:pt x="225284" y="41386"/>
                </a:lnTo>
                <a:lnTo>
                  <a:pt x="238183" y="30442"/>
                </a:lnTo>
                <a:lnTo>
                  <a:pt x="252065" y="21545"/>
                </a:lnTo>
                <a:lnTo>
                  <a:pt x="295823" y="12348"/>
                </a:lnTo>
                <a:lnTo>
                  <a:pt x="335715" y="25501"/>
                </a:lnTo>
                <a:lnTo>
                  <a:pt x="368354" y="53331"/>
                </a:lnTo>
                <a:lnTo>
                  <a:pt x="375707" y="64976"/>
                </a:lnTo>
                <a:close/>
              </a:path>
              <a:path w="408940" h="461009">
                <a:moveTo>
                  <a:pt x="212342" y="255499"/>
                </a:moveTo>
                <a:lnTo>
                  <a:pt x="173881" y="226671"/>
                </a:lnTo>
                <a:lnTo>
                  <a:pt x="170758" y="211983"/>
                </a:lnTo>
                <a:lnTo>
                  <a:pt x="169267" y="204826"/>
                </a:lnTo>
                <a:lnTo>
                  <a:pt x="150233" y="143505"/>
                </a:lnTo>
                <a:lnTo>
                  <a:pt x="131292" y="89987"/>
                </a:lnTo>
                <a:lnTo>
                  <a:pt x="104474" y="64495"/>
                </a:lnTo>
                <a:lnTo>
                  <a:pt x="199431" y="64495"/>
                </a:lnTo>
                <a:lnTo>
                  <a:pt x="199884" y="64976"/>
                </a:lnTo>
                <a:lnTo>
                  <a:pt x="375707" y="64976"/>
                </a:lnTo>
                <a:lnTo>
                  <a:pt x="388149" y="84678"/>
                </a:lnTo>
                <a:lnTo>
                  <a:pt x="284952" y="84678"/>
                </a:lnTo>
                <a:lnTo>
                  <a:pt x="278591" y="87310"/>
                </a:lnTo>
                <a:lnTo>
                  <a:pt x="257540" y="124220"/>
                </a:lnTo>
                <a:lnTo>
                  <a:pt x="247137" y="169499"/>
                </a:lnTo>
                <a:lnTo>
                  <a:pt x="243985" y="207200"/>
                </a:lnTo>
                <a:lnTo>
                  <a:pt x="242759" y="219758"/>
                </a:lnTo>
                <a:lnTo>
                  <a:pt x="239651" y="232589"/>
                </a:lnTo>
                <a:lnTo>
                  <a:pt x="233768" y="243476"/>
                </a:lnTo>
                <a:lnTo>
                  <a:pt x="224777" y="251439"/>
                </a:lnTo>
                <a:lnTo>
                  <a:pt x="212342" y="255499"/>
                </a:lnTo>
                <a:close/>
              </a:path>
              <a:path w="408940" h="461009">
                <a:moveTo>
                  <a:pt x="303960" y="386502"/>
                </a:moveTo>
                <a:lnTo>
                  <a:pt x="187323" y="386502"/>
                </a:lnTo>
                <a:lnTo>
                  <a:pt x="193451" y="384337"/>
                </a:lnTo>
                <a:lnTo>
                  <a:pt x="199659" y="380401"/>
                </a:lnTo>
                <a:lnTo>
                  <a:pt x="238625" y="350278"/>
                </a:lnTo>
                <a:lnTo>
                  <a:pt x="272730" y="315957"/>
                </a:lnTo>
                <a:lnTo>
                  <a:pt x="301455" y="277160"/>
                </a:lnTo>
                <a:lnTo>
                  <a:pt x="324284" y="233608"/>
                </a:lnTo>
                <a:lnTo>
                  <a:pt x="338816" y="167069"/>
                </a:lnTo>
                <a:lnTo>
                  <a:pt x="333099" y="134326"/>
                </a:lnTo>
                <a:lnTo>
                  <a:pt x="310066" y="95845"/>
                </a:lnTo>
                <a:lnTo>
                  <a:pt x="284952" y="84678"/>
                </a:lnTo>
                <a:lnTo>
                  <a:pt x="388149" y="84678"/>
                </a:lnTo>
                <a:lnTo>
                  <a:pt x="390352" y="88168"/>
                </a:lnTo>
                <a:lnTo>
                  <a:pt x="405773" y="138289"/>
                </a:lnTo>
                <a:lnTo>
                  <a:pt x="408622" y="186630"/>
                </a:lnTo>
                <a:lnTo>
                  <a:pt x="400334" y="233309"/>
                </a:lnTo>
                <a:lnTo>
                  <a:pt x="382343" y="278445"/>
                </a:lnTo>
                <a:lnTo>
                  <a:pt x="356082" y="322155"/>
                </a:lnTo>
                <a:lnTo>
                  <a:pt x="330293" y="356672"/>
                </a:lnTo>
                <a:lnTo>
                  <a:pt x="303960" y="386502"/>
                </a:lnTo>
                <a:close/>
              </a:path>
              <a:path w="408940" h="461009">
                <a:moveTo>
                  <a:pt x="77295" y="212218"/>
                </a:moveTo>
                <a:lnTo>
                  <a:pt x="70931" y="212218"/>
                </a:lnTo>
                <a:lnTo>
                  <a:pt x="77197" y="211983"/>
                </a:lnTo>
                <a:lnTo>
                  <a:pt x="77295" y="212218"/>
                </a:lnTo>
                <a:close/>
              </a:path>
            </a:pathLst>
          </a:custGeom>
          <a:solidFill>
            <a:srgbClr val="FAF18B"/>
          </a:solidFill>
        </p:spPr>
        <p:txBody>
          <a:bodyPr wrap="square" lIns="0" tIns="0" rIns="0" bIns="0" rtlCol="0"/>
          <a:lstStyle/>
          <a:p>
            <a:endParaRPr sz="1200">
              <a:solidFill>
                <a:prstClr val="black"/>
              </a:solidFill>
            </a:endParaRPr>
          </a:p>
        </p:txBody>
      </p:sp>
      <p:pic>
        <p:nvPicPr>
          <p:cNvPr id="16" name="object 16"/>
          <p:cNvPicPr/>
          <p:nvPr/>
        </p:nvPicPr>
        <p:blipFill>
          <a:blip r:embed="rId6" cstate="print"/>
          <a:stretch>
            <a:fillRect/>
          </a:stretch>
        </p:blipFill>
        <p:spPr>
          <a:xfrm>
            <a:off x="8507779" y="168535"/>
            <a:ext cx="3733799" cy="1587499"/>
          </a:xfrm>
          <a:prstGeom prst="rect">
            <a:avLst/>
          </a:prstGeom>
        </p:spPr>
      </p:pic>
      <p:sp>
        <p:nvSpPr>
          <p:cNvPr id="19" name="object 19"/>
          <p:cNvSpPr/>
          <p:nvPr/>
        </p:nvSpPr>
        <p:spPr>
          <a:xfrm>
            <a:off x="604198" y="139747"/>
            <a:ext cx="753957" cy="685800"/>
          </a:xfrm>
          <a:custGeom>
            <a:avLst/>
            <a:gdLst/>
            <a:ahLst/>
            <a:cxnLst/>
            <a:rect l="l" t="t" r="r" b="b"/>
            <a:pathLst>
              <a:path w="1130935" h="1028700">
                <a:moveTo>
                  <a:pt x="952425" y="149859"/>
                </a:moveTo>
                <a:lnTo>
                  <a:pt x="805975" y="149859"/>
                </a:lnTo>
                <a:lnTo>
                  <a:pt x="812183" y="147319"/>
                </a:lnTo>
                <a:lnTo>
                  <a:pt x="814960" y="144779"/>
                </a:lnTo>
                <a:lnTo>
                  <a:pt x="856780" y="91439"/>
                </a:lnTo>
                <a:lnTo>
                  <a:pt x="877564" y="66039"/>
                </a:lnTo>
                <a:lnTo>
                  <a:pt x="904939" y="31749"/>
                </a:lnTo>
                <a:lnTo>
                  <a:pt x="911558" y="22859"/>
                </a:lnTo>
                <a:lnTo>
                  <a:pt x="918326" y="15239"/>
                </a:lnTo>
                <a:lnTo>
                  <a:pt x="925339" y="7619"/>
                </a:lnTo>
                <a:lnTo>
                  <a:pt x="936117" y="0"/>
                </a:lnTo>
                <a:lnTo>
                  <a:pt x="947182" y="0"/>
                </a:lnTo>
                <a:lnTo>
                  <a:pt x="956384" y="5079"/>
                </a:lnTo>
                <a:lnTo>
                  <a:pt x="961568" y="16509"/>
                </a:lnTo>
                <a:lnTo>
                  <a:pt x="962757" y="27939"/>
                </a:lnTo>
                <a:lnTo>
                  <a:pt x="962903" y="38099"/>
                </a:lnTo>
                <a:lnTo>
                  <a:pt x="962388" y="49529"/>
                </a:lnTo>
                <a:lnTo>
                  <a:pt x="961595" y="60959"/>
                </a:lnTo>
                <a:lnTo>
                  <a:pt x="960181" y="77469"/>
                </a:lnTo>
                <a:lnTo>
                  <a:pt x="958472" y="93979"/>
                </a:lnTo>
                <a:lnTo>
                  <a:pt x="954792" y="126999"/>
                </a:lnTo>
                <a:lnTo>
                  <a:pt x="952425" y="149859"/>
                </a:lnTo>
                <a:close/>
              </a:path>
              <a:path w="1130935" h="1028700">
                <a:moveTo>
                  <a:pt x="870113" y="547369"/>
                </a:moveTo>
                <a:lnTo>
                  <a:pt x="836340" y="506729"/>
                </a:lnTo>
                <a:lnTo>
                  <a:pt x="817617" y="464819"/>
                </a:lnTo>
                <a:lnTo>
                  <a:pt x="808146" y="443229"/>
                </a:lnTo>
                <a:lnTo>
                  <a:pt x="801322" y="427989"/>
                </a:lnTo>
                <a:lnTo>
                  <a:pt x="794349" y="412749"/>
                </a:lnTo>
                <a:lnTo>
                  <a:pt x="787208" y="398779"/>
                </a:lnTo>
                <a:lnTo>
                  <a:pt x="779874" y="383539"/>
                </a:lnTo>
                <a:lnTo>
                  <a:pt x="778324" y="380999"/>
                </a:lnTo>
                <a:lnTo>
                  <a:pt x="773068" y="378459"/>
                </a:lnTo>
                <a:lnTo>
                  <a:pt x="743348" y="375919"/>
                </a:lnTo>
                <a:lnTo>
                  <a:pt x="717369" y="373379"/>
                </a:lnTo>
                <a:lnTo>
                  <a:pt x="691379" y="372109"/>
                </a:lnTo>
                <a:lnTo>
                  <a:pt x="665377" y="369569"/>
                </a:lnTo>
                <a:lnTo>
                  <a:pt x="647983" y="369569"/>
                </a:lnTo>
                <a:lnTo>
                  <a:pt x="630572" y="368299"/>
                </a:lnTo>
                <a:lnTo>
                  <a:pt x="613174" y="368299"/>
                </a:lnTo>
                <a:lnTo>
                  <a:pt x="595818" y="367029"/>
                </a:lnTo>
                <a:lnTo>
                  <a:pt x="588422" y="367029"/>
                </a:lnTo>
                <a:lnTo>
                  <a:pt x="579975" y="361949"/>
                </a:lnTo>
                <a:lnTo>
                  <a:pt x="574664" y="356869"/>
                </a:lnTo>
                <a:lnTo>
                  <a:pt x="570698" y="350519"/>
                </a:lnTo>
                <a:lnTo>
                  <a:pt x="570255" y="344169"/>
                </a:lnTo>
                <a:lnTo>
                  <a:pt x="573017" y="339089"/>
                </a:lnTo>
                <a:lnTo>
                  <a:pt x="578662" y="332739"/>
                </a:lnTo>
                <a:lnTo>
                  <a:pt x="611755" y="311149"/>
                </a:lnTo>
                <a:lnTo>
                  <a:pt x="712551" y="243839"/>
                </a:lnTo>
                <a:lnTo>
                  <a:pt x="710163" y="241299"/>
                </a:lnTo>
                <a:lnTo>
                  <a:pt x="707891" y="237489"/>
                </a:lnTo>
                <a:lnTo>
                  <a:pt x="689569" y="217169"/>
                </a:lnTo>
                <a:lnTo>
                  <a:pt x="674242" y="201929"/>
                </a:lnTo>
                <a:lnTo>
                  <a:pt x="658936" y="185419"/>
                </a:lnTo>
                <a:lnTo>
                  <a:pt x="643718" y="170179"/>
                </a:lnTo>
                <a:lnTo>
                  <a:pt x="638107" y="163829"/>
                </a:lnTo>
                <a:lnTo>
                  <a:pt x="633439" y="156209"/>
                </a:lnTo>
                <a:lnTo>
                  <a:pt x="630702" y="148589"/>
                </a:lnTo>
                <a:lnTo>
                  <a:pt x="630883" y="140969"/>
                </a:lnTo>
                <a:lnTo>
                  <a:pt x="635235" y="130809"/>
                </a:lnTo>
                <a:lnTo>
                  <a:pt x="643179" y="124459"/>
                </a:lnTo>
                <a:lnTo>
                  <a:pt x="654026" y="120649"/>
                </a:lnTo>
                <a:lnTo>
                  <a:pt x="667083" y="121919"/>
                </a:lnTo>
                <a:lnTo>
                  <a:pt x="692191" y="126999"/>
                </a:lnTo>
                <a:lnTo>
                  <a:pt x="742384" y="138429"/>
                </a:lnTo>
                <a:lnTo>
                  <a:pt x="767500" y="144779"/>
                </a:lnTo>
                <a:lnTo>
                  <a:pt x="801636" y="149859"/>
                </a:lnTo>
                <a:lnTo>
                  <a:pt x="952425" y="149859"/>
                </a:lnTo>
                <a:lnTo>
                  <a:pt x="950189" y="171449"/>
                </a:lnTo>
                <a:lnTo>
                  <a:pt x="947806" y="193039"/>
                </a:lnTo>
                <a:lnTo>
                  <a:pt x="945256" y="214629"/>
                </a:lnTo>
                <a:lnTo>
                  <a:pt x="944869" y="223519"/>
                </a:lnTo>
                <a:lnTo>
                  <a:pt x="946394" y="229869"/>
                </a:lnTo>
                <a:lnTo>
                  <a:pt x="950546" y="236219"/>
                </a:lnTo>
                <a:lnTo>
                  <a:pt x="958034" y="241299"/>
                </a:lnTo>
                <a:lnTo>
                  <a:pt x="988520" y="259079"/>
                </a:lnTo>
                <a:lnTo>
                  <a:pt x="1048647" y="297179"/>
                </a:lnTo>
                <a:lnTo>
                  <a:pt x="1078516" y="314959"/>
                </a:lnTo>
                <a:lnTo>
                  <a:pt x="1089868" y="322579"/>
                </a:lnTo>
                <a:lnTo>
                  <a:pt x="1100984" y="331469"/>
                </a:lnTo>
                <a:lnTo>
                  <a:pt x="1122840" y="346709"/>
                </a:lnTo>
                <a:lnTo>
                  <a:pt x="1128393" y="353059"/>
                </a:lnTo>
                <a:lnTo>
                  <a:pt x="1130423" y="360679"/>
                </a:lnTo>
                <a:lnTo>
                  <a:pt x="1129855" y="368299"/>
                </a:lnTo>
                <a:lnTo>
                  <a:pt x="1127612" y="375919"/>
                </a:lnTo>
                <a:lnTo>
                  <a:pt x="1126943" y="377189"/>
                </a:lnTo>
                <a:lnTo>
                  <a:pt x="910489" y="377189"/>
                </a:lnTo>
                <a:lnTo>
                  <a:pt x="907334" y="380999"/>
                </a:lnTo>
                <a:lnTo>
                  <a:pt x="906751" y="420369"/>
                </a:lnTo>
                <a:lnTo>
                  <a:pt x="904850" y="511809"/>
                </a:lnTo>
                <a:lnTo>
                  <a:pt x="884632" y="546099"/>
                </a:lnTo>
                <a:lnTo>
                  <a:pt x="870113" y="547369"/>
                </a:lnTo>
                <a:close/>
              </a:path>
              <a:path w="1130935" h="1028700">
                <a:moveTo>
                  <a:pt x="289914" y="1028699"/>
                </a:moveTo>
                <a:lnTo>
                  <a:pt x="281608" y="1028699"/>
                </a:lnTo>
                <a:lnTo>
                  <a:pt x="273564" y="1027429"/>
                </a:lnTo>
                <a:lnTo>
                  <a:pt x="253546" y="988059"/>
                </a:lnTo>
                <a:lnTo>
                  <a:pt x="243220" y="943609"/>
                </a:lnTo>
                <a:lnTo>
                  <a:pt x="238336" y="922019"/>
                </a:lnTo>
                <a:lnTo>
                  <a:pt x="233843" y="900429"/>
                </a:lnTo>
                <a:lnTo>
                  <a:pt x="229537" y="878839"/>
                </a:lnTo>
                <a:lnTo>
                  <a:pt x="225309" y="858519"/>
                </a:lnTo>
                <a:lnTo>
                  <a:pt x="220718" y="835659"/>
                </a:lnTo>
                <a:lnTo>
                  <a:pt x="219615" y="834389"/>
                </a:lnTo>
                <a:lnTo>
                  <a:pt x="219722" y="831849"/>
                </a:lnTo>
                <a:lnTo>
                  <a:pt x="193787" y="803909"/>
                </a:lnTo>
                <a:lnTo>
                  <a:pt x="160112" y="792479"/>
                </a:lnTo>
                <a:lnTo>
                  <a:pt x="59754" y="754379"/>
                </a:lnTo>
                <a:lnTo>
                  <a:pt x="15845" y="730249"/>
                </a:lnTo>
                <a:lnTo>
                  <a:pt x="0" y="702309"/>
                </a:lnTo>
                <a:lnTo>
                  <a:pt x="1870" y="692149"/>
                </a:lnTo>
                <a:lnTo>
                  <a:pt x="6509" y="685799"/>
                </a:lnTo>
                <a:lnTo>
                  <a:pt x="13472" y="680719"/>
                </a:lnTo>
                <a:lnTo>
                  <a:pt x="22318" y="676909"/>
                </a:lnTo>
                <a:lnTo>
                  <a:pt x="41009" y="673099"/>
                </a:lnTo>
                <a:lnTo>
                  <a:pt x="59729" y="668019"/>
                </a:lnTo>
                <a:lnTo>
                  <a:pt x="78459" y="664209"/>
                </a:lnTo>
                <a:lnTo>
                  <a:pt x="97182" y="659129"/>
                </a:lnTo>
                <a:lnTo>
                  <a:pt x="165998" y="643889"/>
                </a:lnTo>
                <a:lnTo>
                  <a:pt x="200379" y="634999"/>
                </a:lnTo>
                <a:lnTo>
                  <a:pt x="238146" y="626109"/>
                </a:lnTo>
                <a:lnTo>
                  <a:pt x="242400" y="621029"/>
                </a:lnTo>
                <a:lnTo>
                  <a:pt x="249988" y="572769"/>
                </a:lnTo>
                <a:lnTo>
                  <a:pt x="256864" y="528319"/>
                </a:lnTo>
                <a:lnTo>
                  <a:pt x="263635" y="483869"/>
                </a:lnTo>
                <a:lnTo>
                  <a:pt x="270327" y="438149"/>
                </a:lnTo>
                <a:lnTo>
                  <a:pt x="272456" y="424179"/>
                </a:lnTo>
                <a:lnTo>
                  <a:pt x="274430" y="408939"/>
                </a:lnTo>
                <a:lnTo>
                  <a:pt x="276341" y="393699"/>
                </a:lnTo>
                <a:lnTo>
                  <a:pt x="278283" y="378459"/>
                </a:lnTo>
                <a:lnTo>
                  <a:pt x="280734" y="368299"/>
                </a:lnTo>
                <a:lnTo>
                  <a:pt x="285024" y="359409"/>
                </a:lnTo>
                <a:lnTo>
                  <a:pt x="291249" y="354329"/>
                </a:lnTo>
                <a:lnTo>
                  <a:pt x="299503" y="350519"/>
                </a:lnTo>
                <a:lnTo>
                  <a:pt x="308965" y="350519"/>
                </a:lnTo>
                <a:lnTo>
                  <a:pt x="343278" y="393699"/>
                </a:lnTo>
                <a:lnTo>
                  <a:pt x="373014" y="452119"/>
                </a:lnTo>
                <a:lnTo>
                  <a:pt x="387751" y="480059"/>
                </a:lnTo>
                <a:lnTo>
                  <a:pt x="394594" y="494029"/>
                </a:lnTo>
                <a:lnTo>
                  <a:pt x="401294" y="507999"/>
                </a:lnTo>
                <a:lnTo>
                  <a:pt x="407861" y="521969"/>
                </a:lnTo>
                <a:lnTo>
                  <a:pt x="414303" y="534669"/>
                </a:lnTo>
                <a:lnTo>
                  <a:pt x="417329" y="542289"/>
                </a:lnTo>
                <a:lnTo>
                  <a:pt x="669088" y="542289"/>
                </a:lnTo>
                <a:lnTo>
                  <a:pt x="662886" y="549909"/>
                </a:lnTo>
                <a:lnTo>
                  <a:pt x="653373" y="561339"/>
                </a:lnTo>
                <a:lnTo>
                  <a:pt x="643679" y="572769"/>
                </a:lnTo>
                <a:lnTo>
                  <a:pt x="563918" y="660399"/>
                </a:lnTo>
                <a:lnTo>
                  <a:pt x="537572" y="689609"/>
                </a:lnTo>
                <a:lnTo>
                  <a:pt x="533815" y="693419"/>
                </a:lnTo>
                <a:lnTo>
                  <a:pt x="532355" y="703579"/>
                </a:lnTo>
                <a:lnTo>
                  <a:pt x="534221" y="708659"/>
                </a:lnTo>
                <a:lnTo>
                  <a:pt x="549732" y="754379"/>
                </a:lnTo>
                <a:lnTo>
                  <a:pt x="565466" y="800099"/>
                </a:lnTo>
                <a:lnTo>
                  <a:pt x="581766" y="847089"/>
                </a:lnTo>
                <a:lnTo>
                  <a:pt x="393367" y="847089"/>
                </a:lnTo>
                <a:lnTo>
                  <a:pt x="386543" y="859789"/>
                </a:lnTo>
                <a:lnTo>
                  <a:pt x="379934" y="872489"/>
                </a:lnTo>
                <a:lnTo>
                  <a:pt x="373578" y="883919"/>
                </a:lnTo>
                <a:lnTo>
                  <a:pt x="367513" y="895349"/>
                </a:lnTo>
                <a:lnTo>
                  <a:pt x="355357" y="920749"/>
                </a:lnTo>
                <a:lnTo>
                  <a:pt x="343313" y="944879"/>
                </a:lnTo>
                <a:lnTo>
                  <a:pt x="315857" y="1000759"/>
                </a:lnTo>
                <a:lnTo>
                  <a:pt x="312402" y="1008379"/>
                </a:lnTo>
                <a:lnTo>
                  <a:pt x="308767" y="1014729"/>
                </a:lnTo>
                <a:lnTo>
                  <a:pt x="303720" y="1022349"/>
                </a:lnTo>
                <a:lnTo>
                  <a:pt x="297360" y="1026159"/>
                </a:lnTo>
                <a:lnTo>
                  <a:pt x="289914" y="1028699"/>
                </a:lnTo>
                <a:close/>
              </a:path>
              <a:path w="1130935" h="1028700">
                <a:moveTo>
                  <a:pt x="1113244" y="389889"/>
                </a:moveTo>
                <a:lnTo>
                  <a:pt x="1105429" y="389889"/>
                </a:lnTo>
                <a:lnTo>
                  <a:pt x="1082571" y="388619"/>
                </a:lnTo>
                <a:lnTo>
                  <a:pt x="1059703" y="386079"/>
                </a:lnTo>
                <a:lnTo>
                  <a:pt x="1013962" y="382269"/>
                </a:lnTo>
                <a:lnTo>
                  <a:pt x="1005926" y="382269"/>
                </a:lnTo>
                <a:lnTo>
                  <a:pt x="997892" y="380999"/>
                </a:lnTo>
                <a:lnTo>
                  <a:pt x="989857" y="380999"/>
                </a:lnTo>
                <a:lnTo>
                  <a:pt x="981813" y="379729"/>
                </a:lnTo>
                <a:lnTo>
                  <a:pt x="966287" y="379729"/>
                </a:lnTo>
                <a:lnTo>
                  <a:pt x="935227" y="378459"/>
                </a:lnTo>
                <a:lnTo>
                  <a:pt x="919704" y="377189"/>
                </a:lnTo>
                <a:lnTo>
                  <a:pt x="1126943" y="377189"/>
                </a:lnTo>
                <a:lnTo>
                  <a:pt x="1124267" y="382269"/>
                </a:lnTo>
                <a:lnTo>
                  <a:pt x="1119501" y="387349"/>
                </a:lnTo>
                <a:lnTo>
                  <a:pt x="1113244" y="389889"/>
                </a:lnTo>
                <a:close/>
              </a:path>
              <a:path w="1130935" h="1028700">
                <a:moveTo>
                  <a:pt x="669088" y="542289"/>
                </a:moveTo>
                <a:lnTo>
                  <a:pt x="421162" y="542289"/>
                </a:lnTo>
                <a:lnTo>
                  <a:pt x="443053" y="534669"/>
                </a:lnTo>
                <a:lnTo>
                  <a:pt x="490919" y="519429"/>
                </a:lnTo>
                <a:lnTo>
                  <a:pt x="574289" y="496569"/>
                </a:lnTo>
                <a:lnTo>
                  <a:pt x="602135" y="490219"/>
                </a:lnTo>
                <a:lnTo>
                  <a:pt x="613482" y="486409"/>
                </a:lnTo>
                <a:lnTo>
                  <a:pt x="647633" y="478789"/>
                </a:lnTo>
                <a:lnTo>
                  <a:pt x="658586" y="477519"/>
                </a:lnTo>
                <a:lnTo>
                  <a:pt x="668202" y="480059"/>
                </a:lnTo>
                <a:lnTo>
                  <a:pt x="676500" y="485139"/>
                </a:lnTo>
                <a:lnTo>
                  <a:pt x="683498" y="492759"/>
                </a:lnTo>
                <a:lnTo>
                  <a:pt x="687819" y="501649"/>
                </a:lnTo>
                <a:lnTo>
                  <a:pt x="688577" y="510539"/>
                </a:lnTo>
                <a:lnTo>
                  <a:pt x="686234" y="519429"/>
                </a:lnTo>
                <a:lnTo>
                  <a:pt x="681250" y="527049"/>
                </a:lnTo>
                <a:lnTo>
                  <a:pt x="672189" y="538479"/>
                </a:lnTo>
                <a:lnTo>
                  <a:pt x="669088" y="542289"/>
                </a:lnTo>
                <a:close/>
              </a:path>
              <a:path w="1130935" h="1028700">
                <a:moveTo>
                  <a:pt x="1032837" y="725169"/>
                </a:moveTo>
                <a:lnTo>
                  <a:pt x="911921" y="725169"/>
                </a:lnTo>
                <a:lnTo>
                  <a:pt x="915807" y="722629"/>
                </a:lnTo>
                <a:lnTo>
                  <a:pt x="1013964" y="622299"/>
                </a:lnTo>
                <a:lnTo>
                  <a:pt x="1018125" y="618489"/>
                </a:lnTo>
                <a:lnTo>
                  <a:pt x="1022891" y="615949"/>
                </a:lnTo>
                <a:lnTo>
                  <a:pt x="1036802" y="612139"/>
                </a:lnTo>
                <a:lnTo>
                  <a:pt x="1047714" y="613409"/>
                </a:lnTo>
                <a:lnTo>
                  <a:pt x="1054751" y="621029"/>
                </a:lnTo>
                <a:lnTo>
                  <a:pt x="1057041" y="634999"/>
                </a:lnTo>
                <a:lnTo>
                  <a:pt x="1046871" y="674369"/>
                </a:lnTo>
                <a:lnTo>
                  <a:pt x="1041721" y="693419"/>
                </a:lnTo>
                <a:lnTo>
                  <a:pt x="1036408" y="712469"/>
                </a:lnTo>
                <a:lnTo>
                  <a:pt x="1032837" y="725169"/>
                </a:lnTo>
                <a:close/>
              </a:path>
              <a:path w="1130935" h="1028700">
                <a:moveTo>
                  <a:pt x="802320" y="909319"/>
                </a:moveTo>
                <a:lnTo>
                  <a:pt x="790285" y="905509"/>
                </a:lnTo>
                <a:lnTo>
                  <a:pt x="781102" y="897889"/>
                </a:lnTo>
                <a:lnTo>
                  <a:pt x="775832" y="886459"/>
                </a:lnTo>
                <a:lnTo>
                  <a:pt x="775515" y="877569"/>
                </a:lnTo>
                <a:lnTo>
                  <a:pt x="778350" y="868679"/>
                </a:lnTo>
                <a:lnTo>
                  <a:pt x="783201" y="862329"/>
                </a:lnTo>
                <a:lnTo>
                  <a:pt x="788933" y="854709"/>
                </a:lnTo>
                <a:lnTo>
                  <a:pt x="798334" y="844549"/>
                </a:lnTo>
                <a:lnTo>
                  <a:pt x="807963" y="833119"/>
                </a:lnTo>
                <a:lnTo>
                  <a:pt x="817900" y="822959"/>
                </a:lnTo>
                <a:lnTo>
                  <a:pt x="828224" y="812799"/>
                </a:lnTo>
                <a:lnTo>
                  <a:pt x="833800" y="806449"/>
                </a:lnTo>
                <a:lnTo>
                  <a:pt x="835779" y="801369"/>
                </a:lnTo>
                <a:lnTo>
                  <a:pt x="834412" y="795019"/>
                </a:lnTo>
                <a:lnTo>
                  <a:pt x="829953" y="787399"/>
                </a:lnTo>
                <a:lnTo>
                  <a:pt x="812637" y="765809"/>
                </a:lnTo>
                <a:lnTo>
                  <a:pt x="795538" y="742949"/>
                </a:lnTo>
                <a:lnTo>
                  <a:pt x="778645" y="720089"/>
                </a:lnTo>
                <a:lnTo>
                  <a:pt x="761944" y="697229"/>
                </a:lnTo>
                <a:lnTo>
                  <a:pt x="758202" y="692149"/>
                </a:lnTo>
                <a:lnTo>
                  <a:pt x="755825" y="684529"/>
                </a:lnTo>
                <a:lnTo>
                  <a:pt x="756651" y="678179"/>
                </a:lnTo>
                <a:lnTo>
                  <a:pt x="760054" y="669289"/>
                </a:lnTo>
                <a:lnTo>
                  <a:pt x="766718" y="662939"/>
                </a:lnTo>
                <a:lnTo>
                  <a:pt x="775580" y="660399"/>
                </a:lnTo>
                <a:lnTo>
                  <a:pt x="785581" y="661669"/>
                </a:lnTo>
                <a:lnTo>
                  <a:pt x="818685" y="676909"/>
                </a:lnTo>
                <a:lnTo>
                  <a:pt x="848439" y="692149"/>
                </a:lnTo>
                <a:lnTo>
                  <a:pt x="867304" y="701039"/>
                </a:lnTo>
                <a:lnTo>
                  <a:pt x="911921" y="725169"/>
                </a:lnTo>
                <a:lnTo>
                  <a:pt x="1032837" y="725169"/>
                </a:lnTo>
                <a:lnTo>
                  <a:pt x="1029035" y="737869"/>
                </a:lnTo>
                <a:lnTo>
                  <a:pt x="1025070" y="749299"/>
                </a:lnTo>
                <a:lnTo>
                  <a:pt x="1018393" y="769619"/>
                </a:lnTo>
                <a:lnTo>
                  <a:pt x="1019986" y="773429"/>
                </a:lnTo>
                <a:lnTo>
                  <a:pt x="1027745" y="777239"/>
                </a:lnTo>
                <a:lnTo>
                  <a:pt x="1042794" y="783589"/>
                </a:lnTo>
                <a:lnTo>
                  <a:pt x="1057779" y="791209"/>
                </a:lnTo>
                <a:lnTo>
                  <a:pt x="1089580" y="806449"/>
                </a:lnTo>
                <a:lnTo>
                  <a:pt x="1091512" y="806449"/>
                </a:lnTo>
                <a:lnTo>
                  <a:pt x="1093308" y="807719"/>
                </a:lnTo>
                <a:lnTo>
                  <a:pt x="1104396" y="815339"/>
                </a:lnTo>
                <a:lnTo>
                  <a:pt x="1111556" y="824229"/>
                </a:lnTo>
                <a:lnTo>
                  <a:pt x="1114809" y="833119"/>
                </a:lnTo>
                <a:lnTo>
                  <a:pt x="1114176" y="842009"/>
                </a:lnTo>
                <a:lnTo>
                  <a:pt x="1110016" y="850899"/>
                </a:lnTo>
                <a:lnTo>
                  <a:pt x="1102607" y="855979"/>
                </a:lnTo>
                <a:lnTo>
                  <a:pt x="1092204" y="859789"/>
                </a:lnTo>
                <a:lnTo>
                  <a:pt x="1079065" y="862329"/>
                </a:lnTo>
                <a:lnTo>
                  <a:pt x="1057361" y="862329"/>
                </a:lnTo>
                <a:lnTo>
                  <a:pt x="1013984" y="864869"/>
                </a:lnTo>
                <a:lnTo>
                  <a:pt x="989598" y="867409"/>
                </a:lnTo>
                <a:lnTo>
                  <a:pt x="985269" y="872489"/>
                </a:lnTo>
                <a:lnTo>
                  <a:pt x="985077" y="875029"/>
                </a:lnTo>
                <a:lnTo>
                  <a:pt x="984381" y="888999"/>
                </a:lnTo>
                <a:lnTo>
                  <a:pt x="881879" y="888999"/>
                </a:lnTo>
                <a:lnTo>
                  <a:pt x="874739" y="891539"/>
                </a:lnTo>
                <a:lnTo>
                  <a:pt x="816147" y="906779"/>
                </a:lnTo>
                <a:lnTo>
                  <a:pt x="802320" y="909319"/>
                </a:lnTo>
                <a:close/>
              </a:path>
              <a:path w="1130935" h="1028700">
                <a:moveTo>
                  <a:pt x="592494" y="982979"/>
                </a:moveTo>
                <a:lnTo>
                  <a:pt x="584784" y="982979"/>
                </a:lnTo>
                <a:lnTo>
                  <a:pt x="576566" y="979169"/>
                </a:lnTo>
                <a:lnTo>
                  <a:pt x="534981" y="949959"/>
                </a:lnTo>
                <a:lnTo>
                  <a:pt x="451768" y="890269"/>
                </a:lnTo>
                <a:lnTo>
                  <a:pt x="405173" y="858519"/>
                </a:lnTo>
                <a:lnTo>
                  <a:pt x="400731" y="853439"/>
                </a:lnTo>
                <a:lnTo>
                  <a:pt x="393367" y="847089"/>
                </a:lnTo>
                <a:lnTo>
                  <a:pt x="581766" y="847089"/>
                </a:lnTo>
                <a:lnTo>
                  <a:pt x="597184" y="891539"/>
                </a:lnTo>
                <a:lnTo>
                  <a:pt x="602071" y="905509"/>
                </a:lnTo>
                <a:lnTo>
                  <a:pt x="606996" y="918209"/>
                </a:lnTo>
                <a:lnTo>
                  <a:pt x="611723" y="932179"/>
                </a:lnTo>
                <a:lnTo>
                  <a:pt x="616011" y="946149"/>
                </a:lnTo>
                <a:lnTo>
                  <a:pt x="617168" y="955039"/>
                </a:lnTo>
                <a:lnTo>
                  <a:pt x="616052" y="962659"/>
                </a:lnTo>
                <a:lnTo>
                  <a:pt x="612637" y="969009"/>
                </a:lnTo>
                <a:lnTo>
                  <a:pt x="606896" y="975359"/>
                </a:lnTo>
                <a:lnTo>
                  <a:pt x="599823" y="980439"/>
                </a:lnTo>
                <a:lnTo>
                  <a:pt x="592494" y="982979"/>
                </a:lnTo>
                <a:close/>
              </a:path>
              <a:path w="1130935" h="1028700">
                <a:moveTo>
                  <a:pt x="946962" y="990599"/>
                </a:moveTo>
                <a:lnTo>
                  <a:pt x="923955" y="957579"/>
                </a:lnTo>
                <a:lnTo>
                  <a:pt x="904248" y="919479"/>
                </a:lnTo>
                <a:lnTo>
                  <a:pt x="894751" y="900429"/>
                </a:lnTo>
                <a:lnTo>
                  <a:pt x="891249" y="894079"/>
                </a:lnTo>
                <a:lnTo>
                  <a:pt x="887171" y="890269"/>
                </a:lnTo>
                <a:lnTo>
                  <a:pt x="881879" y="888999"/>
                </a:lnTo>
                <a:lnTo>
                  <a:pt x="984381" y="888999"/>
                </a:lnTo>
                <a:lnTo>
                  <a:pt x="984255" y="891539"/>
                </a:lnTo>
                <a:lnTo>
                  <a:pt x="983691" y="909319"/>
                </a:lnTo>
                <a:lnTo>
                  <a:pt x="983037" y="925829"/>
                </a:lnTo>
                <a:lnTo>
                  <a:pt x="976759" y="967739"/>
                </a:lnTo>
                <a:lnTo>
                  <a:pt x="960201" y="989329"/>
                </a:lnTo>
                <a:lnTo>
                  <a:pt x="946962" y="990599"/>
                </a:lnTo>
                <a:close/>
              </a:path>
            </a:pathLst>
          </a:custGeom>
          <a:solidFill>
            <a:srgbClr val="F6CD28"/>
          </a:solidFill>
        </p:spPr>
        <p:txBody>
          <a:bodyPr wrap="square" lIns="0" tIns="0" rIns="0" bIns="0" rtlCol="0"/>
          <a:lstStyle/>
          <a:p>
            <a:endParaRPr sz="1200">
              <a:solidFill>
                <a:prstClr val="black"/>
              </a:solidFill>
            </a:endParaRPr>
          </a:p>
        </p:txBody>
      </p:sp>
      <p:grpSp>
        <p:nvGrpSpPr>
          <p:cNvPr id="21" name="object 10"/>
          <p:cNvGrpSpPr/>
          <p:nvPr/>
        </p:nvGrpSpPr>
        <p:grpSpPr>
          <a:xfrm>
            <a:off x="9112715" y="4402719"/>
            <a:ext cx="3079327" cy="2455333"/>
            <a:chOff x="13669072" y="6604078"/>
            <a:chExt cx="4618990" cy="3683000"/>
          </a:xfrm>
        </p:grpSpPr>
        <p:pic>
          <p:nvPicPr>
            <p:cNvPr id="22" name="object 11"/>
            <p:cNvPicPr/>
            <p:nvPr/>
          </p:nvPicPr>
          <p:blipFill>
            <a:blip r:embed="rId7" cstate="print"/>
            <a:stretch>
              <a:fillRect/>
            </a:stretch>
          </p:blipFill>
          <p:spPr>
            <a:xfrm>
              <a:off x="16358174" y="6897693"/>
              <a:ext cx="226492" cy="223666"/>
            </a:xfrm>
            <a:prstGeom prst="rect">
              <a:avLst/>
            </a:prstGeom>
          </p:spPr>
        </p:pic>
        <p:pic>
          <p:nvPicPr>
            <p:cNvPr id="23" name="object 12"/>
            <p:cNvPicPr/>
            <p:nvPr/>
          </p:nvPicPr>
          <p:blipFill>
            <a:blip r:embed="rId8" cstate="print"/>
            <a:stretch>
              <a:fillRect/>
            </a:stretch>
          </p:blipFill>
          <p:spPr>
            <a:xfrm>
              <a:off x="18134292" y="6604078"/>
              <a:ext cx="153707" cy="232181"/>
            </a:xfrm>
            <a:prstGeom prst="rect">
              <a:avLst/>
            </a:prstGeom>
          </p:spPr>
        </p:pic>
        <p:pic>
          <p:nvPicPr>
            <p:cNvPr id="24" name="object 13"/>
            <p:cNvPicPr/>
            <p:nvPr/>
          </p:nvPicPr>
          <p:blipFill>
            <a:blip r:embed="rId9" cstate="print"/>
            <a:stretch>
              <a:fillRect/>
            </a:stretch>
          </p:blipFill>
          <p:spPr>
            <a:xfrm>
              <a:off x="13669072" y="6803715"/>
              <a:ext cx="4618928" cy="3483284"/>
            </a:xfrm>
            <a:prstGeom prst="rect">
              <a:avLst/>
            </a:prstGeom>
          </p:spPr>
        </p:pic>
      </p:grpSp>
      <p:pic>
        <p:nvPicPr>
          <p:cNvPr id="20" name="图片 3">
            <a:extLst>
              <a:ext uri="{FF2B5EF4-FFF2-40B4-BE49-F238E27FC236}">
                <a16:creationId xmlns:a16="http://schemas.microsoft.com/office/drawing/2014/main" id="{AEE0BEA9-BDF2-441F-9E8D-0198171D538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335875" y="206178"/>
            <a:ext cx="9753506" cy="5542066"/>
          </a:xfrm>
          <a:prstGeom prst="rect">
            <a:avLst/>
          </a:prstGeom>
        </p:spPr>
      </p:pic>
      <p:pic>
        <p:nvPicPr>
          <p:cNvPr id="25" name="Picture 24" descr="A picture containing text, vector graphics, businesscard&#10;&#10;Description automatically generated">
            <a:extLst>
              <a:ext uri="{FF2B5EF4-FFF2-40B4-BE49-F238E27FC236}">
                <a16:creationId xmlns:a16="http://schemas.microsoft.com/office/drawing/2014/main" id="{B7E52CFC-5B1F-42FE-AA00-5A378FB6BAF3}"/>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10000" b="90000" l="10000" r="90000">
                        <a14:foregroundMark x1="39539" y1="37234" x2="40603" y2="36348"/>
                        <a14:foregroundMark x1="56915" y1="37234" x2="52837" y2="38121"/>
                        <a14:foregroundMark x1="49645" y1="46099" x2="58865" y2="47518"/>
                        <a14:foregroundMark x1="58865" y1="47518" x2="47695" y2="45213"/>
                        <a14:foregroundMark x1="47695" y1="45213" x2="47695" y2="45213"/>
                        <a14:foregroundMark x1="57979" y1="36702" x2="59043" y2="43440"/>
                        <a14:foregroundMark x1="57092" y1="29255" x2="62057" y2="30496"/>
                        <a14:foregroundMark x1="79965" y1="30851" x2="80674" y2="34574"/>
                        <a14:foregroundMark x1="43440" y1="29787" x2="36879" y2="30674"/>
                        <a14:foregroundMark x1="60638" y1="36525" x2="61170" y2="43617"/>
                        <a14:foregroundMark x1="56560" y1="28901" x2="63121" y2="29610"/>
                      </a14:backgroundRemoval>
                    </a14:imgEffect>
                  </a14:imgLayer>
                </a14:imgProps>
              </a:ext>
              <a:ext uri="{28A0092B-C50C-407E-A947-70E740481C1C}">
                <a14:useLocalDpi xmlns:a14="http://schemas.microsoft.com/office/drawing/2010/main" val="0"/>
              </a:ext>
            </a:extLst>
          </a:blip>
          <a:stretch>
            <a:fillRect/>
          </a:stretch>
        </p:blipFill>
        <p:spPr>
          <a:xfrm>
            <a:off x="1794640" y="4500189"/>
            <a:ext cx="2673741" cy="2673741"/>
          </a:xfrm>
          <a:prstGeom prst="rect">
            <a:avLst/>
          </a:prstGeom>
        </p:spPr>
      </p:pic>
      <p:pic>
        <p:nvPicPr>
          <p:cNvPr id="26" name="object 16"/>
          <p:cNvPicPr/>
          <p:nvPr/>
        </p:nvPicPr>
        <p:blipFill>
          <a:blip r:embed="rId13" cstate="print"/>
          <a:stretch>
            <a:fillRect/>
          </a:stretch>
        </p:blipFill>
        <p:spPr>
          <a:xfrm>
            <a:off x="6941134" y="5046290"/>
            <a:ext cx="2333722" cy="1833615"/>
          </a:xfrm>
          <a:prstGeom prst="rect">
            <a:avLst/>
          </a:prstGeom>
        </p:spPr>
      </p:pic>
      <p:grpSp>
        <p:nvGrpSpPr>
          <p:cNvPr id="27" name="object 33"/>
          <p:cNvGrpSpPr/>
          <p:nvPr/>
        </p:nvGrpSpPr>
        <p:grpSpPr>
          <a:xfrm rot="20442995">
            <a:off x="1720049" y="487276"/>
            <a:ext cx="2229485" cy="1236980"/>
            <a:chOff x="5911447" y="3659103"/>
            <a:chExt cx="2229485" cy="1236980"/>
          </a:xfrm>
        </p:grpSpPr>
        <p:sp>
          <p:nvSpPr>
            <p:cNvPr id="28" name="object 34"/>
            <p:cNvSpPr/>
            <p:nvPr/>
          </p:nvSpPr>
          <p:spPr>
            <a:xfrm>
              <a:off x="6254995" y="3659103"/>
              <a:ext cx="1626870" cy="831215"/>
            </a:xfrm>
            <a:custGeom>
              <a:avLst/>
              <a:gdLst/>
              <a:ahLst/>
              <a:cxnLst/>
              <a:rect l="l" t="t" r="r" b="b"/>
              <a:pathLst>
                <a:path w="1626870" h="831214">
                  <a:moveTo>
                    <a:pt x="282813" y="712544"/>
                  </a:moveTo>
                  <a:lnTo>
                    <a:pt x="240175" y="709588"/>
                  </a:lnTo>
                  <a:lnTo>
                    <a:pt x="215905" y="702098"/>
                  </a:lnTo>
                  <a:lnTo>
                    <a:pt x="200255" y="671846"/>
                  </a:lnTo>
                  <a:lnTo>
                    <a:pt x="154774" y="624263"/>
                  </a:lnTo>
                  <a:lnTo>
                    <a:pt x="97250" y="591089"/>
                  </a:lnTo>
                  <a:lnTo>
                    <a:pt x="33194" y="578125"/>
                  </a:lnTo>
                  <a:lnTo>
                    <a:pt x="0" y="577165"/>
                  </a:lnTo>
                  <a:lnTo>
                    <a:pt x="17177" y="532089"/>
                  </a:lnTo>
                  <a:lnTo>
                    <a:pt x="37176" y="488409"/>
                  </a:lnTo>
                  <a:lnTo>
                    <a:pt x="59719" y="445957"/>
                  </a:lnTo>
                  <a:lnTo>
                    <a:pt x="84532" y="404566"/>
                  </a:lnTo>
                  <a:lnTo>
                    <a:pt x="114536" y="359730"/>
                  </a:lnTo>
                  <a:lnTo>
                    <a:pt x="146780" y="316924"/>
                  </a:lnTo>
                  <a:lnTo>
                    <a:pt x="181407" y="276349"/>
                  </a:lnTo>
                  <a:lnTo>
                    <a:pt x="218561" y="238207"/>
                  </a:lnTo>
                  <a:lnTo>
                    <a:pt x="258387" y="202698"/>
                  </a:lnTo>
                  <a:lnTo>
                    <a:pt x="301027" y="170023"/>
                  </a:lnTo>
                  <a:lnTo>
                    <a:pt x="343617" y="141291"/>
                  </a:lnTo>
                  <a:lnTo>
                    <a:pt x="386437" y="115183"/>
                  </a:lnTo>
                  <a:lnTo>
                    <a:pt x="429483" y="91710"/>
                  </a:lnTo>
                  <a:lnTo>
                    <a:pt x="472751" y="70882"/>
                  </a:lnTo>
                  <a:lnTo>
                    <a:pt x="516235" y="52709"/>
                  </a:lnTo>
                  <a:lnTo>
                    <a:pt x="559929" y="37201"/>
                  </a:lnTo>
                  <a:lnTo>
                    <a:pt x="603830" y="24369"/>
                  </a:lnTo>
                  <a:lnTo>
                    <a:pt x="647931" y="14223"/>
                  </a:lnTo>
                  <a:lnTo>
                    <a:pt x="692228" y="6772"/>
                  </a:lnTo>
                  <a:lnTo>
                    <a:pt x="736715" y="2028"/>
                  </a:lnTo>
                  <a:lnTo>
                    <a:pt x="781388" y="0"/>
                  </a:lnTo>
                  <a:lnTo>
                    <a:pt x="826242" y="698"/>
                  </a:lnTo>
                  <a:lnTo>
                    <a:pt x="871271" y="4132"/>
                  </a:lnTo>
                  <a:lnTo>
                    <a:pt x="916470" y="10313"/>
                  </a:lnTo>
                  <a:lnTo>
                    <a:pt x="961835" y="19251"/>
                  </a:lnTo>
                  <a:lnTo>
                    <a:pt x="1007359" y="30956"/>
                  </a:lnTo>
                  <a:lnTo>
                    <a:pt x="1053039" y="45438"/>
                  </a:lnTo>
                  <a:lnTo>
                    <a:pt x="1098868" y="62708"/>
                  </a:lnTo>
                  <a:lnTo>
                    <a:pt x="1144843" y="82775"/>
                  </a:lnTo>
                  <a:lnTo>
                    <a:pt x="1190957" y="105649"/>
                  </a:lnTo>
                  <a:lnTo>
                    <a:pt x="1234243" y="130124"/>
                  </a:lnTo>
                  <a:lnTo>
                    <a:pt x="1275220" y="156753"/>
                  </a:lnTo>
                  <a:lnTo>
                    <a:pt x="1313939" y="185469"/>
                  </a:lnTo>
                  <a:lnTo>
                    <a:pt x="1350449" y="216202"/>
                  </a:lnTo>
                  <a:lnTo>
                    <a:pt x="1384802" y="248884"/>
                  </a:lnTo>
                  <a:lnTo>
                    <a:pt x="1417049" y="283446"/>
                  </a:lnTo>
                  <a:lnTo>
                    <a:pt x="1447241" y="319820"/>
                  </a:lnTo>
                  <a:lnTo>
                    <a:pt x="1475427" y="357938"/>
                  </a:lnTo>
                  <a:lnTo>
                    <a:pt x="1501660" y="397730"/>
                  </a:lnTo>
                  <a:lnTo>
                    <a:pt x="1525989" y="439129"/>
                  </a:lnTo>
                  <a:lnTo>
                    <a:pt x="1548465" y="482065"/>
                  </a:lnTo>
                  <a:lnTo>
                    <a:pt x="1569140" y="526471"/>
                  </a:lnTo>
                  <a:lnTo>
                    <a:pt x="1588063" y="572277"/>
                  </a:lnTo>
                  <a:lnTo>
                    <a:pt x="1595492" y="593196"/>
                  </a:lnTo>
                  <a:lnTo>
                    <a:pt x="799084" y="572436"/>
                  </a:lnTo>
                  <a:lnTo>
                    <a:pt x="750356" y="572958"/>
                  </a:lnTo>
                  <a:lnTo>
                    <a:pt x="702239" y="580275"/>
                  </a:lnTo>
                  <a:lnTo>
                    <a:pt x="654818" y="594392"/>
                  </a:lnTo>
                  <a:lnTo>
                    <a:pt x="608180" y="615312"/>
                  </a:lnTo>
                  <a:lnTo>
                    <a:pt x="560859" y="644551"/>
                  </a:lnTo>
                  <a:lnTo>
                    <a:pt x="518320" y="679519"/>
                  </a:lnTo>
                  <a:lnTo>
                    <a:pt x="487360" y="712278"/>
                  </a:lnTo>
                  <a:lnTo>
                    <a:pt x="284934" y="707001"/>
                  </a:lnTo>
                  <a:lnTo>
                    <a:pt x="282813" y="712544"/>
                  </a:lnTo>
                  <a:close/>
                </a:path>
                <a:path w="1626870" h="831214">
                  <a:moveTo>
                    <a:pt x="1147781" y="830719"/>
                  </a:moveTo>
                  <a:lnTo>
                    <a:pt x="1128427" y="779465"/>
                  </a:lnTo>
                  <a:lnTo>
                    <a:pt x="1102949" y="734615"/>
                  </a:lnTo>
                  <a:lnTo>
                    <a:pt x="1071754" y="695750"/>
                  </a:lnTo>
                  <a:lnTo>
                    <a:pt x="1035255" y="662451"/>
                  </a:lnTo>
                  <a:lnTo>
                    <a:pt x="993860" y="634299"/>
                  </a:lnTo>
                  <a:lnTo>
                    <a:pt x="947981" y="610875"/>
                  </a:lnTo>
                  <a:lnTo>
                    <a:pt x="898028" y="591761"/>
                  </a:lnTo>
                  <a:lnTo>
                    <a:pt x="848337" y="578705"/>
                  </a:lnTo>
                  <a:lnTo>
                    <a:pt x="799084" y="572436"/>
                  </a:lnTo>
                  <a:lnTo>
                    <a:pt x="1595492" y="593196"/>
                  </a:lnTo>
                  <a:lnTo>
                    <a:pt x="1598834" y="602607"/>
                  </a:lnTo>
                  <a:lnTo>
                    <a:pt x="1608330" y="633433"/>
                  </a:lnTo>
                  <a:lnTo>
                    <a:pt x="1616032" y="660128"/>
                  </a:lnTo>
                  <a:lnTo>
                    <a:pt x="1491473" y="656881"/>
                  </a:lnTo>
                  <a:lnTo>
                    <a:pt x="1466674" y="658760"/>
                  </a:lnTo>
                  <a:lnTo>
                    <a:pt x="1423842" y="672250"/>
                  </a:lnTo>
                  <a:lnTo>
                    <a:pt x="1382939" y="690801"/>
                  </a:lnTo>
                  <a:lnTo>
                    <a:pt x="1338635" y="729269"/>
                  </a:lnTo>
                  <a:lnTo>
                    <a:pt x="1313591" y="765334"/>
                  </a:lnTo>
                  <a:lnTo>
                    <a:pt x="1307134" y="777945"/>
                  </a:lnTo>
                  <a:lnTo>
                    <a:pt x="1300833" y="790860"/>
                  </a:lnTo>
                  <a:lnTo>
                    <a:pt x="1295258" y="803590"/>
                  </a:lnTo>
                  <a:lnTo>
                    <a:pt x="1292179" y="811207"/>
                  </a:lnTo>
                  <a:lnTo>
                    <a:pt x="1233654" y="809681"/>
                  </a:lnTo>
                  <a:lnTo>
                    <a:pt x="1213630" y="812722"/>
                  </a:lnTo>
                  <a:lnTo>
                    <a:pt x="1147781" y="830719"/>
                  </a:lnTo>
                  <a:close/>
                </a:path>
                <a:path w="1626870" h="831214">
                  <a:moveTo>
                    <a:pt x="1626434" y="695434"/>
                  </a:moveTo>
                  <a:lnTo>
                    <a:pt x="1579828" y="674579"/>
                  </a:lnTo>
                  <a:lnTo>
                    <a:pt x="1540181" y="661916"/>
                  </a:lnTo>
                  <a:lnTo>
                    <a:pt x="1491473" y="656881"/>
                  </a:lnTo>
                  <a:lnTo>
                    <a:pt x="1616032" y="660128"/>
                  </a:lnTo>
                  <a:lnTo>
                    <a:pt x="1617286" y="664471"/>
                  </a:lnTo>
                  <a:lnTo>
                    <a:pt x="1626434" y="695434"/>
                  </a:lnTo>
                  <a:close/>
                </a:path>
                <a:path w="1626870" h="831214">
                  <a:moveTo>
                    <a:pt x="438113" y="776179"/>
                  </a:moveTo>
                  <a:lnTo>
                    <a:pt x="402020" y="753585"/>
                  </a:lnTo>
                  <a:lnTo>
                    <a:pt x="363953" y="735818"/>
                  </a:lnTo>
                  <a:lnTo>
                    <a:pt x="324142" y="722323"/>
                  </a:lnTo>
                  <a:lnTo>
                    <a:pt x="282813" y="712544"/>
                  </a:lnTo>
                  <a:lnTo>
                    <a:pt x="284934" y="707001"/>
                  </a:lnTo>
                  <a:lnTo>
                    <a:pt x="487360" y="712278"/>
                  </a:lnTo>
                  <a:lnTo>
                    <a:pt x="480365" y="719680"/>
                  </a:lnTo>
                  <a:lnTo>
                    <a:pt x="446797" y="764500"/>
                  </a:lnTo>
                  <a:lnTo>
                    <a:pt x="444101" y="768527"/>
                  </a:lnTo>
                  <a:lnTo>
                    <a:pt x="441016" y="772292"/>
                  </a:lnTo>
                  <a:lnTo>
                    <a:pt x="438113" y="776179"/>
                  </a:lnTo>
                  <a:close/>
                </a:path>
                <a:path w="1626870" h="831214">
                  <a:moveTo>
                    <a:pt x="1284741" y="815408"/>
                  </a:moveTo>
                  <a:lnTo>
                    <a:pt x="1275282" y="814155"/>
                  </a:lnTo>
                  <a:lnTo>
                    <a:pt x="1264896" y="812888"/>
                  </a:lnTo>
                  <a:lnTo>
                    <a:pt x="1233654" y="809681"/>
                  </a:lnTo>
                  <a:lnTo>
                    <a:pt x="1292179" y="811207"/>
                  </a:lnTo>
                  <a:lnTo>
                    <a:pt x="1290994" y="814138"/>
                  </a:lnTo>
                  <a:lnTo>
                    <a:pt x="1284741" y="815408"/>
                  </a:lnTo>
                  <a:close/>
                </a:path>
              </a:pathLst>
            </a:custGeom>
            <a:solidFill>
              <a:srgbClr val="FAF18B"/>
            </a:solidFill>
          </p:spPr>
          <p:txBody>
            <a:bodyPr wrap="square" lIns="0" tIns="0" rIns="0" bIns="0" rtlCol="0"/>
            <a:lstStyle/>
            <a:p>
              <a:endParaRPr/>
            </a:p>
          </p:txBody>
        </p:sp>
        <p:sp>
          <p:nvSpPr>
            <p:cNvPr id="29" name="object 35"/>
            <p:cNvSpPr/>
            <p:nvPr/>
          </p:nvSpPr>
          <p:spPr>
            <a:xfrm>
              <a:off x="6254994" y="3659103"/>
              <a:ext cx="1626870" cy="695960"/>
            </a:xfrm>
            <a:custGeom>
              <a:avLst/>
              <a:gdLst/>
              <a:ahLst/>
              <a:cxnLst/>
              <a:rect l="l" t="t" r="r" b="b"/>
              <a:pathLst>
                <a:path w="1626870" h="695960">
                  <a:moveTo>
                    <a:pt x="1626434" y="695433"/>
                  </a:moveTo>
                  <a:lnTo>
                    <a:pt x="1610913" y="688439"/>
                  </a:lnTo>
                  <a:lnTo>
                    <a:pt x="1595427" y="681341"/>
                  </a:lnTo>
                  <a:lnTo>
                    <a:pt x="1579828" y="674579"/>
                  </a:lnTo>
                  <a:lnTo>
                    <a:pt x="1563965" y="668593"/>
                  </a:lnTo>
                  <a:lnTo>
                    <a:pt x="1540181" y="661916"/>
                  </a:lnTo>
                  <a:lnTo>
                    <a:pt x="1515995" y="657972"/>
                  </a:lnTo>
                  <a:lnTo>
                    <a:pt x="1491472" y="656880"/>
                  </a:lnTo>
                  <a:lnTo>
                    <a:pt x="1466673" y="658759"/>
                  </a:lnTo>
                  <a:lnTo>
                    <a:pt x="1444020" y="609603"/>
                  </a:lnTo>
                  <a:lnTo>
                    <a:pt x="1418892" y="561941"/>
                  </a:lnTo>
                  <a:lnTo>
                    <a:pt x="1391053" y="515961"/>
                  </a:lnTo>
                  <a:lnTo>
                    <a:pt x="1360262" y="471852"/>
                  </a:lnTo>
                  <a:lnTo>
                    <a:pt x="1326283" y="429802"/>
                  </a:lnTo>
                  <a:lnTo>
                    <a:pt x="1292794" y="391758"/>
                  </a:lnTo>
                  <a:lnTo>
                    <a:pt x="1258091" y="354837"/>
                  </a:lnTo>
                  <a:lnTo>
                    <a:pt x="1221106" y="320297"/>
                  </a:lnTo>
                  <a:lnTo>
                    <a:pt x="1180772" y="289398"/>
                  </a:lnTo>
                  <a:lnTo>
                    <a:pt x="1139274" y="262760"/>
                  </a:lnTo>
                  <a:lnTo>
                    <a:pt x="1096778" y="238559"/>
                  </a:lnTo>
                  <a:lnTo>
                    <a:pt x="1053180" y="217081"/>
                  </a:lnTo>
                  <a:lnTo>
                    <a:pt x="1008374" y="198612"/>
                  </a:lnTo>
                  <a:lnTo>
                    <a:pt x="962256" y="183439"/>
                  </a:lnTo>
                  <a:lnTo>
                    <a:pt x="914721" y="171849"/>
                  </a:lnTo>
                  <a:lnTo>
                    <a:pt x="865663" y="164127"/>
                  </a:lnTo>
                  <a:lnTo>
                    <a:pt x="819748" y="159781"/>
                  </a:lnTo>
                  <a:lnTo>
                    <a:pt x="773873" y="157652"/>
                  </a:lnTo>
                  <a:lnTo>
                    <a:pt x="728101" y="158381"/>
                  </a:lnTo>
                  <a:lnTo>
                    <a:pt x="682495" y="162610"/>
                  </a:lnTo>
                  <a:lnTo>
                    <a:pt x="637118" y="170978"/>
                  </a:lnTo>
                  <a:lnTo>
                    <a:pt x="589890" y="185794"/>
                  </a:lnTo>
                  <a:lnTo>
                    <a:pt x="516589" y="215575"/>
                  </a:lnTo>
                  <a:lnTo>
                    <a:pt x="462913" y="239314"/>
                  </a:lnTo>
                  <a:lnTo>
                    <a:pt x="390123" y="282765"/>
                  </a:lnTo>
                  <a:lnTo>
                    <a:pt x="346948" y="316927"/>
                  </a:lnTo>
                  <a:lnTo>
                    <a:pt x="307105" y="354759"/>
                  </a:lnTo>
                  <a:lnTo>
                    <a:pt x="270215" y="395672"/>
                  </a:lnTo>
                  <a:lnTo>
                    <a:pt x="235899" y="439078"/>
                  </a:lnTo>
                  <a:lnTo>
                    <a:pt x="207494" y="479318"/>
                  </a:lnTo>
                  <a:lnTo>
                    <a:pt x="180587" y="520678"/>
                  </a:lnTo>
                  <a:lnTo>
                    <a:pt x="154330" y="562523"/>
                  </a:lnTo>
                  <a:lnTo>
                    <a:pt x="127875" y="604220"/>
                  </a:lnTo>
                  <a:lnTo>
                    <a:pt x="97250" y="591089"/>
                  </a:lnTo>
                  <a:lnTo>
                    <a:pt x="65650" y="582579"/>
                  </a:lnTo>
                  <a:lnTo>
                    <a:pt x="33194" y="578125"/>
                  </a:lnTo>
                  <a:lnTo>
                    <a:pt x="0" y="577165"/>
                  </a:lnTo>
                  <a:lnTo>
                    <a:pt x="17177" y="532089"/>
                  </a:lnTo>
                  <a:lnTo>
                    <a:pt x="37176" y="488409"/>
                  </a:lnTo>
                  <a:lnTo>
                    <a:pt x="59719" y="445957"/>
                  </a:lnTo>
                  <a:lnTo>
                    <a:pt x="84532" y="404566"/>
                  </a:lnTo>
                  <a:lnTo>
                    <a:pt x="114536" y="359730"/>
                  </a:lnTo>
                  <a:lnTo>
                    <a:pt x="146780" y="316924"/>
                  </a:lnTo>
                  <a:lnTo>
                    <a:pt x="181407" y="276350"/>
                  </a:lnTo>
                  <a:lnTo>
                    <a:pt x="218561" y="238207"/>
                  </a:lnTo>
                  <a:lnTo>
                    <a:pt x="258386" y="202698"/>
                  </a:lnTo>
                  <a:lnTo>
                    <a:pt x="301027" y="170023"/>
                  </a:lnTo>
                  <a:lnTo>
                    <a:pt x="343616" y="141291"/>
                  </a:lnTo>
                  <a:lnTo>
                    <a:pt x="386437" y="115183"/>
                  </a:lnTo>
                  <a:lnTo>
                    <a:pt x="429483" y="91710"/>
                  </a:lnTo>
                  <a:lnTo>
                    <a:pt x="472751" y="70882"/>
                  </a:lnTo>
                  <a:lnTo>
                    <a:pt x="516235" y="52709"/>
                  </a:lnTo>
                  <a:lnTo>
                    <a:pt x="559930" y="37201"/>
                  </a:lnTo>
                  <a:lnTo>
                    <a:pt x="603830" y="24369"/>
                  </a:lnTo>
                  <a:lnTo>
                    <a:pt x="647931" y="14223"/>
                  </a:lnTo>
                  <a:lnTo>
                    <a:pt x="692228" y="6772"/>
                  </a:lnTo>
                  <a:lnTo>
                    <a:pt x="736716" y="2028"/>
                  </a:lnTo>
                  <a:lnTo>
                    <a:pt x="781389" y="0"/>
                  </a:lnTo>
                  <a:lnTo>
                    <a:pt x="826242" y="698"/>
                  </a:lnTo>
                  <a:lnTo>
                    <a:pt x="871271" y="4132"/>
                  </a:lnTo>
                  <a:lnTo>
                    <a:pt x="916471" y="10313"/>
                  </a:lnTo>
                  <a:lnTo>
                    <a:pt x="961835" y="19251"/>
                  </a:lnTo>
                  <a:lnTo>
                    <a:pt x="1007359" y="30956"/>
                  </a:lnTo>
                  <a:lnTo>
                    <a:pt x="1053039" y="45438"/>
                  </a:lnTo>
                  <a:lnTo>
                    <a:pt x="1098868" y="62708"/>
                  </a:lnTo>
                  <a:lnTo>
                    <a:pt x="1144843" y="82775"/>
                  </a:lnTo>
                  <a:lnTo>
                    <a:pt x="1190957" y="105649"/>
                  </a:lnTo>
                  <a:lnTo>
                    <a:pt x="1234243" y="130124"/>
                  </a:lnTo>
                  <a:lnTo>
                    <a:pt x="1275220" y="156754"/>
                  </a:lnTo>
                  <a:lnTo>
                    <a:pt x="1313938" y="185469"/>
                  </a:lnTo>
                  <a:lnTo>
                    <a:pt x="1350449" y="216202"/>
                  </a:lnTo>
                  <a:lnTo>
                    <a:pt x="1384802" y="248884"/>
                  </a:lnTo>
                  <a:lnTo>
                    <a:pt x="1417049" y="283446"/>
                  </a:lnTo>
                  <a:lnTo>
                    <a:pt x="1447241" y="319821"/>
                  </a:lnTo>
                  <a:lnTo>
                    <a:pt x="1475428" y="357938"/>
                  </a:lnTo>
                  <a:lnTo>
                    <a:pt x="1501660" y="397730"/>
                  </a:lnTo>
                  <a:lnTo>
                    <a:pt x="1525989" y="439129"/>
                  </a:lnTo>
                  <a:lnTo>
                    <a:pt x="1548466" y="482065"/>
                  </a:lnTo>
                  <a:lnTo>
                    <a:pt x="1569140" y="526471"/>
                  </a:lnTo>
                  <a:lnTo>
                    <a:pt x="1588063" y="572277"/>
                  </a:lnTo>
                  <a:lnTo>
                    <a:pt x="1608331" y="633433"/>
                  </a:lnTo>
                  <a:lnTo>
                    <a:pt x="1617286" y="664471"/>
                  </a:lnTo>
                  <a:lnTo>
                    <a:pt x="1626434" y="695433"/>
                  </a:lnTo>
                  <a:close/>
                </a:path>
              </a:pathLst>
            </a:custGeom>
            <a:solidFill>
              <a:srgbClr val="F6B1BD"/>
            </a:solidFill>
          </p:spPr>
          <p:txBody>
            <a:bodyPr wrap="square" lIns="0" tIns="0" rIns="0" bIns="0" rtlCol="0"/>
            <a:lstStyle/>
            <a:p>
              <a:endParaRPr/>
            </a:p>
          </p:txBody>
        </p:sp>
        <p:sp>
          <p:nvSpPr>
            <p:cNvPr id="30" name="object 36"/>
            <p:cNvSpPr/>
            <p:nvPr/>
          </p:nvSpPr>
          <p:spPr>
            <a:xfrm>
              <a:off x="6537808" y="4008479"/>
              <a:ext cx="1037590" cy="481965"/>
            </a:xfrm>
            <a:custGeom>
              <a:avLst/>
              <a:gdLst/>
              <a:ahLst/>
              <a:cxnLst/>
              <a:rect l="l" t="t" r="r" b="b"/>
              <a:pathLst>
                <a:path w="1037590" h="481964">
                  <a:moveTo>
                    <a:pt x="864967" y="481343"/>
                  </a:moveTo>
                  <a:lnTo>
                    <a:pt x="845614" y="430089"/>
                  </a:lnTo>
                  <a:lnTo>
                    <a:pt x="820135" y="385239"/>
                  </a:lnTo>
                  <a:lnTo>
                    <a:pt x="788940" y="346374"/>
                  </a:lnTo>
                  <a:lnTo>
                    <a:pt x="752441" y="313075"/>
                  </a:lnTo>
                  <a:lnTo>
                    <a:pt x="711047" y="284923"/>
                  </a:lnTo>
                  <a:lnTo>
                    <a:pt x="665167" y="261499"/>
                  </a:lnTo>
                  <a:lnTo>
                    <a:pt x="615214" y="242385"/>
                  </a:lnTo>
                  <a:lnTo>
                    <a:pt x="565523" y="229329"/>
                  </a:lnTo>
                  <a:lnTo>
                    <a:pt x="516270" y="223060"/>
                  </a:lnTo>
                  <a:lnTo>
                    <a:pt x="467542" y="223582"/>
                  </a:lnTo>
                  <a:lnTo>
                    <a:pt x="419425" y="230899"/>
                  </a:lnTo>
                  <a:lnTo>
                    <a:pt x="372004" y="245015"/>
                  </a:lnTo>
                  <a:lnTo>
                    <a:pt x="325367" y="265935"/>
                  </a:lnTo>
                  <a:lnTo>
                    <a:pt x="278046" y="295175"/>
                  </a:lnTo>
                  <a:lnTo>
                    <a:pt x="235506" y="330143"/>
                  </a:lnTo>
                  <a:lnTo>
                    <a:pt x="197551" y="370304"/>
                  </a:lnTo>
                  <a:lnTo>
                    <a:pt x="163983" y="415123"/>
                  </a:lnTo>
                  <a:lnTo>
                    <a:pt x="161287" y="419150"/>
                  </a:lnTo>
                  <a:lnTo>
                    <a:pt x="158203" y="422916"/>
                  </a:lnTo>
                  <a:lnTo>
                    <a:pt x="155299" y="426803"/>
                  </a:lnTo>
                  <a:lnTo>
                    <a:pt x="119206" y="404209"/>
                  </a:lnTo>
                  <a:lnTo>
                    <a:pt x="81139" y="386442"/>
                  </a:lnTo>
                  <a:lnTo>
                    <a:pt x="41328" y="372947"/>
                  </a:lnTo>
                  <a:lnTo>
                    <a:pt x="0" y="363168"/>
                  </a:lnTo>
                  <a:lnTo>
                    <a:pt x="2120" y="357625"/>
                  </a:lnTo>
                  <a:lnTo>
                    <a:pt x="35621" y="300035"/>
                  </a:lnTo>
                  <a:lnTo>
                    <a:pt x="69548" y="257343"/>
                  </a:lnTo>
                  <a:lnTo>
                    <a:pt x="106525" y="217234"/>
                  </a:lnTo>
                  <a:lnTo>
                    <a:pt x="144853" y="178443"/>
                  </a:lnTo>
                  <a:lnTo>
                    <a:pt x="199592" y="129788"/>
                  </a:lnTo>
                  <a:lnTo>
                    <a:pt x="259039" y="86788"/>
                  </a:lnTo>
                  <a:lnTo>
                    <a:pt x="320373" y="49172"/>
                  </a:lnTo>
                  <a:lnTo>
                    <a:pt x="385453" y="19972"/>
                  </a:lnTo>
                  <a:lnTo>
                    <a:pt x="434479" y="7043"/>
                  </a:lnTo>
                  <a:lnTo>
                    <a:pt x="484551" y="540"/>
                  </a:lnTo>
                  <a:lnTo>
                    <a:pt x="535339" y="0"/>
                  </a:lnTo>
                  <a:lnTo>
                    <a:pt x="586511" y="4958"/>
                  </a:lnTo>
                  <a:lnTo>
                    <a:pt x="641530" y="16622"/>
                  </a:lnTo>
                  <a:lnTo>
                    <a:pt x="694037" y="34497"/>
                  </a:lnTo>
                  <a:lnTo>
                    <a:pt x="744360" y="57838"/>
                  </a:lnTo>
                  <a:lnTo>
                    <a:pt x="792825" y="85900"/>
                  </a:lnTo>
                  <a:lnTo>
                    <a:pt x="847833" y="130619"/>
                  </a:lnTo>
                  <a:lnTo>
                    <a:pt x="898169" y="180669"/>
                  </a:lnTo>
                  <a:lnTo>
                    <a:pt x="934423" y="220054"/>
                  </a:lnTo>
                  <a:lnTo>
                    <a:pt x="965359" y="262644"/>
                  </a:lnTo>
                  <a:lnTo>
                    <a:pt x="992069" y="307807"/>
                  </a:lnTo>
                  <a:lnTo>
                    <a:pt x="1015645" y="354911"/>
                  </a:lnTo>
                  <a:lnTo>
                    <a:pt x="1037179" y="403324"/>
                  </a:lnTo>
                  <a:lnTo>
                    <a:pt x="1024320" y="428569"/>
                  </a:lnTo>
                  <a:lnTo>
                    <a:pt x="1018108" y="441280"/>
                  </a:lnTo>
                  <a:lnTo>
                    <a:pt x="1012444" y="454213"/>
                  </a:lnTo>
                  <a:lnTo>
                    <a:pt x="1008180" y="464762"/>
                  </a:lnTo>
                  <a:lnTo>
                    <a:pt x="1001928" y="466031"/>
                  </a:lnTo>
                  <a:lnTo>
                    <a:pt x="992469" y="464779"/>
                  </a:lnTo>
                  <a:lnTo>
                    <a:pt x="982082" y="463512"/>
                  </a:lnTo>
                  <a:lnTo>
                    <a:pt x="950840" y="460305"/>
                  </a:lnTo>
                  <a:lnTo>
                    <a:pt x="930816" y="463345"/>
                  </a:lnTo>
                  <a:lnTo>
                    <a:pt x="864967" y="481343"/>
                  </a:lnTo>
                  <a:close/>
                </a:path>
              </a:pathLst>
            </a:custGeom>
            <a:solidFill>
              <a:srgbClr val="B4C372"/>
            </a:solidFill>
          </p:spPr>
          <p:txBody>
            <a:bodyPr wrap="square" lIns="0" tIns="0" rIns="0" bIns="0" rtlCol="0"/>
            <a:lstStyle/>
            <a:p>
              <a:endParaRPr/>
            </a:p>
          </p:txBody>
        </p:sp>
        <p:sp>
          <p:nvSpPr>
            <p:cNvPr id="31" name="object 37"/>
            <p:cNvSpPr/>
            <p:nvPr/>
          </p:nvSpPr>
          <p:spPr>
            <a:xfrm>
              <a:off x="5911447" y="4227524"/>
              <a:ext cx="2229485" cy="668655"/>
            </a:xfrm>
            <a:custGeom>
              <a:avLst/>
              <a:gdLst/>
              <a:ahLst/>
              <a:cxnLst/>
              <a:rect l="l" t="t" r="r" b="b"/>
              <a:pathLst>
                <a:path w="2229484" h="668654">
                  <a:moveTo>
                    <a:pt x="2203583" y="252860"/>
                  </a:moveTo>
                  <a:lnTo>
                    <a:pt x="1628525" y="237870"/>
                  </a:lnTo>
                  <a:lnTo>
                    <a:pt x="1634779" y="236599"/>
                  </a:lnTo>
                  <a:lnTo>
                    <a:pt x="1639042" y="226051"/>
                  </a:lnTo>
                  <a:lnTo>
                    <a:pt x="1644706" y="213118"/>
                  </a:lnTo>
                  <a:lnTo>
                    <a:pt x="1650918" y="200407"/>
                  </a:lnTo>
                  <a:lnTo>
                    <a:pt x="1657376" y="187795"/>
                  </a:lnTo>
                  <a:lnTo>
                    <a:pt x="1663778" y="175161"/>
                  </a:lnTo>
                  <a:lnTo>
                    <a:pt x="1694487" y="140240"/>
                  </a:lnTo>
                  <a:lnTo>
                    <a:pt x="1730732" y="112332"/>
                  </a:lnTo>
                  <a:lnTo>
                    <a:pt x="1771898" y="92456"/>
                  </a:lnTo>
                  <a:lnTo>
                    <a:pt x="1817243" y="81726"/>
                  </a:lnTo>
                  <a:lnTo>
                    <a:pt x="1856625" y="80741"/>
                  </a:lnTo>
                  <a:lnTo>
                    <a:pt x="1896450" y="87016"/>
                  </a:lnTo>
                  <a:lnTo>
                    <a:pt x="1934503" y="100246"/>
                  </a:lnTo>
                  <a:lnTo>
                    <a:pt x="1968573" y="120130"/>
                  </a:lnTo>
                  <a:lnTo>
                    <a:pt x="2001605" y="148270"/>
                  </a:lnTo>
                  <a:lnTo>
                    <a:pt x="2017464" y="163341"/>
                  </a:lnTo>
                  <a:lnTo>
                    <a:pt x="2033661" y="178468"/>
                  </a:lnTo>
                  <a:lnTo>
                    <a:pt x="2037645" y="182078"/>
                  </a:lnTo>
                  <a:lnTo>
                    <a:pt x="2045394" y="182719"/>
                  </a:lnTo>
                  <a:lnTo>
                    <a:pt x="2055960" y="182995"/>
                  </a:lnTo>
                  <a:lnTo>
                    <a:pt x="2087305" y="184995"/>
                  </a:lnTo>
                  <a:lnTo>
                    <a:pt x="2121305" y="192676"/>
                  </a:lnTo>
                  <a:lnTo>
                    <a:pt x="2153166" y="206668"/>
                  </a:lnTo>
                  <a:lnTo>
                    <a:pt x="2182658" y="227891"/>
                  </a:lnTo>
                  <a:lnTo>
                    <a:pt x="2203583" y="252860"/>
                  </a:lnTo>
                  <a:close/>
                </a:path>
                <a:path w="2229484" h="668654">
                  <a:moveTo>
                    <a:pt x="2055960" y="182995"/>
                  </a:moveTo>
                  <a:lnTo>
                    <a:pt x="2045394" y="182719"/>
                  </a:lnTo>
                  <a:lnTo>
                    <a:pt x="2051401" y="182704"/>
                  </a:lnTo>
                  <a:lnTo>
                    <a:pt x="2055960" y="182995"/>
                  </a:lnTo>
                  <a:close/>
                </a:path>
                <a:path w="2229484" h="668654">
                  <a:moveTo>
                    <a:pt x="1829602" y="668253"/>
                  </a:moveTo>
                  <a:lnTo>
                    <a:pt x="1783141" y="662971"/>
                  </a:lnTo>
                  <a:lnTo>
                    <a:pt x="1735084" y="648318"/>
                  </a:lnTo>
                  <a:lnTo>
                    <a:pt x="1690161" y="621282"/>
                  </a:lnTo>
                  <a:lnTo>
                    <a:pt x="1657228" y="585937"/>
                  </a:lnTo>
                  <a:lnTo>
                    <a:pt x="1645908" y="576243"/>
                  </a:lnTo>
                  <a:lnTo>
                    <a:pt x="1631554" y="571259"/>
                  </a:lnTo>
                  <a:lnTo>
                    <a:pt x="1591819" y="565998"/>
                  </a:lnTo>
                  <a:lnTo>
                    <a:pt x="1552811" y="558040"/>
                  </a:lnTo>
                  <a:lnTo>
                    <a:pt x="1514896" y="546001"/>
                  </a:lnTo>
                  <a:lnTo>
                    <a:pt x="1478439" y="528495"/>
                  </a:lnTo>
                  <a:lnTo>
                    <a:pt x="1445016" y="501946"/>
                  </a:lnTo>
                  <a:lnTo>
                    <a:pt x="1419419" y="466881"/>
                  </a:lnTo>
                  <a:lnTo>
                    <a:pt x="1403511" y="426133"/>
                  </a:lnTo>
                  <a:lnTo>
                    <a:pt x="1399158" y="382535"/>
                  </a:lnTo>
                  <a:lnTo>
                    <a:pt x="1408224" y="338921"/>
                  </a:lnTo>
                  <a:lnTo>
                    <a:pt x="1432572" y="298126"/>
                  </a:lnTo>
                  <a:lnTo>
                    <a:pt x="1471188" y="265274"/>
                  </a:lnTo>
                  <a:lnTo>
                    <a:pt x="1517876" y="244545"/>
                  </a:lnTo>
                  <a:lnTo>
                    <a:pt x="1568536" y="235229"/>
                  </a:lnTo>
                  <a:lnTo>
                    <a:pt x="1619067" y="236617"/>
                  </a:lnTo>
                  <a:lnTo>
                    <a:pt x="1628525" y="237870"/>
                  </a:lnTo>
                  <a:lnTo>
                    <a:pt x="2203583" y="252860"/>
                  </a:lnTo>
                  <a:lnTo>
                    <a:pt x="2214013" y="265306"/>
                  </a:lnTo>
                  <a:lnTo>
                    <a:pt x="2229443" y="305960"/>
                  </a:lnTo>
                  <a:lnTo>
                    <a:pt x="2228911" y="347501"/>
                  </a:lnTo>
                  <a:lnTo>
                    <a:pt x="2212377" y="387578"/>
                  </a:lnTo>
                  <a:lnTo>
                    <a:pt x="2179802" y="423838"/>
                  </a:lnTo>
                  <a:lnTo>
                    <a:pt x="2174427" y="429219"/>
                  </a:lnTo>
                  <a:lnTo>
                    <a:pt x="2171603" y="434627"/>
                  </a:lnTo>
                  <a:lnTo>
                    <a:pt x="2171041" y="440694"/>
                  </a:lnTo>
                  <a:lnTo>
                    <a:pt x="2172451" y="448050"/>
                  </a:lnTo>
                  <a:lnTo>
                    <a:pt x="2176476" y="494725"/>
                  </a:lnTo>
                  <a:lnTo>
                    <a:pt x="2163995" y="537355"/>
                  </a:lnTo>
                  <a:lnTo>
                    <a:pt x="2137972" y="572009"/>
                  </a:lnTo>
                  <a:lnTo>
                    <a:pt x="2101374" y="594762"/>
                  </a:lnTo>
                  <a:lnTo>
                    <a:pt x="2098133" y="595269"/>
                  </a:lnTo>
                  <a:lnTo>
                    <a:pt x="2018019" y="593181"/>
                  </a:lnTo>
                  <a:lnTo>
                    <a:pt x="2011658" y="593620"/>
                  </a:lnTo>
                  <a:lnTo>
                    <a:pt x="2005729" y="596213"/>
                  </a:lnTo>
                  <a:lnTo>
                    <a:pt x="1959487" y="630417"/>
                  </a:lnTo>
                  <a:lnTo>
                    <a:pt x="1917766" y="651723"/>
                  </a:lnTo>
                  <a:lnTo>
                    <a:pt x="1874474" y="664419"/>
                  </a:lnTo>
                  <a:lnTo>
                    <a:pt x="1829602" y="668253"/>
                  </a:lnTo>
                  <a:close/>
                </a:path>
                <a:path w="2229484" h="668654">
                  <a:moveTo>
                    <a:pt x="2057167" y="601684"/>
                  </a:moveTo>
                  <a:lnTo>
                    <a:pt x="2049083" y="600981"/>
                  </a:lnTo>
                  <a:lnTo>
                    <a:pt x="2040997" y="599654"/>
                  </a:lnTo>
                  <a:lnTo>
                    <a:pt x="2033055" y="597696"/>
                  </a:lnTo>
                  <a:lnTo>
                    <a:pt x="2025399" y="595098"/>
                  </a:lnTo>
                  <a:lnTo>
                    <a:pt x="2018019" y="593181"/>
                  </a:lnTo>
                  <a:lnTo>
                    <a:pt x="2098133" y="595269"/>
                  </a:lnTo>
                  <a:lnTo>
                    <a:pt x="2057167" y="601684"/>
                  </a:lnTo>
                  <a:close/>
                </a:path>
                <a:path w="2229484" h="668654">
                  <a:moveTo>
                    <a:pt x="502641" y="50390"/>
                  </a:moveTo>
                  <a:lnTo>
                    <a:pt x="233343" y="43370"/>
                  </a:lnTo>
                  <a:lnTo>
                    <a:pt x="240540" y="43411"/>
                  </a:lnTo>
                  <a:lnTo>
                    <a:pt x="247397" y="41491"/>
                  </a:lnTo>
                  <a:lnTo>
                    <a:pt x="254115" y="37524"/>
                  </a:lnTo>
                  <a:lnTo>
                    <a:pt x="277798" y="22348"/>
                  </a:lnTo>
                  <a:lnTo>
                    <a:pt x="302777" y="11086"/>
                  </a:lnTo>
                  <a:lnTo>
                    <a:pt x="328810" y="3662"/>
                  </a:lnTo>
                  <a:lnTo>
                    <a:pt x="355658" y="0"/>
                  </a:lnTo>
                  <a:lnTo>
                    <a:pt x="384302" y="307"/>
                  </a:lnTo>
                  <a:lnTo>
                    <a:pt x="415745" y="4769"/>
                  </a:lnTo>
                  <a:lnTo>
                    <a:pt x="446148" y="13517"/>
                  </a:lnTo>
                  <a:lnTo>
                    <a:pt x="471670" y="26682"/>
                  </a:lnTo>
                  <a:lnTo>
                    <a:pt x="498558" y="46726"/>
                  </a:lnTo>
                  <a:lnTo>
                    <a:pt x="502641" y="50390"/>
                  </a:lnTo>
                  <a:close/>
                </a:path>
                <a:path w="2229484" h="668654">
                  <a:moveTo>
                    <a:pt x="357030" y="485913"/>
                  </a:moveTo>
                  <a:lnTo>
                    <a:pt x="312287" y="483534"/>
                  </a:lnTo>
                  <a:lnTo>
                    <a:pt x="269438" y="474274"/>
                  </a:lnTo>
                  <a:lnTo>
                    <a:pt x="230665" y="457284"/>
                  </a:lnTo>
                  <a:lnTo>
                    <a:pt x="198148" y="431712"/>
                  </a:lnTo>
                  <a:lnTo>
                    <a:pt x="174071" y="396707"/>
                  </a:lnTo>
                  <a:lnTo>
                    <a:pt x="160614" y="351419"/>
                  </a:lnTo>
                  <a:lnTo>
                    <a:pt x="159039" y="340656"/>
                  </a:lnTo>
                  <a:lnTo>
                    <a:pt x="155380" y="337450"/>
                  </a:lnTo>
                  <a:lnTo>
                    <a:pt x="107433" y="321815"/>
                  </a:lnTo>
                  <a:lnTo>
                    <a:pt x="72614" y="303793"/>
                  </a:lnTo>
                  <a:lnTo>
                    <a:pt x="42454" y="279051"/>
                  </a:lnTo>
                  <a:lnTo>
                    <a:pt x="18178" y="245941"/>
                  </a:lnTo>
                  <a:lnTo>
                    <a:pt x="636" y="191235"/>
                  </a:lnTo>
                  <a:lnTo>
                    <a:pt x="0" y="162358"/>
                  </a:lnTo>
                  <a:lnTo>
                    <a:pt x="5139" y="133999"/>
                  </a:lnTo>
                  <a:lnTo>
                    <a:pt x="24925" y="94880"/>
                  </a:lnTo>
                  <a:lnTo>
                    <a:pt x="56283" y="65063"/>
                  </a:lnTo>
                  <a:lnTo>
                    <a:pt x="95620" y="44679"/>
                  </a:lnTo>
                  <a:lnTo>
                    <a:pt x="139347" y="33861"/>
                  </a:lnTo>
                  <a:lnTo>
                    <a:pt x="183872" y="32742"/>
                  </a:lnTo>
                  <a:lnTo>
                    <a:pt x="225604" y="41456"/>
                  </a:lnTo>
                  <a:lnTo>
                    <a:pt x="233343" y="43370"/>
                  </a:lnTo>
                  <a:lnTo>
                    <a:pt x="502641" y="50390"/>
                  </a:lnTo>
                  <a:lnTo>
                    <a:pt x="523173" y="68815"/>
                  </a:lnTo>
                  <a:lnTo>
                    <a:pt x="544040" y="94308"/>
                  </a:lnTo>
                  <a:lnTo>
                    <a:pt x="559690" y="124560"/>
                  </a:lnTo>
                  <a:lnTo>
                    <a:pt x="560829" y="127564"/>
                  </a:lnTo>
                  <a:lnTo>
                    <a:pt x="566147" y="130434"/>
                  </a:lnTo>
                  <a:lnTo>
                    <a:pt x="583959" y="132050"/>
                  </a:lnTo>
                  <a:lnTo>
                    <a:pt x="626594" y="135001"/>
                  </a:lnTo>
                  <a:lnTo>
                    <a:pt x="668893" y="141589"/>
                  </a:lnTo>
                  <a:lnTo>
                    <a:pt x="709405" y="155025"/>
                  </a:lnTo>
                  <a:lnTo>
                    <a:pt x="746974" y="174757"/>
                  </a:lnTo>
                  <a:lnTo>
                    <a:pt x="780449" y="200234"/>
                  </a:lnTo>
                  <a:lnTo>
                    <a:pt x="809620" y="232149"/>
                  </a:lnTo>
                  <a:lnTo>
                    <a:pt x="831853" y="269037"/>
                  </a:lnTo>
                  <a:lnTo>
                    <a:pt x="845859" y="310282"/>
                  </a:lnTo>
                  <a:lnTo>
                    <a:pt x="850351" y="355267"/>
                  </a:lnTo>
                  <a:lnTo>
                    <a:pt x="842644" y="403890"/>
                  </a:lnTo>
                  <a:lnTo>
                    <a:pt x="822124" y="448776"/>
                  </a:lnTo>
                  <a:lnTo>
                    <a:pt x="790466" y="487956"/>
                  </a:lnTo>
                  <a:lnTo>
                    <a:pt x="786169" y="491248"/>
                  </a:lnTo>
                  <a:lnTo>
                    <a:pt x="407539" y="481378"/>
                  </a:lnTo>
                  <a:lnTo>
                    <a:pt x="401484" y="482264"/>
                  </a:lnTo>
                  <a:lnTo>
                    <a:pt x="357030" y="485913"/>
                  </a:lnTo>
                  <a:close/>
                </a:path>
                <a:path w="2229484" h="668654">
                  <a:moveTo>
                    <a:pt x="604507" y="552501"/>
                  </a:moveTo>
                  <a:lnTo>
                    <a:pt x="553740" y="546472"/>
                  </a:lnTo>
                  <a:lnTo>
                    <a:pt x="504440" y="533150"/>
                  </a:lnTo>
                  <a:lnTo>
                    <a:pt x="459105" y="512873"/>
                  </a:lnTo>
                  <a:lnTo>
                    <a:pt x="420237" y="485980"/>
                  </a:lnTo>
                  <a:lnTo>
                    <a:pt x="415989" y="482307"/>
                  </a:lnTo>
                  <a:lnTo>
                    <a:pt x="407539" y="481378"/>
                  </a:lnTo>
                  <a:lnTo>
                    <a:pt x="786169" y="491248"/>
                  </a:lnTo>
                  <a:lnTo>
                    <a:pt x="749348" y="519460"/>
                  </a:lnTo>
                  <a:lnTo>
                    <a:pt x="700444" y="541321"/>
                  </a:lnTo>
                  <a:lnTo>
                    <a:pt x="654241" y="550897"/>
                  </a:lnTo>
                  <a:lnTo>
                    <a:pt x="604507" y="552501"/>
                  </a:lnTo>
                  <a:close/>
                </a:path>
              </a:pathLst>
            </a:custGeom>
            <a:solidFill>
              <a:srgbClr val="ECECEC"/>
            </a:solidFill>
          </p:spPr>
          <p:txBody>
            <a:bodyPr wrap="square" lIns="0" tIns="0" rIns="0" bIns="0" rtlCol="0"/>
            <a:lstStyle/>
            <a:p>
              <a:endParaRPr/>
            </a:p>
          </p:txBody>
        </p:sp>
      </p:grpSp>
      <p:sp>
        <p:nvSpPr>
          <p:cNvPr id="7" name="TextBox 6"/>
          <p:cNvSpPr txBox="1"/>
          <p:nvPr/>
        </p:nvSpPr>
        <p:spPr>
          <a:xfrm>
            <a:off x="2672360" y="2063015"/>
            <a:ext cx="6467058" cy="1323439"/>
          </a:xfrm>
          <a:prstGeom prst="rect">
            <a:avLst/>
          </a:prstGeom>
          <a:noFill/>
        </p:spPr>
        <p:txBody>
          <a:bodyPr wrap="square" rtlCol="0">
            <a:spAutoFit/>
          </a:bodyPr>
          <a:lstStyle/>
          <a:p>
            <a:pPr algn="ctr"/>
            <a:r>
              <a:rPr lang="en-US" sz="8000" dirty="0">
                <a:latin typeface="UTM Futura Extra" panose="02040603050506020204" pitchFamily="18" charset="0"/>
              </a:rPr>
              <a:t>MÔN TOÁN</a:t>
            </a:r>
          </a:p>
        </p:txBody>
      </p:sp>
      <p:pic>
        <p:nvPicPr>
          <p:cNvPr id="33" name="object 6"/>
          <p:cNvPicPr/>
          <p:nvPr/>
        </p:nvPicPr>
        <p:blipFill>
          <a:blip r:embed="rId14" cstate="print"/>
          <a:stretch>
            <a:fillRect/>
          </a:stretch>
        </p:blipFill>
        <p:spPr>
          <a:xfrm>
            <a:off x="2554276" y="1401123"/>
            <a:ext cx="910541" cy="1308432"/>
          </a:xfrm>
          <a:prstGeom prst="rect">
            <a:avLst/>
          </a:prstGeom>
        </p:spPr>
      </p:pic>
      <p:sp>
        <p:nvSpPr>
          <p:cNvPr id="9" name="TextBox 8"/>
          <p:cNvSpPr txBox="1"/>
          <p:nvPr/>
        </p:nvSpPr>
        <p:spPr>
          <a:xfrm>
            <a:off x="5293740" y="3309256"/>
            <a:ext cx="2893326" cy="1107996"/>
          </a:xfrm>
          <a:prstGeom prst="rect">
            <a:avLst/>
          </a:prstGeom>
          <a:noFill/>
        </p:spPr>
        <p:txBody>
          <a:bodyPr wrap="square" rtlCol="0">
            <a:spAutoFit/>
          </a:bodyPr>
          <a:lstStyle/>
          <a:p>
            <a:r>
              <a:rPr lang="en-US" sz="6600" b="1">
                <a:solidFill>
                  <a:srgbClr val="00B050"/>
                </a:solidFill>
                <a:latin typeface="UTM Wedding K&amp;T" panose="02040603050506020204" pitchFamily="18" charset="0"/>
              </a:rPr>
              <a:t>Lớp 4</a:t>
            </a:r>
          </a:p>
        </p:txBody>
      </p:sp>
      <p:pic>
        <p:nvPicPr>
          <p:cNvPr id="32" name="PA_MakeIt Last.mp3">
            <a:hlinkClick r:id="" action="ppaction://media"/>
          </p:cNvPr>
          <p:cNvPicPr>
            <a:picLocks noChangeAspect="1"/>
          </p:cNvPicPr>
          <p:nvPr>
            <a:audioFile r:link="rId2"/>
            <p:custDataLst>
              <p:tags r:id="rId3"/>
            </p:custDataLst>
            <p:extLst>
              <p:ext uri="{DAA4B4D4-6D71-4841-9C94-3DE7FCFB9230}">
                <p14:media xmlns:p14="http://schemas.microsoft.com/office/powerpoint/2010/main" r:embed="rId1"/>
              </p:ext>
            </p:extLst>
          </p:nvPr>
        </p:nvPicPr>
        <p:blipFill>
          <a:blip r:embed="rId15" cstate="print"/>
          <a:stretch>
            <a:fillRect/>
          </a:stretch>
        </p:blipFill>
        <p:spPr>
          <a:xfrm>
            <a:off x="-765599" y="-1676722"/>
            <a:ext cx="609600" cy="609600"/>
          </a:xfrm>
          <a:prstGeom prst="rect">
            <a:avLst/>
          </a:prstGeom>
        </p:spPr>
      </p:pic>
      <p:sp>
        <p:nvSpPr>
          <p:cNvPr id="34" name="TextBox 33">
            <a:extLst>
              <a:ext uri="{FF2B5EF4-FFF2-40B4-BE49-F238E27FC236}">
                <a16:creationId xmlns:a16="http://schemas.microsoft.com/office/drawing/2014/main" id="{423867FB-A5E0-4537-AD5B-19C99A1CDCA5}"/>
              </a:ext>
            </a:extLst>
          </p:cNvPr>
          <p:cNvSpPr txBox="1"/>
          <p:nvPr/>
        </p:nvSpPr>
        <p:spPr>
          <a:xfrm>
            <a:off x="2697149" y="2146001"/>
            <a:ext cx="6467058" cy="1323439"/>
          </a:xfrm>
          <a:prstGeom prst="rect">
            <a:avLst/>
          </a:prstGeom>
          <a:noFill/>
        </p:spPr>
        <p:txBody>
          <a:bodyPr wrap="square" rtlCol="0">
            <a:spAutoFit/>
          </a:bodyPr>
          <a:lstStyle/>
          <a:p>
            <a:pPr algn="ctr"/>
            <a:r>
              <a:rPr lang="en-US" sz="8000" dirty="0">
                <a:solidFill>
                  <a:schemeClr val="accent6"/>
                </a:solidFill>
                <a:latin typeface="UTM Futura Extra" panose="02040603050506020204" pitchFamily="18" charset="0"/>
              </a:rPr>
              <a:t>MÔN TOÁN</a:t>
            </a:r>
          </a:p>
        </p:txBody>
      </p:sp>
    </p:spTree>
    <p:extLst>
      <p:ext uri="{BB962C8B-B14F-4D97-AF65-F5344CB8AC3E}">
        <p14:creationId xmlns:p14="http://schemas.microsoft.com/office/powerpoint/2010/main" val="271934935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par>
                                <p:cTn id="11" presetID="31"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p:cTn id="13" dur="1000" fill="hold"/>
                                        <p:tgtEl>
                                          <p:spTgt spid="12"/>
                                        </p:tgtEl>
                                        <p:attrNameLst>
                                          <p:attrName>ppt_w</p:attrName>
                                        </p:attrNameLst>
                                      </p:cBhvr>
                                      <p:tavLst>
                                        <p:tav tm="0">
                                          <p:val>
                                            <p:fltVal val="0"/>
                                          </p:val>
                                        </p:tav>
                                        <p:tav tm="100000">
                                          <p:val>
                                            <p:strVal val="#ppt_w"/>
                                          </p:val>
                                        </p:tav>
                                      </p:tavLst>
                                    </p:anim>
                                    <p:anim calcmode="lin" valueType="num">
                                      <p:cBhvr>
                                        <p:cTn id="14" dur="1000" fill="hold"/>
                                        <p:tgtEl>
                                          <p:spTgt spid="12"/>
                                        </p:tgtEl>
                                        <p:attrNameLst>
                                          <p:attrName>ppt_h</p:attrName>
                                        </p:attrNameLst>
                                      </p:cBhvr>
                                      <p:tavLst>
                                        <p:tav tm="0">
                                          <p:val>
                                            <p:fltVal val="0"/>
                                          </p:val>
                                        </p:tav>
                                        <p:tav tm="100000">
                                          <p:val>
                                            <p:strVal val="#ppt_h"/>
                                          </p:val>
                                        </p:tav>
                                      </p:tavLst>
                                    </p:anim>
                                    <p:anim calcmode="lin" valueType="num">
                                      <p:cBhvr>
                                        <p:cTn id="15" dur="1000" fill="hold"/>
                                        <p:tgtEl>
                                          <p:spTgt spid="12"/>
                                        </p:tgtEl>
                                        <p:attrNameLst>
                                          <p:attrName>style.rotation</p:attrName>
                                        </p:attrNameLst>
                                      </p:cBhvr>
                                      <p:tavLst>
                                        <p:tav tm="0">
                                          <p:val>
                                            <p:fltVal val="90"/>
                                          </p:val>
                                        </p:tav>
                                        <p:tav tm="100000">
                                          <p:val>
                                            <p:fltVal val="0"/>
                                          </p:val>
                                        </p:tav>
                                      </p:tavLst>
                                    </p:anim>
                                    <p:animEffect transition="in" filter="fade">
                                      <p:cBhvr>
                                        <p:cTn id="16" dur="1000"/>
                                        <p:tgtEl>
                                          <p:spTgt spid="12"/>
                                        </p:tgtEl>
                                      </p:cBhvr>
                                    </p:animEffect>
                                  </p:childTnLst>
                                </p:cTn>
                              </p:par>
                              <p:par>
                                <p:cTn id="17" presetID="31" presetClass="entr" presetSubtype="0" fill="hold" nodeType="withEffect">
                                  <p:stCondLst>
                                    <p:cond delay="0"/>
                                  </p:stCondLst>
                                  <p:childTnLst>
                                    <p:set>
                                      <p:cBhvr>
                                        <p:cTn id="18" dur="1" fill="hold">
                                          <p:stCondLst>
                                            <p:cond delay="0"/>
                                          </p:stCondLst>
                                        </p:cTn>
                                        <p:tgtEl>
                                          <p:spTgt spid="25"/>
                                        </p:tgtEl>
                                        <p:attrNameLst>
                                          <p:attrName>style.visibility</p:attrName>
                                        </p:attrNameLst>
                                      </p:cBhvr>
                                      <p:to>
                                        <p:strVal val="visible"/>
                                      </p:to>
                                    </p:set>
                                    <p:anim calcmode="lin" valueType="num">
                                      <p:cBhvr>
                                        <p:cTn id="19" dur="1000" fill="hold"/>
                                        <p:tgtEl>
                                          <p:spTgt spid="25"/>
                                        </p:tgtEl>
                                        <p:attrNameLst>
                                          <p:attrName>ppt_w</p:attrName>
                                        </p:attrNameLst>
                                      </p:cBhvr>
                                      <p:tavLst>
                                        <p:tav tm="0">
                                          <p:val>
                                            <p:fltVal val="0"/>
                                          </p:val>
                                        </p:tav>
                                        <p:tav tm="100000">
                                          <p:val>
                                            <p:strVal val="#ppt_w"/>
                                          </p:val>
                                        </p:tav>
                                      </p:tavLst>
                                    </p:anim>
                                    <p:anim calcmode="lin" valueType="num">
                                      <p:cBhvr>
                                        <p:cTn id="20" dur="1000" fill="hold"/>
                                        <p:tgtEl>
                                          <p:spTgt spid="25"/>
                                        </p:tgtEl>
                                        <p:attrNameLst>
                                          <p:attrName>ppt_h</p:attrName>
                                        </p:attrNameLst>
                                      </p:cBhvr>
                                      <p:tavLst>
                                        <p:tav tm="0">
                                          <p:val>
                                            <p:fltVal val="0"/>
                                          </p:val>
                                        </p:tav>
                                        <p:tav tm="100000">
                                          <p:val>
                                            <p:strVal val="#ppt_h"/>
                                          </p:val>
                                        </p:tav>
                                      </p:tavLst>
                                    </p:anim>
                                    <p:anim calcmode="lin" valueType="num">
                                      <p:cBhvr>
                                        <p:cTn id="21" dur="1000" fill="hold"/>
                                        <p:tgtEl>
                                          <p:spTgt spid="25"/>
                                        </p:tgtEl>
                                        <p:attrNameLst>
                                          <p:attrName>style.rotation</p:attrName>
                                        </p:attrNameLst>
                                      </p:cBhvr>
                                      <p:tavLst>
                                        <p:tav tm="0">
                                          <p:val>
                                            <p:fltVal val="90"/>
                                          </p:val>
                                        </p:tav>
                                        <p:tav tm="100000">
                                          <p:val>
                                            <p:fltVal val="0"/>
                                          </p:val>
                                        </p:tav>
                                      </p:tavLst>
                                    </p:anim>
                                    <p:animEffect transition="in" filter="fade">
                                      <p:cBhvr>
                                        <p:cTn id="22" dur="1000"/>
                                        <p:tgtEl>
                                          <p:spTgt spid="25"/>
                                        </p:tgtEl>
                                      </p:cBhvr>
                                    </p:animEffect>
                                  </p:childTnLst>
                                </p:cTn>
                              </p:par>
                              <p:par>
                                <p:cTn id="23" presetID="31" presetClass="entr" presetSubtype="0" fill="hold" nodeType="withEffect">
                                  <p:stCondLst>
                                    <p:cond delay="0"/>
                                  </p:stCondLst>
                                  <p:childTnLst>
                                    <p:set>
                                      <p:cBhvr>
                                        <p:cTn id="24" dur="1" fill="hold">
                                          <p:stCondLst>
                                            <p:cond delay="0"/>
                                          </p:stCondLst>
                                        </p:cTn>
                                        <p:tgtEl>
                                          <p:spTgt spid="26"/>
                                        </p:tgtEl>
                                        <p:attrNameLst>
                                          <p:attrName>style.visibility</p:attrName>
                                        </p:attrNameLst>
                                      </p:cBhvr>
                                      <p:to>
                                        <p:strVal val="visible"/>
                                      </p:to>
                                    </p:set>
                                    <p:anim calcmode="lin" valueType="num">
                                      <p:cBhvr>
                                        <p:cTn id="25" dur="1000" fill="hold"/>
                                        <p:tgtEl>
                                          <p:spTgt spid="26"/>
                                        </p:tgtEl>
                                        <p:attrNameLst>
                                          <p:attrName>ppt_w</p:attrName>
                                        </p:attrNameLst>
                                      </p:cBhvr>
                                      <p:tavLst>
                                        <p:tav tm="0">
                                          <p:val>
                                            <p:fltVal val="0"/>
                                          </p:val>
                                        </p:tav>
                                        <p:tav tm="100000">
                                          <p:val>
                                            <p:strVal val="#ppt_w"/>
                                          </p:val>
                                        </p:tav>
                                      </p:tavLst>
                                    </p:anim>
                                    <p:anim calcmode="lin" valueType="num">
                                      <p:cBhvr>
                                        <p:cTn id="26" dur="1000" fill="hold"/>
                                        <p:tgtEl>
                                          <p:spTgt spid="26"/>
                                        </p:tgtEl>
                                        <p:attrNameLst>
                                          <p:attrName>ppt_h</p:attrName>
                                        </p:attrNameLst>
                                      </p:cBhvr>
                                      <p:tavLst>
                                        <p:tav tm="0">
                                          <p:val>
                                            <p:fltVal val="0"/>
                                          </p:val>
                                        </p:tav>
                                        <p:tav tm="100000">
                                          <p:val>
                                            <p:strVal val="#ppt_h"/>
                                          </p:val>
                                        </p:tav>
                                      </p:tavLst>
                                    </p:anim>
                                    <p:anim calcmode="lin" valueType="num">
                                      <p:cBhvr>
                                        <p:cTn id="27" dur="1000" fill="hold"/>
                                        <p:tgtEl>
                                          <p:spTgt spid="26"/>
                                        </p:tgtEl>
                                        <p:attrNameLst>
                                          <p:attrName>style.rotation</p:attrName>
                                        </p:attrNameLst>
                                      </p:cBhvr>
                                      <p:tavLst>
                                        <p:tav tm="0">
                                          <p:val>
                                            <p:fltVal val="90"/>
                                          </p:val>
                                        </p:tav>
                                        <p:tav tm="100000">
                                          <p:val>
                                            <p:fltVal val="0"/>
                                          </p:val>
                                        </p:tav>
                                      </p:tavLst>
                                    </p:anim>
                                    <p:animEffect transition="in" filter="fade">
                                      <p:cBhvr>
                                        <p:cTn id="28" dur="1000"/>
                                        <p:tgtEl>
                                          <p:spTgt spid="26"/>
                                        </p:tgtEl>
                                      </p:cBhvr>
                                    </p:animEffect>
                                  </p:childTnLst>
                                </p:cTn>
                              </p:par>
                              <p:par>
                                <p:cTn id="29" presetID="31" presetClass="entr" presetSubtype="0" fill="hold" nodeType="withEffect">
                                  <p:stCondLst>
                                    <p:cond delay="0"/>
                                  </p:stCondLst>
                                  <p:childTnLst>
                                    <p:set>
                                      <p:cBhvr>
                                        <p:cTn id="30" dur="1" fill="hold">
                                          <p:stCondLst>
                                            <p:cond delay="0"/>
                                          </p:stCondLst>
                                        </p:cTn>
                                        <p:tgtEl>
                                          <p:spTgt spid="27"/>
                                        </p:tgtEl>
                                        <p:attrNameLst>
                                          <p:attrName>style.visibility</p:attrName>
                                        </p:attrNameLst>
                                      </p:cBhvr>
                                      <p:to>
                                        <p:strVal val="visible"/>
                                      </p:to>
                                    </p:set>
                                    <p:anim calcmode="lin" valueType="num">
                                      <p:cBhvr>
                                        <p:cTn id="31" dur="1000" fill="hold"/>
                                        <p:tgtEl>
                                          <p:spTgt spid="27"/>
                                        </p:tgtEl>
                                        <p:attrNameLst>
                                          <p:attrName>ppt_w</p:attrName>
                                        </p:attrNameLst>
                                      </p:cBhvr>
                                      <p:tavLst>
                                        <p:tav tm="0">
                                          <p:val>
                                            <p:fltVal val="0"/>
                                          </p:val>
                                        </p:tav>
                                        <p:tav tm="100000">
                                          <p:val>
                                            <p:strVal val="#ppt_w"/>
                                          </p:val>
                                        </p:tav>
                                      </p:tavLst>
                                    </p:anim>
                                    <p:anim calcmode="lin" valueType="num">
                                      <p:cBhvr>
                                        <p:cTn id="32" dur="1000" fill="hold"/>
                                        <p:tgtEl>
                                          <p:spTgt spid="27"/>
                                        </p:tgtEl>
                                        <p:attrNameLst>
                                          <p:attrName>ppt_h</p:attrName>
                                        </p:attrNameLst>
                                      </p:cBhvr>
                                      <p:tavLst>
                                        <p:tav tm="0">
                                          <p:val>
                                            <p:fltVal val="0"/>
                                          </p:val>
                                        </p:tav>
                                        <p:tav tm="100000">
                                          <p:val>
                                            <p:strVal val="#ppt_h"/>
                                          </p:val>
                                        </p:tav>
                                      </p:tavLst>
                                    </p:anim>
                                    <p:anim calcmode="lin" valueType="num">
                                      <p:cBhvr>
                                        <p:cTn id="33" dur="1000" fill="hold"/>
                                        <p:tgtEl>
                                          <p:spTgt spid="27"/>
                                        </p:tgtEl>
                                        <p:attrNameLst>
                                          <p:attrName>style.rotation</p:attrName>
                                        </p:attrNameLst>
                                      </p:cBhvr>
                                      <p:tavLst>
                                        <p:tav tm="0">
                                          <p:val>
                                            <p:fltVal val="90"/>
                                          </p:val>
                                        </p:tav>
                                        <p:tav tm="100000">
                                          <p:val>
                                            <p:fltVal val="0"/>
                                          </p:val>
                                        </p:tav>
                                      </p:tavLst>
                                    </p:anim>
                                    <p:animEffect transition="in" filter="fade">
                                      <p:cBhvr>
                                        <p:cTn id="34" dur="1000"/>
                                        <p:tgtEl>
                                          <p:spTgt spid="27"/>
                                        </p:tgtEl>
                                      </p:cBhvr>
                                    </p:animEffect>
                                  </p:childTnLst>
                                </p:cTn>
                              </p:par>
                              <p:par>
                                <p:cTn id="35" presetID="31" presetClass="entr" presetSubtype="0" fill="hold" nodeType="withEffect">
                                  <p:stCondLst>
                                    <p:cond delay="0"/>
                                  </p:stCondLst>
                                  <p:childTnLst>
                                    <p:set>
                                      <p:cBhvr>
                                        <p:cTn id="36" dur="1" fill="hold">
                                          <p:stCondLst>
                                            <p:cond delay="0"/>
                                          </p:stCondLst>
                                        </p:cTn>
                                        <p:tgtEl>
                                          <p:spTgt spid="33"/>
                                        </p:tgtEl>
                                        <p:attrNameLst>
                                          <p:attrName>style.visibility</p:attrName>
                                        </p:attrNameLst>
                                      </p:cBhvr>
                                      <p:to>
                                        <p:strVal val="visible"/>
                                      </p:to>
                                    </p:set>
                                    <p:anim calcmode="lin" valueType="num">
                                      <p:cBhvr>
                                        <p:cTn id="37" dur="1000" fill="hold"/>
                                        <p:tgtEl>
                                          <p:spTgt spid="33"/>
                                        </p:tgtEl>
                                        <p:attrNameLst>
                                          <p:attrName>ppt_w</p:attrName>
                                        </p:attrNameLst>
                                      </p:cBhvr>
                                      <p:tavLst>
                                        <p:tav tm="0">
                                          <p:val>
                                            <p:fltVal val="0"/>
                                          </p:val>
                                        </p:tav>
                                        <p:tav tm="100000">
                                          <p:val>
                                            <p:strVal val="#ppt_w"/>
                                          </p:val>
                                        </p:tav>
                                      </p:tavLst>
                                    </p:anim>
                                    <p:anim calcmode="lin" valueType="num">
                                      <p:cBhvr>
                                        <p:cTn id="38" dur="1000" fill="hold"/>
                                        <p:tgtEl>
                                          <p:spTgt spid="33"/>
                                        </p:tgtEl>
                                        <p:attrNameLst>
                                          <p:attrName>ppt_h</p:attrName>
                                        </p:attrNameLst>
                                      </p:cBhvr>
                                      <p:tavLst>
                                        <p:tav tm="0">
                                          <p:val>
                                            <p:fltVal val="0"/>
                                          </p:val>
                                        </p:tav>
                                        <p:tav tm="100000">
                                          <p:val>
                                            <p:strVal val="#ppt_h"/>
                                          </p:val>
                                        </p:tav>
                                      </p:tavLst>
                                    </p:anim>
                                    <p:anim calcmode="lin" valueType="num">
                                      <p:cBhvr>
                                        <p:cTn id="39" dur="1000" fill="hold"/>
                                        <p:tgtEl>
                                          <p:spTgt spid="33"/>
                                        </p:tgtEl>
                                        <p:attrNameLst>
                                          <p:attrName>style.rotation</p:attrName>
                                        </p:attrNameLst>
                                      </p:cBhvr>
                                      <p:tavLst>
                                        <p:tav tm="0">
                                          <p:val>
                                            <p:fltVal val="90"/>
                                          </p:val>
                                        </p:tav>
                                        <p:tav tm="100000">
                                          <p:val>
                                            <p:fltVal val="0"/>
                                          </p:val>
                                        </p:tav>
                                      </p:tavLst>
                                    </p:anim>
                                    <p:animEffect transition="in" filter="fade">
                                      <p:cBhvr>
                                        <p:cTn id="40" dur="1000"/>
                                        <p:tgtEl>
                                          <p:spTgt spid="33"/>
                                        </p:tgtEl>
                                      </p:cBhvr>
                                    </p:animEffect>
                                  </p:childTnLst>
                                </p:cTn>
                              </p:par>
                            </p:childTnLst>
                          </p:cTn>
                        </p:par>
                        <p:par>
                          <p:cTn id="41" fill="hold">
                            <p:stCondLst>
                              <p:cond delay="1000"/>
                            </p:stCondLst>
                            <p:childTnLst>
                              <p:par>
                                <p:cTn id="42" presetID="53" presetClass="entr" presetSubtype="16" fill="hold" nodeType="afterEffect">
                                  <p:stCondLst>
                                    <p:cond delay="0"/>
                                  </p:stCondLst>
                                  <p:childTnLst>
                                    <p:set>
                                      <p:cBhvr>
                                        <p:cTn id="43" dur="1" fill="hold">
                                          <p:stCondLst>
                                            <p:cond delay="0"/>
                                          </p:stCondLst>
                                        </p:cTn>
                                        <p:tgtEl>
                                          <p:spTgt spid="20"/>
                                        </p:tgtEl>
                                        <p:attrNameLst>
                                          <p:attrName>style.visibility</p:attrName>
                                        </p:attrNameLst>
                                      </p:cBhvr>
                                      <p:to>
                                        <p:strVal val="visible"/>
                                      </p:to>
                                    </p:set>
                                    <p:anim calcmode="lin" valueType="num">
                                      <p:cBhvr>
                                        <p:cTn id="44" dur="500" fill="hold"/>
                                        <p:tgtEl>
                                          <p:spTgt spid="20"/>
                                        </p:tgtEl>
                                        <p:attrNameLst>
                                          <p:attrName>ppt_w</p:attrName>
                                        </p:attrNameLst>
                                      </p:cBhvr>
                                      <p:tavLst>
                                        <p:tav tm="0">
                                          <p:val>
                                            <p:fltVal val="0"/>
                                          </p:val>
                                        </p:tav>
                                        <p:tav tm="100000">
                                          <p:val>
                                            <p:strVal val="#ppt_w"/>
                                          </p:val>
                                        </p:tav>
                                      </p:tavLst>
                                    </p:anim>
                                    <p:anim calcmode="lin" valueType="num">
                                      <p:cBhvr>
                                        <p:cTn id="45" dur="500" fill="hold"/>
                                        <p:tgtEl>
                                          <p:spTgt spid="20"/>
                                        </p:tgtEl>
                                        <p:attrNameLst>
                                          <p:attrName>ppt_h</p:attrName>
                                        </p:attrNameLst>
                                      </p:cBhvr>
                                      <p:tavLst>
                                        <p:tav tm="0">
                                          <p:val>
                                            <p:fltVal val="0"/>
                                          </p:val>
                                        </p:tav>
                                        <p:tav tm="100000">
                                          <p:val>
                                            <p:strVal val="#ppt_h"/>
                                          </p:val>
                                        </p:tav>
                                      </p:tavLst>
                                    </p:anim>
                                    <p:animEffect transition="in" filter="fade">
                                      <p:cBhvr>
                                        <p:cTn id="46" dur="500"/>
                                        <p:tgtEl>
                                          <p:spTgt spid="20"/>
                                        </p:tgtEl>
                                      </p:cBhvr>
                                    </p:animEffect>
                                  </p:childTnLst>
                                </p:cTn>
                              </p:par>
                            </p:childTnLst>
                          </p:cTn>
                        </p:par>
                        <p:par>
                          <p:cTn id="47" fill="hold">
                            <p:stCondLst>
                              <p:cond delay="1500"/>
                            </p:stCondLst>
                            <p:childTnLst>
                              <p:par>
                                <p:cTn id="48" presetID="22" presetClass="entr" presetSubtype="8" fill="hold" grpId="0" nodeType="afterEffect">
                                  <p:stCondLst>
                                    <p:cond delay="0"/>
                                  </p:stCondLst>
                                  <p:childTnLst>
                                    <p:set>
                                      <p:cBhvr>
                                        <p:cTn id="49" dur="1" fill="hold">
                                          <p:stCondLst>
                                            <p:cond delay="0"/>
                                          </p:stCondLst>
                                        </p:cTn>
                                        <p:tgtEl>
                                          <p:spTgt spid="7"/>
                                        </p:tgtEl>
                                        <p:attrNameLst>
                                          <p:attrName>style.visibility</p:attrName>
                                        </p:attrNameLst>
                                      </p:cBhvr>
                                      <p:to>
                                        <p:strVal val="visible"/>
                                      </p:to>
                                    </p:set>
                                    <p:animEffect transition="in" filter="wipe(left)">
                                      <p:cBhvr>
                                        <p:cTn id="50" dur="500"/>
                                        <p:tgtEl>
                                          <p:spTgt spid="7"/>
                                        </p:tgtEl>
                                      </p:cBhvr>
                                    </p:animEffect>
                                  </p:childTnLst>
                                </p:cTn>
                              </p:par>
                            </p:childTnLst>
                          </p:cTn>
                        </p:par>
                        <p:par>
                          <p:cTn id="51" fill="hold">
                            <p:stCondLst>
                              <p:cond delay="2000"/>
                            </p:stCondLst>
                            <p:childTnLst>
                              <p:par>
                                <p:cTn id="52" presetID="22" presetClass="entr" presetSubtype="8" fill="hold" grpId="0" nodeType="afterEffect">
                                  <p:stCondLst>
                                    <p:cond delay="0"/>
                                  </p:stCondLst>
                                  <p:childTnLst>
                                    <p:set>
                                      <p:cBhvr>
                                        <p:cTn id="53" dur="1" fill="hold">
                                          <p:stCondLst>
                                            <p:cond delay="0"/>
                                          </p:stCondLst>
                                        </p:cTn>
                                        <p:tgtEl>
                                          <p:spTgt spid="9"/>
                                        </p:tgtEl>
                                        <p:attrNameLst>
                                          <p:attrName>style.visibility</p:attrName>
                                        </p:attrNameLst>
                                      </p:cBhvr>
                                      <p:to>
                                        <p:strVal val="visible"/>
                                      </p:to>
                                    </p:set>
                                    <p:animEffect transition="in" filter="wipe(left)">
                                      <p:cBhvr>
                                        <p:cTn id="54" dur="500"/>
                                        <p:tgtEl>
                                          <p:spTgt spid="9"/>
                                        </p:tgtEl>
                                      </p:cBhvr>
                                    </p:animEffect>
                                  </p:childTnLst>
                                </p:cTn>
                              </p:par>
                              <p:par>
                                <p:cTn id="55" presetID="1" presetClass="mediacall" presetSubtype="0" fill="hold" nodeType="withEffect">
                                  <p:stCondLst>
                                    <p:cond delay="0"/>
                                  </p:stCondLst>
                                  <p:childTnLst>
                                    <p:cmd type="call" cmd="playFrom(0.0)">
                                      <p:cBhvr>
                                        <p:cTn id="56" dur="182230" fill="hold"/>
                                        <p:tgtEl>
                                          <p:spTgt spid="32"/>
                                        </p:tgtEl>
                                      </p:cBhvr>
                                    </p:cmd>
                                  </p:childTnLst>
                                </p:cTn>
                              </p:par>
                            </p:childTnLst>
                          </p:cTn>
                        </p:par>
                        <p:par>
                          <p:cTn id="57" fill="hold">
                            <p:stCondLst>
                              <p:cond delay="184230"/>
                            </p:stCondLst>
                            <p:childTnLst>
                              <p:par>
                                <p:cTn id="58" presetID="22" presetClass="entr" presetSubtype="8" fill="hold" grpId="0" nodeType="afterEffect">
                                  <p:stCondLst>
                                    <p:cond delay="0"/>
                                  </p:stCondLst>
                                  <p:childTnLst>
                                    <p:set>
                                      <p:cBhvr>
                                        <p:cTn id="59" dur="1" fill="hold">
                                          <p:stCondLst>
                                            <p:cond delay="0"/>
                                          </p:stCondLst>
                                        </p:cTn>
                                        <p:tgtEl>
                                          <p:spTgt spid="34"/>
                                        </p:tgtEl>
                                        <p:attrNameLst>
                                          <p:attrName>style.visibility</p:attrName>
                                        </p:attrNameLst>
                                      </p:cBhvr>
                                      <p:to>
                                        <p:strVal val="visible"/>
                                      </p:to>
                                    </p:set>
                                    <p:animEffect transition="in" filter="wipe(left)">
                                      <p:cBhvr>
                                        <p:cTn id="60"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100000">
                <p:cTn id="61" repeatCount="indefinite" fill="hold" display="0">
                  <p:stCondLst>
                    <p:cond delay="indefinite"/>
                  </p:stCondLst>
                  <p:endCondLst>
                    <p:cond evt="onStopAudio" delay="0">
                      <p:tgtEl>
                        <p:sldTgt/>
                      </p:tgtEl>
                    </p:cond>
                    <p:cond evt="onNext" delay="0">
                      <p:tgtEl>
                        <p:sldTgt/>
                      </p:tgtEl>
                    </p:cond>
                  </p:endCondLst>
                </p:cTn>
                <p:tgtEl>
                  <p:spTgt spid="32"/>
                </p:tgtEl>
              </p:cMediaNode>
            </p:audio>
          </p:childTnLst>
        </p:cTn>
      </p:par>
    </p:tnLst>
    <p:bldLst>
      <p:bldP spid="7" grpId="0"/>
      <p:bldP spid="9" grpId="0"/>
      <p:bldP spid="34"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17000" b="-17000"/>
          </a:stretch>
        </a:blipFill>
        <a:effectLst/>
      </p:bgPr>
    </p:bg>
    <p:spTree>
      <p:nvGrpSpPr>
        <p:cNvPr id="1" name=""/>
        <p:cNvGrpSpPr/>
        <p:nvPr/>
      </p:nvGrpSpPr>
      <p:grpSpPr>
        <a:xfrm>
          <a:off x="0" y="0"/>
          <a:ext cx="0" cy="0"/>
          <a:chOff x="0" y="0"/>
          <a:chExt cx="0" cy="0"/>
        </a:xfrm>
      </p:grpSpPr>
      <p:sp>
        <p:nvSpPr>
          <p:cNvPr id="4" name="Rounded Rectangle 3"/>
          <p:cNvSpPr/>
          <p:nvPr/>
        </p:nvSpPr>
        <p:spPr>
          <a:xfrm>
            <a:off x="4800600" y="3200400"/>
            <a:ext cx="5410200" cy="31242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solidFill>
                <a:prstClr val="black"/>
              </a:solidFill>
            </a:endParaRPr>
          </a:p>
        </p:txBody>
      </p:sp>
      <p:sp>
        <p:nvSpPr>
          <p:cNvPr id="5" name="TextBox 4"/>
          <p:cNvSpPr txBox="1"/>
          <p:nvPr/>
        </p:nvSpPr>
        <p:spPr>
          <a:xfrm>
            <a:off x="5223641" y="3485227"/>
            <a:ext cx="4343400" cy="2554545"/>
          </a:xfrm>
          <a:prstGeom prst="rect">
            <a:avLst/>
          </a:prstGeom>
          <a:noFill/>
        </p:spPr>
        <p:txBody>
          <a:bodyPr wrap="square" rtlCol="0">
            <a:spAutoFit/>
          </a:bodyPr>
          <a:lstStyle/>
          <a:p>
            <a:pPr algn="just"/>
            <a:r>
              <a:rPr lang="en-US" sz="4000" b="1">
                <a:solidFill>
                  <a:schemeClr val="tx2">
                    <a:lumMod val="60000"/>
                    <a:lumOff val="40000"/>
                  </a:schemeClr>
                </a:solidFill>
                <a:latin typeface="UTM Wedding K&amp;T" panose="02040603050506020204" pitchFamily="18" charset="0"/>
                <a:cs typeface="Times New Roman" pitchFamily="18" charset="0"/>
              </a:rPr>
              <a:t>Mình đã có một bình hoa thật đẹp để tặng sinh nhật Mina rồi!</a:t>
            </a:r>
          </a:p>
          <a:p>
            <a:pPr algn="just"/>
            <a:r>
              <a:rPr lang="en-US" sz="4000" b="1">
                <a:solidFill>
                  <a:schemeClr val="tx2">
                    <a:lumMod val="60000"/>
                    <a:lumOff val="40000"/>
                  </a:schemeClr>
                </a:solidFill>
                <a:latin typeface="UTM Wedding K&amp;T" panose="02040603050506020204" pitchFamily="18" charset="0"/>
                <a:cs typeface="Times New Roman" pitchFamily="18" charset="0"/>
              </a:rPr>
              <a:t>Cám ơn các bạn nhiều nhé!</a:t>
            </a:r>
          </a:p>
        </p:txBody>
      </p:sp>
      <p:pic>
        <p:nvPicPr>
          <p:cNvPr id="7" name="Picture 6"/>
          <p:cNvPicPr>
            <a:picLocks noChangeAspect="1"/>
          </p:cNvPicPr>
          <p:nvPr/>
        </p:nvPicPr>
        <p:blipFill>
          <a:blip r:embed="rId5" cstate="print">
            <a:extLst>
              <a:ext uri="{BEBA8EAE-BF5A-486C-A8C5-ECC9F3942E4B}">
                <a14:imgProps xmlns:a14="http://schemas.microsoft.com/office/drawing/2010/main">
                  <a14:imgLayer r:embed="rId6">
                    <a14:imgEffect>
                      <a14:backgroundRemoval t="1281" b="97011" l="6374" r="96484"/>
                    </a14:imgEffect>
                  </a14:imgLayer>
                </a14:imgProps>
              </a:ext>
              <a:ext uri="{28A0092B-C50C-407E-A947-70E740481C1C}">
                <a14:useLocalDpi xmlns:a14="http://schemas.microsoft.com/office/drawing/2010/main" val="0"/>
              </a:ext>
            </a:extLst>
          </a:blip>
          <a:stretch>
            <a:fillRect/>
          </a:stretch>
        </p:blipFill>
        <p:spPr>
          <a:xfrm>
            <a:off x="1897744" y="2512388"/>
            <a:ext cx="2920561" cy="3758216"/>
          </a:xfrm>
          <a:prstGeom prst="rect">
            <a:avLst/>
          </a:prstGeom>
        </p:spPr>
      </p:pic>
      <p:pic>
        <p:nvPicPr>
          <p:cNvPr id="9" name="Picture 8">
            <a:hlinkClick r:id="rId7" action="ppaction://hlinksldjump"/>
          </p:cNvPr>
          <p:cNvPicPr>
            <a:picLocks noChangeAspect="1"/>
          </p:cNvPicPr>
          <p:nvPr/>
        </p:nvPicPr>
        <p:blipFill>
          <a:blip r:embed="rId8" cstate="print">
            <a:clrChange>
              <a:clrFrom>
                <a:srgbClr val="F7F7F7"/>
              </a:clrFrom>
              <a:clrTo>
                <a:srgbClr val="F7F7F7">
                  <a:alpha val="0"/>
                </a:srgbClr>
              </a:clrTo>
            </a:clrChange>
            <a:extLst>
              <a:ext uri="{28A0092B-C50C-407E-A947-70E740481C1C}">
                <a14:useLocalDpi xmlns:a14="http://schemas.microsoft.com/office/drawing/2010/main" val="0"/>
              </a:ext>
            </a:extLst>
          </a:blip>
          <a:stretch>
            <a:fillRect/>
          </a:stretch>
        </p:blipFill>
        <p:spPr>
          <a:xfrm>
            <a:off x="9755594" y="3054328"/>
            <a:ext cx="2075335" cy="3460500"/>
          </a:xfrm>
          <a:prstGeom prst="rect">
            <a:avLst/>
          </a:prstGeom>
        </p:spPr>
      </p:pic>
      <p:pic>
        <p:nvPicPr>
          <p:cNvPr id="2" name="ChucMungSinhNhat-HoaTau-3089002.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524001" y="7258"/>
            <a:ext cx="373743" cy="373743"/>
          </a:xfrm>
          <a:prstGeom prst="rect">
            <a:avLst/>
          </a:prstGeom>
        </p:spPr>
      </p:pic>
    </p:spTree>
    <p:extLst>
      <p:ext uri="{BB962C8B-B14F-4D97-AF65-F5344CB8AC3E}">
        <p14:creationId xmlns:p14="http://schemas.microsoft.com/office/powerpoint/2010/main" val="116241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689985">
            <a:off x="1529746" y="444939"/>
            <a:ext cx="8406763" cy="5149142"/>
          </a:xfrm>
          <a:prstGeom prst="rect">
            <a:avLst/>
          </a:prstGeom>
        </p:spPr>
      </p:pic>
      <p:pic>
        <p:nvPicPr>
          <p:cNvPr id="20" name="Picture 28">
            <a:extLst>
              <a:ext uri="{FF2B5EF4-FFF2-40B4-BE49-F238E27FC236}">
                <a16:creationId xmlns:a16="http://schemas.microsoft.com/office/drawing/2014/main" id="{EF8B69FC-B5FC-42F6-ADC5-5888E9DE4F2D}"/>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20649604">
            <a:off x="7849624" y="4570015"/>
            <a:ext cx="2588497" cy="2267511"/>
          </a:xfrm>
          <a:prstGeom prst="rect">
            <a:avLst/>
          </a:prstGeom>
        </p:spPr>
      </p:pic>
      <p:pic>
        <p:nvPicPr>
          <p:cNvPr id="22" name="Picture 13"/>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7380653">
            <a:off x="8328593" y="662357"/>
            <a:ext cx="1921010" cy="628694"/>
          </a:xfrm>
          <a:prstGeom prst="rect">
            <a:avLst/>
          </a:prstGeom>
        </p:spPr>
      </p:pic>
      <p:pic>
        <p:nvPicPr>
          <p:cNvPr id="23" name="Picture 12"/>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20048377">
            <a:off x="7527358" y="287515"/>
            <a:ext cx="711267" cy="1497949"/>
          </a:xfrm>
          <a:prstGeom prst="rect">
            <a:avLst/>
          </a:prstGeom>
        </p:spPr>
      </p:pic>
      <p:pic>
        <p:nvPicPr>
          <p:cNvPr id="25" name="Picture 24">
            <a:extLst>
              <a:ext uri="{FF2B5EF4-FFF2-40B4-BE49-F238E27FC236}">
                <a16:creationId xmlns:a16="http://schemas.microsoft.com/office/drawing/2014/main" id="{1C4549AC-A86C-45D4-9C86-D983E2FDC0DB}"/>
              </a:ext>
            </a:extLst>
          </p:cNvPr>
          <p:cNvPicPr>
            <a:picLocks noChangeAspect="1"/>
          </p:cNvPicPr>
          <p:nvPr/>
        </p:nvPicPr>
        <p:blipFill>
          <a:blip r:embed="rId10">
            <a:extLst>
              <a:ext uri="{BEBA8EAE-BF5A-486C-A8C5-ECC9F3942E4B}">
                <a14:imgProps xmlns:a14="http://schemas.microsoft.com/office/drawing/2010/main">
                  <a14:imgLayer r:embed="rId11">
                    <a14:imgEffect>
                      <a14:saturation sat="400000"/>
                    </a14:imgEffect>
                  </a14:imgLayer>
                </a14:imgProps>
              </a:ext>
            </a:extLst>
          </a:blip>
          <a:stretch>
            <a:fillRect/>
          </a:stretch>
        </p:blipFill>
        <p:spPr>
          <a:xfrm rot="19969654">
            <a:off x="921661" y="737806"/>
            <a:ext cx="3350574" cy="1229008"/>
          </a:xfrm>
          <a:prstGeom prst="rect">
            <a:avLst/>
          </a:prstGeom>
        </p:spPr>
      </p:pic>
      <p:sp>
        <p:nvSpPr>
          <p:cNvPr id="26" name="TextBox 7">
            <a:extLst>
              <a:ext uri="{FF2B5EF4-FFF2-40B4-BE49-F238E27FC236}">
                <a16:creationId xmlns:a16="http://schemas.microsoft.com/office/drawing/2014/main" id="{7D5B7297-0794-45B6-915D-7B11312FA239}"/>
              </a:ext>
            </a:extLst>
          </p:cNvPr>
          <p:cNvSpPr txBox="1"/>
          <p:nvPr/>
        </p:nvSpPr>
        <p:spPr>
          <a:xfrm rot="19980271">
            <a:off x="1412457" y="987015"/>
            <a:ext cx="2585828" cy="756617"/>
          </a:xfrm>
          <a:prstGeom prst="rect">
            <a:avLst/>
          </a:prstGeom>
          <a:ln w="28575">
            <a:solidFill>
              <a:schemeClr val="tx1"/>
            </a:solidFill>
            <a:prstDash val="dashDot"/>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lIns="0" tIns="0" rIns="0" bIns="0" rtlCol="0" anchor="t">
            <a:spAutoFit/>
          </a:bodyPr>
          <a:lstStyle/>
          <a:p>
            <a:pPr marL="0" marR="0" lvl="0" indent="0" algn="ctr" defTabSz="914400" rtl="0" eaLnBrk="1" fontAlgn="auto" latinLnBrk="0" hangingPunct="1">
              <a:lnSpc>
                <a:spcPts val="5880"/>
              </a:lnSpc>
              <a:spcBef>
                <a:spcPts val="0"/>
              </a:spcBef>
              <a:spcAft>
                <a:spcPts val="0"/>
              </a:spcAft>
              <a:buClrTx/>
              <a:buSzTx/>
              <a:buFontTx/>
              <a:buNone/>
              <a:tabLst/>
              <a:defRPr/>
            </a:pPr>
            <a:r>
              <a:rPr kumimoji="0" lang="en-US" sz="6600" b="1" i="0" u="none" strike="noStrike" kern="1200" cap="none" spc="0" normalizeH="0" baseline="0" noProof="0" dirty="0" err="1">
                <a:ln w="9525">
                  <a:solidFill>
                    <a:prstClr val="white"/>
                  </a:solidFill>
                  <a:prstDash val="solid"/>
                </a:ln>
                <a:solidFill>
                  <a:srgbClr val="CED939"/>
                </a:solidFill>
                <a:effectLst>
                  <a:outerShdw blurRad="12700" dist="38100" dir="2700000" algn="tl" rotWithShape="0">
                    <a:srgbClr val="4BACC6">
                      <a:lumMod val="60000"/>
                      <a:lumOff val="40000"/>
                    </a:srgbClr>
                  </a:outerShdw>
                </a:effectLst>
                <a:uLnTx/>
                <a:uFillTx/>
                <a:latin typeface="#9Slide07 Crocante" panose="02000000000000000000" pitchFamily="2" charset="0"/>
                <a:ea typeface="+mn-ea"/>
                <a:cs typeface="+mn-cs"/>
              </a:rPr>
              <a:t>Toán</a:t>
            </a:r>
            <a:r>
              <a:rPr kumimoji="0" lang="en-US" sz="6600" b="1" i="0" u="none" strike="noStrike" kern="1200" cap="none" spc="0" normalizeH="0" baseline="0" noProof="0" dirty="0">
                <a:ln w="9525">
                  <a:solidFill>
                    <a:prstClr val="white"/>
                  </a:solidFill>
                  <a:prstDash val="solid"/>
                </a:ln>
                <a:solidFill>
                  <a:srgbClr val="4BACC6"/>
                </a:solidFill>
                <a:effectLst>
                  <a:outerShdw blurRad="12700" dist="38100" dir="2700000" algn="tl" rotWithShape="0">
                    <a:srgbClr val="4BACC6">
                      <a:lumMod val="60000"/>
                      <a:lumOff val="40000"/>
                    </a:srgbClr>
                  </a:outerShdw>
                </a:effectLst>
                <a:uLnTx/>
                <a:uFillTx/>
                <a:latin typeface="UTM Rockwell" panose="02040603050506020204" pitchFamily="18" charset="0"/>
                <a:ea typeface="+mn-ea"/>
                <a:cs typeface="+mn-cs"/>
              </a:rPr>
              <a:t> </a:t>
            </a:r>
          </a:p>
        </p:txBody>
      </p:sp>
      <p:pic>
        <p:nvPicPr>
          <p:cNvPr id="30" name="object 14"/>
          <p:cNvPicPr/>
          <p:nvPr/>
        </p:nvPicPr>
        <p:blipFill>
          <a:blip r:embed="rId12" cstate="print"/>
          <a:stretch>
            <a:fillRect/>
          </a:stretch>
        </p:blipFill>
        <p:spPr>
          <a:xfrm rot="15068761">
            <a:off x="8351991" y="3050139"/>
            <a:ext cx="1847849" cy="1457324"/>
          </a:xfrm>
          <a:prstGeom prst="rect">
            <a:avLst/>
          </a:prstGeom>
        </p:spPr>
      </p:pic>
      <p:pic>
        <p:nvPicPr>
          <p:cNvPr id="13" name="Picture 12">
            <a:extLst>
              <a:ext uri="{FF2B5EF4-FFF2-40B4-BE49-F238E27FC236}">
                <a16:creationId xmlns:a16="http://schemas.microsoft.com/office/drawing/2014/main" id="{F7B93486-AED1-470E-93BF-A4F70809BD06}"/>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t="38465"/>
          <a:stretch/>
        </p:blipFill>
        <p:spPr>
          <a:xfrm>
            <a:off x="11314334" y="-285427"/>
            <a:ext cx="1359539" cy="1422625"/>
          </a:xfrm>
          <a:prstGeom prst="rect">
            <a:avLst/>
          </a:prstGeom>
        </p:spPr>
      </p:pic>
      <p:sp>
        <p:nvSpPr>
          <p:cNvPr id="2" name="TextBox 1"/>
          <p:cNvSpPr txBox="1"/>
          <p:nvPr/>
        </p:nvSpPr>
        <p:spPr>
          <a:xfrm rot="19582271">
            <a:off x="8048708" y="5289942"/>
            <a:ext cx="1267395"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Calibri"/>
                <a:ea typeface="+mn-ea"/>
                <a:cs typeface="+mn-cs"/>
              </a:rPr>
              <a:t>SGK: Tr 69</a:t>
            </a:r>
          </a:p>
        </p:txBody>
      </p:sp>
      <p:pic>
        <p:nvPicPr>
          <p:cNvPr id="21" name="Picture 15"/>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19926448">
            <a:off x="1103968" y="1126336"/>
            <a:ext cx="326826" cy="732227"/>
          </a:xfrm>
          <a:prstGeom prst="rect">
            <a:avLst/>
          </a:prstGeom>
        </p:spPr>
      </p:pic>
      <p:sp>
        <p:nvSpPr>
          <p:cNvPr id="17" name="TextBox 16">
            <a:extLst>
              <a:ext uri="{FF2B5EF4-FFF2-40B4-BE49-F238E27FC236}">
                <a16:creationId xmlns:a16="http://schemas.microsoft.com/office/drawing/2014/main" id="{3D3CD987-7470-4E20-AC7E-75EE221F2280}"/>
              </a:ext>
            </a:extLst>
          </p:cNvPr>
          <p:cNvSpPr txBox="1"/>
          <p:nvPr/>
        </p:nvSpPr>
        <p:spPr>
          <a:xfrm rot="579099">
            <a:off x="2724633" y="1896382"/>
            <a:ext cx="7458968" cy="190821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800" b="1" i="0" u="none" strike="noStrike" kern="1200" cap="none" spc="0" normalizeH="0" baseline="0" noProof="0" dirty="0">
                <a:ln w="9525">
                  <a:solidFill>
                    <a:prstClr val="white"/>
                  </a:solidFill>
                  <a:prstDash val="solid"/>
                </a:ln>
                <a:solidFill>
                  <a:srgbClr val="4BACC6"/>
                </a:solidFill>
                <a:effectLst>
                  <a:glow rad="63500">
                    <a:srgbClr val="4BACC6">
                      <a:satMod val="175000"/>
                      <a:alpha val="40000"/>
                    </a:srgbClr>
                  </a:glow>
                  <a:outerShdw blurRad="12700" dist="38100" dir="2700000" algn="tl" rotWithShape="0">
                    <a:srgbClr val="4BACC6">
                      <a:lumMod val="60000"/>
                      <a:lumOff val="40000"/>
                    </a:srgbClr>
                  </a:outerShdw>
                </a:effectLst>
                <a:uLnTx/>
                <a:uFillTx/>
                <a:latin typeface="#9Slide07 SVNKG Ten Thousand Re" panose="02040603050506020204" pitchFamily="18" charset="0"/>
                <a:ea typeface="+mn-ea"/>
                <a:cs typeface="+mn-cs"/>
              </a:rPr>
              <a:t>LUYỆN</a:t>
            </a:r>
            <a:r>
              <a:rPr kumimoji="0" lang="en-US" sz="11800" b="1" i="0" u="none" strike="noStrike" kern="1200" cap="none" spc="0" normalizeH="0" baseline="0" noProof="0" dirty="0">
                <a:ln w="9525">
                  <a:solidFill>
                    <a:prstClr val="white"/>
                  </a:solidFill>
                  <a:prstDash val="solid"/>
                </a:ln>
                <a:solidFill>
                  <a:srgbClr val="4BACC6"/>
                </a:solidFill>
                <a:effectLst>
                  <a:glow rad="63500">
                    <a:srgbClr val="C0504D">
                      <a:satMod val="175000"/>
                      <a:alpha val="40000"/>
                    </a:srgbClr>
                  </a:glow>
                  <a:outerShdw blurRad="12700" dist="38100" dir="2700000" algn="tl" rotWithShape="0">
                    <a:srgbClr val="4BACC6">
                      <a:lumMod val="60000"/>
                      <a:lumOff val="40000"/>
                    </a:srgbClr>
                  </a:outerShdw>
                </a:effectLst>
                <a:uLnTx/>
                <a:uFillTx/>
                <a:latin typeface="#9Slide07 SVNKG Ten Thousand Re" panose="02040603050506020204" pitchFamily="18" charset="0"/>
                <a:ea typeface="+mn-ea"/>
                <a:cs typeface="+mn-cs"/>
              </a:rPr>
              <a:t> </a:t>
            </a:r>
            <a:r>
              <a:rPr kumimoji="0" lang="en-US" sz="11800" b="1" i="0" u="none" strike="noStrike" kern="1200" cap="none" spc="0" normalizeH="0" baseline="0" noProof="0" dirty="0">
                <a:ln w="9525">
                  <a:solidFill>
                    <a:prstClr val="white"/>
                  </a:solidFill>
                  <a:prstDash val="solid"/>
                </a:ln>
                <a:solidFill>
                  <a:srgbClr val="C0504D">
                    <a:lumMod val="40000"/>
                    <a:lumOff val="60000"/>
                  </a:srgbClr>
                </a:solidFill>
                <a:effectLst>
                  <a:glow rad="63500">
                    <a:srgbClr val="C0504D">
                      <a:satMod val="175000"/>
                      <a:alpha val="40000"/>
                    </a:srgbClr>
                  </a:glow>
                  <a:outerShdw blurRad="12700" dist="38100" dir="2700000" algn="tl" rotWithShape="0">
                    <a:srgbClr val="4BACC6">
                      <a:lumMod val="60000"/>
                      <a:lumOff val="40000"/>
                    </a:srgbClr>
                  </a:outerShdw>
                </a:effectLst>
                <a:uLnTx/>
                <a:uFillTx/>
                <a:latin typeface="#9Slide07 SVNKG Ten Thousand Re" panose="02040603050506020204" pitchFamily="18" charset="0"/>
                <a:ea typeface="+mn-ea"/>
                <a:cs typeface="+mn-cs"/>
              </a:rPr>
              <a:t>TẬP</a:t>
            </a:r>
            <a:endParaRPr kumimoji="0" lang="en-US" sz="11800" b="1" i="0" u="none" strike="noStrike" kern="1200" cap="none" spc="0" normalizeH="0" baseline="0" noProof="0" dirty="0">
              <a:ln>
                <a:noFill/>
              </a:ln>
              <a:solidFill>
                <a:srgbClr val="C0504D">
                  <a:lumMod val="40000"/>
                  <a:lumOff val="60000"/>
                </a:srgbClr>
              </a:solidFill>
              <a:effectLst>
                <a:outerShdw blurRad="38100" dist="38100" dir="2700000" algn="tl">
                  <a:srgbClr val="000000">
                    <a:alpha val="43137"/>
                  </a:srgbClr>
                </a:outerShdw>
              </a:effectLst>
              <a:uLnTx/>
              <a:uFillTx/>
              <a:latin typeface="#9Slide07 SVNKG Ten Thousand Re" panose="02040603050506020204" pitchFamily="18" charset="0"/>
              <a:ea typeface="+mn-ea"/>
              <a:cs typeface="+mn-cs"/>
            </a:endParaRPr>
          </a:p>
        </p:txBody>
      </p:sp>
      <p:pic>
        <p:nvPicPr>
          <p:cNvPr id="6" name="Picture 5" descr="Diagram&#10;&#10;Description automatically generated">
            <a:extLst>
              <a:ext uri="{FF2B5EF4-FFF2-40B4-BE49-F238E27FC236}">
                <a16:creationId xmlns:a16="http://schemas.microsoft.com/office/drawing/2014/main" id="{73E9658F-37ED-4987-AE5E-A528EC9202D2}"/>
              </a:ext>
            </a:extLst>
          </p:cNvPr>
          <p:cNvPicPr>
            <a:picLocks noChangeAspect="1"/>
          </p:cNvPicPr>
          <p:nvPr/>
        </p:nvPicPr>
        <p:blipFill>
          <a:blip r:embed="rId16">
            <a:extLst>
              <a:ext uri="{BEBA8EAE-BF5A-486C-A8C5-ECC9F3942E4B}">
                <a14:imgProps xmlns:a14="http://schemas.microsoft.com/office/drawing/2010/main">
                  <a14:imgLayer r:embed="rId17">
                    <a14:imgEffect>
                      <a14:backgroundRemoval t="9063" b="99063" l="625" r="90000">
                        <a14:foregroundMark x1="7500" y1="22031" x2="7500" y2="22031"/>
                        <a14:foregroundMark x1="17813" y1="18125" x2="17813" y2="18125"/>
                        <a14:foregroundMark x1="31094" y1="13438" x2="31094" y2="13438"/>
                        <a14:foregroundMark x1="37344" y1="13438" x2="37344" y2="13438"/>
                        <a14:foregroundMark x1="41094" y1="10313" x2="41094" y2="10313"/>
                        <a14:foregroundMark x1="47031" y1="11250" x2="47031" y2="11250"/>
                        <a14:foregroundMark x1="53125" y1="9688" x2="53125" y2="9688"/>
                        <a14:foregroundMark x1="55937" y1="9063" x2="55937" y2="9063"/>
                        <a14:foregroundMark x1="52188" y1="13281" x2="52188" y2="13281"/>
                        <a14:foregroundMark x1="55313" y1="13125" x2="55313" y2="13125"/>
                        <a14:foregroundMark x1="81250" y1="40625" x2="81250" y2="40625"/>
                        <a14:foregroundMark x1="23281" y1="33281" x2="23281" y2="33281"/>
                        <a14:foregroundMark x1="21250" y1="41250" x2="21250" y2="41250"/>
                        <a14:foregroundMark x1="20000" y1="42969" x2="20000" y2="42969"/>
                        <a14:foregroundMark x1="8281" y1="17656" x2="8281" y2="17656"/>
                        <a14:foregroundMark x1="38906" y1="83750" x2="38906" y2="83750"/>
                        <a14:foregroundMark x1="11094" y1="66094" x2="77500" y2="88438"/>
                        <a14:foregroundMark x1="77500" y1="88438" x2="70938" y2="99063"/>
                        <a14:foregroundMark x1="53438" y1="25156" x2="53438" y2="25156"/>
                        <a14:foregroundMark x1="17031" y1="83594" x2="17031" y2="83594"/>
                        <a14:foregroundMark x1="40938" y1="83594" x2="40938" y2="83594"/>
                        <a14:foregroundMark x1="55156" y1="55313" x2="39844" y2="45938"/>
                        <a14:foregroundMark x1="39844" y1="45938" x2="45000" y2="31563"/>
                        <a14:foregroundMark x1="45000" y1="31563" x2="59844" y2="39531"/>
                        <a14:foregroundMark x1="59844" y1="39531" x2="58438" y2="59062"/>
                        <a14:foregroundMark x1="58438" y1="59062" x2="51563" y2="68438"/>
                        <a14:foregroundMark x1="51563" y1="68438" x2="51875" y2="70469"/>
                        <a14:foregroundMark x1="42344" y1="25938" x2="42344" y2="25938"/>
                        <a14:foregroundMark x1="27500" y1="28750" x2="27500" y2="28750"/>
                        <a14:foregroundMark x1="27031" y1="50156" x2="27031" y2="50156"/>
                        <a14:foregroundMark x1="29375" y1="40625" x2="29375" y2="40625"/>
                        <a14:foregroundMark x1="61406" y1="29063" x2="68125" y2="35938"/>
                        <a14:foregroundMark x1="68125" y1="35938" x2="74063" y2="49844"/>
                        <a14:foregroundMark x1="74063" y1="49844" x2="59062" y2="67188"/>
                        <a14:foregroundMark x1="59062" y1="67188" x2="60781" y2="67656"/>
                        <a14:foregroundMark x1="53594" y1="86094" x2="53594" y2="86094"/>
                        <a14:foregroundMark x1="4688" y1="71875" x2="4688" y2="71875"/>
                        <a14:foregroundMark x1="625" y1="79688" x2="625" y2="79688"/>
                        <a14:foregroundMark x1="24844" y1="77500" x2="24844" y2="77500"/>
                        <a14:foregroundMark x1="11563" y1="83594" x2="11563" y2="83594"/>
                        <a14:foregroundMark x1="38281" y1="92344" x2="38281" y2="92344"/>
                        <a14:foregroundMark x1="45469" y1="46563" x2="45469" y2="46563"/>
                        <a14:foregroundMark x1="47813" y1="44219" x2="47813" y2="44219"/>
                        <a14:foregroundMark x1="45938" y1="43438" x2="45938" y2="43438"/>
                        <a14:foregroundMark x1="24531" y1="84219" x2="24531" y2="84219"/>
                        <a14:foregroundMark x1="40000" y1="92344" x2="40000" y2="92344"/>
                        <a14:foregroundMark x1="48281" y1="98125" x2="48281" y2="98125"/>
                        <a14:foregroundMark x1="49375" y1="98594" x2="49375" y2="98594"/>
                      </a14:backgroundRemoval>
                    </a14:imgEffect>
                  </a14:imgLayer>
                </a14:imgProps>
              </a:ext>
              <a:ext uri="{28A0092B-C50C-407E-A947-70E740481C1C}">
                <a14:useLocalDpi xmlns:a14="http://schemas.microsoft.com/office/drawing/2010/main" val="0"/>
              </a:ext>
            </a:extLst>
          </a:blip>
          <a:stretch>
            <a:fillRect/>
          </a:stretch>
        </p:blipFill>
        <p:spPr>
          <a:xfrm>
            <a:off x="4187359" y="3639697"/>
            <a:ext cx="3599454" cy="3599454"/>
          </a:xfrm>
          <a:prstGeom prst="rect">
            <a:avLst/>
          </a:prstGeom>
        </p:spPr>
      </p:pic>
      <p:pic>
        <p:nvPicPr>
          <p:cNvPr id="24" name="Picture 18">
            <a:extLst>
              <a:ext uri="{FF2B5EF4-FFF2-40B4-BE49-F238E27FC236}">
                <a16:creationId xmlns:a16="http://schemas.microsoft.com/office/drawing/2014/main" id="{A2B5E0BD-1DAC-415E-BAE4-2CB8C4A297B5}"/>
              </a:ext>
            </a:extLst>
          </p:cNvPr>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2196112">
            <a:off x="3382554" y="5163139"/>
            <a:ext cx="1233070" cy="1498610"/>
          </a:xfrm>
          <a:prstGeom prst="rect">
            <a:avLst/>
          </a:prstGeom>
        </p:spPr>
      </p:pic>
      <p:pic>
        <p:nvPicPr>
          <p:cNvPr id="8" name="Picture 7" descr="Diagram&#10;&#10;Description automatically generated">
            <a:extLst>
              <a:ext uri="{FF2B5EF4-FFF2-40B4-BE49-F238E27FC236}">
                <a16:creationId xmlns:a16="http://schemas.microsoft.com/office/drawing/2014/main" id="{2E0C9E74-E15F-42C6-A2C8-BD1C2650800A}"/>
              </a:ext>
            </a:extLst>
          </p:cNvPr>
          <p:cNvPicPr>
            <a:picLocks noChangeAspect="1"/>
          </p:cNvPicPr>
          <p:nvPr/>
        </p:nvPicPr>
        <p:blipFill>
          <a:blip r:embed="rId20">
            <a:extLst>
              <a:ext uri="{BEBA8EAE-BF5A-486C-A8C5-ECC9F3942E4B}">
                <a14:imgProps xmlns:a14="http://schemas.microsoft.com/office/drawing/2010/main">
                  <a14:imgLayer r:embed="rId21">
                    <a14:imgEffect>
                      <a14:backgroundRemoval t="9812" b="97446" l="9812" r="97446">
                        <a14:foregroundMark x1="47312" y1="35349" x2="47312" y2="35349"/>
                        <a14:foregroundMark x1="44355" y1="55376" x2="44355" y2="55376"/>
                        <a14:foregroundMark x1="73118" y1="43952" x2="73118" y2="43952"/>
                        <a14:foregroundMark x1="83065" y1="52151" x2="83065" y2="52957"/>
                        <a14:foregroundMark x1="80780" y1="61290" x2="79167" y2="64382"/>
                        <a14:foregroundMark x1="68817" y1="75672" x2="68817" y2="75672"/>
                        <a14:foregroundMark x1="59140" y1="83602" x2="59140" y2="83602"/>
                        <a14:foregroundMark x1="91263" y1="80914" x2="91263" y2="80914"/>
                        <a14:foregroundMark x1="87634" y1="85887" x2="87634" y2="85887"/>
                        <a14:foregroundMark x1="9812" y1="59543" x2="9812" y2="59543"/>
                        <a14:foregroundMark x1="9946" y1="49866" x2="9946" y2="49866"/>
                        <a14:foregroundMark x1="48253" y1="24597" x2="48253" y2="24597"/>
                        <a14:foregroundMark x1="40591" y1="30242" x2="40591" y2="30242"/>
                        <a14:foregroundMark x1="39516" y1="36425" x2="39516" y2="36425"/>
                        <a14:foregroundMark x1="52554" y1="29839" x2="52554" y2="29839"/>
                        <a14:foregroundMark x1="82124" y1="38978" x2="82124" y2="38978"/>
                        <a14:foregroundMark x1="86290" y1="40054" x2="86290" y2="40054"/>
                        <a14:foregroundMark x1="86156" y1="45430" x2="86156" y2="45430"/>
                        <a14:foregroundMark x1="87500" y1="45430" x2="87500" y2="45430"/>
                        <a14:foregroundMark x1="86425" y1="44220" x2="86425" y2="44220"/>
                        <a14:foregroundMark x1="50941" y1="63441" x2="50941" y2="63441"/>
                        <a14:foregroundMark x1="63441" y1="61425" x2="63441" y2="61425"/>
                        <a14:foregroundMark x1="41667" y1="79839" x2="41667" y2="79839"/>
                        <a14:foregroundMark x1="40054" y1="88441" x2="40054" y2="88441"/>
                        <a14:foregroundMark x1="47043" y1="90323" x2="47043" y2="90323"/>
                        <a14:foregroundMark x1="52419" y1="90323" x2="52419" y2="90323"/>
                        <a14:foregroundMark x1="55108" y1="64382" x2="55108" y2="64382"/>
                        <a14:foregroundMark x1="39919" y1="42070" x2="39919" y2="42070"/>
                        <a14:foregroundMark x1="48522" y1="34409" x2="48522" y2="34409"/>
                        <a14:foregroundMark x1="63038" y1="35349" x2="63038" y2="35349"/>
                        <a14:foregroundMark x1="71237" y1="38441" x2="71237" y2="38441"/>
                        <a14:foregroundMark x1="79570" y1="55914" x2="79570" y2="55914"/>
                        <a14:foregroundMark x1="52419" y1="70161" x2="52419" y2="70161"/>
                        <a14:foregroundMark x1="39785" y1="56452" x2="39785" y2="56452"/>
                        <a14:foregroundMark x1="56183" y1="48253" x2="56183" y2="48253"/>
                        <a14:foregroundMark x1="80645" y1="67070" x2="80242" y2="67473"/>
                        <a14:foregroundMark x1="65726" y1="74462" x2="65054" y2="75538"/>
                        <a14:foregroundMark x1="53226" y1="85215" x2="53226" y2="85215"/>
                        <a14:foregroundMark x1="47984" y1="82124" x2="58468" y2="82392"/>
                        <a14:foregroundMark x1="58468" y1="82392" x2="64651" y2="81048"/>
                        <a14:foregroundMark x1="94086" y1="72849" x2="87097" y2="76882"/>
                        <a14:foregroundMark x1="87097" y1="76882" x2="81048" y2="89651"/>
                        <a14:foregroundMark x1="81048" y1="89651" x2="85081" y2="95968"/>
                        <a14:foregroundMark x1="85081" y1="95968" x2="88038" y2="96505"/>
                        <a14:foregroundMark x1="97446" y1="71371" x2="95027" y2="97446"/>
                        <a14:foregroundMark x1="50269" y1="36559" x2="42742" y2="41667"/>
                        <a14:foregroundMark x1="42742" y1="41667" x2="42070" y2="62500"/>
                        <a14:foregroundMark x1="42070" y1="62500" x2="68145" y2="71505"/>
                        <a14:foregroundMark x1="68145" y1="71505" x2="82796" y2="61425"/>
                        <a14:foregroundMark x1="82796" y1="61425" x2="76210" y2="47849"/>
                        <a14:foregroundMark x1="76210" y1="47849" x2="60215" y2="38710"/>
                        <a14:foregroundMark x1="60215" y1="38710" x2="52823" y2="37903"/>
                        <a14:foregroundMark x1="52823" y1="37903" x2="52823" y2="38038"/>
                        <a14:foregroundMark x1="40457" y1="41935" x2="34812" y2="54839"/>
                        <a14:foregroundMark x1="34812" y1="54839" x2="37903" y2="66398"/>
                        <a14:foregroundMark x1="37903" y1="66398" x2="40995" y2="71102"/>
                        <a14:foregroundMark x1="62231" y1="41935" x2="53898" y2="50000"/>
                        <a14:foregroundMark x1="53898" y1="50000" x2="64247" y2="59543"/>
                        <a14:foregroundMark x1="64247" y1="59543" x2="59946" y2="51344"/>
                        <a14:foregroundMark x1="59946" y1="51344" x2="56989" y2="52823"/>
                        <a14:foregroundMark x1="62769" y1="72177" x2="74866" y2="74866"/>
                        <a14:foregroundMark x1="74866" y1="74866" x2="77419" y2="74059"/>
                        <a14:foregroundMark x1="46371" y1="73387" x2="50806" y2="78091"/>
                        <a14:foregroundMark x1="43011" y1="78629" x2="36156" y2="81989"/>
                        <a14:foregroundMark x1="36156" y1="81989" x2="63575" y2="85618"/>
                        <a14:foregroundMark x1="63575" y1="85618" x2="70699" y2="84274"/>
                        <a14:foregroundMark x1="70699" y1="84274" x2="66532" y2="78763"/>
                        <a14:foregroundMark x1="34140" y1="88172" x2="48925" y2="89919"/>
                        <a14:foregroundMark x1="37634" y1="93011" x2="49462" y2="94489"/>
                        <a14:foregroundMark x1="55511" y1="38978" x2="52957" y2="60349"/>
                        <a14:foregroundMark x1="52957" y1="60349" x2="67070" y2="65860"/>
                        <a14:foregroundMark x1="67070" y1="65860" x2="68952" y2="50806"/>
                        <a14:foregroundMark x1="68952" y1="50806" x2="61022" y2="48522"/>
                        <a14:foregroundMark x1="61022" y1="48522" x2="61022" y2="48522"/>
                        <a14:foregroundMark x1="52016" y1="80376" x2="61828" y2="77957"/>
                        <a14:foregroundMark x1="61828" y1="77957" x2="65188" y2="78495"/>
                      </a14:backgroundRemoval>
                    </a14:imgEffect>
                  </a14:imgLayer>
                </a14:imgProps>
              </a:ext>
              <a:ext uri="{28A0092B-C50C-407E-A947-70E740481C1C}">
                <a14:useLocalDpi xmlns:a14="http://schemas.microsoft.com/office/drawing/2010/main" val="0"/>
              </a:ext>
            </a:extLst>
          </a:blip>
          <a:stretch>
            <a:fillRect/>
          </a:stretch>
        </p:blipFill>
        <p:spPr>
          <a:xfrm rot="21281802">
            <a:off x="8829259" y="593302"/>
            <a:ext cx="3677854" cy="3677854"/>
          </a:xfrm>
          <a:prstGeom prst="rect">
            <a:avLst/>
          </a:prstGeom>
        </p:spPr>
      </p:pic>
      <p:pic>
        <p:nvPicPr>
          <p:cNvPr id="10" name="Picture 9" descr="A picture containing shape&#10;&#10;Description automatically generated">
            <a:extLst>
              <a:ext uri="{FF2B5EF4-FFF2-40B4-BE49-F238E27FC236}">
                <a16:creationId xmlns:a16="http://schemas.microsoft.com/office/drawing/2014/main" id="{C9FD657C-A321-4D87-91D5-019B80C0ED35}"/>
              </a:ext>
            </a:extLst>
          </p:cNvPr>
          <p:cNvPicPr>
            <a:picLocks noChangeAspect="1"/>
          </p:cNvPicPr>
          <p:nvPr/>
        </p:nvPicPr>
        <p:blipFill>
          <a:blip r:embed="rId22">
            <a:extLst>
              <a:ext uri="{BEBA8EAE-BF5A-486C-A8C5-ECC9F3942E4B}">
                <a14:imgProps xmlns:a14="http://schemas.microsoft.com/office/drawing/2010/main">
                  <a14:imgLayer r:embed="rId23">
                    <a14:imgEffect>
                      <a14:backgroundRemoval t="10000" b="90000" l="10000" r="90000">
                        <a14:foregroundMark x1="48200" y1="38100" x2="48200" y2="38100"/>
                        <a14:foregroundMark x1="50800" y1="34800" x2="50800" y2="34800"/>
                        <a14:foregroundMark x1="52400" y1="45000" x2="52900" y2="45000"/>
                        <a14:foregroundMark x1="58100" y1="43800" x2="56300" y2="43600"/>
                        <a14:foregroundMark x1="51800" y1="41200" x2="41800" y2="47100"/>
                        <a14:foregroundMark x1="41800" y1="47100" x2="45800" y2="59000"/>
                        <a14:foregroundMark x1="45800" y1="59000" x2="65200" y2="55900"/>
                        <a14:foregroundMark x1="65200" y1="55900" x2="68200" y2="41800"/>
                        <a14:foregroundMark x1="68200" y1="41800" x2="54700" y2="37700"/>
                        <a14:foregroundMark x1="54700" y1="37700" x2="45600" y2="52500"/>
                        <a14:foregroundMark x1="45600" y1="52500" x2="52800" y2="61100"/>
                        <a14:foregroundMark x1="52800" y1="61100" x2="66400" y2="61400"/>
                        <a14:foregroundMark x1="66400" y1="61400" x2="74600" y2="53300"/>
                        <a14:foregroundMark x1="74600" y1="53300" x2="68600" y2="43100"/>
                        <a14:foregroundMark x1="56000" y1="65600" x2="53900" y2="78100"/>
                        <a14:foregroundMark x1="53900" y1="78100" x2="61100" y2="75300"/>
                        <a14:foregroundMark x1="61100" y1="75300" x2="62900" y2="66100"/>
                        <a14:foregroundMark x1="62900" y1="66100" x2="63800" y2="64800"/>
                        <a14:foregroundMark x1="32600" y1="66000" x2="39000" y2="65500"/>
                        <a14:foregroundMark x1="36300" y1="46800" x2="35600" y2="49000"/>
                      </a14:backgroundRemoval>
                    </a14:imgEffect>
                  </a14:imgLayer>
                </a14:imgProps>
              </a:ext>
              <a:ext uri="{28A0092B-C50C-407E-A947-70E740481C1C}">
                <a14:useLocalDpi xmlns:a14="http://schemas.microsoft.com/office/drawing/2010/main" val="0"/>
              </a:ext>
            </a:extLst>
          </a:blip>
          <a:stretch>
            <a:fillRect/>
          </a:stretch>
        </p:blipFill>
        <p:spPr>
          <a:xfrm rot="1683831">
            <a:off x="-148766" y="1808015"/>
            <a:ext cx="3964027" cy="4473004"/>
          </a:xfrm>
          <a:prstGeom prst="rect">
            <a:avLst/>
          </a:prstGeom>
        </p:spPr>
      </p:pic>
      <p:sp>
        <p:nvSpPr>
          <p:cNvPr id="28" name="TextBox 27"/>
          <p:cNvSpPr txBox="1"/>
          <p:nvPr/>
        </p:nvSpPr>
        <p:spPr>
          <a:xfrm rot="530043">
            <a:off x="2729523" y="1962894"/>
            <a:ext cx="7458968" cy="190821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800" b="1" i="0" u="none" strike="noStrike" kern="1200" cap="none" spc="0" normalizeH="0" baseline="0" noProof="0" dirty="0">
                <a:ln w="9525">
                  <a:solidFill>
                    <a:prstClr val="white"/>
                  </a:solidFill>
                  <a:prstDash val="solid"/>
                </a:ln>
                <a:solidFill>
                  <a:srgbClr val="002060"/>
                </a:solidFill>
                <a:effectLst>
                  <a:glow rad="63500">
                    <a:srgbClr val="4BACC6">
                      <a:satMod val="175000"/>
                      <a:alpha val="40000"/>
                    </a:srgbClr>
                  </a:glow>
                  <a:outerShdw blurRad="12700" dist="38100" dir="2700000" algn="tl" rotWithShape="0">
                    <a:srgbClr val="4BACC6">
                      <a:lumMod val="60000"/>
                      <a:lumOff val="40000"/>
                    </a:srgbClr>
                  </a:outerShdw>
                </a:effectLst>
                <a:uLnTx/>
                <a:uFillTx/>
                <a:latin typeface="#9Slide07 SVNKG Ten Thousand Re" panose="02040603050506020204" pitchFamily="18" charset="0"/>
                <a:ea typeface="+mn-ea"/>
                <a:cs typeface="+mn-cs"/>
              </a:rPr>
              <a:t>LUYỆN</a:t>
            </a:r>
            <a:r>
              <a:rPr kumimoji="0" lang="en-US" sz="11800" b="1" i="0" u="none" strike="noStrike" kern="1200" cap="none" spc="0" normalizeH="0" baseline="0" noProof="0" dirty="0">
                <a:ln w="9525">
                  <a:solidFill>
                    <a:prstClr val="white"/>
                  </a:solidFill>
                  <a:prstDash val="solid"/>
                </a:ln>
                <a:solidFill>
                  <a:srgbClr val="002060"/>
                </a:solidFill>
                <a:effectLst>
                  <a:glow rad="63500">
                    <a:srgbClr val="C0504D">
                      <a:satMod val="175000"/>
                      <a:alpha val="40000"/>
                    </a:srgbClr>
                  </a:glow>
                  <a:outerShdw blurRad="12700" dist="38100" dir="2700000" algn="tl" rotWithShape="0">
                    <a:srgbClr val="4BACC6">
                      <a:lumMod val="60000"/>
                      <a:lumOff val="40000"/>
                    </a:srgbClr>
                  </a:outerShdw>
                </a:effectLst>
                <a:uLnTx/>
                <a:uFillTx/>
                <a:latin typeface="#9Slide07 SVNKG Ten Thousand Re" panose="02040603050506020204" pitchFamily="18" charset="0"/>
                <a:ea typeface="+mn-ea"/>
                <a:cs typeface="+mn-cs"/>
              </a:rPr>
              <a:t> </a:t>
            </a:r>
            <a:r>
              <a:rPr kumimoji="0" lang="en-US" sz="11800" b="1" i="0" u="none" strike="noStrike" kern="1200" cap="none" spc="0" normalizeH="0" baseline="0" noProof="0" dirty="0">
                <a:ln w="9525">
                  <a:solidFill>
                    <a:prstClr val="white"/>
                  </a:solidFill>
                  <a:prstDash val="solid"/>
                </a:ln>
                <a:solidFill>
                  <a:srgbClr val="FF0000"/>
                </a:solidFill>
                <a:effectLst>
                  <a:glow rad="63500">
                    <a:srgbClr val="C0504D">
                      <a:satMod val="175000"/>
                      <a:alpha val="40000"/>
                    </a:srgbClr>
                  </a:glow>
                  <a:outerShdw blurRad="12700" dist="38100" dir="2700000" algn="tl" rotWithShape="0">
                    <a:srgbClr val="4BACC6">
                      <a:lumMod val="60000"/>
                      <a:lumOff val="40000"/>
                    </a:srgbClr>
                  </a:outerShdw>
                </a:effectLst>
                <a:uLnTx/>
                <a:uFillTx/>
                <a:latin typeface="#9Slide07 SVNKG Ten Thousand Re" panose="02040603050506020204" pitchFamily="18" charset="0"/>
                <a:ea typeface="+mn-ea"/>
                <a:cs typeface="+mn-cs"/>
              </a:rPr>
              <a:t>TẬP</a:t>
            </a:r>
            <a:endParaRPr kumimoji="0" lang="en-US" sz="118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9Slide07 SVNKG Ten Thousand Re" panose="02040603050506020204" pitchFamily="18" charset="0"/>
              <a:ea typeface="+mn-ea"/>
              <a:cs typeface="+mn-cs"/>
            </a:endParaRPr>
          </a:p>
        </p:txBody>
      </p:sp>
      <p:sp>
        <p:nvSpPr>
          <p:cNvPr id="27" name="TextBox 26">
            <a:extLst>
              <a:ext uri="{FF2B5EF4-FFF2-40B4-BE49-F238E27FC236}">
                <a16:creationId xmlns:a16="http://schemas.microsoft.com/office/drawing/2014/main" id="{A781A87E-3625-4F4D-92E3-F92514942F3D}"/>
              </a:ext>
            </a:extLst>
          </p:cNvPr>
          <p:cNvSpPr txBox="1"/>
          <p:nvPr/>
        </p:nvSpPr>
        <p:spPr>
          <a:xfrm rot="530043">
            <a:off x="2734567" y="2053881"/>
            <a:ext cx="7458968" cy="190821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800" b="1" i="0" u="none" strike="noStrike" kern="1200" cap="none" spc="0" normalizeH="0" baseline="0" noProof="0" dirty="0">
                <a:ln w="9525">
                  <a:solidFill>
                    <a:prstClr val="white"/>
                  </a:solidFill>
                  <a:prstDash val="solid"/>
                </a:ln>
                <a:solidFill>
                  <a:srgbClr val="002060"/>
                </a:solidFill>
                <a:effectLst>
                  <a:glow rad="63500">
                    <a:srgbClr val="4BACC6">
                      <a:satMod val="175000"/>
                      <a:alpha val="40000"/>
                    </a:srgbClr>
                  </a:glow>
                  <a:outerShdw blurRad="12700" dist="38100" dir="2700000" algn="tl" rotWithShape="0">
                    <a:srgbClr val="4BACC6">
                      <a:lumMod val="60000"/>
                      <a:lumOff val="40000"/>
                    </a:srgbClr>
                  </a:outerShdw>
                </a:effectLst>
                <a:uLnTx/>
                <a:uFillTx/>
                <a:latin typeface="#9Slide07 SVNKG Ten Thousand Re" panose="02040603050506020204" pitchFamily="18" charset="0"/>
                <a:ea typeface="+mn-ea"/>
                <a:cs typeface="+mn-cs"/>
              </a:rPr>
              <a:t>LUYỆN</a:t>
            </a:r>
            <a:r>
              <a:rPr kumimoji="0" lang="en-US" sz="11800" b="1" i="0" u="none" strike="noStrike" kern="1200" cap="none" spc="0" normalizeH="0" baseline="0" noProof="0" dirty="0">
                <a:ln w="9525">
                  <a:solidFill>
                    <a:prstClr val="white"/>
                  </a:solidFill>
                  <a:prstDash val="solid"/>
                </a:ln>
                <a:solidFill>
                  <a:srgbClr val="002060"/>
                </a:solidFill>
                <a:effectLst>
                  <a:glow rad="63500">
                    <a:srgbClr val="C0504D">
                      <a:satMod val="175000"/>
                      <a:alpha val="40000"/>
                    </a:srgbClr>
                  </a:glow>
                  <a:outerShdw blurRad="12700" dist="38100" dir="2700000" algn="tl" rotWithShape="0">
                    <a:srgbClr val="4BACC6">
                      <a:lumMod val="60000"/>
                      <a:lumOff val="40000"/>
                    </a:srgbClr>
                  </a:outerShdw>
                </a:effectLst>
                <a:uLnTx/>
                <a:uFillTx/>
                <a:latin typeface="#9Slide07 SVNKG Ten Thousand Re" panose="02040603050506020204" pitchFamily="18" charset="0"/>
                <a:ea typeface="+mn-ea"/>
                <a:cs typeface="+mn-cs"/>
              </a:rPr>
              <a:t> </a:t>
            </a:r>
            <a:r>
              <a:rPr kumimoji="0" lang="en-US" sz="11800" b="1" i="0" u="none" strike="noStrike" kern="1200" cap="none" spc="0" normalizeH="0" baseline="0" noProof="0" dirty="0">
                <a:ln w="9525">
                  <a:solidFill>
                    <a:prstClr val="white"/>
                  </a:solidFill>
                  <a:prstDash val="solid"/>
                </a:ln>
                <a:solidFill>
                  <a:srgbClr val="FF0000"/>
                </a:solidFill>
                <a:effectLst>
                  <a:glow rad="63500">
                    <a:srgbClr val="C0504D">
                      <a:satMod val="175000"/>
                      <a:alpha val="40000"/>
                    </a:srgbClr>
                  </a:glow>
                  <a:outerShdw blurRad="12700" dist="38100" dir="2700000" algn="tl" rotWithShape="0">
                    <a:srgbClr val="4BACC6">
                      <a:lumMod val="60000"/>
                      <a:lumOff val="40000"/>
                    </a:srgbClr>
                  </a:outerShdw>
                </a:effectLst>
                <a:uLnTx/>
                <a:uFillTx/>
                <a:latin typeface="#9Slide07 SVNKG Ten Thousand Re" panose="02040603050506020204" pitchFamily="18" charset="0"/>
                <a:ea typeface="+mn-ea"/>
                <a:cs typeface="+mn-cs"/>
              </a:rPr>
              <a:t>TẬP</a:t>
            </a:r>
            <a:endParaRPr kumimoji="0" lang="en-US" sz="118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9Slide07 SVNKG Ten Thousand Re" panose="02040603050506020204" pitchFamily="18" charset="0"/>
              <a:ea typeface="+mn-ea"/>
              <a:cs typeface="+mn-cs"/>
            </a:endParaRPr>
          </a:p>
        </p:txBody>
      </p:sp>
    </p:spTree>
    <p:extLst>
      <p:ext uri="{BB962C8B-B14F-4D97-AF65-F5344CB8AC3E}">
        <p14:creationId xmlns:p14="http://schemas.microsoft.com/office/powerpoint/2010/main" val="257593815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circle(in)">
                                      <p:cBhvr>
                                        <p:cTn id="7" dur="1000"/>
                                        <p:tgtEl>
                                          <p:spTgt spid="20"/>
                                        </p:tgtEl>
                                      </p:cBhvr>
                                    </p:animEffect>
                                  </p:childTnLst>
                                </p:cTn>
                              </p:par>
                              <p:par>
                                <p:cTn id="8" presetID="6" presetClass="entr" presetSubtype="16" fill="hold"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circle(in)">
                                      <p:cBhvr>
                                        <p:cTn id="10" dur="1000"/>
                                        <p:tgtEl>
                                          <p:spTgt spid="23"/>
                                        </p:tgtEl>
                                      </p:cBhvr>
                                    </p:animEffect>
                                  </p:childTnLst>
                                </p:cTn>
                              </p:par>
                              <p:par>
                                <p:cTn id="11" presetID="6" presetClass="entr" presetSubtype="16" fill="hold" nodeType="with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circle(in)">
                                      <p:cBhvr>
                                        <p:cTn id="13" dur="1000"/>
                                        <p:tgtEl>
                                          <p:spTgt spid="24"/>
                                        </p:tgtEl>
                                      </p:cBhvr>
                                    </p:animEffect>
                                  </p:childTnLst>
                                </p:cTn>
                              </p:par>
                            </p:childTnLst>
                          </p:cTn>
                        </p:par>
                        <p:par>
                          <p:cTn id="14" fill="hold">
                            <p:stCondLst>
                              <p:cond delay="1000"/>
                            </p:stCondLst>
                            <p:childTnLst>
                              <p:par>
                                <p:cTn id="15" presetID="22" presetClass="entr" presetSubtype="8" fill="hold" grpId="0" nodeType="after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wipe(left)">
                                      <p:cBhvr>
                                        <p:cTn id="17" dur="500"/>
                                        <p:tgtEl>
                                          <p:spTgt spid="2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8">
                                            <p:txEl>
                                              <p:pRg st="0" end="0"/>
                                            </p:txEl>
                                          </p:spTgt>
                                        </p:tgtEl>
                                        <p:attrNameLst>
                                          <p:attrName>style.visibility</p:attrName>
                                        </p:attrNameLst>
                                      </p:cBhvr>
                                      <p:to>
                                        <p:strVal val="visible"/>
                                      </p:to>
                                    </p:set>
                                    <p:animEffect transition="in" filter="wipe(left)">
                                      <p:cBhvr>
                                        <p:cTn id="22" dur="500"/>
                                        <p:tgtEl>
                                          <p:spTgt spid="28">
                                            <p:txEl>
                                              <p:pRg st="0" end="0"/>
                                            </p:txEl>
                                          </p:spTgt>
                                        </p:tgtEl>
                                      </p:cBhvr>
                                    </p:animEffect>
                                  </p:childTnLst>
                                </p:cTn>
                              </p:par>
                            </p:childTnLst>
                          </p:cTn>
                        </p:par>
                        <p:par>
                          <p:cTn id="23" fill="hold">
                            <p:stCondLst>
                              <p:cond delay="500"/>
                            </p:stCondLst>
                            <p:childTnLst>
                              <p:par>
                                <p:cTn id="24" presetID="22" presetClass="entr" presetSubtype="8" fill="hold" nodeType="afterEffect">
                                  <p:stCondLst>
                                    <p:cond delay="0"/>
                                  </p:stCondLst>
                                  <p:childTnLst>
                                    <p:set>
                                      <p:cBhvr>
                                        <p:cTn id="25" dur="1" fill="hold">
                                          <p:stCondLst>
                                            <p:cond delay="0"/>
                                          </p:stCondLst>
                                        </p:cTn>
                                        <p:tgtEl>
                                          <p:spTgt spid="26">
                                            <p:txEl>
                                              <p:pRg st="0" end="0"/>
                                            </p:txEl>
                                          </p:spTgt>
                                        </p:tgtEl>
                                        <p:attrNameLst>
                                          <p:attrName>style.visibility</p:attrName>
                                        </p:attrNameLst>
                                      </p:cBhvr>
                                      <p:to>
                                        <p:strVal val="visible"/>
                                      </p:to>
                                    </p:set>
                                    <p:animEffect transition="in" filter="wipe(left)">
                                      <p:cBhvr>
                                        <p:cTn id="26" dur="500"/>
                                        <p:tgtEl>
                                          <p:spTgt spid="26">
                                            <p:txEl>
                                              <p:pRg st="0" end="0"/>
                                            </p:txEl>
                                          </p:spTgt>
                                        </p:tgtEl>
                                      </p:cBhvr>
                                    </p:animEffect>
                                  </p:childTnLst>
                                </p:cTn>
                              </p:par>
                            </p:childTnLst>
                          </p:cTn>
                        </p:par>
                        <p:par>
                          <p:cTn id="27" fill="hold">
                            <p:stCondLst>
                              <p:cond delay="1000"/>
                            </p:stCondLst>
                            <p:childTnLst>
                              <p:par>
                                <p:cTn id="28" presetID="22" presetClass="entr" presetSubtype="8" fill="hold" grpId="0" nodeType="after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wipe(left)">
                                      <p:cBhvr>
                                        <p:cTn id="30" dur="500"/>
                                        <p:tgtEl>
                                          <p:spTgt spid="17"/>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17">
                                            <p:txEl>
                                              <p:pRg st="0" end="0"/>
                                            </p:txEl>
                                          </p:spTgt>
                                        </p:tgtEl>
                                        <p:attrNameLst>
                                          <p:attrName>style.visibility</p:attrName>
                                        </p:attrNameLst>
                                      </p:cBhvr>
                                      <p:to>
                                        <p:strVal val="visible"/>
                                      </p:to>
                                    </p:set>
                                    <p:animEffect transition="in" filter="wipe(left)">
                                      <p:cBhvr>
                                        <p:cTn id="35" dur="500"/>
                                        <p:tgtEl>
                                          <p:spTgt spid="17">
                                            <p:txEl>
                                              <p:pRg st="0" end="0"/>
                                            </p:txEl>
                                          </p:spTgt>
                                        </p:tgtEl>
                                      </p:cBhvr>
                                    </p:animEffect>
                                  </p:childTnLst>
                                </p:cTn>
                              </p:par>
                            </p:childTnLst>
                          </p:cTn>
                        </p:par>
                        <p:par>
                          <p:cTn id="36" fill="hold">
                            <p:stCondLst>
                              <p:cond delay="500"/>
                            </p:stCondLst>
                            <p:childTnLst>
                              <p:par>
                                <p:cTn id="37" presetID="22" presetClass="entr" presetSubtype="8" fill="hold" grpId="0" nodeType="afterEffect">
                                  <p:stCondLst>
                                    <p:cond delay="0"/>
                                  </p:stCondLst>
                                  <p:childTnLst>
                                    <p:set>
                                      <p:cBhvr>
                                        <p:cTn id="38" dur="1" fill="hold">
                                          <p:stCondLst>
                                            <p:cond delay="0"/>
                                          </p:stCondLst>
                                        </p:cTn>
                                        <p:tgtEl>
                                          <p:spTgt spid="27"/>
                                        </p:tgtEl>
                                        <p:attrNameLst>
                                          <p:attrName>style.visibility</p:attrName>
                                        </p:attrNameLst>
                                      </p:cBhvr>
                                      <p:to>
                                        <p:strVal val="visible"/>
                                      </p:to>
                                    </p:set>
                                    <p:animEffect transition="in" filter="wipe(left)">
                                      <p:cBhvr>
                                        <p:cTn id="39" dur="500"/>
                                        <p:tgtEl>
                                          <p:spTgt spid="27"/>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nodeType="clickEffect">
                                  <p:stCondLst>
                                    <p:cond delay="0"/>
                                  </p:stCondLst>
                                  <p:childTnLst>
                                    <p:set>
                                      <p:cBhvr>
                                        <p:cTn id="43" dur="1" fill="hold">
                                          <p:stCondLst>
                                            <p:cond delay="0"/>
                                          </p:stCondLst>
                                        </p:cTn>
                                        <p:tgtEl>
                                          <p:spTgt spid="27">
                                            <p:txEl>
                                              <p:pRg st="0" end="0"/>
                                            </p:txEl>
                                          </p:spTgt>
                                        </p:tgtEl>
                                        <p:attrNameLst>
                                          <p:attrName>style.visibility</p:attrName>
                                        </p:attrNameLst>
                                      </p:cBhvr>
                                      <p:to>
                                        <p:strVal val="visible"/>
                                      </p:to>
                                    </p:set>
                                    <p:animEffect transition="in" filter="wipe(left)">
                                      <p:cBhvr>
                                        <p:cTn id="44" dur="500"/>
                                        <p:tgtEl>
                                          <p:spTgt spid="2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8" grpId="0"/>
      <p:bldP spid="27"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CEC4"/>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579669" y="1092200"/>
            <a:ext cx="11130109" cy="5451743"/>
          </a:xfrm>
          <a:prstGeom prst="rect">
            <a:avLst/>
          </a:prstGeom>
        </p:spPr>
      </p:pic>
      <p:pic>
        <p:nvPicPr>
          <p:cNvPr id="3" name="Picture 3"/>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054974">
            <a:off x="282518" y="4681812"/>
            <a:ext cx="896395" cy="1838101"/>
          </a:xfrm>
          <a:prstGeom prst="rect">
            <a:avLst/>
          </a:prstGeom>
        </p:spPr>
      </p:pic>
      <p:pic>
        <p:nvPicPr>
          <p:cNvPr id="4" name="Picture 4"/>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0760001" y="368663"/>
            <a:ext cx="1431999" cy="1114236"/>
          </a:xfrm>
          <a:prstGeom prst="rect">
            <a:avLst/>
          </a:prstGeom>
        </p:spPr>
      </p:pic>
      <p:pic>
        <p:nvPicPr>
          <p:cNvPr id="13" name="Picture 13"/>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8001359">
            <a:off x="10754360" y="5926839"/>
            <a:ext cx="1372149" cy="318212"/>
          </a:xfrm>
          <a:prstGeom prst="rect">
            <a:avLst/>
          </a:prstGeom>
        </p:spPr>
      </p:pic>
      <p:pic>
        <p:nvPicPr>
          <p:cNvPr id="33" name="Picture 32">
            <a:extLst>
              <a:ext uri="{FF2B5EF4-FFF2-40B4-BE49-F238E27FC236}">
                <a16:creationId xmlns:a16="http://schemas.microsoft.com/office/drawing/2014/main" id="{F8C8159B-8F97-4362-A645-37142829E1FE}"/>
              </a:ext>
            </a:extLst>
          </p:cNvPr>
          <p:cNvPicPr>
            <a:picLocks noChangeAspect="1"/>
          </p:cNvPicPr>
          <p:nvPr/>
        </p:nvPicPr>
        <p:blipFill>
          <a:blip r:embed="rId11"/>
          <a:stretch>
            <a:fillRect/>
          </a:stretch>
        </p:blipFill>
        <p:spPr>
          <a:xfrm>
            <a:off x="579669" y="-58112"/>
            <a:ext cx="10596331" cy="1109923"/>
          </a:xfrm>
          <a:prstGeom prst="rect">
            <a:avLst/>
          </a:prstGeom>
        </p:spPr>
      </p:pic>
      <p:pic>
        <p:nvPicPr>
          <p:cNvPr id="12" name="Picture 12"/>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313464" y="544492"/>
            <a:ext cx="975299" cy="957567"/>
          </a:xfrm>
          <a:prstGeom prst="rect">
            <a:avLst/>
          </a:prstGeom>
        </p:spPr>
      </p:pic>
      <p:sp>
        <p:nvSpPr>
          <p:cNvPr id="9" name="TextBox 8">
            <a:extLst>
              <a:ext uri="{FF2B5EF4-FFF2-40B4-BE49-F238E27FC236}">
                <a16:creationId xmlns:a16="http://schemas.microsoft.com/office/drawing/2014/main" id="{DDB884B9-FCDE-4F23-9841-4DE377E7C1F2}"/>
              </a:ext>
            </a:extLst>
          </p:cNvPr>
          <p:cNvSpPr txBox="1"/>
          <p:nvPr/>
        </p:nvSpPr>
        <p:spPr>
          <a:xfrm>
            <a:off x="3075215" y="190549"/>
            <a:ext cx="4791696" cy="769441"/>
          </a:xfrm>
          <a:prstGeom prst="rect">
            <a:avLst/>
          </a:prstGeom>
          <a:noFill/>
        </p:spPr>
        <p:txBody>
          <a:bodyPr wrap="none" rtlCol="0">
            <a:spAutoFit/>
          </a:bodyPr>
          <a:lstStyle/>
          <a:p>
            <a:r>
              <a:rPr lang="en-US" sz="4400" b="1">
                <a:solidFill>
                  <a:srgbClr val="00B050"/>
                </a:solidFill>
                <a:effectLst>
                  <a:glow rad="63500">
                    <a:schemeClr val="accent3">
                      <a:satMod val="175000"/>
                      <a:alpha val="40000"/>
                    </a:schemeClr>
                  </a:glow>
                </a:effectLst>
                <a:latin typeface="UTM ViceroyJF" panose="02040603050506020204" pitchFamily="18" charset="0"/>
                <a:cs typeface="Times New Roman" panose="02020603050405020304" pitchFamily="18" charset="0"/>
              </a:rPr>
              <a:t>Bài 1: Đặt tính rồi tính</a:t>
            </a:r>
          </a:p>
        </p:txBody>
      </p:sp>
      <p:pic>
        <p:nvPicPr>
          <p:cNvPr id="11" name="Picture 10">
            <a:extLst>
              <a:ext uri="{FF2B5EF4-FFF2-40B4-BE49-F238E27FC236}">
                <a16:creationId xmlns:a16="http://schemas.microsoft.com/office/drawing/2014/main" id="{F8C8159B-8F97-4362-A645-37142829E1FE}"/>
              </a:ext>
            </a:extLst>
          </p:cNvPr>
          <p:cNvPicPr>
            <a:picLocks noChangeAspect="1"/>
          </p:cNvPicPr>
          <p:nvPr/>
        </p:nvPicPr>
        <p:blipFill>
          <a:blip r:embed="rId11"/>
          <a:stretch>
            <a:fillRect/>
          </a:stretch>
        </p:blipFill>
        <p:spPr>
          <a:xfrm>
            <a:off x="1554968" y="1382430"/>
            <a:ext cx="3204044" cy="785835"/>
          </a:xfrm>
          <a:prstGeom prst="rect">
            <a:avLst/>
          </a:prstGeom>
        </p:spPr>
      </p:pic>
      <p:pic>
        <p:nvPicPr>
          <p:cNvPr id="14" name="Picture 13">
            <a:extLst>
              <a:ext uri="{FF2B5EF4-FFF2-40B4-BE49-F238E27FC236}">
                <a16:creationId xmlns:a16="http://schemas.microsoft.com/office/drawing/2014/main" id="{F8C8159B-8F97-4362-A645-37142829E1FE}"/>
              </a:ext>
            </a:extLst>
          </p:cNvPr>
          <p:cNvPicPr>
            <a:picLocks noChangeAspect="1"/>
          </p:cNvPicPr>
          <p:nvPr/>
        </p:nvPicPr>
        <p:blipFill>
          <a:blip r:embed="rId11"/>
          <a:stretch>
            <a:fillRect/>
          </a:stretch>
        </p:blipFill>
        <p:spPr>
          <a:xfrm>
            <a:off x="4980103" y="1382430"/>
            <a:ext cx="3204044" cy="785835"/>
          </a:xfrm>
          <a:prstGeom prst="rect">
            <a:avLst/>
          </a:prstGeom>
        </p:spPr>
      </p:pic>
      <p:pic>
        <p:nvPicPr>
          <p:cNvPr id="16" name="Picture 15">
            <a:extLst>
              <a:ext uri="{FF2B5EF4-FFF2-40B4-BE49-F238E27FC236}">
                <a16:creationId xmlns:a16="http://schemas.microsoft.com/office/drawing/2014/main" id="{F8C8159B-8F97-4362-A645-37142829E1FE}"/>
              </a:ext>
            </a:extLst>
          </p:cNvPr>
          <p:cNvPicPr>
            <a:picLocks noChangeAspect="1"/>
          </p:cNvPicPr>
          <p:nvPr/>
        </p:nvPicPr>
        <p:blipFill>
          <a:blip r:embed="rId11"/>
          <a:stretch>
            <a:fillRect/>
          </a:stretch>
        </p:blipFill>
        <p:spPr>
          <a:xfrm>
            <a:off x="8184147" y="1420601"/>
            <a:ext cx="3204044" cy="785835"/>
          </a:xfrm>
          <a:prstGeom prst="rect">
            <a:avLst/>
          </a:prstGeom>
        </p:spPr>
      </p:pic>
      <p:sp>
        <p:nvSpPr>
          <p:cNvPr id="5" name="TextBox 4"/>
          <p:cNvSpPr txBox="1"/>
          <p:nvPr/>
        </p:nvSpPr>
        <p:spPr>
          <a:xfrm>
            <a:off x="2090154" y="1502059"/>
            <a:ext cx="2332206" cy="584775"/>
          </a:xfrm>
          <a:prstGeom prst="rect">
            <a:avLst/>
          </a:prstGeom>
          <a:noFill/>
        </p:spPr>
        <p:txBody>
          <a:bodyPr wrap="square" rtlCol="0">
            <a:spAutoFit/>
          </a:bodyPr>
          <a:lstStyle/>
          <a:p>
            <a:r>
              <a:rPr lang="en-US" altLang="vi-VN" sz="3200" b="1">
                <a:solidFill>
                  <a:srgbClr val="0000FF"/>
                </a:solidFill>
                <a:latin typeface="Times New Roman" panose="02020603050405020304" pitchFamily="18" charset="0"/>
                <a:cs typeface="Times New Roman" panose="02020603050405020304" pitchFamily="18" charset="0"/>
              </a:rPr>
              <a:t>a) 17 x 86</a:t>
            </a:r>
            <a:endParaRPr lang="en-US" sz="3200"/>
          </a:p>
        </p:txBody>
      </p:sp>
      <p:sp>
        <p:nvSpPr>
          <p:cNvPr id="6" name="TextBox 5"/>
          <p:cNvSpPr txBox="1"/>
          <p:nvPr/>
        </p:nvSpPr>
        <p:spPr>
          <a:xfrm>
            <a:off x="5486399" y="1529355"/>
            <a:ext cx="2335217" cy="584775"/>
          </a:xfrm>
          <a:prstGeom prst="rect">
            <a:avLst/>
          </a:prstGeom>
          <a:noFill/>
        </p:spPr>
        <p:txBody>
          <a:bodyPr wrap="square" rtlCol="0">
            <a:spAutoFit/>
          </a:bodyPr>
          <a:lstStyle/>
          <a:p>
            <a:r>
              <a:rPr lang="en-US" altLang="vi-VN" sz="3200" b="1">
                <a:solidFill>
                  <a:srgbClr val="0000FF"/>
                </a:solidFill>
                <a:latin typeface="Times New Roman" panose="02020603050405020304" pitchFamily="18" charset="0"/>
                <a:cs typeface="Times New Roman" panose="02020603050405020304" pitchFamily="18" charset="0"/>
              </a:rPr>
              <a:t>b) 428 x 39</a:t>
            </a:r>
            <a:endParaRPr lang="en-US" sz="3200"/>
          </a:p>
        </p:txBody>
      </p:sp>
      <p:sp>
        <p:nvSpPr>
          <p:cNvPr id="7" name="TextBox 6"/>
          <p:cNvSpPr txBox="1"/>
          <p:nvPr/>
        </p:nvSpPr>
        <p:spPr>
          <a:xfrm>
            <a:off x="8618560" y="1562694"/>
            <a:ext cx="2557440" cy="584775"/>
          </a:xfrm>
          <a:prstGeom prst="rect">
            <a:avLst/>
          </a:prstGeom>
          <a:noFill/>
        </p:spPr>
        <p:txBody>
          <a:bodyPr wrap="square" rtlCol="0">
            <a:spAutoFit/>
          </a:bodyPr>
          <a:lstStyle/>
          <a:p>
            <a:r>
              <a:rPr lang="en-US" altLang="vi-VN" sz="3200" b="1">
                <a:solidFill>
                  <a:srgbClr val="0000FF"/>
                </a:solidFill>
                <a:latin typeface="Times New Roman" panose="02020603050405020304" pitchFamily="18" charset="0"/>
                <a:cs typeface="Times New Roman" panose="02020603050405020304" pitchFamily="18" charset="0"/>
              </a:rPr>
              <a:t>c) 2057 x 23</a:t>
            </a:r>
            <a:endParaRPr lang="en-US" sz="3200"/>
          </a:p>
        </p:txBody>
      </p:sp>
      <p:grpSp>
        <p:nvGrpSpPr>
          <p:cNvPr id="17" name="Group 7"/>
          <p:cNvGrpSpPr>
            <a:grpSpLocks/>
          </p:cNvGrpSpPr>
          <p:nvPr/>
        </p:nvGrpSpPr>
        <p:grpSpPr bwMode="auto">
          <a:xfrm>
            <a:off x="2742179" y="2905125"/>
            <a:ext cx="1208087" cy="965200"/>
            <a:chOff x="773" y="2352"/>
            <a:chExt cx="571" cy="608"/>
          </a:xfrm>
        </p:grpSpPr>
        <p:sp>
          <p:nvSpPr>
            <p:cNvPr id="18" name="Text Box 8"/>
            <p:cNvSpPr txBox="1">
              <a:spLocks noChangeArrowheads="1"/>
            </p:cNvSpPr>
            <p:nvPr/>
          </p:nvSpPr>
          <p:spPr bwMode="auto">
            <a:xfrm>
              <a:off x="960" y="2352"/>
              <a:ext cx="384"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vi-VN" sz="3200" b="1">
                  <a:solidFill>
                    <a:srgbClr val="0000FF"/>
                  </a:solidFill>
                  <a:latin typeface="Times New Roman" panose="02020603050405020304" pitchFamily="18" charset="0"/>
                  <a:cs typeface="Times New Roman" panose="02020603050405020304" pitchFamily="18" charset="0"/>
                </a:rPr>
                <a:t>17</a:t>
              </a:r>
            </a:p>
          </p:txBody>
        </p:sp>
        <p:sp>
          <p:nvSpPr>
            <p:cNvPr id="19" name="Text Box 9"/>
            <p:cNvSpPr txBox="1">
              <a:spLocks noChangeArrowheads="1"/>
            </p:cNvSpPr>
            <p:nvPr/>
          </p:nvSpPr>
          <p:spPr bwMode="auto">
            <a:xfrm>
              <a:off x="960" y="2592"/>
              <a:ext cx="384"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vi-VN" sz="3200" b="1">
                  <a:solidFill>
                    <a:srgbClr val="0000FF"/>
                  </a:solidFill>
                  <a:latin typeface="Times New Roman" panose="02020603050405020304" pitchFamily="18" charset="0"/>
                  <a:cs typeface="Times New Roman" panose="02020603050405020304" pitchFamily="18" charset="0"/>
                </a:rPr>
                <a:t>86</a:t>
              </a:r>
            </a:p>
          </p:txBody>
        </p:sp>
        <p:sp>
          <p:nvSpPr>
            <p:cNvPr id="20" name="Line 12"/>
            <p:cNvSpPr>
              <a:spLocks noChangeShapeType="1"/>
            </p:cNvSpPr>
            <p:nvPr/>
          </p:nvSpPr>
          <p:spPr bwMode="auto">
            <a:xfrm>
              <a:off x="816" y="2928"/>
              <a:ext cx="48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 name="Text Box 14"/>
            <p:cNvSpPr txBox="1">
              <a:spLocks noChangeArrowheads="1"/>
            </p:cNvSpPr>
            <p:nvPr/>
          </p:nvSpPr>
          <p:spPr bwMode="auto">
            <a:xfrm>
              <a:off x="773" y="2448"/>
              <a:ext cx="384"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vi-VN" sz="3200" b="1">
                  <a:solidFill>
                    <a:srgbClr val="0000FF"/>
                  </a:solidFill>
                  <a:latin typeface="Times New Roman" panose="02020603050405020304" pitchFamily="18" charset="0"/>
                  <a:cs typeface="Times New Roman" panose="02020603050405020304" pitchFamily="18" charset="0"/>
                </a:rPr>
                <a:t>x</a:t>
              </a:r>
            </a:p>
          </p:txBody>
        </p:sp>
      </p:grpSp>
      <p:sp>
        <p:nvSpPr>
          <p:cNvPr id="22" name="Line 11"/>
          <p:cNvSpPr>
            <a:spLocks noChangeShapeType="1"/>
          </p:cNvSpPr>
          <p:nvPr/>
        </p:nvSpPr>
        <p:spPr bwMode="auto">
          <a:xfrm>
            <a:off x="2427854" y="4872038"/>
            <a:ext cx="1203325"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 name="TextBox 22"/>
          <p:cNvSpPr txBox="1">
            <a:spLocks noChangeArrowheads="1"/>
          </p:cNvSpPr>
          <p:nvPr/>
        </p:nvSpPr>
        <p:spPr bwMode="auto">
          <a:xfrm>
            <a:off x="3340666" y="3756025"/>
            <a:ext cx="38417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vi-VN" sz="3200" b="1">
                <a:solidFill>
                  <a:srgbClr val="0000FF"/>
                </a:solidFill>
                <a:latin typeface="Times New Roman" panose="02020603050405020304" pitchFamily="18" charset="0"/>
                <a:cs typeface="Times New Roman" panose="02020603050405020304" pitchFamily="18" charset="0"/>
              </a:rPr>
              <a:t>2</a:t>
            </a:r>
          </a:p>
        </p:txBody>
      </p:sp>
      <p:sp>
        <p:nvSpPr>
          <p:cNvPr id="24" name="TextBox 23"/>
          <p:cNvSpPr txBox="1">
            <a:spLocks noChangeArrowheads="1"/>
          </p:cNvSpPr>
          <p:nvPr/>
        </p:nvSpPr>
        <p:spPr bwMode="auto">
          <a:xfrm>
            <a:off x="3118725" y="3759200"/>
            <a:ext cx="3841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vi-VN" sz="3200" b="1">
                <a:solidFill>
                  <a:srgbClr val="0000FF"/>
                </a:solidFill>
                <a:latin typeface="Times New Roman" panose="02020603050405020304" pitchFamily="18" charset="0"/>
                <a:cs typeface="Times New Roman" panose="02020603050405020304" pitchFamily="18" charset="0"/>
              </a:rPr>
              <a:t>0</a:t>
            </a:r>
          </a:p>
        </p:txBody>
      </p:sp>
      <p:sp>
        <p:nvSpPr>
          <p:cNvPr id="25" name="TextBox 24"/>
          <p:cNvSpPr txBox="1">
            <a:spLocks noChangeArrowheads="1"/>
          </p:cNvSpPr>
          <p:nvPr/>
        </p:nvSpPr>
        <p:spPr bwMode="auto">
          <a:xfrm>
            <a:off x="2832666" y="3746500"/>
            <a:ext cx="3841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vi-VN" sz="3200" b="1">
                <a:solidFill>
                  <a:srgbClr val="0000FF"/>
                </a:solidFill>
                <a:latin typeface="Times New Roman" panose="02020603050405020304" pitchFamily="18" charset="0"/>
                <a:cs typeface="Times New Roman" panose="02020603050405020304" pitchFamily="18" charset="0"/>
              </a:rPr>
              <a:t>1</a:t>
            </a:r>
          </a:p>
        </p:txBody>
      </p:sp>
      <p:sp>
        <p:nvSpPr>
          <p:cNvPr id="26" name="TextBox 25"/>
          <p:cNvSpPr txBox="1">
            <a:spLocks noChangeArrowheads="1"/>
          </p:cNvSpPr>
          <p:nvPr/>
        </p:nvSpPr>
        <p:spPr bwMode="auto">
          <a:xfrm>
            <a:off x="3091429" y="4330700"/>
            <a:ext cx="3841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vi-VN" sz="3200" b="1">
                <a:solidFill>
                  <a:srgbClr val="0000FF"/>
                </a:solidFill>
                <a:latin typeface="Times New Roman" panose="02020603050405020304" pitchFamily="18" charset="0"/>
                <a:cs typeface="Times New Roman" panose="02020603050405020304" pitchFamily="18" charset="0"/>
              </a:rPr>
              <a:t>6</a:t>
            </a:r>
          </a:p>
        </p:txBody>
      </p:sp>
      <p:sp>
        <p:nvSpPr>
          <p:cNvPr id="27" name="TextBox 26"/>
          <p:cNvSpPr txBox="1">
            <a:spLocks noChangeArrowheads="1"/>
          </p:cNvSpPr>
          <p:nvPr/>
        </p:nvSpPr>
        <p:spPr bwMode="auto">
          <a:xfrm>
            <a:off x="2821554" y="4310063"/>
            <a:ext cx="384175"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vi-VN" sz="3200" b="1">
                <a:solidFill>
                  <a:srgbClr val="0000FF"/>
                </a:solidFill>
                <a:latin typeface="Times New Roman" panose="02020603050405020304" pitchFamily="18" charset="0"/>
                <a:cs typeface="Times New Roman" panose="02020603050405020304" pitchFamily="18" charset="0"/>
              </a:rPr>
              <a:t>3</a:t>
            </a:r>
          </a:p>
        </p:txBody>
      </p:sp>
      <p:sp>
        <p:nvSpPr>
          <p:cNvPr id="28" name="TextBox 27"/>
          <p:cNvSpPr txBox="1">
            <a:spLocks noChangeArrowheads="1"/>
          </p:cNvSpPr>
          <p:nvPr/>
        </p:nvSpPr>
        <p:spPr bwMode="auto">
          <a:xfrm>
            <a:off x="2535804" y="4303713"/>
            <a:ext cx="382587"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vi-VN" sz="3200" b="1">
                <a:solidFill>
                  <a:srgbClr val="0000FF"/>
                </a:solidFill>
                <a:latin typeface="Times New Roman" panose="02020603050405020304" pitchFamily="18" charset="0"/>
                <a:cs typeface="Times New Roman" panose="02020603050405020304" pitchFamily="18" charset="0"/>
              </a:rPr>
              <a:t>1</a:t>
            </a:r>
          </a:p>
        </p:txBody>
      </p:sp>
      <p:sp>
        <p:nvSpPr>
          <p:cNvPr id="29" name="TextBox 28"/>
          <p:cNvSpPr txBox="1">
            <a:spLocks noChangeArrowheads="1"/>
          </p:cNvSpPr>
          <p:nvPr/>
        </p:nvSpPr>
        <p:spPr bwMode="auto">
          <a:xfrm>
            <a:off x="3342562" y="4872038"/>
            <a:ext cx="3841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vi-VN" sz="3200" b="1">
                <a:solidFill>
                  <a:srgbClr val="0000FF"/>
                </a:solidFill>
                <a:latin typeface="Times New Roman" panose="02020603050405020304" pitchFamily="18" charset="0"/>
                <a:cs typeface="Times New Roman" panose="02020603050405020304" pitchFamily="18" charset="0"/>
              </a:rPr>
              <a:t>2</a:t>
            </a:r>
          </a:p>
        </p:txBody>
      </p:sp>
      <p:sp>
        <p:nvSpPr>
          <p:cNvPr id="30" name="TextBox 29"/>
          <p:cNvSpPr txBox="1">
            <a:spLocks noChangeArrowheads="1"/>
          </p:cNvSpPr>
          <p:nvPr/>
        </p:nvSpPr>
        <p:spPr bwMode="auto">
          <a:xfrm>
            <a:off x="3092994" y="4876800"/>
            <a:ext cx="3841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vi-VN" sz="3200" b="1">
                <a:solidFill>
                  <a:srgbClr val="0000FF"/>
                </a:solidFill>
                <a:latin typeface="Times New Roman" panose="02020603050405020304" pitchFamily="18" charset="0"/>
                <a:cs typeface="Times New Roman" panose="02020603050405020304" pitchFamily="18" charset="0"/>
              </a:rPr>
              <a:t>6</a:t>
            </a:r>
          </a:p>
        </p:txBody>
      </p:sp>
      <p:sp>
        <p:nvSpPr>
          <p:cNvPr id="31" name="TextBox 30"/>
          <p:cNvSpPr txBox="1">
            <a:spLocks noChangeArrowheads="1"/>
          </p:cNvSpPr>
          <p:nvPr/>
        </p:nvSpPr>
        <p:spPr bwMode="auto">
          <a:xfrm>
            <a:off x="2807883" y="4870450"/>
            <a:ext cx="3841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vi-VN" sz="3200" b="1">
                <a:solidFill>
                  <a:srgbClr val="0000FF"/>
                </a:solidFill>
                <a:latin typeface="Times New Roman" panose="02020603050405020304" pitchFamily="18" charset="0"/>
                <a:cs typeface="Times New Roman" panose="02020603050405020304" pitchFamily="18" charset="0"/>
              </a:rPr>
              <a:t>4</a:t>
            </a:r>
          </a:p>
        </p:txBody>
      </p:sp>
      <p:sp>
        <p:nvSpPr>
          <p:cNvPr id="32" name="TextBox 31"/>
          <p:cNvSpPr txBox="1">
            <a:spLocks noChangeArrowheads="1"/>
          </p:cNvSpPr>
          <p:nvPr/>
        </p:nvSpPr>
        <p:spPr bwMode="auto">
          <a:xfrm>
            <a:off x="2554523" y="4857750"/>
            <a:ext cx="38417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vi-VN" sz="3200" b="1">
                <a:solidFill>
                  <a:srgbClr val="0000FF"/>
                </a:solidFill>
                <a:latin typeface="Times New Roman" panose="02020603050405020304" pitchFamily="18" charset="0"/>
                <a:cs typeface="Times New Roman" panose="02020603050405020304" pitchFamily="18" charset="0"/>
              </a:rPr>
              <a:t>1</a:t>
            </a:r>
          </a:p>
        </p:txBody>
      </p:sp>
      <p:grpSp>
        <p:nvGrpSpPr>
          <p:cNvPr id="34" name="Group 16"/>
          <p:cNvGrpSpPr>
            <a:grpSpLocks/>
          </p:cNvGrpSpPr>
          <p:nvPr/>
        </p:nvGrpSpPr>
        <p:grpSpPr bwMode="auto">
          <a:xfrm>
            <a:off x="5923633" y="2841625"/>
            <a:ext cx="1431925" cy="965200"/>
            <a:chOff x="2405" y="2304"/>
            <a:chExt cx="677" cy="608"/>
          </a:xfrm>
        </p:grpSpPr>
        <p:sp>
          <p:nvSpPr>
            <p:cNvPr id="35" name="Text Box 17"/>
            <p:cNvSpPr txBox="1">
              <a:spLocks noChangeArrowheads="1"/>
            </p:cNvSpPr>
            <p:nvPr/>
          </p:nvSpPr>
          <p:spPr bwMode="auto">
            <a:xfrm>
              <a:off x="2592" y="2304"/>
              <a:ext cx="480"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vi-VN" sz="3200" b="1">
                  <a:solidFill>
                    <a:srgbClr val="0000FF"/>
                  </a:solidFill>
                  <a:latin typeface="Times New Roman" panose="02020603050405020304" pitchFamily="18" charset="0"/>
                  <a:cs typeface="Times New Roman" panose="02020603050405020304" pitchFamily="18" charset="0"/>
                </a:rPr>
                <a:t>428</a:t>
              </a:r>
            </a:p>
          </p:txBody>
        </p:sp>
        <p:sp>
          <p:nvSpPr>
            <p:cNvPr id="36" name="Text Box 18"/>
            <p:cNvSpPr txBox="1">
              <a:spLocks noChangeArrowheads="1"/>
            </p:cNvSpPr>
            <p:nvPr/>
          </p:nvSpPr>
          <p:spPr bwMode="auto">
            <a:xfrm>
              <a:off x="2698" y="2544"/>
              <a:ext cx="384"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vi-VN" sz="3200" b="1">
                  <a:solidFill>
                    <a:srgbClr val="0000FF"/>
                  </a:solidFill>
                  <a:latin typeface="Times New Roman" panose="02020603050405020304" pitchFamily="18" charset="0"/>
                  <a:cs typeface="Times New Roman" panose="02020603050405020304" pitchFamily="18" charset="0"/>
                </a:rPr>
                <a:t>39</a:t>
              </a:r>
            </a:p>
          </p:txBody>
        </p:sp>
        <p:sp>
          <p:nvSpPr>
            <p:cNvPr id="37" name="Text Box 22"/>
            <p:cNvSpPr txBox="1">
              <a:spLocks noChangeArrowheads="1"/>
            </p:cNvSpPr>
            <p:nvPr/>
          </p:nvSpPr>
          <p:spPr bwMode="auto">
            <a:xfrm>
              <a:off x="2405" y="2400"/>
              <a:ext cx="384"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vi-VN" sz="3200" b="1">
                  <a:solidFill>
                    <a:srgbClr val="0000FF"/>
                  </a:solidFill>
                  <a:latin typeface="Times New Roman" panose="02020603050405020304" pitchFamily="18" charset="0"/>
                  <a:cs typeface="Times New Roman" panose="02020603050405020304" pitchFamily="18" charset="0"/>
                </a:rPr>
                <a:t>x</a:t>
              </a:r>
            </a:p>
          </p:txBody>
        </p:sp>
        <p:sp>
          <p:nvSpPr>
            <p:cNvPr id="38" name="Line 23"/>
            <p:cNvSpPr>
              <a:spLocks noChangeShapeType="1"/>
            </p:cNvSpPr>
            <p:nvPr/>
          </p:nvSpPr>
          <p:spPr bwMode="auto">
            <a:xfrm>
              <a:off x="2424" y="2881"/>
              <a:ext cx="624"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39" name="Line 20"/>
          <p:cNvSpPr>
            <a:spLocks noChangeShapeType="1"/>
          </p:cNvSpPr>
          <p:nvPr/>
        </p:nvSpPr>
        <p:spPr bwMode="auto">
          <a:xfrm>
            <a:off x="5723608" y="4852988"/>
            <a:ext cx="132080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 name="TextBox 39"/>
          <p:cNvSpPr txBox="1">
            <a:spLocks noChangeArrowheads="1"/>
          </p:cNvSpPr>
          <p:nvPr/>
        </p:nvSpPr>
        <p:spPr bwMode="auto">
          <a:xfrm>
            <a:off x="6777708" y="3771900"/>
            <a:ext cx="3841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vi-VN" sz="3200" b="1">
                <a:solidFill>
                  <a:srgbClr val="0000FF"/>
                </a:solidFill>
                <a:latin typeface="Times New Roman" panose="02020603050405020304" pitchFamily="18" charset="0"/>
                <a:cs typeface="Times New Roman" panose="02020603050405020304" pitchFamily="18" charset="0"/>
              </a:rPr>
              <a:t>2</a:t>
            </a:r>
          </a:p>
        </p:txBody>
      </p:sp>
      <p:sp>
        <p:nvSpPr>
          <p:cNvPr id="41" name="TextBox 40"/>
          <p:cNvSpPr txBox="1">
            <a:spLocks noChangeArrowheads="1"/>
          </p:cNvSpPr>
          <p:nvPr/>
        </p:nvSpPr>
        <p:spPr bwMode="auto">
          <a:xfrm>
            <a:off x="6529418" y="3783013"/>
            <a:ext cx="3841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vi-VN" sz="3200" b="1">
                <a:solidFill>
                  <a:srgbClr val="0000FF"/>
                </a:solidFill>
                <a:latin typeface="Times New Roman" panose="02020603050405020304" pitchFamily="18" charset="0"/>
                <a:cs typeface="Times New Roman" panose="02020603050405020304" pitchFamily="18" charset="0"/>
              </a:rPr>
              <a:t>5</a:t>
            </a:r>
          </a:p>
        </p:txBody>
      </p:sp>
      <p:sp>
        <p:nvSpPr>
          <p:cNvPr id="42" name="TextBox 41"/>
          <p:cNvSpPr txBox="1">
            <a:spLocks noChangeArrowheads="1"/>
          </p:cNvSpPr>
          <p:nvPr/>
        </p:nvSpPr>
        <p:spPr bwMode="auto">
          <a:xfrm>
            <a:off x="6303354" y="3784600"/>
            <a:ext cx="3841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vi-VN" sz="3200" b="1">
                <a:solidFill>
                  <a:srgbClr val="0000FF"/>
                </a:solidFill>
                <a:latin typeface="Times New Roman" panose="02020603050405020304" pitchFamily="18" charset="0"/>
                <a:cs typeface="Times New Roman" panose="02020603050405020304" pitchFamily="18" charset="0"/>
              </a:rPr>
              <a:t>8</a:t>
            </a:r>
          </a:p>
        </p:txBody>
      </p:sp>
      <p:sp>
        <p:nvSpPr>
          <p:cNvPr id="43" name="TextBox 42"/>
          <p:cNvSpPr txBox="1">
            <a:spLocks noChangeArrowheads="1"/>
          </p:cNvSpPr>
          <p:nvPr/>
        </p:nvSpPr>
        <p:spPr bwMode="auto">
          <a:xfrm>
            <a:off x="6048406" y="3783013"/>
            <a:ext cx="3841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vi-VN" sz="3200" b="1">
                <a:solidFill>
                  <a:srgbClr val="0000FF"/>
                </a:solidFill>
                <a:latin typeface="Times New Roman" panose="02020603050405020304" pitchFamily="18" charset="0"/>
                <a:cs typeface="Times New Roman" panose="02020603050405020304" pitchFamily="18" charset="0"/>
              </a:rPr>
              <a:t>3</a:t>
            </a:r>
          </a:p>
        </p:txBody>
      </p:sp>
      <p:sp>
        <p:nvSpPr>
          <p:cNvPr id="44" name="TextBox 43"/>
          <p:cNvSpPr txBox="1">
            <a:spLocks noChangeArrowheads="1"/>
          </p:cNvSpPr>
          <p:nvPr/>
        </p:nvSpPr>
        <p:spPr bwMode="auto">
          <a:xfrm>
            <a:off x="6491958" y="4292600"/>
            <a:ext cx="3841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vi-VN" sz="3200" b="1">
                <a:solidFill>
                  <a:srgbClr val="0000FF"/>
                </a:solidFill>
                <a:latin typeface="Times New Roman" panose="02020603050405020304" pitchFamily="18" charset="0"/>
                <a:cs typeface="Times New Roman" panose="02020603050405020304" pitchFamily="18" charset="0"/>
              </a:rPr>
              <a:t>4</a:t>
            </a:r>
          </a:p>
        </p:txBody>
      </p:sp>
      <p:sp>
        <p:nvSpPr>
          <p:cNvPr id="45" name="TextBox 44"/>
          <p:cNvSpPr txBox="1">
            <a:spLocks noChangeArrowheads="1"/>
          </p:cNvSpPr>
          <p:nvPr/>
        </p:nvSpPr>
        <p:spPr bwMode="auto">
          <a:xfrm>
            <a:off x="6272883" y="4292600"/>
            <a:ext cx="38417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vi-VN" sz="3200" b="1">
                <a:solidFill>
                  <a:srgbClr val="0000FF"/>
                </a:solidFill>
                <a:latin typeface="Times New Roman" panose="02020603050405020304" pitchFamily="18" charset="0"/>
                <a:cs typeface="Times New Roman" panose="02020603050405020304" pitchFamily="18" charset="0"/>
              </a:rPr>
              <a:t>8</a:t>
            </a:r>
          </a:p>
        </p:txBody>
      </p:sp>
      <p:sp>
        <p:nvSpPr>
          <p:cNvPr id="46" name="TextBox 45"/>
          <p:cNvSpPr txBox="1">
            <a:spLocks noChangeArrowheads="1"/>
          </p:cNvSpPr>
          <p:nvPr/>
        </p:nvSpPr>
        <p:spPr bwMode="auto">
          <a:xfrm>
            <a:off x="6047766" y="4281488"/>
            <a:ext cx="3841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vi-VN" sz="3200" b="1">
                <a:solidFill>
                  <a:srgbClr val="0000FF"/>
                </a:solidFill>
                <a:latin typeface="Times New Roman" panose="02020603050405020304" pitchFamily="18" charset="0"/>
                <a:cs typeface="Times New Roman" panose="02020603050405020304" pitchFamily="18" charset="0"/>
              </a:rPr>
              <a:t>2</a:t>
            </a:r>
          </a:p>
        </p:txBody>
      </p:sp>
      <p:sp>
        <p:nvSpPr>
          <p:cNvPr id="47" name="TextBox 46"/>
          <p:cNvSpPr txBox="1">
            <a:spLocks noChangeArrowheads="1"/>
          </p:cNvSpPr>
          <p:nvPr/>
        </p:nvSpPr>
        <p:spPr bwMode="auto">
          <a:xfrm>
            <a:off x="5780758" y="4267200"/>
            <a:ext cx="38417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vi-VN" sz="3200" b="1">
                <a:solidFill>
                  <a:srgbClr val="0000FF"/>
                </a:solidFill>
                <a:latin typeface="Times New Roman" panose="02020603050405020304" pitchFamily="18" charset="0"/>
                <a:cs typeface="Times New Roman" panose="02020603050405020304" pitchFamily="18" charset="0"/>
              </a:rPr>
              <a:t>1</a:t>
            </a:r>
          </a:p>
        </p:txBody>
      </p:sp>
      <p:sp>
        <p:nvSpPr>
          <p:cNvPr id="48" name="TextBox 47"/>
          <p:cNvSpPr txBox="1">
            <a:spLocks noChangeArrowheads="1"/>
          </p:cNvSpPr>
          <p:nvPr/>
        </p:nvSpPr>
        <p:spPr bwMode="auto">
          <a:xfrm>
            <a:off x="6777708" y="4887913"/>
            <a:ext cx="3841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vi-VN" sz="3200" b="1">
                <a:solidFill>
                  <a:srgbClr val="0000FF"/>
                </a:solidFill>
                <a:latin typeface="Times New Roman" panose="02020603050405020304" pitchFamily="18" charset="0"/>
                <a:cs typeface="Times New Roman" panose="02020603050405020304" pitchFamily="18" charset="0"/>
              </a:rPr>
              <a:t>2</a:t>
            </a:r>
          </a:p>
        </p:txBody>
      </p:sp>
      <p:sp>
        <p:nvSpPr>
          <p:cNvPr id="49" name="TextBox 48"/>
          <p:cNvSpPr txBox="1">
            <a:spLocks noChangeArrowheads="1"/>
          </p:cNvSpPr>
          <p:nvPr/>
        </p:nvSpPr>
        <p:spPr bwMode="auto">
          <a:xfrm>
            <a:off x="6520533" y="4895850"/>
            <a:ext cx="3841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vi-VN" sz="3200" b="1">
                <a:solidFill>
                  <a:srgbClr val="0000FF"/>
                </a:solidFill>
                <a:latin typeface="Times New Roman" panose="02020603050405020304" pitchFamily="18" charset="0"/>
                <a:cs typeface="Times New Roman" panose="02020603050405020304" pitchFamily="18" charset="0"/>
              </a:rPr>
              <a:t>9</a:t>
            </a:r>
          </a:p>
        </p:txBody>
      </p:sp>
      <p:sp>
        <p:nvSpPr>
          <p:cNvPr id="50" name="TextBox 49"/>
          <p:cNvSpPr txBox="1">
            <a:spLocks noChangeArrowheads="1"/>
          </p:cNvSpPr>
          <p:nvPr/>
        </p:nvSpPr>
        <p:spPr bwMode="auto">
          <a:xfrm>
            <a:off x="6272883" y="4884738"/>
            <a:ext cx="3841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vi-VN" sz="3200" b="1">
                <a:solidFill>
                  <a:srgbClr val="0000FF"/>
                </a:solidFill>
                <a:latin typeface="Times New Roman" panose="02020603050405020304" pitchFamily="18" charset="0"/>
                <a:cs typeface="Times New Roman" panose="02020603050405020304" pitchFamily="18" charset="0"/>
              </a:rPr>
              <a:t>6</a:t>
            </a:r>
          </a:p>
        </p:txBody>
      </p:sp>
      <p:sp>
        <p:nvSpPr>
          <p:cNvPr id="51" name="TextBox 50"/>
          <p:cNvSpPr txBox="1">
            <a:spLocks noChangeArrowheads="1"/>
          </p:cNvSpPr>
          <p:nvPr/>
        </p:nvSpPr>
        <p:spPr bwMode="auto">
          <a:xfrm>
            <a:off x="6010945" y="4884738"/>
            <a:ext cx="3841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vi-VN" sz="3200" b="1">
                <a:solidFill>
                  <a:srgbClr val="0000FF"/>
                </a:solidFill>
                <a:latin typeface="Times New Roman" panose="02020603050405020304" pitchFamily="18" charset="0"/>
                <a:cs typeface="Times New Roman" panose="02020603050405020304" pitchFamily="18" charset="0"/>
              </a:rPr>
              <a:t>6</a:t>
            </a:r>
          </a:p>
        </p:txBody>
      </p:sp>
      <p:sp>
        <p:nvSpPr>
          <p:cNvPr id="52" name="TextBox 51"/>
          <p:cNvSpPr txBox="1">
            <a:spLocks noChangeArrowheads="1"/>
          </p:cNvSpPr>
          <p:nvPr/>
        </p:nvSpPr>
        <p:spPr bwMode="auto">
          <a:xfrm>
            <a:off x="5812508" y="4887913"/>
            <a:ext cx="382587"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vi-VN" sz="3200" b="1">
                <a:solidFill>
                  <a:srgbClr val="0000FF"/>
                </a:solidFill>
                <a:latin typeface="Times New Roman" panose="02020603050405020304" pitchFamily="18" charset="0"/>
                <a:cs typeface="Times New Roman" panose="02020603050405020304" pitchFamily="18" charset="0"/>
              </a:rPr>
              <a:t>1</a:t>
            </a:r>
          </a:p>
        </p:txBody>
      </p:sp>
      <p:grpSp>
        <p:nvGrpSpPr>
          <p:cNvPr id="53" name="Group 25"/>
          <p:cNvGrpSpPr>
            <a:grpSpLocks/>
          </p:cNvGrpSpPr>
          <p:nvPr/>
        </p:nvGrpSpPr>
        <p:grpSpPr bwMode="auto">
          <a:xfrm>
            <a:off x="9069388" y="2819400"/>
            <a:ext cx="1717675" cy="965200"/>
            <a:chOff x="4285" y="2352"/>
            <a:chExt cx="811" cy="608"/>
          </a:xfrm>
        </p:grpSpPr>
        <p:sp>
          <p:nvSpPr>
            <p:cNvPr id="54" name="Text Box 26"/>
            <p:cNvSpPr txBox="1">
              <a:spLocks noChangeArrowheads="1"/>
            </p:cNvSpPr>
            <p:nvPr/>
          </p:nvSpPr>
          <p:spPr bwMode="auto">
            <a:xfrm>
              <a:off x="4664" y="2592"/>
              <a:ext cx="384"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vi-VN" sz="3200" b="1">
                  <a:solidFill>
                    <a:srgbClr val="0000FF"/>
                  </a:solidFill>
                  <a:latin typeface=".VnTime" panose="020B7200000000000000" pitchFamily="34" charset="0"/>
                </a:rPr>
                <a:t>23</a:t>
              </a:r>
            </a:p>
          </p:txBody>
        </p:sp>
        <p:sp>
          <p:nvSpPr>
            <p:cNvPr id="55" name="Line 28"/>
            <p:cNvSpPr>
              <a:spLocks noChangeShapeType="1"/>
            </p:cNvSpPr>
            <p:nvPr/>
          </p:nvSpPr>
          <p:spPr bwMode="auto">
            <a:xfrm>
              <a:off x="4338" y="2952"/>
              <a:ext cx="672"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6" name="Text Box 30"/>
            <p:cNvSpPr txBox="1">
              <a:spLocks noChangeArrowheads="1"/>
            </p:cNvSpPr>
            <p:nvPr/>
          </p:nvSpPr>
          <p:spPr bwMode="auto">
            <a:xfrm>
              <a:off x="4285" y="2448"/>
              <a:ext cx="384"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vi-VN" sz="3200" b="1">
                  <a:solidFill>
                    <a:srgbClr val="0000FF"/>
                  </a:solidFill>
                  <a:latin typeface=".VnTime" panose="020B7200000000000000" pitchFamily="34" charset="0"/>
                </a:rPr>
                <a:t>x</a:t>
              </a:r>
            </a:p>
          </p:txBody>
        </p:sp>
        <p:sp>
          <p:nvSpPr>
            <p:cNvPr id="57" name="Text Box 31"/>
            <p:cNvSpPr txBox="1">
              <a:spLocks noChangeArrowheads="1"/>
            </p:cNvSpPr>
            <p:nvPr/>
          </p:nvSpPr>
          <p:spPr bwMode="auto">
            <a:xfrm>
              <a:off x="4448" y="2352"/>
              <a:ext cx="648"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vi-VN" sz="3200" b="1">
                  <a:solidFill>
                    <a:srgbClr val="0000FF"/>
                  </a:solidFill>
                  <a:latin typeface=".VnTime" panose="020B7200000000000000" pitchFamily="34" charset="0"/>
                </a:rPr>
                <a:t>2057</a:t>
              </a:r>
            </a:p>
          </p:txBody>
        </p:sp>
      </p:grpSp>
      <p:sp>
        <p:nvSpPr>
          <p:cNvPr id="58" name="Line 32"/>
          <p:cNvSpPr>
            <a:spLocks noChangeShapeType="1"/>
          </p:cNvSpPr>
          <p:nvPr/>
        </p:nvSpPr>
        <p:spPr bwMode="auto">
          <a:xfrm>
            <a:off x="9069388" y="4935538"/>
            <a:ext cx="1427162"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9" name="TextBox 58"/>
          <p:cNvSpPr txBox="1">
            <a:spLocks noChangeArrowheads="1"/>
          </p:cNvSpPr>
          <p:nvPr/>
        </p:nvSpPr>
        <p:spPr bwMode="auto">
          <a:xfrm>
            <a:off x="10086975" y="3814763"/>
            <a:ext cx="384175"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vi-VN" sz="3200" b="1">
                <a:solidFill>
                  <a:srgbClr val="0000FF"/>
                </a:solidFill>
                <a:latin typeface="Times New Roman" panose="02020603050405020304" pitchFamily="18" charset="0"/>
                <a:cs typeface="Times New Roman" panose="02020603050405020304" pitchFamily="18" charset="0"/>
              </a:rPr>
              <a:t>1</a:t>
            </a:r>
          </a:p>
        </p:txBody>
      </p:sp>
      <p:sp>
        <p:nvSpPr>
          <p:cNvPr id="60" name="TextBox 59"/>
          <p:cNvSpPr txBox="1">
            <a:spLocks noChangeArrowheads="1"/>
          </p:cNvSpPr>
          <p:nvPr/>
        </p:nvSpPr>
        <p:spPr bwMode="auto">
          <a:xfrm>
            <a:off x="9870436" y="3806825"/>
            <a:ext cx="38417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vi-VN" sz="3200" b="1">
                <a:solidFill>
                  <a:srgbClr val="0000FF"/>
                </a:solidFill>
                <a:latin typeface="Times New Roman" panose="02020603050405020304" pitchFamily="18" charset="0"/>
                <a:cs typeface="Times New Roman" panose="02020603050405020304" pitchFamily="18" charset="0"/>
              </a:rPr>
              <a:t>7</a:t>
            </a:r>
          </a:p>
        </p:txBody>
      </p:sp>
      <p:sp>
        <p:nvSpPr>
          <p:cNvPr id="61" name="TextBox 60"/>
          <p:cNvSpPr txBox="1">
            <a:spLocks noChangeArrowheads="1"/>
          </p:cNvSpPr>
          <p:nvPr/>
        </p:nvSpPr>
        <p:spPr bwMode="auto">
          <a:xfrm>
            <a:off x="9641196" y="3808413"/>
            <a:ext cx="3841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vi-VN" sz="3200" b="1">
                <a:solidFill>
                  <a:srgbClr val="0000FF"/>
                </a:solidFill>
                <a:latin typeface="Times New Roman" panose="02020603050405020304" pitchFamily="18" charset="0"/>
                <a:cs typeface="Times New Roman" panose="02020603050405020304" pitchFamily="18" charset="0"/>
              </a:rPr>
              <a:t>1</a:t>
            </a:r>
          </a:p>
        </p:txBody>
      </p:sp>
      <p:sp>
        <p:nvSpPr>
          <p:cNvPr id="62" name="TextBox 61"/>
          <p:cNvSpPr txBox="1">
            <a:spLocks noChangeArrowheads="1"/>
          </p:cNvSpPr>
          <p:nvPr/>
        </p:nvSpPr>
        <p:spPr bwMode="auto">
          <a:xfrm>
            <a:off x="9401484" y="3822700"/>
            <a:ext cx="3841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vi-VN" sz="3200" b="1">
                <a:solidFill>
                  <a:srgbClr val="0000FF"/>
                </a:solidFill>
                <a:latin typeface="Times New Roman" panose="02020603050405020304" pitchFamily="18" charset="0"/>
                <a:cs typeface="Times New Roman" panose="02020603050405020304" pitchFamily="18" charset="0"/>
              </a:rPr>
              <a:t>6</a:t>
            </a:r>
          </a:p>
        </p:txBody>
      </p:sp>
      <p:sp>
        <p:nvSpPr>
          <p:cNvPr id="63" name="TextBox 62"/>
          <p:cNvSpPr txBox="1">
            <a:spLocks noChangeArrowheads="1"/>
          </p:cNvSpPr>
          <p:nvPr/>
        </p:nvSpPr>
        <p:spPr bwMode="auto">
          <a:xfrm>
            <a:off x="9874250" y="4344988"/>
            <a:ext cx="3841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vi-VN" sz="3200" b="1">
                <a:solidFill>
                  <a:srgbClr val="0000FF"/>
                </a:solidFill>
                <a:latin typeface="Times New Roman" panose="02020603050405020304" pitchFamily="18" charset="0"/>
                <a:cs typeface="Times New Roman" panose="02020603050405020304" pitchFamily="18" charset="0"/>
              </a:rPr>
              <a:t>4</a:t>
            </a:r>
          </a:p>
        </p:txBody>
      </p:sp>
      <p:sp>
        <p:nvSpPr>
          <p:cNvPr id="64" name="TextBox 63"/>
          <p:cNvSpPr txBox="1">
            <a:spLocks noChangeArrowheads="1"/>
          </p:cNvSpPr>
          <p:nvPr/>
        </p:nvSpPr>
        <p:spPr bwMode="auto">
          <a:xfrm>
            <a:off x="9640888" y="4330700"/>
            <a:ext cx="382587"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vi-VN" sz="3200" b="1">
                <a:solidFill>
                  <a:srgbClr val="0000FF"/>
                </a:solidFill>
                <a:latin typeface="Times New Roman" panose="02020603050405020304" pitchFamily="18" charset="0"/>
                <a:cs typeface="Times New Roman" panose="02020603050405020304" pitchFamily="18" charset="0"/>
              </a:rPr>
              <a:t>1</a:t>
            </a:r>
          </a:p>
        </p:txBody>
      </p:sp>
      <p:sp>
        <p:nvSpPr>
          <p:cNvPr id="65" name="TextBox 64"/>
          <p:cNvSpPr txBox="1">
            <a:spLocks noChangeArrowheads="1"/>
          </p:cNvSpPr>
          <p:nvPr/>
        </p:nvSpPr>
        <p:spPr bwMode="auto">
          <a:xfrm>
            <a:off x="9413236" y="4330700"/>
            <a:ext cx="382587"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vi-VN" sz="3200" b="1">
                <a:solidFill>
                  <a:srgbClr val="0000FF"/>
                </a:solidFill>
                <a:latin typeface="Times New Roman" panose="02020603050405020304" pitchFamily="18" charset="0"/>
                <a:cs typeface="Times New Roman" panose="02020603050405020304" pitchFamily="18" charset="0"/>
              </a:rPr>
              <a:t>1</a:t>
            </a:r>
          </a:p>
        </p:txBody>
      </p:sp>
      <p:sp>
        <p:nvSpPr>
          <p:cNvPr id="66" name="TextBox 65"/>
          <p:cNvSpPr txBox="1">
            <a:spLocks noChangeArrowheads="1"/>
          </p:cNvSpPr>
          <p:nvPr/>
        </p:nvSpPr>
        <p:spPr bwMode="auto">
          <a:xfrm>
            <a:off x="9117013" y="4340225"/>
            <a:ext cx="38417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vi-VN" sz="3200" b="1">
                <a:solidFill>
                  <a:srgbClr val="0000FF"/>
                </a:solidFill>
                <a:latin typeface="Times New Roman" panose="02020603050405020304" pitchFamily="18" charset="0"/>
                <a:cs typeface="Times New Roman" panose="02020603050405020304" pitchFamily="18" charset="0"/>
              </a:rPr>
              <a:t>4</a:t>
            </a:r>
          </a:p>
        </p:txBody>
      </p:sp>
      <p:sp>
        <p:nvSpPr>
          <p:cNvPr id="67" name="TextBox 66"/>
          <p:cNvSpPr txBox="1">
            <a:spLocks noChangeArrowheads="1"/>
          </p:cNvSpPr>
          <p:nvPr/>
        </p:nvSpPr>
        <p:spPr bwMode="auto">
          <a:xfrm>
            <a:off x="10088563" y="4935538"/>
            <a:ext cx="384175"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vi-VN" sz="3200" b="1">
                <a:solidFill>
                  <a:srgbClr val="0000FF"/>
                </a:solidFill>
                <a:latin typeface="Times New Roman" panose="02020603050405020304" pitchFamily="18" charset="0"/>
                <a:cs typeface="Times New Roman" panose="02020603050405020304" pitchFamily="18" charset="0"/>
              </a:rPr>
              <a:t>1</a:t>
            </a:r>
          </a:p>
        </p:txBody>
      </p:sp>
      <p:sp>
        <p:nvSpPr>
          <p:cNvPr id="68" name="TextBox 67"/>
          <p:cNvSpPr txBox="1">
            <a:spLocks noChangeArrowheads="1"/>
          </p:cNvSpPr>
          <p:nvPr/>
        </p:nvSpPr>
        <p:spPr bwMode="auto">
          <a:xfrm>
            <a:off x="9874250" y="4946650"/>
            <a:ext cx="3841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vi-VN" sz="3200" b="1">
                <a:solidFill>
                  <a:srgbClr val="0000FF"/>
                </a:solidFill>
                <a:latin typeface="Times New Roman" panose="02020603050405020304" pitchFamily="18" charset="0"/>
                <a:cs typeface="Times New Roman" panose="02020603050405020304" pitchFamily="18" charset="0"/>
              </a:rPr>
              <a:t>1</a:t>
            </a:r>
          </a:p>
        </p:txBody>
      </p:sp>
      <p:sp>
        <p:nvSpPr>
          <p:cNvPr id="69" name="TextBox 68"/>
          <p:cNvSpPr txBox="1">
            <a:spLocks noChangeArrowheads="1"/>
          </p:cNvSpPr>
          <p:nvPr/>
        </p:nvSpPr>
        <p:spPr bwMode="auto">
          <a:xfrm>
            <a:off x="9666288" y="4929188"/>
            <a:ext cx="382587"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vi-VN" sz="3200" b="1">
                <a:solidFill>
                  <a:srgbClr val="0000FF"/>
                </a:solidFill>
                <a:latin typeface="Times New Roman" panose="02020603050405020304" pitchFamily="18" charset="0"/>
                <a:cs typeface="Times New Roman" panose="02020603050405020304" pitchFamily="18" charset="0"/>
              </a:rPr>
              <a:t>3</a:t>
            </a:r>
          </a:p>
        </p:txBody>
      </p:sp>
      <p:sp>
        <p:nvSpPr>
          <p:cNvPr id="70" name="TextBox 69"/>
          <p:cNvSpPr txBox="1">
            <a:spLocks noChangeArrowheads="1"/>
          </p:cNvSpPr>
          <p:nvPr/>
        </p:nvSpPr>
        <p:spPr bwMode="auto">
          <a:xfrm>
            <a:off x="9423400" y="4946650"/>
            <a:ext cx="3841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vi-VN" sz="3200" b="1">
                <a:solidFill>
                  <a:srgbClr val="0000FF"/>
                </a:solidFill>
                <a:latin typeface="Times New Roman" panose="02020603050405020304" pitchFamily="18" charset="0"/>
                <a:cs typeface="Times New Roman" panose="02020603050405020304" pitchFamily="18" charset="0"/>
              </a:rPr>
              <a:t>7</a:t>
            </a:r>
          </a:p>
        </p:txBody>
      </p:sp>
      <p:sp>
        <p:nvSpPr>
          <p:cNvPr id="71" name="TextBox 70"/>
          <p:cNvSpPr txBox="1">
            <a:spLocks noChangeArrowheads="1"/>
          </p:cNvSpPr>
          <p:nvPr/>
        </p:nvSpPr>
        <p:spPr bwMode="auto">
          <a:xfrm>
            <a:off x="9145588" y="4946650"/>
            <a:ext cx="382587"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vi-VN" sz="3200" b="1">
                <a:solidFill>
                  <a:srgbClr val="0000FF"/>
                </a:solidFill>
                <a:latin typeface="Times New Roman" panose="02020603050405020304" pitchFamily="18" charset="0"/>
                <a:cs typeface="Times New Roman" panose="02020603050405020304" pitchFamily="18" charset="0"/>
              </a:rPr>
              <a:t>4</a:t>
            </a:r>
          </a:p>
        </p:txBody>
      </p:sp>
    </p:spTree>
    <p:extLst>
      <p:ext uri="{BB962C8B-B14F-4D97-AF65-F5344CB8AC3E}">
        <p14:creationId xmlns:p14="http://schemas.microsoft.com/office/powerpoint/2010/main" val="365825019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diamond(in)">
                                      <p:cBhvr>
                                        <p:cTn id="7" dur="20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 calcmode="lin" valueType="num">
                                      <p:cBhvr additive="base">
                                        <p:cTn id="12" dur="500" fill="hold"/>
                                        <p:tgtEl>
                                          <p:spTgt spid="23"/>
                                        </p:tgtEl>
                                        <p:attrNameLst>
                                          <p:attrName>ppt_x</p:attrName>
                                        </p:attrNameLst>
                                      </p:cBhvr>
                                      <p:tavLst>
                                        <p:tav tm="0">
                                          <p:val>
                                            <p:strVal val="#ppt_x"/>
                                          </p:val>
                                        </p:tav>
                                        <p:tav tm="100000">
                                          <p:val>
                                            <p:strVal val="#ppt_x"/>
                                          </p:val>
                                        </p:tav>
                                      </p:tavLst>
                                    </p:anim>
                                    <p:anim calcmode="lin" valueType="num">
                                      <p:cBhvr additive="base">
                                        <p:cTn id="13"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24"/>
                                        </p:tgtEl>
                                        <p:attrNameLst>
                                          <p:attrName>style.visibility</p:attrName>
                                        </p:attrNameLst>
                                      </p:cBhvr>
                                      <p:to>
                                        <p:strVal val="visible"/>
                                      </p:to>
                                    </p:set>
                                    <p:anim calcmode="lin" valueType="num">
                                      <p:cBhvr additive="base">
                                        <p:cTn id="18" dur="500" fill="hold"/>
                                        <p:tgtEl>
                                          <p:spTgt spid="24"/>
                                        </p:tgtEl>
                                        <p:attrNameLst>
                                          <p:attrName>ppt_x</p:attrName>
                                        </p:attrNameLst>
                                      </p:cBhvr>
                                      <p:tavLst>
                                        <p:tav tm="0">
                                          <p:val>
                                            <p:strVal val="#ppt_x"/>
                                          </p:val>
                                        </p:tav>
                                        <p:tav tm="100000">
                                          <p:val>
                                            <p:strVal val="#ppt_x"/>
                                          </p:val>
                                        </p:tav>
                                      </p:tavLst>
                                    </p:anim>
                                    <p:anim calcmode="lin" valueType="num">
                                      <p:cBhvr additive="base">
                                        <p:cTn id="19"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25"/>
                                        </p:tgtEl>
                                        <p:attrNameLst>
                                          <p:attrName>style.visibility</p:attrName>
                                        </p:attrNameLst>
                                      </p:cBhvr>
                                      <p:to>
                                        <p:strVal val="visible"/>
                                      </p:to>
                                    </p:set>
                                    <p:anim calcmode="lin" valueType="num">
                                      <p:cBhvr additive="base">
                                        <p:cTn id="24" dur="500" fill="hold"/>
                                        <p:tgtEl>
                                          <p:spTgt spid="25"/>
                                        </p:tgtEl>
                                        <p:attrNameLst>
                                          <p:attrName>ppt_x</p:attrName>
                                        </p:attrNameLst>
                                      </p:cBhvr>
                                      <p:tavLst>
                                        <p:tav tm="0">
                                          <p:val>
                                            <p:strVal val="#ppt_x"/>
                                          </p:val>
                                        </p:tav>
                                        <p:tav tm="100000">
                                          <p:val>
                                            <p:strVal val="#ppt_x"/>
                                          </p:val>
                                        </p:tav>
                                      </p:tavLst>
                                    </p:anim>
                                    <p:anim calcmode="lin" valueType="num">
                                      <p:cBhvr additive="base">
                                        <p:cTn id="25"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26"/>
                                        </p:tgtEl>
                                        <p:attrNameLst>
                                          <p:attrName>style.visibility</p:attrName>
                                        </p:attrNameLst>
                                      </p:cBhvr>
                                      <p:to>
                                        <p:strVal val="visible"/>
                                      </p:to>
                                    </p:set>
                                    <p:anim calcmode="lin" valueType="num">
                                      <p:cBhvr additive="base">
                                        <p:cTn id="30" dur="500" fill="hold"/>
                                        <p:tgtEl>
                                          <p:spTgt spid="26"/>
                                        </p:tgtEl>
                                        <p:attrNameLst>
                                          <p:attrName>ppt_x</p:attrName>
                                        </p:attrNameLst>
                                      </p:cBhvr>
                                      <p:tavLst>
                                        <p:tav tm="0">
                                          <p:val>
                                            <p:strVal val="#ppt_x"/>
                                          </p:val>
                                        </p:tav>
                                        <p:tav tm="100000">
                                          <p:val>
                                            <p:strVal val="#ppt_x"/>
                                          </p:val>
                                        </p:tav>
                                      </p:tavLst>
                                    </p:anim>
                                    <p:anim calcmode="lin" valueType="num">
                                      <p:cBhvr additive="base">
                                        <p:cTn id="31"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27"/>
                                        </p:tgtEl>
                                        <p:attrNameLst>
                                          <p:attrName>style.visibility</p:attrName>
                                        </p:attrNameLst>
                                      </p:cBhvr>
                                      <p:to>
                                        <p:strVal val="visible"/>
                                      </p:to>
                                    </p:set>
                                    <p:anim calcmode="lin" valueType="num">
                                      <p:cBhvr additive="base">
                                        <p:cTn id="36" dur="500" fill="hold"/>
                                        <p:tgtEl>
                                          <p:spTgt spid="27"/>
                                        </p:tgtEl>
                                        <p:attrNameLst>
                                          <p:attrName>ppt_x</p:attrName>
                                        </p:attrNameLst>
                                      </p:cBhvr>
                                      <p:tavLst>
                                        <p:tav tm="0">
                                          <p:val>
                                            <p:strVal val="#ppt_x"/>
                                          </p:val>
                                        </p:tav>
                                        <p:tav tm="100000">
                                          <p:val>
                                            <p:strVal val="#ppt_x"/>
                                          </p:val>
                                        </p:tav>
                                      </p:tavLst>
                                    </p:anim>
                                    <p:anim calcmode="lin" valueType="num">
                                      <p:cBhvr additive="base">
                                        <p:cTn id="37"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28"/>
                                        </p:tgtEl>
                                        <p:attrNameLst>
                                          <p:attrName>style.visibility</p:attrName>
                                        </p:attrNameLst>
                                      </p:cBhvr>
                                      <p:to>
                                        <p:strVal val="visible"/>
                                      </p:to>
                                    </p:set>
                                    <p:anim calcmode="lin" valueType="num">
                                      <p:cBhvr additive="base">
                                        <p:cTn id="42" dur="500" fill="hold"/>
                                        <p:tgtEl>
                                          <p:spTgt spid="28"/>
                                        </p:tgtEl>
                                        <p:attrNameLst>
                                          <p:attrName>ppt_x</p:attrName>
                                        </p:attrNameLst>
                                      </p:cBhvr>
                                      <p:tavLst>
                                        <p:tav tm="0">
                                          <p:val>
                                            <p:strVal val="#ppt_x"/>
                                          </p:val>
                                        </p:tav>
                                        <p:tav tm="100000">
                                          <p:val>
                                            <p:strVal val="#ppt_x"/>
                                          </p:val>
                                        </p:tav>
                                      </p:tavLst>
                                    </p:anim>
                                    <p:anim calcmode="lin" valueType="num">
                                      <p:cBhvr additive="base">
                                        <p:cTn id="43"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22"/>
                                        </p:tgtEl>
                                        <p:attrNameLst>
                                          <p:attrName>style.visibility</p:attrName>
                                        </p:attrNameLst>
                                      </p:cBhvr>
                                      <p:to>
                                        <p:strVal val="visible"/>
                                      </p:to>
                                    </p:set>
                                    <p:anim calcmode="lin" valueType="num">
                                      <p:cBhvr additive="base">
                                        <p:cTn id="48" dur="500" fill="hold"/>
                                        <p:tgtEl>
                                          <p:spTgt spid="22"/>
                                        </p:tgtEl>
                                        <p:attrNameLst>
                                          <p:attrName>ppt_x</p:attrName>
                                        </p:attrNameLst>
                                      </p:cBhvr>
                                      <p:tavLst>
                                        <p:tav tm="0">
                                          <p:val>
                                            <p:strVal val="#ppt_x"/>
                                          </p:val>
                                        </p:tav>
                                        <p:tav tm="100000">
                                          <p:val>
                                            <p:strVal val="#ppt_x"/>
                                          </p:val>
                                        </p:tav>
                                      </p:tavLst>
                                    </p:anim>
                                    <p:anim calcmode="lin" valueType="num">
                                      <p:cBhvr additive="base">
                                        <p:cTn id="49"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29"/>
                                        </p:tgtEl>
                                        <p:attrNameLst>
                                          <p:attrName>style.visibility</p:attrName>
                                        </p:attrNameLst>
                                      </p:cBhvr>
                                      <p:to>
                                        <p:strVal val="visible"/>
                                      </p:to>
                                    </p:set>
                                    <p:anim calcmode="lin" valueType="num">
                                      <p:cBhvr additive="base">
                                        <p:cTn id="54" dur="500" fill="hold"/>
                                        <p:tgtEl>
                                          <p:spTgt spid="29"/>
                                        </p:tgtEl>
                                        <p:attrNameLst>
                                          <p:attrName>ppt_x</p:attrName>
                                        </p:attrNameLst>
                                      </p:cBhvr>
                                      <p:tavLst>
                                        <p:tav tm="0">
                                          <p:val>
                                            <p:strVal val="#ppt_x"/>
                                          </p:val>
                                        </p:tav>
                                        <p:tav tm="100000">
                                          <p:val>
                                            <p:strVal val="#ppt_x"/>
                                          </p:val>
                                        </p:tav>
                                      </p:tavLst>
                                    </p:anim>
                                    <p:anim calcmode="lin" valueType="num">
                                      <p:cBhvr additive="base">
                                        <p:cTn id="55"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2" presetClass="entr" presetSubtype="4" fill="hold" grpId="0" nodeType="clickEffect">
                                  <p:stCondLst>
                                    <p:cond delay="0"/>
                                  </p:stCondLst>
                                  <p:childTnLst>
                                    <p:set>
                                      <p:cBhvr>
                                        <p:cTn id="59" dur="1" fill="hold">
                                          <p:stCondLst>
                                            <p:cond delay="0"/>
                                          </p:stCondLst>
                                        </p:cTn>
                                        <p:tgtEl>
                                          <p:spTgt spid="30"/>
                                        </p:tgtEl>
                                        <p:attrNameLst>
                                          <p:attrName>style.visibility</p:attrName>
                                        </p:attrNameLst>
                                      </p:cBhvr>
                                      <p:to>
                                        <p:strVal val="visible"/>
                                      </p:to>
                                    </p:set>
                                    <p:anim calcmode="lin" valueType="num">
                                      <p:cBhvr additive="base">
                                        <p:cTn id="60" dur="500" fill="hold"/>
                                        <p:tgtEl>
                                          <p:spTgt spid="30"/>
                                        </p:tgtEl>
                                        <p:attrNameLst>
                                          <p:attrName>ppt_x</p:attrName>
                                        </p:attrNameLst>
                                      </p:cBhvr>
                                      <p:tavLst>
                                        <p:tav tm="0">
                                          <p:val>
                                            <p:strVal val="#ppt_x"/>
                                          </p:val>
                                        </p:tav>
                                        <p:tav tm="100000">
                                          <p:val>
                                            <p:strVal val="#ppt_x"/>
                                          </p:val>
                                        </p:tav>
                                      </p:tavLst>
                                    </p:anim>
                                    <p:anim calcmode="lin" valueType="num">
                                      <p:cBhvr additive="base">
                                        <p:cTn id="61"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2" presetClass="entr" presetSubtype="4" fill="hold" grpId="0" nodeType="clickEffect">
                                  <p:stCondLst>
                                    <p:cond delay="0"/>
                                  </p:stCondLst>
                                  <p:childTnLst>
                                    <p:set>
                                      <p:cBhvr>
                                        <p:cTn id="65" dur="1" fill="hold">
                                          <p:stCondLst>
                                            <p:cond delay="0"/>
                                          </p:stCondLst>
                                        </p:cTn>
                                        <p:tgtEl>
                                          <p:spTgt spid="31"/>
                                        </p:tgtEl>
                                        <p:attrNameLst>
                                          <p:attrName>style.visibility</p:attrName>
                                        </p:attrNameLst>
                                      </p:cBhvr>
                                      <p:to>
                                        <p:strVal val="visible"/>
                                      </p:to>
                                    </p:set>
                                    <p:anim calcmode="lin" valueType="num">
                                      <p:cBhvr additive="base">
                                        <p:cTn id="66" dur="500" fill="hold"/>
                                        <p:tgtEl>
                                          <p:spTgt spid="31"/>
                                        </p:tgtEl>
                                        <p:attrNameLst>
                                          <p:attrName>ppt_x</p:attrName>
                                        </p:attrNameLst>
                                      </p:cBhvr>
                                      <p:tavLst>
                                        <p:tav tm="0">
                                          <p:val>
                                            <p:strVal val="#ppt_x"/>
                                          </p:val>
                                        </p:tav>
                                        <p:tav tm="100000">
                                          <p:val>
                                            <p:strVal val="#ppt_x"/>
                                          </p:val>
                                        </p:tav>
                                      </p:tavLst>
                                    </p:anim>
                                    <p:anim calcmode="lin" valueType="num">
                                      <p:cBhvr additive="base">
                                        <p:cTn id="67"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2" presetClass="entr" presetSubtype="4" fill="hold" grpId="0" nodeType="clickEffect">
                                  <p:stCondLst>
                                    <p:cond delay="0"/>
                                  </p:stCondLst>
                                  <p:childTnLst>
                                    <p:set>
                                      <p:cBhvr>
                                        <p:cTn id="71" dur="1" fill="hold">
                                          <p:stCondLst>
                                            <p:cond delay="0"/>
                                          </p:stCondLst>
                                        </p:cTn>
                                        <p:tgtEl>
                                          <p:spTgt spid="32"/>
                                        </p:tgtEl>
                                        <p:attrNameLst>
                                          <p:attrName>style.visibility</p:attrName>
                                        </p:attrNameLst>
                                      </p:cBhvr>
                                      <p:to>
                                        <p:strVal val="visible"/>
                                      </p:to>
                                    </p:set>
                                    <p:anim calcmode="lin" valueType="num">
                                      <p:cBhvr additive="base">
                                        <p:cTn id="72" dur="500" fill="hold"/>
                                        <p:tgtEl>
                                          <p:spTgt spid="32"/>
                                        </p:tgtEl>
                                        <p:attrNameLst>
                                          <p:attrName>ppt_x</p:attrName>
                                        </p:attrNameLst>
                                      </p:cBhvr>
                                      <p:tavLst>
                                        <p:tav tm="0">
                                          <p:val>
                                            <p:strVal val="#ppt_x"/>
                                          </p:val>
                                        </p:tav>
                                        <p:tav tm="100000">
                                          <p:val>
                                            <p:strVal val="#ppt_x"/>
                                          </p:val>
                                        </p:tav>
                                      </p:tavLst>
                                    </p:anim>
                                    <p:anim calcmode="lin" valueType="num">
                                      <p:cBhvr additive="base">
                                        <p:cTn id="73" dur="500" fill="hold"/>
                                        <p:tgtEl>
                                          <p:spTgt spid="32"/>
                                        </p:tgtEl>
                                        <p:attrNameLst>
                                          <p:attrName>ppt_y</p:attrName>
                                        </p:attrNameLst>
                                      </p:cBhvr>
                                      <p:tavLst>
                                        <p:tav tm="0">
                                          <p:val>
                                            <p:strVal val="1+#ppt_h/2"/>
                                          </p:val>
                                        </p:tav>
                                        <p:tav tm="100000">
                                          <p:val>
                                            <p:strVal val="#ppt_y"/>
                                          </p:val>
                                        </p:tav>
                                      </p:tavLst>
                                    </p:anim>
                                  </p:childTnLst>
                                </p:cTn>
                              </p:par>
                              <p:par>
                                <p:cTn id="74" presetID="8" presetClass="entr" presetSubtype="16" fill="hold" nodeType="withEffect">
                                  <p:stCondLst>
                                    <p:cond delay="0"/>
                                  </p:stCondLst>
                                  <p:childTnLst>
                                    <p:set>
                                      <p:cBhvr>
                                        <p:cTn id="75" dur="1" fill="hold">
                                          <p:stCondLst>
                                            <p:cond delay="0"/>
                                          </p:stCondLst>
                                        </p:cTn>
                                        <p:tgtEl>
                                          <p:spTgt spid="34"/>
                                        </p:tgtEl>
                                        <p:attrNameLst>
                                          <p:attrName>style.visibility</p:attrName>
                                        </p:attrNameLst>
                                      </p:cBhvr>
                                      <p:to>
                                        <p:strVal val="visible"/>
                                      </p:to>
                                    </p:set>
                                    <p:animEffect transition="in" filter="diamond(in)">
                                      <p:cBhvr>
                                        <p:cTn id="76" dur="2000"/>
                                        <p:tgtEl>
                                          <p:spTgt spid="34"/>
                                        </p:tgtEl>
                                      </p:cBhvr>
                                    </p:animEffect>
                                  </p:childTnLst>
                                </p:cTn>
                              </p:par>
                            </p:childTnLst>
                          </p:cTn>
                        </p:par>
                      </p:childTnLst>
                    </p:cTn>
                  </p:par>
                  <p:par>
                    <p:cTn id="77" fill="hold">
                      <p:stCondLst>
                        <p:cond delay="indefinite"/>
                      </p:stCondLst>
                      <p:childTnLst>
                        <p:par>
                          <p:cTn id="78" fill="hold">
                            <p:stCondLst>
                              <p:cond delay="0"/>
                            </p:stCondLst>
                            <p:childTnLst>
                              <p:par>
                                <p:cTn id="79" presetID="2" presetClass="entr" presetSubtype="4" fill="hold" grpId="0" nodeType="clickEffect">
                                  <p:stCondLst>
                                    <p:cond delay="0"/>
                                  </p:stCondLst>
                                  <p:childTnLst>
                                    <p:set>
                                      <p:cBhvr>
                                        <p:cTn id="80" dur="1" fill="hold">
                                          <p:stCondLst>
                                            <p:cond delay="0"/>
                                          </p:stCondLst>
                                        </p:cTn>
                                        <p:tgtEl>
                                          <p:spTgt spid="40"/>
                                        </p:tgtEl>
                                        <p:attrNameLst>
                                          <p:attrName>style.visibility</p:attrName>
                                        </p:attrNameLst>
                                      </p:cBhvr>
                                      <p:to>
                                        <p:strVal val="visible"/>
                                      </p:to>
                                    </p:set>
                                    <p:anim calcmode="lin" valueType="num">
                                      <p:cBhvr additive="base">
                                        <p:cTn id="81" dur="500" fill="hold"/>
                                        <p:tgtEl>
                                          <p:spTgt spid="40"/>
                                        </p:tgtEl>
                                        <p:attrNameLst>
                                          <p:attrName>ppt_x</p:attrName>
                                        </p:attrNameLst>
                                      </p:cBhvr>
                                      <p:tavLst>
                                        <p:tav tm="0">
                                          <p:val>
                                            <p:strVal val="#ppt_x"/>
                                          </p:val>
                                        </p:tav>
                                        <p:tav tm="100000">
                                          <p:val>
                                            <p:strVal val="#ppt_x"/>
                                          </p:val>
                                        </p:tav>
                                      </p:tavLst>
                                    </p:anim>
                                    <p:anim calcmode="lin" valueType="num">
                                      <p:cBhvr additive="base">
                                        <p:cTn id="82"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2" presetClass="entr" presetSubtype="4" fill="hold" grpId="0" nodeType="clickEffect">
                                  <p:stCondLst>
                                    <p:cond delay="0"/>
                                  </p:stCondLst>
                                  <p:childTnLst>
                                    <p:set>
                                      <p:cBhvr>
                                        <p:cTn id="86" dur="1" fill="hold">
                                          <p:stCondLst>
                                            <p:cond delay="0"/>
                                          </p:stCondLst>
                                        </p:cTn>
                                        <p:tgtEl>
                                          <p:spTgt spid="41"/>
                                        </p:tgtEl>
                                        <p:attrNameLst>
                                          <p:attrName>style.visibility</p:attrName>
                                        </p:attrNameLst>
                                      </p:cBhvr>
                                      <p:to>
                                        <p:strVal val="visible"/>
                                      </p:to>
                                    </p:set>
                                    <p:anim calcmode="lin" valueType="num">
                                      <p:cBhvr additive="base">
                                        <p:cTn id="87" dur="500" fill="hold"/>
                                        <p:tgtEl>
                                          <p:spTgt spid="41"/>
                                        </p:tgtEl>
                                        <p:attrNameLst>
                                          <p:attrName>ppt_x</p:attrName>
                                        </p:attrNameLst>
                                      </p:cBhvr>
                                      <p:tavLst>
                                        <p:tav tm="0">
                                          <p:val>
                                            <p:strVal val="#ppt_x"/>
                                          </p:val>
                                        </p:tav>
                                        <p:tav tm="100000">
                                          <p:val>
                                            <p:strVal val="#ppt_x"/>
                                          </p:val>
                                        </p:tav>
                                      </p:tavLst>
                                    </p:anim>
                                    <p:anim calcmode="lin" valueType="num">
                                      <p:cBhvr additive="base">
                                        <p:cTn id="88" dur="500" fill="hold"/>
                                        <p:tgtEl>
                                          <p:spTgt spid="41"/>
                                        </p:tgtEl>
                                        <p:attrNameLst>
                                          <p:attrName>ppt_y</p:attrName>
                                        </p:attrNameLst>
                                      </p:cBhvr>
                                      <p:tavLst>
                                        <p:tav tm="0">
                                          <p:val>
                                            <p:strVal val="1+#ppt_h/2"/>
                                          </p:val>
                                        </p:tav>
                                        <p:tav tm="100000">
                                          <p:val>
                                            <p:strVal val="#ppt_y"/>
                                          </p:val>
                                        </p:tav>
                                      </p:tavLst>
                                    </p:anim>
                                  </p:childTnLst>
                                </p:cTn>
                              </p:par>
                            </p:childTnLst>
                          </p:cTn>
                        </p:par>
                      </p:childTnLst>
                    </p:cTn>
                  </p:par>
                  <p:par>
                    <p:cTn id="89" fill="hold">
                      <p:stCondLst>
                        <p:cond delay="indefinite"/>
                      </p:stCondLst>
                      <p:childTnLst>
                        <p:par>
                          <p:cTn id="90" fill="hold">
                            <p:stCondLst>
                              <p:cond delay="0"/>
                            </p:stCondLst>
                            <p:childTnLst>
                              <p:par>
                                <p:cTn id="91" presetID="2" presetClass="entr" presetSubtype="4" fill="hold" grpId="0" nodeType="clickEffect">
                                  <p:stCondLst>
                                    <p:cond delay="0"/>
                                  </p:stCondLst>
                                  <p:childTnLst>
                                    <p:set>
                                      <p:cBhvr>
                                        <p:cTn id="92" dur="1" fill="hold">
                                          <p:stCondLst>
                                            <p:cond delay="0"/>
                                          </p:stCondLst>
                                        </p:cTn>
                                        <p:tgtEl>
                                          <p:spTgt spid="42"/>
                                        </p:tgtEl>
                                        <p:attrNameLst>
                                          <p:attrName>style.visibility</p:attrName>
                                        </p:attrNameLst>
                                      </p:cBhvr>
                                      <p:to>
                                        <p:strVal val="visible"/>
                                      </p:to>
                                    </p:set>
                                    <p:anim calcmode="lin" valueType="num">
                                      <p:cBhvr additive="base">
                                        <p:cTn id="93" dur="500" fill="hold"/>
                                        <p:tgtEl>
                                          <p:spTgt spid="42"/>
                                        </p:tgtEl>
                                        <p:attrNameLst>
                                          <p:attrName>ppt_x</p:attrName>
                                        </p:attrNameLst>
                                      </p:cBhvr>
                                      <p:tavLst>
                                        <p:tav tm="0">
                                          <p:val>
                                            <p:strVal val="#ppt_x"/>
                                          </p:val>
                                        </p:tav>
                                        <p:tav tm="100000">
                                          <p:val>
                                            <p:strVal val="#ppt_x"/>
                                          </p:val>
                                        </p:tav>
                                      </p:tavLst>
                                    </p:anim>
                                    <p:anim calcmode="lin" valueType="num">
                                      <p:cBhvr additive="base">
                                        <p:cTn id="94"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par>
                    <p:cTn id="95" fill="hold">
                      <p:stCondLst>
                        <p:cond delay="indefinite"/>
                      </p:stCondLst>
                      <p:childTnLst>
                        <p:par>
                          <p:cTn id="96" fill="hold">
                            <p:stCondLst>
                              <p:cond delay="0"/>
                            </p:stCondLst>
                            <p:childTnLst>
                              <p:par>
                                <p:cTn id="97" presetID="2" presetClass="entr" presetSubtype="4" fill="hold" grpId="0" nodeType="clickEffect">
                                  <p:stCondLst>
                                    <p:cond delay="0"/>
                                  </p:stCondLst>
                                  <p:childTnLst>
                                    <p:set>
                                      <p:cBhvr>
                                        <p:cTn id="98" dur="1" fill="hold">
                                          <p:stCondLst>
                                            <p:cond delay="0"/>
                                          </p:stCondLst>
                                        </p:cTn>
                                        <p:tgtEl>
                                          <p:spTgt spid="43"/>
                                        </p:tgtEl>
                                        <p:attrNameLst>
                                          <p:attrName>style.visibility</p:attrName>
                                        </p:attrNameLst>
                                      </p:cBhvr>
                                      <p:to>
                                        <p:strVal val="visible"/>
                                      </p:to>
                                    </p:set>
                                    <p:anim calcmode="lin" valueType="num">
                                      <p:cBhvr additive="base">
                                        <p:cTn id="99" dur="500" fill="hold"/>
                                        <p:tgtEl>
                                          <p:spTgt spid="43"/>
                                        </p:tgtEl>
                                        <p:attrNameLst>
                                          <p:attrName>ppt_x</p:attrName>
                                        </p:attrNameLst>
                                      </p:cBhvr>
                                      <p:tavLst>
                                        <p:tav tm="0">
                                          <p:val>
                                            <p:strVal val="#ppt_x"/>
                                          </p:val>
                                        </p:tav>
                                        <p:tav tm="100000">
                                          <p:val>
                                            <p:strVal val="#ppt_x"/>
                                          </p:val>
                                        </p:tav>
                                      </p:tavLst>
                                    </p:anim>
                                    <p:anim calcmode="lin" valueType="num">
                                      <p:cBhvr additive="base">
                                        <p:cTn id="100" dur="500" fill="hold"/>
                                        <p:tgtEl>
                                          <p:spTgt spid="43"/>
                                        </p:tgtEl>
                                        <p:attrNameLst>
                                          <p:attrName>ppt_y</p:attrName>
                                        </p:attrNameLst>
                                      </p:cBhvr>
                                      <p:tavLst>
                                        <p:tav tm="0">
                                          <p:val>
                                            <p:strVal val="1+#ppt_h/2"/>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2" presetClass="entr" presetSubtype="4" fill="hold" grpId="0" nodeType="clickEffect">
                                  <p:stCondLst>
                                    <p:cond delay="0"/>
                                  </p:stCondLst>
                                  <p:childTnLst>
                                    <p:set>
                                      <p:cBhvr>
                                        <p:cTn id="104" dur="1" fill="hold">
                                          <p:stCondLst>
                                            <p:cond delay="0"/>
                                          </p:stCondLst>
                                        </p:cTn>
                                        <p:tgtEl>
                                          <p:spTgt spid="44"/>
                                        </p:tgtEl>
                                        <p:attrNameLst>
                                          <p:attrName>style.visibility</p:attrName>
                                        </p:attrNameLst>
                                      </p:cBhvr>
                                      <p:to>
                                        <p:strVal val="visible"/>
                                      </p:to>
                                    </p:set>
                                    <p:anim calcmode="lin" valueType="num">
                                      <p:cBhvr additive="base">
                                        <p:cTn id="105" dur="500" fill="hold"/>
                                        <p:tgtEl>
                                          <p:spTgt spid="44"/>
                                        </p:tgtEl>
                                        <p:attrNameLst>
                                          <p:attrName>ppt_x</p:attrName>
                                        </p:attrNameLst>
                                      </p:cBhvr>
                                      <p:tavLst>
                                        <p:tav tm="0">
                                          <p:val>
                                            <p:strVal val="#ppt_x"/>
                                          </p:val>
                                        </p:tav>
                                        <p:tav tm="100000">
                                          <p:val>
                                            <p:strVal val="#ppt_x"/>
                                          </p:val>
                                        </p:tav>
                                      </p:tavLst>
                                    </p:anim>
                                    <p:anim calcmode="lin" valueType="num">
                                      <p:cBhvr additive="base">
                                        <p:cTn id="106" dur="500" fill="hold"/>
                                        <p:tgtEl>
                                          <p:spTgt spid="44"/>
                                        </p:tgtEl>
                                        <p:attrNameLst>
                                          <p:attrName>ppt_y</p:attrName>
                                        </p:attrNameLst>
                                      </p:cBhvr>
                                      <p:tavLst>
                                        <p:tav tm="0">
                                          <p:val>
                                            <p:strVal val="1+#ppt_h/2"/>
                                          </p:val>
                                        </p:tav>
                                        <p:tav tm="100000">
                                          <p:val>
                                            <p:strVal val="#ppt_y"/>
                                          </p:val>
                                        </p:tav>
                                      </p:tavLst>
                                    </p:anim>
                                  </p:childTnLst>
                                </p:cTn>
                              </p:par>
                            </p:childTnLst>
                          </p:cTn>
                        </p:par>
                      </p:childTnLst>
                    </p:cTn>
                  </p:par>
                  <p:par>
                    <p:cTn id="107" fill="hold">
                      <p:stCondLst>
                        <p:cond delay="indefinite"/>
                      </p:stCondLst>
                      <p:childTnLst>
                        <p:par>
                          <p:cTn id="108" fill="hold">
                            <p:stCondLst>
                              <p:cond delay="0"/>
                            </p:stCondLst>
                            <p:childTnLst>
                              <p:par>
                                <p:cTn id="109" presetID="2" presetClass="entr" presetSubtype="4" fill="hold" grpId="0" nodeType="clickEffect">
                                  <p:stCondLst>
                                    <p:cond delay="0"/>
                                  </p:stCondLst>
                                  <p:childTnLst>
                                    <p:set>
                                      <p:cBhvr>
                                        <p:cTn id="110" dur="1" fill="hold">
                                          <p:stCondLst>
                                            <p:cond delay="0"/>
                                          </p:stCondLst>
                                        </p:cTn>
                                        <p:tgtEl>
                                          <p:spTgt spid="45"/>
                                        </p:tgtEl>
                                        <p:attrNameLst>
                                          <p:attrName>style.visibility</p:attrName>
                                        </p:attrNameLst>
                                      </p:cBhvr>
                                      <p:to>
                                        <p:strVal val="visible"/>
                                      </p:to>
                                    </p:set>
                                    <p:anim calcmode="lin" valueType="num">
                                      <p:cBhvr additive="base">
                                        <p:cTn id="111" dur="500" fill="hold"/>
                                        <p:tgtEl>
                                          <p:spTgt spid="45"/>
                                        </p:tgtEl>
                                        <p:attrNameLst>
                                          <p:attrName>ppt_x</p:attrName>
                                        </p:attrNameLst>
                                      </p:cBhvr>
                                      <p:tavLst>
                                        <p:tav tm="0">
                                          <p:val>
                                            <p:strVal val="#ppt_x"/>
                                          </p:val>
                                        </p:tav>
                                        <p:tav tm="100000">
                                          <p:val>
                                            <p:strVal val="#ppt_x"/>
                                          </p:val>
                                        </p:tav>
                                      </p:tavLst>
                                    </p:anim>
                                    <p:anim calcmode="lin" valueType="num">
                                      <p:cBhvr additive="base">
                                        <p:cTn id="112" dur="500" fill="hold"/>
                                        <p:tgtEl>
                                          <p:spTgt spid="45"/>
                                        </p:tgtEl>
                                        <p:attrNameLst>
                                          <p:attrName>ppt_y</p:attrName>
                                        </p:attrNameLst>
                                      </p:cBhvr>
                                      <p:tavLst>
                                        <p:tav tm="0">
                                          <p:val>
                                            <p:strVal val="1+#ppt_h/2"/>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2" presetClass="entr" presetSubtype="4" fill="hold" grpId="0" nodeType="clickEffect">
                                  <p:stCondLst>
                                    <p:cond delay="0"/>
                                  </p:stCondLst>
                                  <p:childTnLst>
                                    <p:set>
                                      <p:cBhvr>
                                        <p:cTn id="116" dur="1" fill="hold">
                                          <p:stCondLst>
                                            <p:cond delay="0"/>
                                          </p:stCondLst>
                                        </p:cTn>
                                        <p:tgtEl>
                                          <p:spTgt spid="46"/>
                                        </p:tgtEl>
                                        <p:attrNameLst>
                                          <p:attrName>style.visibility</p:attrName>
                                        </p:attrNameLst>
                                      </p:cBhvr>
                                      <p:to>
                                        <p:strVal val="visible"/>
                                      </p:to>
                                    </p:set>
                                    <p:anim calcmode="lin" valueType="num">
                                      <p:cBhvr additive="base">
                                        <p:cTn id="117" dur="500" fill="hold"/>
                                        <p:tgtEl>
                                          <p:spTgt spid="46"/>
                                        </p:tgtEl>
                                        <p:attrNameLst>
                                          <p:attrName>ppt_x</p:attrName>
                                        </p:attrNameLst>
                                      </p:cBhvr>
                                      <p:tavLst>
                                        <p:tav tm="0">
                                          <p:val>
                                            <p:strVal val="#ppt_x"/>
                                          </p:val>
                                        </p:tav>
                                        <p:tav tm="100000">
                                          <p:val>
                                            <p:strVal val="#ppt_x"/>
                                          </p:val>
                                        </p:tav>
                                      </p:tavLst>
                                    </p:anim>
                                    <p:anim calcmode="lin" valueType="num">
                                      <p:cBhvr additive="base">
                                        <p:cTn id="118" dur="500" fill="hold"/>
                                        <p:tgtEl>
                                          <p:spTgt spid="46"/>
                                        </p:tgtEl>
                                        <p:attrNameLst>
                                          <p:attrName>ppt_y</p:attrName>
                                        </p:attrNameLst>
                                      </p:cBhvr>
                                      <p:tavLst>
                                        <p:tav tm="0">
                                          <p:val>
                                            <p:strVal val="1+#ppt_h/2"/>
                                          </p:val>
                                        </p:tav>
                                        <p:tav tm="100000">
                                          <p:val>
                                            <p:strVal val="#ppt_y"/>
                                          </p:val>
                                        </p:tav>
                                      </p:tavLst>
                                    </p:anim>
                                  </p:childTnLst>
                                </p:cTn>
                              </p:par>
                            </p:childTnLst>
                          </p:cTn>
                        </p:par>
                      </p:childTnLst>
                    </p:cTn>
                  </p:par>
                  <p:par>
                    <p:cTn id="119" fill="hold">
                      <p:stCondLst>
                        <p:cond delay="indefinite"/>
                      </p:stCondLst>
                      <p:childTnLst>
                        <p:par>
                          <p:cTn id="120" fill="hold">
                            <p:stCondLst>
                              <p:cond delay="0"/>
                            </p:stCondLst>
                            <p:childTnLst>
                              <p:par>
                                <p:cTn id="121" presetID="2" presetClass="entr" presetSubtype="4" fill="hold" grpId="0" nodeType="clickEffect">
                                  <p:stCondLst>
                                    <p:cond delay="0"/>
                                  </p:stCondLst>
                                  <p:childTnLst>
                                    <p:set>
                                      <p:cBhvr>
                                        <p:cTn id="122" dur="1" fill="hold">
                                          <p:stCondLst>
                                            <p:cond delay="0"/>
                                          </p:stCondLst>
                                        </p:cTn>
                                        <p:tgtEl>
                                          <p:spTgt spid="47"/>
                                        </p:tgtEl>
                                        <p:attrNameLst>
                                          <p:attrName>style.visibility</p:attrName>
                                        </p:attrNameLst>
                                      </p:cBhvr>
                                      <p:to>
                                        <p:strVal val="visible"/>
                                      </p:to>
                                    </p:set>
                                    <p:anim calcmode="lin" valueType="num">
                                      <p:cBhvr additive="base">
                                        <p:cTn id="123" dur="500" fill="hold"/>
                                        <p:tgtEl>
                                          <p:spTgt spid="47"/>
                                        </p:tgtEl>
                                        <p:attrNameLst>
                                          <p:attrName>ppt_x</p:attrName>
                                        </p:attrNameLst>
                                      </p:cBhvr>
                                      <p:tavLst>
                                        <p:tav tm="0">
                                          <p:val>
                                            <p:strVal val="#ppt_x"/>
                                          </p:val>
                                        </p:tav>
                                        <p:tav tm="100000">
                                          <p:val>
                                            <p:strVal val="#ppt_x"/>
                                          </p:val>
                                        </p:tav>
                                      </p:tavLst>
                                    </p:anim>
                                    <p:anim calcmode="lin" valueType="num">
                                      <p:cBhvr additive="base">
                                        <p:cTn id="124" dur="500" fill="hold"/>
                                        <p:tgtEl>
                                          <p:spTgt spid="47"/>
                                        </p:tgtEl>
                                        <p:attrNameLst>
                                          <p:attrName>ppt_y</p:attrName>
                                        </p:attrNameLst>
                                      </p:cBhvr>
                                      <p:tavLst>
                                        <p:tav tm="0">
                                          <p:val>
                                            <p:strVal val="1+#ppt_h/2"/>
                                          </p:val>
                                        </p:tav>
                                        <p:tav tm="100000">
                                          <p:val>
                                            <p:strVal val="#ppt_y"/>
                                          </p:val>
                                        </p:tav>
                                      </p:tavLst>
                                    </p:anim>
                                  </p:childTnLst>
                                </p:cTn>
                              </p:par>
                            </p:childTnLst>
                          </p:cTn>
                        </p:par>
                      </p:childTnLst>
                    </p:cTn>
                  </p:par>
                  <p:par>
                    <p:cTn id="125" fill="hold">
                      <p:stCondLst>
                        <p:cond delay="indefinite"/>
                      </p:stCondLst>
                      <p:childTnLst>
                        <p:par>
                          <p:cTn id="126" fill="hold">
                            <p:stCondLst>
                              <p:cond delay="0"/>
                            </p:stCondLst>
                            <p:childTnLst>
                              <p:par>
                                <p:cTn id="127" presetID="2" presetClass="entr" presetSubtype="4" fill="hold" grpId="0" nodeType="clickEffect">
                                  <p:stCondLst>
                                    <p:cond delay="0"/>
                                  </p:stCondLst>
                                  <p:childTnLst>
                                    <p:set>
                                      <p:cBhvr>
                                        <p:cTn id="128" dur="1" fill="hold">
                                          <p:stCondLst>
                                            <p:cond delay="0"/>
                                          </p:stCondLst>
                                        </p:cTn>
                                        <p:tgtEl>
                                          <p:spTgt spid="39"/>
                                        </p:tgtEl>
                                        <p:attrNameLst>
                                          <p:attrName>style.visibility</p:attrName>
                                        </p:attrNameLst>
                                      </p:cBhvr>
                                      <p:to>
                                        <p:strVal val="visible"/>
                                      </p:to>
                                    </p:set>
                                    <p:anim calcmode="lin" valueType="num">
                                      <p:cBhvr additive="base">
                                        <p:cTn id="129" dur="500" fill="hold"/>
                                        <p:tgtEl>
                                          <p:spTgt spid="39"/>
                                        </p:tgtEl>
                                        <p:attrNameLst>
                                          <p:attrName>ppt_x</p:attrName>
                                        </p:attrNameLst>
                                      </p:cBhvr>
                                      <p:tavLst>
                                        <p:tav tm="0">
                                          <p:val>
                                            <p:strVal val="#ppt_x"/>
                                          </p:val>
                                        </p:tav>
                                        <p:tav tm="100000">
                                          <p:val>
                                            <p:strVal val="#ppt_x"/>
                                          </p:val>
                                        </p:tav>
                                      </p:tavLst>
                                    </p:anim>
                                    <p:anim calcmode="lin" valueType="num">
                                      <p:cBhvr additive="base">
                                        <p:cTn id="130"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par>
                    <p:cTn id="131" fill="hold">
                      <p:stCondLst>
                        <p:cond delay="indefinite"/>
                      </p:stCondLst>
                      <p:childTnLst>
                        <p:par>
                          <p:cTn id="132" fill="hold">
                            <p:stCondLst>
                              <p:cond delay="0"/>
                            </p:stCondLst>
                            <p:childTnLst>
                              <p:par>
                                <p:cTn id="133" presetID="2" presetClass="entr" presetSubtype="4" fill="hold" grpId="0" nodeType="clickEffect">
                                  <p:stCondLst>
                                    <p:cond delay="0"/>
                                  </p:stCondLst>
                                  <p:childTnLst>
                                    <p:set>
                                      <p:cBhvr>
                                        <p:cTn id="134" dur="1" fill="hold">
                                          <p:stCondLst>
                                            <p:cond delay="0"/>
                                          </p:stCondLst>
                                        </p:cTn>
                                        <p:tgtEl>
                                          <p:spTgt spid="48"/>
                                        </p:tgtEl>
                                        <p:attrNameLst>
                                          <p:attrName>style.visibility</p:attrName>
                                        </p:attrNameLst>
                                      </p:cBhvr>
                                      <p:to>
                                        <p:strVal val="visible"/>
                                      </p:to>
                                    </p:set>
                                    <p:anim calcmode="lin" valueType="num">
                                      <p:cBhvr additive="base">
                                        <p:cTn id="135" dur="500" fill="hold"/>
                                        <p:tgtEl>
                                          <p:spTgt spid="48"/>
                                        </p:tgtEl>
                                        <p:attrNameLst>
                                          <p:attrName>ppt_x</p:attrName>
                                        </p:attrNameLst>
                                      </p:cBhvr>
                                      <p:tavLst>
                                        <p:tav tm="0">
                                          <p:val>
                                            <p:strVal val="#ppt_x"/>
                                          </p:val>
                                        </p:tav>
                                        <p:tav tm="100000">
                                          <p:val>
                                            <p:strVal val="#ppt_x"/>
                                          </p:val>
                                        </p:tav>
                                      </p:tavLst>
                                    </p:anim>
                                    <p:anim calcmode="lin" valueType="num">
                                      <p:cBhvr additive="base">
                                        <p:cTn id="136" dur="500" fill="hold"/>
                                        <p:tgtEl>
                                          <p:spTgt spid="48"/>
                                        </p:tgtEl>
                                        <p:attrNameLst>
                                          <p:attrName>ppt_y</p:attrName>
                                        </p:attrNameLst>
                                      </p:cBhvr>
                                      <p:tavLst>
                                        <p:tav tm="0">
                                          <p:val>
                                            <p:strVal val="1+#ppt_h/2"/>
                                          </p:val>
                                        </p:tav>
                                        <p:tav tm="100000">
                                          <p:val>
                                            <p:strVal val="#ppt_y"/>
                                          </p:val>
                                        </p:tav>
                                      </p:tavLst>
                                    </p:anim>
                                  </p:childTnLst>
                                </p:cTn>
                              </p:par>
                            </p:childTnLst>
                          </p:cTn>
                        </p:par>
                      </p:childTnLst>
                    </p:cTn>
                  </p:par>
                  <p:par>
                    <p:cTn id="137" fill="hold">
                      <p:stCondLst>
                        <p:cond delay="indefinite"/>
                      </p:stCondLst>
                      <p:childTnLst>
                        <p:par>
                          <p:cTn id="138" fill="hold">
                            <p:stCondLst>
                              <p:cond delay="0"/>
                            </p:stCondLst>
                            <p:childTnLst>
                              <p:par>
                                <p:cTn id="139" presetID="2" presetClass="entr" presetSubtype="4" fill="hold" grpId="0" nodeType="clickEffect">
                                  <p:stCondLst>
                                    <p:cond delay="0"/>
                                  </p:stCondLst>
                                  <p:childTnLst>
                                    <p:set>
                                      <p:cBhvr>
                                        <p:cTn id="140" dur="1" fill="hold">
                                          <p:stCondLst>
                                            <p:cond delay="0"/>
                                          </p:stCondLst>
                                        </p:cTn>
                                        <p:tgtEl>
                                          <p:spTgt spid="49"/>
                                        </p:tgtEl>
                                        <p:attrNameLst>
                                          <p:attrName>style.visibility</p:attrName>
                                        </p:attrNameLst>
                                      </p:cBhvr>
                                      <p:to>
                                        <p:strVal val="visible"/>
                                      </p:to>
                                    </p:set>
                                    <p:anim calcmode="lin" valueType="num">
                                      <p:cBhvr additive="base">
                                        <p:cTn id="141" dur="500" fill="hold"/>
                                        <p:tgtEl>
                                          <p:spTgt spid="49"/>
                                        </p:tgtEl>
                                        <p:attrNameLst>
                                          <p:attrName>ppt_x</p:attrName>
                                        </p:attrNameLst>
                                      </p:cBhvr>
                                      <p:tavLst>
                                        <p:tav tm="0">
                                          <p:val>
                                            <p:strVal val="#ppt_x"/>
                                          </p:val>
                                        </p:tav>
                                        <p:tav tm="100000">
                                          <p:val>
                                            <p:strVal val="#ppt_x"/>
                                          </p:val>
                                        </p:tav>
                                      </p:tavLst>
                                    </p:anim>
                                    <p:anim calcmode="lin" valueType="num">
                                      <p:cBhvr additive="base">
                                        <p:cTn id="142" dur="500" fill="hold"/>
                                        <p:tgtEl>
                                          <p:spTgt spid="49"/>
                                        </p:tgtEl>
                                        <p:attrNameLst>
                                          <p:attrName>ppt_y</p:attrName>
                                        </p:attrNameLst>
                                      </p:cBhvr>
                                      <p:tavLst>
                                        <p:tav tm="0">
                                          <p:val>
                                            <p:strVal val="1+#ppt_h/2"/>
                                          </p:val>
                                        </p:tav>
                                        <p:tav tm="100000">
                                          <p:val>
                                            <p:strVal val="#ppt_y"/>
                                          </p:val>
                                        </p:tav>
                                      </p:tavLst>
                                    </p:anim>
                                  </p:childTnLst>
                                </p:cTn>
                              </p:par>
                            </p:childTnLst>
                          </p:cTn>
                        </p:par>
                      </p:childTnLst>
                    </p:cTn>
                  </p:par>
                  <p:par>
                    <p:cTn id="143" fill="hold">
                      <p:stCondLst>
                        <p:cond delay="indefinite"/>
                      </p:stCondLst>
                      <p:childTnLst>
                        <p:par>
                          <p:cTn id="144" fill="hold">
                            <p:stCondLst>
                              <p:cond delay="0"/>
                            </p:stCondLst>
                            <p:childTnLst>
                              <p:par>
                                <p:cTn id="145" presetID="2" presetClass="entr" presetSubtype="4" fill="hold" grpId="0" nodeType="clickEffect">
                                  <p:stCondLst>
                                    <p:cond delay="0"/>
                                  </p:stCondLst>
                                  <p:childTnLst>
                                    <p:set>
                                      <p:cBhvr>
                                        <p:cTn id="146" dur="1" fill="hold">
                                          <p:stCondLst>
                                            <p:cond delay="0"/>
                                          </p:stCondLst>
                                        </p:cTn>
                                        <p:tgtEl>
                                          <p:spTgt spid="50"/>
                                        </p:tgtEl>
                                        <p:attrNameLst>
                                          <p:attrName>style.visibility</p:attrName>
                                        </p:attrNameLst>
                                      </p:cBhvr>
                                      <p:to>
                                        <p:strVal val="visible"/>
                                      </p:to>
                                    </p:set>
                                    <p:anim calcmode="lin" valueType="num">
                                      <p:cBhvr additive="base">
                                        <p:cTn id="147" dur="500" fill="hold"/>
                                        <p:tgtEl>
                                          <p:spTgt spid="50"/>
                                        </p:tgtEl>
                                        <p:attrNameLst>
                                          <p:attrName>ppt_x</p:attrName>
                                        </p:attrNameLst>
                                      </p:cBhvr>
                                      <p:tavLst>
                                        <p:tav tm="0">
                                          <p:val>
                                            <p:strVal val="#ppt_x"/>
                                          </p:val>
                                        </p:tav>
                                        <p:tav tm="100000">
                                          <p:val>
                                            <p:strVal val="#ppt_x"/>
                                          </p:val>
                                        </p:tav>
                                      </p:tavLst>
                                    </p:anim>
                                    <p:anim calcmode="lin" valueType="num">
                                      <p:cBhvr additive="base">
                                        <p:cTn id="148" dur="500" fill="hold"/>
                                        <p:tgtEl>
                                          <p:spTgt spid="50"/>
                                        </p:tgtEl>
                                        <p:attrNameLst>
                                          <p:attrName>ppt_y</p:attrName>
                                        </p:attrNameLst>
                                      </p:cBhvr>
                                      <p:tavLst>
                                        <p:tav tm="0">
                                          <p:val>
                                            <p:strVal val="1+#ppt_h/2"/>
                                          </p:val>
                                        </p:tav>
                                        <p:tav tm="100000">
                                          <p:val>
                                            <p:strVal val="#ppt_y"/>
                                          </p:val>
                                        </p:tav>
                                      </p:tavLst>
                                    </p:anim>
                                  </p:childTnLst>
                                </p:cTn>
                              </p:par>
                            </p:childTnLst>
                          </p:cTn>
                        </p:par>
                      </p:childTnLst>
                    </p:cTn>
                  </p:par>
                  <p:par>
                    <p:cTn id="149" fill="hold">
                      <p:stCondLst>
                        <p:cond delay="indefinite"/>
                      </p:stCondLst>
                      <p:childTnLst>
                        <p:par>
                          <p:cTn id="150" fill="hold">
                            <p:stCondLst>
                              <p:cond delay="0"/>
                            </p:stCondLst>
                            <p:childTnLst>
                              <p:par>
                                <p:cTn id="151" presetID="2" presetClass="entr" presetSubtype="4" fill="hold" grpId="0" nodeType="clickEffect">
                                  <p:stCondLst>
                                    <p:cond delay="0"/>
                                  </p:stCondLst>
                                  <p:childTnLst>
                                    <p:set>
                                      <p:cBhvr>
                                        <p:cTn id="152" dur="1" fill="hold">
                                          <p:stCondLst>
                                            <p:cond delay="0"/>
                                          </p:stCondLst>
                                        </p:cTn>
                                        <p:tgtEl>
                                          <p:spTgt spid="51"/>
                                        </p:tgtEl>
                                        <p:attrNameLst>
                                          <p:attrName>style.visibility</p:attrName>
                                        </p:attrNameLst>
                                      </p:cBhvr>
                                      <p:to>
                                        <p:strVal val="visible"/>
                                      </p:to>
                                    </p:set>
                                    <p:anim calcmode="lin" valueType="num">
                                      <p:cBhvr additive="base">
                                        <p:cTn id="153" dur="500" fill="hold"/>
                                        <p:tgtEl>
                                          <p:spTgt spid="51"/>
                                        </p:tgtEl>
                                        <p:attrNameLst>
                                          <p:attrName>ppt_x</p:attrName>
                                        </p:attrNameLst>
                                      </p:cBhvr>
                                      <p:tavLst>
                                        <p:tav tm="0">
                                          <p:val>
                                            <p:strVal val="#ppt_x"/>
                                          </p:val>
                                        </p:tav>
                                        <p:tav tm="100000">
                                          <p:val>
                                            <p:strVal val="#ppt_x"/>
                                          </p:val>
                                        </p:tav>
                                      </p:tavLst>
                                    </p:anim>
                                    <p:anim calcmode="lin" valueType="num">
                                      <p:cBhvr additive="base">
                                        <p:cTn id="154" dur="500" fill="hold"/>
                                        <p:tgtEl>
                                          <p:spTgt spid="51"/>
                                        </p:tgtEl>
                                        <p:attrNameLst>
                                          <p:attrName>ppt_y</p:attrName>
                                        </p:attrNameLst>
                                      </p:cBhvr>
                                      <p:tavLst>
                                        <p:tav tm="0">
                                          <p:val>
                                            <p:strVal val="1+#ppt_h/2"/>
                                          </p:val>
                                        </p:tav>
                                        <p:tav tm="100000">
                                          <p:val>
                                            <p:strVal val="#ppt_y"/>
                                          </p:val>
                                        </p:tav>
                                      </p:tavLst>
                                    </p:anim>
                                  </p:childTnLst>
                                </p:cTn>
                              </p:par>
                            </p:childTnLst>
                          </p:cTn>
                        </p:par>
                      </p:childTnLst>
                    </p:cTn>
                  </p:par>
                  <p:par>
                    <p:cTn id="155" fill="hold">
                      <p:stCondLst>
                        <p:cond delay="indefinite"/>
                      </p:stCondLst>
                      <p:childTnLst>
                        <p:par>
                          <p:cTn id="156" fill="hold">
                            <p:stCondLst>
                              <p:cond delay="0"/>
                            </p:stCondLst>
                            <p:childTnLst>
                              <p:par>
                                <p:cTn id="157" presetID="2" presetClass="entr" presetSubtype="4" fill="hold" grpId="0" nodeType="clickEffect">
                                  <p:stCondLst>
                                    <p:cond delay="0"/>
                                  </p:stCondLst>
                                  <p:childTnLst>
                                    <p:set>
                                      <p:cBhvr>
                                        <p:cTn id="158" dur="1" fill="hold">
                                          <p:stCondLst>
                                            <p:cond delay="0"/>
                                          </p:stCondLst>
                                        </p:cTn>
                                        <p:tgtEl>
                                          <p:spTgt spid="52"/>
                                        </p:tgtEl>
                                        <p:attrNameLst>
                                          <p:attrName>style.visibility</p:attrName>
                                        </p:attrNameLst>
                                      </p:cBhvr>
                                      <p:to>
                                        <p:strVal val="visible"/>
                                      </p:to>
                                    </p:set>
                                    <p:anim calcmode="lin" valueType="num">
                                      <p:cBhvr additive="base">
                                        <p:cTn id="159" dur="500" fill="hold"/>
                                        <p:tgtEl>
                                          <p:spTgt spid="52"/>
                                        </p:tgtEl>
                                        <p:attrNameLst>
                                          <p:attrName>ppt_x</p:attrName>
                                        </p:attrNameLst>
                                      </p:cBhvr>
                                      <p:tavLst>
                                        <p:tav tm="0">
                                          <p:val>
                                            <p:strVal val="#ppt_x"/>
                                          </p:val>
                                        </p:tav>
                                        <p:tav tm="100000">
                                          <p:val>
                                            <p:strVal val="#ppt_x"/>
                                          </p:val>
                                        </p:tav>
                                      </p:tavLst>
                                    </p:anim>
                                    <p:anim calcmode="lin" valueType="num">
                                      <p:cBhvr additive="base">
                                        <p:cTn id="160" dur="500" fill="hold"/>
                                        <p:tgtEl>
                                          <p:spTgt spid="52"/>
                                        </p:tgtEl>
                                        <p:attrNameLst>
                                          <p:attrName>ppt_y</p:attrName>
                                        </p:attrNameLst>
                                      </p:cBhvr>
                                      <p:tavLst>
                                        <p:tav tm="0">
                                          <p:val>
                                            <p:strVal val="1+#ppt_h/2"/>
                                          </p:val>
                                        </p:tav>
                                        <p:tav tm="100000">
                                          <p:val>
                                            <p:strVal val="#ppt_y"/>
                                          </p:val>
                                        </p:tav>
                                      </p:tavLst>
                                    </p:anim>
                                  </p:childTnLst>
                                </p:cTn>
                              </p:par>
                              <p:par>
                                <p:cTn id="161" presetID="8" presetClass="entr" presetSubtype="16" fill="hold" nodeType="withEffect">
                                  <p:stCondLst>
                                    <p:cond delay="0"/>
                                  </p:stCondLst>
                                  <p:childTnLst>
                                    <p:set>
                                      <p:cBhvr>
                                        <p:cTn id="162" dur="1" fill="hold">
                                          <p:stCondLst>
                                            <p:cond delay="0"/>
                                          </p:stCondLst>
                                        </p:cTn>
                                        <p:tgtEl>
                                          <p:spTgt spid="53"/>
                                        </p:tgtEl>
                                        <p:attrNameLst>
                                          <p:attrName>style.visibility</p:attrName>
                                        </p:attrNameLst>
                                      </p:cBhvr>
                                      <p:to>
                                        <p:strVal val="visible"/>
                                      </p:to>
                                    </p:set>
                                    <p:animEffect transition="in" filter="diamond(in)">
                                      <p:cBhvr>
                                        <p:cTn id="163" dur="2000"/>
                                        <p:tgtEl>
                                          <p:spTgt spid="53"/>
                                        </p:tgtEl>
                                      </p:cBhvr>
                                    </p:animEffect>
                                  </p:childTnLst>
                                  <p:subTnLst>
                                    <p:audio>
                                      <p:cMediaNode>
                                        <p:cTn display="0" masterRel="sameClick">
                                          <p:stCondLst>
                                            <p:cond evt="begin" delay="0">
                                              <p:tn val="161"/>
                                            </p:cond>
                                          </p:stCondLst>
                                          <p:endCondLst>
                                            <p:cond evt="onStopAudio" delay="0">
                                              <p:tgtEl>
                                                <p:sldTgt/>
                                              </p:tgtEl>
                                            </p:cond>
                                          </p:endCondLst>
                                        </p:cTn>
                                        <p:tgtEl>
                                          <p:sndTgt r:embed="rId2" name="click.wav"/>
                                        </p:tgtEl>
                                      </p:cMediaNode>
                                    </p:audio>
                                  </p:subTnLst>
                                </p:cTn>
                              </p:par>
                            </p:childTnLst>
                          </p:cTn>
                        </p:par>
                      </p:childTnLst>
                    </p:cTn>
                  </p:par>
                  <p:par>
                    <p:cTn id="164" fill="hold">
                      <p:stCondLst>
                        <p:cond delay="indefinite"/>
                      </p:stCondLst>
                      <p:childTnLst>
                        <p:par>
                          <p:cTn id="165" fill="hold">
                            <p:stCondLst>
                              <p:cond delay="0"/>
                            </p:stCondLst>
                            <p:childTnLst>
                              <p:par>
                                <p:cTn id="166" presetID="2" presetClass="entr" presetSubtype="4" fill="hold" grpId="0" nodeType="clickEffect">
                                  <p:stCondLst>
                                    <p:cond delay="0"/>
                                  </p:stCondLst>
                                  <p:childTnLst>
                                    <p:set>
                                      <p:cBhvr>
                                        <p:cTn id="167" dur="1" fill="hold">
                                          <p:stCondLst>
                                            <p:cond delay="0"/>
                                          </p:stCondLst>
                                        </p:cTn>
                                        <p:tgtEl>
                                          <p:spTgt spid="59"/>
                                        </p:tgtEl>
                                        <p:attrNameLst>
                                          <p:attrName>style.visibility</p:attrName>
                                        </p:attrNameLst>
                                      </p:cBhvr>
                                      <p:to>
                                        <p:strVal val="visible"/>
                                      </p:to>
                                    </p:set>
                                    <p:anim calcmode="lin" valueType="num">
                                      <p:cBhvr additive="base">
                                        <p:cTn id="168" dur="500" fill="hold"/>
                                        <p:tgtEl>
                                          <p:spTgt spid="59"/>
                                        </p:tgtEl>
                                        <p:attrNameLst>
                                          <p:attrName>ppt_x</p:attrName>
                                        </p:attrNameLst>
                                      </p:cBhvr>
                                      <p:tavLst>
                                        <p:tav tm="0">
                                          <p:val>
                                            <p:strVal val="#ppt_x"/>
                                          </p:val>
                                        </p:tav>
                                        <p:tav tm="100000">
                                          <p:val>
                                            <p:strVal val="#ppt_x"/>
                                          </p:val>
                                        </p:tav>
                                      </p:tavLst>
                                    </p:anim>
                                    <p:anim calcmode="lin" valueType="num">
                                      <p:cBhvr additive="base">
                                        <p:cTn id="169" dur="500" fill="hold"/>
                                        <p:tgtEl>
                                          <p:spTgt spid="59"/>
                                        </p:tgtEl>
                                        <p:attrNameLst>
                                          <p:attrName>ppt_y</p:attrName>
                                        </p:attrNameLst>
                                      </p:cBhvr>
                                      <p:tavLst>
                                        <p:tav tm="0">
                                          <p:val>
                                            <p:strVal val="1+#ppt_h/2"/>
                                          </p:val>
                                        </p:tav>
                                        <p:tav tm="100000">
                                          <p:val>
                                            <p:strVal val="#ppt_y"/>
                                          </p:val>
                                        </p:tav>
                                      </p:tavLst>
                                    </p:anim>
                                  </p:childTnLst>
                                </p:cTn>
                              </p:par>
                            </p:childTnLst>
                          </p:cTn>
                        </p:par>
                      </p:childTnLst>
                    </p:cTn>
                  </p:par>
                  <p:par>
                    <p:cTn id="170" fill="hold">
                      <p:stCondLst>
                        <p:cond delay="indefinite"/>
                      </p:stCondLst>
                      <p:childTnLst>
                        <p:par>
                          <p:cTn id="171" fill="hold">
                            <p:stCondLst>
                              <p:cond delay="0"/>
                            </p:stCondLst>
                            <p:childTnLst>
                              <p:par>
                                <p:cTn id="172" presetID="2" presetClass="entr" presetSubtype="4" fill="hold" grpId="0" nodeType="clickEffect">
                                  <p:stCondLst>
                                    <p:cond delay="0"/>
                                  </p:stCondLst>
                                  <p:childTnLst>
                                    <p:set>
                                      <p:cBhvr>
                                        <p:cTn id="173" dur="1" fill="hold">
                                          <p:stCondLst>
                                            <p:cond delay="0"/>
                                          </p:stCondLst>
                                        </p:cTn>
                                        <p:tgtEl>
                                          <p:spTgt spid="60"/>
                                        </p:tgtEl>
                                        <p:attrNameLst>
                                          <p:attrName>style.visibility</p:attrName>
                                        </p:attrNameLst>
                                      </p:cBhvr>
                                      <p:to>
                                        <p:strVal val="visible"/>
                                      </p:to>
                                    </p:set>
                                    <p:anim calcmode="lin" valueType="num">
                                      <p:cBhvr additive="base">
                                        <p:cTn id="174" dur="500" fill="hold"/>
                                        <p:tgtEl>
                                          <p:spTgt spid="60"/>
                                        </p:tgtEl>
                                        <p:attrNameLst>
                                          <p:attrName>ppt_x</p:attrName>
                                        </p:attrNameLst>
                                      </p:cBhvr>
                                      <p:tavLst>
                                        <p:tav tm="0">
                                          <p:val>
                                            <p:strVal val="#ppt_x"/>
                                          </p:val>
                                        </p:tav>
                                        <p:tav tm="100000">
                                          <p:val>
                                            <p:strVal val="#ppt_x"/>
                                          </p:val>
                                        </p:tav>
                                      </p:tavLst>
                                    </p:anim>
                                    <p:anim calcmode="lin" valueType="num">
                                      <p:cBhvr additive="base">
                                        <p:cTn id="175" dur="500" fill="hold"/>
                                        <p:tgtEl>
                                          <p:spTgt spid="60"/>
                                        </p:tgtEl>
                                        <p:attrNameLst>
                                          <p:attrName>ppt_y</p:attrName>
                                        </p:attrNameLst>
                                      </p:cBhvr>
                                      <p:tavLst>
                                        <p:tav tm="0">
                                          <p:val>
                                            <p:strVal val="1+#ppt_h/2"/>
                                          </p:val>
                                        </p:tav>
                                        <p:tav tm="100000">
                                          <p:val>
                                            <p:strVal val="#ppt_y"/>
                                          </p:val>
                                        </p:tav>
                                      </p:tavLst>
                                    </p:anim>
                                  </p:childTnLst>
                                </p:cTn>
                              </p:par>
                            </p:childTnLst>
                          </p:cTn>
                        </p:par>
                      </p:childTnLst>
                    </p:cTn>
                  </p:par>
                  <p:par>
                    <p:cTn id="176" fill="hold">
                      <p:stCondLst>
                        <p:cond delay="indefinite"/>
                      </p:stCondLst>
                      <p:childTnLst>
                        <p:par>
                          <p:cTn id="177" fill="hold">
                            <p:stCondLst>
                              <p:cond delay="0"/>
                            </p:stCondLst>
                            <p:childTnLst>
                              <p:par>
                                <p:cTn id="178" presetID="2" presetClass="entr" presetSubtype="4" fill="hold" grpId="0" nodeType="clickEffect">
                                  <p:stCondLst>
                                    <p:cond delay="0"/>
                                  </p:stCondLst>
                                  <p:childTnLst>
                                    <p:set>
                                      <p:cBhvr>
                                        <p:cTn id="179" dur="1" fill="hold">
                                          <p:stCondLst>
                                            <p:cond delay="0"/>
                                          </p:stCondLst>
                                        </p:cTn>
                                        <p:tgtEl>
                                          <p:spTgt spid="61"/>
                                        </p:tgtEl>
                                        <p:attrNameLst>
                                          <p:attrName>style.visibility</p:attrName>
                                        </p:attrNameLst>
                                      </p:cBhvr>
                                      <p:to>
                                        <p:strVal val="visible"/>
                                      </p:to>
                                    </p:set>
                                    <p:anim calcmode="lin" valueType="num">
                                      <p:cBhvr additive="base">
                                        <p:cTn id="180" dur="500" fill="hold"/>
                                        <p:tgtEl>
                                          <p:spTgt spid="61"/>
                                        </p:tgtEl>
                                        <p:attrNameLst>
                                          <p:attrName>ppt_x</p:attrName>
                                        </p:attrNameLst>
                                      </p:cBhvr>
                                      <p:tavLst>
                                        <p:tav tm="0">
                                          <p:val>
                                            <p:strVal val="#ppt_x"/>
                                          </p:val>
                                        </p:tav>
                                        <p:tav tm="100000">
                                          <p:val>
                                            <p:strVal val="#ppt_x"/>
                                          </p:val>
                                        </p:tav>
                                      </p:tavLst>
                                    </p:anim>
                                    <p:anim calcmode="lin" valueType="num">
                                      <p:cBhvr additive="base">
                                        <p:cTn id="181" dur="500" fill="hold"/>
                                        <p:tgtEl>
                                          <p:spTgt spid="61"/>
                                        </p:tgtEl>
                                        <p:attrNameLst>
                                          <p:attrName>ppt_y</p:attrName>
                                        </p:attrNameLst>
                                      </p:cBhvr>
                                      <p:tavLst>
                                        <p:tav tm="0">
                                          <p:val>
                                            <p:strVal val="1+#ppt_h/2"/>
                                          </p:val>
                                        </p:tav>
                                        <p:tav tm="100000">
                                          <p:val>
                                            <p:strVal val="#ppt_y"/>
                                          </p:val>
                                        </p:tav>
                                      </p:tavLst>
                                    </p:anim>
                                  </p:childTnLst>
                                </p:cTn>
                              </p:par>
                            </p:childTnLst>
                          </p:cTn>
                        </p:par>
                      </p:childTnLst>
                    </p:cTn>
                  </p:par>
                  <p:par>
                    <p:cTn id="182" fill="hold">
                      <p:stCondLst>
                        <p:cond delay="indefinite"/>
                      </p:stCondLst>
                      <p:childTnLst>
                        <p:par>
                          <p:cTn id="183" fill="hold">
                            <p:stCondLst>
                              <p:cond delay="0"/>
                            </p:stCondLst>
                            <p:childTnLst>
                              <p:par>
                                <p:cTn id="184" presetID="2" presetClass="entr" presetSubtype="4" fill="hold" grpId="0" nodeType="clickEffect">
                                  <p:stCondLst>
                                    <p:cond delay="0"/>
                                  </p:stCondLst>
                                  <p:childTnLst>
                                    <p:set>
                                      <p:cBhvr>
                                        <p:cTn id="185" dur="1" fill="hold">
                                          <p:stCondLst>
                                            <p:cond delay="0"/>
                                          </p:stCondLst>
                                        </p:cTn>
                                        <p:tgtEl>
                                          <p:spTgt spid="62"/>
                                        </p:tgtEl>
                                        <p:attrNameLst>
                                          <p:attrName>style.visibility</p:attrName>
                                        </p:attrNameLst>
                                      </p:cBhvr>
                                      <p:to>
                                        <p:strVal val="visible"/>
                                      </p:to>
                                    </p:set>
                                    <p:anim calcmode="lin" valueType="num">
                                      <p:cBhvr additive="base">
                                        <p:cTn id="186" dur="500" fill="hold"/>
                                        <p:tgtEl>
                                          <p:spTgt spid="62"/>
                                        </p:tgtEl>
                                        <p:attrNameLst>
                                          <p:attrName>ppt_x</p:attrName>
                                        </p:attrNameLst>
                                      </p:cBhvr>
                                      <p:tavLst>
                                        <p:tav tm="0">
                                          <p:val>
                                            <p:strVal val="#ppt_x"/>
                                          </p:val>
                                        </p:tav>
                                        <p:tav tm="100000">
                                          <p:val>
                                            <p:strVal val="#ppt_x"/>
                                          </p:val>
                                        </p:tav>
                                      </p:tavLst>
                                    </p:anim>
                                    <p:anim calcmode="lin" valueType="num">
                                      <p:cBhvr additive="base">
                                        <p:cTn id="187" dur="500" fill="hold"/>
                                        <p:tgtEl>
                                          <p:spTgt spid="62"/>
                                        </p:tgtEl>
                                        <p:attrNameLst>
                                          <p:attrName>ppt_y</p:attrName>
                                        </p:attrNameLst>
                                      </p:cBhvr>
                                      <p:tavLst>
                                        <p:tav tm="0">
                                          <p:val>
                                            <p:strVal val="1+#ppt_h/2"/>
                                          </p:val>
                                        </p:tav>
                                        <p:tav tm="100000">
                                          <p:val>
                                            <p:strVal val="#ppt_y"/>
                                          </p:val>
                                        </p:tav>
                                      </p:tavLst>
                                    </p:anim>
                                  </p:childTnLst>
                                </p:cTn>
                              </p:par>
                            </p:childTnLst>
                          </p:cTn>
                        </p:par>
                      </p:childTnLst>
                    </p:cTn>
                  </p:par>
                  <p:par>
                    <p:cTn id="188" fill="hold">
                      <p:stCondLst>
                        <p:cond delay="indefinite"/>
                      </p:stCondLst>
                      <p:childTnLst>
                        <p:par>
                          <p:cTn id="189" fill="hold">
                            <p:stCondLst>
                              <p:cond delay="0"/>
                            </p:stCondLst>
                            <p:childTnLst>
                              <p:par>
                                <p:cTn id="190" presetID="2" presetClass="entr" presetSubtype="4" fill="hold" grpId="0" nodeType="clickEffect">
                                  <p:stCondLst>
                                    <p:cond delay="0"/>
                                  </p:stCondLst>
                                  <p:childTnLst>
                                    <p:set>
                                      <p:cBhvr>
                                        <p:cTn id="191" dur="1" fill="hold">
                                          <p:stCondLst>
                                            <p:cond delay="0"/>
                                          </p:stCondLst>
                                        </p:cTn>
                                        <p:tgtEl>
                                          <p:spTgt spid="63"/>
                                        </p:tgtEl>
                                        <p:attrNameLst>
                                          <p:attrName>style.visibility</p:attrName>
                                        </p:attrNameLst>
                                      </p:cBhvr>
                                      <p:to>
                                        <p:strVal val="visible"/>
                                      </p:to>
                                    </p:set>
                                    <p:anim calcmode="lin" valueType="num">
                                      <p:cBhvr additive="base">
                                        <p:cTn id="192" dur="500" fill="hold"/>
                                        <p:tgtEl>
                                          <p:spTgt spid="63"/>
                                        </p:tgtEl>
                                        <p:attrNameLst>
                                          <p:attrName>ppt_x</p:attrName>
                                        </p:attrNameLst>
                                      </p:cBhvr>
                                      <p:tavLst>
                                        <p:tav tm="0">
                                          <p:val>
                                            <p:strVal val="#ppt_x"/>
                                          </p:val>
                                        </p:tav>
                                        <p:tav tm="100000">
                                          <p:val>
                                            <p:strVal val="#ppt_x"/>
                                          </p:val>
                                        </p:tav>
                                      </p:tavLst>
                                    </p:anim>
                                    <p:anim calcmode="lin" valueType="num">
                                      <p:cBhvr additive="base">
                                        <p:cTn id="193" dur="500" fill="hold"/>
                                        <p:tgtEl>
                                          <p:spTgt spid="63"/>
                                        </p:tgtEl>
                                        <p:attrNameLst>
                                          <p:attrName>ppt_y</p:attrName>
                                        </p:attrNameLst>
                                      </p:cBhvr>
                                      <p:tavLst>
                                        <p:tav tm="0">
                                          <p:val>
                                            <p:strVal val="1+#ppt_h/2"/>
                                          </p:val>
                                        </p:tav>
                                        <p:tav tm="100000">
                                          <p:val>
                                            <p:strVal val="#ppt_y"/>
                                          </p:val>
                                        </p:tav>
                                      </p:tavLst>
                                    </p:anim>
                                  </p:childTnLst>
                                </p:cTn>
                              </p:par>
                            </p:childTnLst>
                          </p:cTn>
                        </p:par>
                      </p:childTnLst>
                    </p:cTn>
                  </p:par>
                  <p:par>
                    <p:cTn id="194" fill="hold">
                      <p:stCondLst>
                        <p:cond delay="indefinite"/>
                      </p:stCondLst>
                      <p:childTnLst>
                        <p:par>
                          <p:cTn id="195" fill="hold">
                            <p:stCondLst>
                              <p:cond delay="0"/>
                            </p:stCondLst>
                            <p:childTnLst>
                              <p:par>
                                <p:cTn id="196" presetID="2" presetClass="entr" presetSubtype="4" fill="hold" grpId="0" nodeType="clickEffect">
                                  <p:stCondLst>
                                    <p:cond delay="0"/>
                                  </p:stCondLst>
                                  <p:childTnLst>
                                    <p:set>
                                      <p:cBhvr>
                                        <p:cTn id="197" dur="1" fill="hold">
                                          <p:stCondLst>
                                            <p:cond delay="0"/>
                                          </p:stCondLst>
                                        </p:cTn>
                                        <p:tgtEl>
                                          <p:spTgt spid="64"/>
                                        </p:tgtEl>
                                        <p:attrNameLst>
                                          <p:attrName>style.visibility</p:attrName>
                                        </p:attrNameLst>
                                      </p:cBhvr>
                                      <p:to>
                                        <p:strVal val="visible"/>
                                      </p:to>
                                    </p:set>
                                    <p:anim calcmode="lin" valueType="num">
                                      <p:cBhvr additive="base">
                                        <p:cTn id="198" dur="500" fill="hold"/>
                                        <p:tgtEl>
                                          <p:spTgt spid="64"/>
                                        </p:tgtEl>
                                        <p:attrNameLst>
                                          <p:attrName>ppt_x</p:attrName>
                                        </p:attrNameLst>
                                      </p:cBhvr>
                                      <p:tavLst>
                                        <p:tav tm="0">
                                          <p:val>
                                            <p:strVal val="#ppt_x"/>
                                          </p:val>
                                        </p:tav>
                                        <p:tav tm="100000">
                                          <p:val>
                                            <p:strVal val="#ppt_x"/>
                                          </p:val>
                                        </p:tav>
                                      </p:tavLst>
                                    </p:anim>
                                    <p:anim calcmode="lin" valueType="num">
                                      <p:cBhvr additive="base">
                                        <p:cTn id="199" dur="500" fill="hold"/>
                                        <p:tgtEl>
                                          <p:spTgt spid="64"/>
                                        </p:tgtEl>
                                        <p:attrNameLst>
                                          <p:attrName>ppt_y</p:attrName>
                                        </p:attrNameLst>
                                      </p:cBhvr>
                                      <p:tavLst>
                                        <p:tav tm="0">
                                          <p:val>
                                            <p:strVal val="1+#ppt_h/2"/>
                                          </p:val>
                                        </p:tav>
                                        <p:tav tm="100000">
                                          <p:val>
                                            <p:strVal val="#ppt_y"/>
                                          </p:val>
                                        </p:tav>
                                      </p:tavLst>
                                    </p:anim>
                                  </p:childTnLst>
                                </p:cTn>
                              </p:par>
                            </p:childTnLst>
                          </p:cTn>
                        </p:par>
                      </p:childTnLst>
                    </p:cTn>
                  </p:par>
                  <p:par>
                    <p:cTn id="200" fill="hold">
                      <p:stCondLst>
                        <p:cond delay="indefinite"/>
                      </p:stCondLst>
                      <p:childTnLst>
                        <p:par>
                          <p:cTn id="201" fill="hold">
                            <p:stCondLst>
                              <p:cond delay="0"/>
                            </p:stCondLst>
                            <p:childTnLst>
                              <p:par>
                                <p:cTn id="202" presetID="2" presetClass="entr" presetSubtype="4" fill="hold" grpId="0" nodeType="clickEffect">
                                  <p:stCondLst>
                                    <p:cond delay="0"/>
                                  </p:stCondLst>
                                  <p:childTnLst>
                                    <p:set>
                                      <p:cBhvr>
                                        <p:cTn id="203" dur="1" fill="hold">
                                          <p:stCondLst>
                                            <p:cond delay="0"/>
                                          </p:stCondLst>
                                        </p:cTn>
                                        <p:tgtEl>
                                          <p:spTgt spid="65"/>
                                        </p:tgtEl>
                                        <p:attrNameLst>
                                          <p:attrName>style.visibility</p:attrName>
                                        </p:attrNameLst>
                                      </p:cBhvr>
                                      <p:to>
                                        <p:strVal val="visible"/>
                                      </p:to>
                                    </p:set>
                                    <p:anim calcmode="lin" valueType="num">
                                      <p:cBhvr additive="base">
                                        <p:cTn id="204" dur="500" fill="hold"/>
                                        <p:tgtEl>
                                          <p:spTgt spid="65"/>
                                        </p:tgtEl>
                                        <p:attrNameLst>
                                          <p:attrName>ppt_x</p:attrName>
                                        </p:attrNameLst>
                                      </p:cBhvr>
                                      <p:tavLst>
                                        <p:tav tm="0">
                                          <p:val>
                                            <p:strVal val="#ppt_x"/>
                                          </p:val>
                                        </p:tav>
                                        <p:tav tm="100000">
                                          <p:val>
                                            <p:strVal val="#ppt_x"/>
                                          </p:val>
                                        </p:tav>
                                      </p:tavLst>
                                    </p:anim>
                                    <p:anim calcmode="lin" valueType="num">
                                      <p:cBhvr additive="base">
                                        <p:cTn id="205" dur="500" fill="hold"/>
                                        <p:tgtEl>
                                          <p:spTgt spid="65"/>
                                        </p:tgtEl>
                                        <p:attrNameLst>
                                          <p:attrName>ppt_y</p:attrName>
                                        </p:attrNameLst>
                                      </p:cBhvr>
                                      <p:tavLst>
                                        <p:tav tm="0">
                                          <p:val>
                                            <p:strVal val="1+#ppt_h/2"/>
                                          </p:val>
                                        </p:tav>
                                        <p:tav tm="100000">
                                          <p:val>
                                            <p:strVal val="#ppt_y"/>
                                          </p:val>
                                        </p:tav>
                                      </p:tavLst>
                                    </p:anim>
                                  </p:childTnLst>
                                </p:cTn>
                              </p:par>
                            </p:childTnLst>
                          </p:cTn>
                        </p:par>
                      </p:childTnLst>
                    </p:cTn>
                  </p:par>
                  <p:par>
                    <p:cTn id="206" fill="hold">
                      <p:stCondLst>
                        <p:cond delay="indefinite"/>
                      </p:stCondLst>
                      <p:childTnLst>
                        <p:par>
                          <p:cTn id="207" fill="hold">
                            <p:stCondLst>
                              <p:cond delay="0"/>
                            </p:stCondLst>
                            <p:childTnLst>
                              <p:par>
                                <p:cTn id="208" presetID="2" presetClass="entr" presetSubtype="4" fill="hold" grpId="0" nodeType="clickEffect">
                                  <p:stCondLst>
                                    <p:cond delay="0"/>
                                  </p:stCondLst>
                                  <p:childTnLst>
                                    <p:set>
                                      <p:cBhvr>
                                        <p:cTn id="209" dur="1" fill="hold">
                                          <p:stCondLst>
                                            <p:cond delay="0"/>
                                          </p:stCondLst>
                                        </p:cTn>
                                        <p:tgtEl>
                                          <p:spTgt spid="66"/>
                                        </p:tgtEl>
                                        <p:attrNameLst>
                                          <p:attrName>style.visibility</p:attrName>
                                        </p:attrNameLst>
                                      </p:cBhvr>
                                      <p:to>
                                        <p:strVal val="visible"/>
                                      </p:to>
                                    </p:set>
                                    <p:anim calcmode="lin" valueType="num">
                                      <p:cBhvr additive="base">
                                        <p:cTn id="210" dur="500" fill="hold"/>
                                        <p:tgtEl>
                                          <p:spTgt spid="66"/>
                                        </p:tgtEl>
                                        <p:attrNameLst>
                                          <p:attrName>ppt_x</p:attrName>
                                        </p:attrNameLst>
                                      </p:cBhvr>
                                      <p:tavLst>
                                        <p:tav tm="0">
                                          <p:val>
                                            <p:strVal val="#ppt_x"/>
                                          </p:val>
                                        </p:tav>
                                        <p:tav tm="100000">
                                          <p:val>
                                            <p:strVal val="#ppt_x"/>
                                          </p:val>
                                        </p:tav>
                                      </p:tavLst>
                                    </p:anim>
                                    <p:anim calcmode="lin" valueType="num">
                                      <p:cBhvr additive="base">
                                        <p:cTn id="211" dur="500" fill="hold"/>
                                        <p:tgtEl>
                                          <p:spTgt spid="66"/>
                                        </p:tgtEl>
                                        <p:attrNameLst>
                                          <p:attrName>ppt_y</p:attrName>
                                        </p:attrNameLst>
                                      </p:cBhvr>
                                      <p:tavLst>
                                        <p:tav tm="0">
                                          <p:val>
                                            <p:strVal val="1+#ppt_h/2"/>
                                          </p:val>
                                        </p:tav>
                                        <p:tav tm="100000">
                                          <p:val>
                                            <p:strVal val="#ppt_y"/>
                                          </p:val>
                                        </p:tav>
                                      </p:tavLst>
                                    </p:anim>
                                  </p:childTnLst>
                                </p:cTn>
                              </p:par>
                            </p:childTnLst>
                          </p:cTn>
                        </p:par>
                      </p:childTnLst>
                    </p:cTn>
                  </p:par>
                  <p:par>
                    <p:cTn id="212" fill="hold">
                      <p:stCondLst>
                        <p:cond delay="indefinite"/>
                      </p:stCondLst>
                      <p:childTnLst>
                        <p:par>
                          <p:cTn id="213" fill="hold">
                            <p:stCondLst>
                              <p:cond delay="0"/>
                            </p:stCondLst>
                            <p:childTnLst>
                              <p:par>
                                <p:cTn id="214" presetID="2" presetClass="entr" presetSubtype="4" fill="hold" grpId="0" nodeType="clickEffect">
                                  <p:stCondLst>
                                    <p:cond delay="0"/>
                                  </p:stCondLst>
                                  <p:childTnLst>
                                    <p:set>
                                      <p:cBhvr>
                                        <p:cTn id="215" dur="1" fill="hold">
                                          <p:stCondLst>
                                            <p:cond delay="0"/>
                                          </p:stCondLst>
                                        </p:cTn>
                                        <p:tgtEl>
                                          <p:spTgt spid="58"/>
                                        </p:tgtEl>
                                        <p:attrNameLst>
                                          <p:attrName>style.visibility</p:attrName>
                                        </p:attrNameLst>
                                      </p:cBhvr>
                                      <p:to>
                                        <p:strVal val="visible"/>
                                      </p:to>
                                    </p:set>
                                    <p:anim calcmode="lin" valueType="num">
                                      <p:cBhvr additive="base">
                                        <p:cTn id="216" dur="500" fill="hold"/>
                                        <p:tgtEl>
                                          <p:spTgt spid="58"/>
                                        </p:tgtEl>
                                        <p:attrNameLst>
                                          <p:attrName>ppt_x</p:attrName>
                                        </p:attrNameLst>
                                      </p:cBhvr>
                                      <p:tavLst>
                                        <p:tav tm="0">
                                          <p:val>
                                            <p:strVal val="#ppt_x"/>
                                          </p:val>
                                        </p:tav>
                                        <p:tav tm="100000">
                                          <p:val>
                                            <p:strVal val="#ppt_x"/>
                                          </p:val>
                                        </p:tav>
                                      </p:tavLst>
                                    </p:anim>
                                    <p:anim calcmode="lin" valueType="num">
                                      <p:cBhvr additive="base">
                                        <p:cTn id="217" dur="500" fill="hold"/>
                                        <p:tgtEl>
                                          <p:spTgt spid="58"/>
                                        </p:tgtEl>
                                        <p:attrNameLst>
                                          <p:attrName>ppt_y</p:attrName>
                                        </p:attrNameLst>
                                      </p:cBhvr>
                                      <p:tavLst>
                                        <p:tav tm="0">
                                          <p:val>
                                            <p:strVal val="1+#ppt_h/2"/>
                                          </p:val>
                                        </p:tav>
                                        <p:tav tm="100000">
                                          <p:val>
                                            <p:strVal val="#ppt_y"/>
                                          </p:val>
                                        </p:tav>
                                      </p:tavLst>
                                    </p:anim>
                                  </p:childTnLst>
                                </p:cTn>
                              </p:par>
                            </p:childTnLst>
                          </p:cTn>
                        </p:par>
                      </p:childTnLst>
                    </p:cTn>
                  </p:par>
                  <p:par>
                    <p:cTn id="218" fill="hold">
                      <p:stCondLst>
                        <p:cond delay="indefinite"/>
                      </p:stCondLst>
                      <p:childTnLst>
                        <p:par>
                          <p:cTn id="219" fill="hold">
                            <p:stCondLst>
                              <p:cond delay="0"/>
                            </p:stCondLst>
                            <p:childTnLst>
                              <p:par>
                                <p:cTn id="220" presetID="2" presetClass="entr" presetSubtype="4" fill="hold" grpId="0" nodeType="clickEffect">
                                  <p:stCondLst>
                                    <p:cond delay="0"/>
                                  </p:stCondLst>
                                  <p:childTnLst>
                                    <p:set>
                                      <p:cBhvr>
                                        <p:cTn id="221" dur="1" fill="hold">
                                          <p:stCondLst>
                                            <p:cond delay="0"/>
                                          </p:stCondLst>
                                        </p:cTn>
                                        <p:tgtEl>
                                          <p:spTgt spid="67"/>
                                        </p:tgtEl>
                                        <p:attrNameLst>
                                          <p:attrName>style.visibility</p:attrName>
                                        </p:attrNameLst>
                                      </p:cBhvr>
                                      <p:to>
                                        <p:strVal val="visible"/>
                                      </p:to>
                                    </p:set>
                                    <p:anim calcmode="lin" valueType="num">
                                      <p:cBhvr additive="base">
                                        <p:cTn id="222" dur="500" fill="hold"/>
                                        <p:tgtEl>
                                          <p:spTgt spid="67"/>
                                        </p:tgtEl>
                                        <p:attrNameLst>
                                          <p:attrName>ppt_x</p:attrName>
                                        </p:attrNameLst>
                                      </p:cBhvr>
                                      <p:tavLst>
                                        <p:tav tm="0">
                                          <p:val>
                                            <p:strVal val="#ppt_x"/>
                                          </p:val>
                                        </p:tav>
                                        <p:tav tm="100000">
                                          <p:val>
                                            <p:strVal val="#ppt_x"/>
                                          </p:val>
                                        </p:tav>
                                      </p:tavLst>
                                    </p:anim>
                                    <p:anim calcmode="lin" valueType="num">
                                      <p:cBhvr additive="base">
                                        <p:cTn id="223" dur="500" fill="hold"/>
                                        <p:tgtEl>
                                          <p:spTgt spid="67"/>
                                        </p:tgtEl>
                                        <p:attrNameLst>
                                          <p:attrName>ppt_y</p:attrName>
                                        </p:attrNameLst>
                                      </p:cBhvr>
                                      <p:tavLst>
                                        <p:tav tm="0">
                                          <p:val>
                                            <p:strVal val="1+#ppt_h/2"/>
                                          </p:val>
                                        </p:tav>
                                        <p:tav tm="100000">
                                          <p:val>
                                            <p:strVal val="#ppt_y"/>
                                          </p:val>
                                        </p:tav>
                                      </p:tavLst>
                                    </p:anim>
                                  </p:childTnLst>
                                </p:cTn>
                              </p:par>
                            </p:childTnLst>
                          </p:cTn>
                        </p:par>
                      </p:childTnLst>
                    </p:cTn>
                  </p:par>
                  <p:par>
                    <p:cTn id="224" fill="hold">
                      <p:stCondLst>
                        <p:cond delay="indefinite"/>
                      </p:stCondLst>
                      <p:childTnLst>
                        <p:par>
                          <p:cTn id="225" fill="hold">
                            <p:stCondLst>
                              <p:cond delay="0"/>
                            </p:stCondLst>
                            <p:childTnLst>
                              <p:par>
                                <p:cTn id="226" presetID="2" presetClass="entr" presetSubtype="4" fill="hold" grpId="0" nodeType="clickEffect">
                                  <p:stCondLst>
                                    <p:cond delay="0"/>
                                  </p:stCondLst>
                                  <p:childTnLst>
                                    <p:set>
                                      <p:cBhvr>
                                        <p:cTn id="227" dur="1" fill="hold">
                                          <p:stCondLst>
                                            <p:cond delay="0"/>
                                          </p:stCondLst>
                                        </p:cTn>
                                        <p:tgtEl>
                                          <p:spTgt spid="68"/>
                                        </p:tgtEl>
                                        <p:attrNameLst>
                                          <p:attrName>style.visibility</p:attrName>
                                        </p:attrNameLst>
                                      </p:cBhvr>
                                      <p:to>
                                        <p:strVal val="visible"/>
                                      </p:to>
                                    </p:set>
                                    <p:anim calcmode="lin" valueType="num">
                                      <p:cBhvr additive="base">
                                        <p:cTn id="228" dur="500" fill="hold"/>
                                        <p:tgtEl>
                                          <p:spTgt spid="68"/>
                                        </p:tgtEl>
                                        <p:attrNameLst>
                                          <p:attrName>ppt_x</p:attrName>
                                        </p:attrNameLst>
                                      </p:cBhvr>
                                      <p:tavLst>
                                        <p:tav tm="0">
                                          <p:val>
                                            <p:strVal val="#ppt_x"/>
                                          </p:val>
                                        </p:tav>
                                        <p:tav tm="100000">
                                          <p:val>
                                            <p:strVal val="#ppt_x"/>
                                          </p:val>
                                        </p:tav>
                                      </p:tavLst>
                                    </p:anim>
                                    <p:anim calcmode="lin" valueType="num">
                                      <p:cBhvr additive="base">
                                        <p:cTn id="229" dur="500" fill="hold"/>
                                        <p:tgtEl>
                                          <p:spTgt spid="68"/>
                                        </p:tgtEl>
                                        <p:attrNameLst>
                                          <p:attrName>ppt_y</p:attrName>
                                        </p:attrNameLst>
                                      </p:cBhvr>
                                      <p:tavLst>
                                        <p:tav tm="0">
                                          <p:val>
                                            <p:strVal val="1+#ppt_h/2"/>
                                          </p:val>
                                        </p:tav>
                                        <p:tav tm="100000">
                                          <p:val>
                                            <p:strVal val="#ppt_y"/>
                                          </p:val>
                                        </p:tav>
                                      </p:tavLst>
                                    </p:anim>
                                  </p:childTnLst>
                                </p:cTn>
                              </p:par>
                            </p:childTnLst>
                          </p:cTn>
                        </p:par>
                      </p:childTnLst>
                    </p:cTn>
                  </p:par>
                  <p:par>
                    <p:cTn id="230" fill="hold">
                      <p:stCondLst>
                        <p:cond delay="indefinite"/>
                      </p:stCondLst>
                      <p:childTnLst>
                        <p:par>
                          <p:cTn id="231" fill="hold">
                            <p:stCondLst>
                              <p:cond delay="0"/>
                            </p:stCondLst>
                            <p:childTnLst>
                              <p:par>
                                <p:cTn id="232" presetID="2" presetClass="entr" presetSubtype="4" fill="hold" grpId="0" nodeType="clickEffect">
                                  <p:stCondLst>
                                    <p:cond delay="0"/>
                                  </p:stCondLst>
                                  <p:childTnLst>
                                    <p:set>
                                      <p:cBhvr>
                                        <p:cTn id="233" dur="1" fill="hold">
                                          <p:stCondLst>
                                            <p:cond delay="0"/>
                                          </p:stCondLst>
                                        </p:cTn>
                                        <p:tgtEl>
                                          <p:spTgt spid="69"/>
                                        </p:tgtEl>
                                        <p:attrNameLst>
                                          <p:attrName>style.visibility</p:attrName>
                                        </p:attrNameLst>
                                      </p:cBhvr>
                                      <p:to>
                                        <p:strVal val="visible"/>
                                      </p:to>
                                    </p:set>
                                    <p:anim calcmode="lin" valueType="num">
                                      <p:cBhvr additive="base">
                                        <p:cTn id="234" dur="500" fill="hold"/>
                                        <p:tgtEl>
                                          <p:spTgt spid="69"/>
                                        </p:tgtEl>
                                        <p:attrNameLst>
                                          <p:attrName>ppt_x</p:attrName>
                                        </p:attrNameLst>
                                      </p:cBhvr>
                                      <p:tavLst>
                                        <p:tav tm="0">
                                          <p:val>
                                            <p:strVal val="#ppt_x"/>
                                          </p:val>
                                        </p:tav>
                                        <p:tav tm="100000">
                                          <p:val>
                                            <p:strVal val="#ppt_x"/>
                                          </p:val>
                                        </p:tav>
                                      </p:tavLst>
                                    </p:anim>
                                    <p:anim calcmode="lin" valueType="num">
                                      <p:cBhvr additive="base">
                                        <p:cTn id="235" dur="500" fill="hold"/>
                                        <p:tgtEl>
                                          <p:spTgt spid="69"/>
                                        </p:tgtEl>
                                        <p:attrNameLst>
                                          <p:attrName>ppt_y</p:attrName>
                                        </p:attrNameLst>
                                      </p:cBhvr>
                                      <p:tavLst>
                                        <p:tav tm="0">
                                          <p:val>
                                            <p:strVal val="1+#ppt_h/2"/>
                                          </p:val>
                                        </p:tav>
                                        <p:tav tm="100000">
                                          <p:val>
                                            <p:strVal val="#ppt_y"/>
                                          </p:val>
                                        </p:tav>
                                      </p:tavLst>
                                    </p:anim>
                                  </p:childTnLst>
                                </p:cTn>
                              </p:par>
                            </p:childTnLst>
                          </p:cTn>
                        </p:par>
                      </p:childTnLst>
                    </p:cTn>
                  </p:par>
                  <p:par>
                    <p:cTn id="236" fill="hold">
                      <p:stCondLst>
                        <p:cond delay="indefinite"/>
                      </p:stCondLst>
                      <p:childTnLst>
                        <p:par>
                          <p:cTn id="237" fill="hold">
                            <p:stCondLst>
                              <p:cond delay="0"/>
                            </p:stCondLst>
                            <p:childTnLst>
                              <p:par>
                                <p:cTn id="238" presetID="2" presetClass="entr" presetSubtype="4" fill="hold" grpId="0" nodeType="clickEffect">
                                  <p:stCondLst>
                                    <p:cond delay="0"/>
                                  </p:stCondLst>
                                  <p:childTnLst>
                                    <p:set>
                                      <p:cBhvr>
                                        <p:cTn id="239" dur="1" fill="hold">
                                          <p:stCondLst>
                                            <p:cond delay="0"/>
                                          </p:stCondLst>
                                        </p:cTn>
                                        <p:tgtEl>
                                          <p:spTgt spid="70"/>
                                        </p:tgtEl>
                                        <p:attrNameLst>
                                          <p:attrName>style.visibility</p:attrName>
                                        </p:attrNameLst>
                                      </p:cBhvr>
                                      <p:to>
                                        <p:strVal val="visible"/>
                                      </p:to>
                                    </p:set>
                                    <p:anim calcmode="lin" valueType="num">
                                      <p:cBhvr additive="base">
                                        <p:cTn id="240" dur="500" fill="hold"/>
                                        <p:tgtEl>
                                          <p:spTgt spid="70"/>
                                        </p:tgtEl>
                                        <p:attrNameLst>
                                          <p:attrName>ppt_x</p:attrName>
                                        </p:attrNameLst>
                                      </p:cBhvr>
                                      <p:tavLst>
                                        <p:tav tm="0">
                                          <p:val>
                                            <p:strVal val="#ppt_x"/>
                                          </p:val>
                                        </p:tav>
                                        <p:tav tm="100000">
                                          <p:val>
                                            <p:strVal val="#ppt_x"/>
                                          </p:val>
                                        </p:tav>
                                      </p:tavLst>
                                    </p:anim>
                                    <p:anim calcmode="lin" valueType="num">
                                      <p:cBhvr additive="base">
                                        <p:cTn id="241" dur="500" fill="hold"/>
                                        <p:tgtEl>
                                          <p:spTgt spid="70"/>
                                        </p:tgtEl>
                                        <p:attrNameLst>
                                          <p:attrName>ppt_y</p:attrName>
                                        </p:attrNameLst>
                                      </p:cBhvr>
                                      <p:tavLst>
                                        <p:tav tm="0">
                                          <p:val>
                                            <p:strVal val="1+#ppt_h/2"/>
                                          </p:val>
                                        </p:tav>
                                        <p:tav tm="100000">
                                          <p:val>
                                            <p:strVal val="#ppt_y"/>
                                          </p:val>
                                        </p:tav>
                                      </p:tavLst>
                                    </p:anim>
                                  </p:childTnLst>
                                </p:cTn>
                              </p:par>
                            </p:childTnLst>
                          </p:cTn>
                        </p:par>
                      </p:childTnLst>
                    </p:cTn>
                  </p:par>
                  <p:par>
                    <p:cTn id="242" fill="hold">
                      <p:stCondLst>
                        <p:cond delay="indefinite"/>
                      </p:stCondLst>
                      <p:childTnLst>
                        <p:par>
                          <p:cTn id="243" fill="hold">
                            <p:stCondLst>
                              <p:cond delay="0"/>
                            </p:stCondLst>
                            <p:childTnLst>
                              <p:par>
                                <p:cTn id="244" presetID="2" presetClass="entr" presetSubtype="4" fill="hold" grpId="0" nodeType="clickEffect">
                                  <p:stCondLst>
                                    <p:cond delay="0"/>
                                  </p:stCondLst>
                                  <p:childTnLst>
                                    <p:set>
                                      <p:cBhvr>
                                        <p:cTn id="245" dur="1" fill="hold">
                                          <p:stCondLst>
                                            <p:cond delay="0"/>
                                          </p:stCondLst>
                                        </p:cTn>
                                        <p:tgtEl>
                                          <p:spTgt spid="71"/>
                                        </p:tgtEl>
                                        <p:attrNameLst>
                                          <p:attrName>style.visibility</p:attrName>
                                        </p:attrNameLst>
                                      </p:cBhvr>
                                      <p:to>
                                        <p:strVal val="visible"/>
                                      </p:to>
                                    </p:set>
                                    <p:anim calcmode="lin" valueType="num">
                                      <p:cBhvr additive="base">
                                        <p:cTn id="246" dur="500" fill="hold"/>
                                        <p:tgtEl>
                                          <p:spTgt spid="71"/>
                                        </p:tgtEl>
                                        <p:attrNameLst>
                                          <p:attrName>ppt_x</p:attrName>
                                        </p:attrNameLst>
                                      </p:cBhvr>
                                      <p:tavLst>
                                        <p:tav tm="0">
                                          <p:val>
                                            <p:strVal val="#ppt_x"/>
                                          </p:val>
                                        </p:tav>
                                        <p:tav tm="100000">
                                          <p:val>
                                            <p:strVal val="#ppt_x"/>
                                          </p:val>
                                        </p:tav>
                                      </p:tavLst>
                                    </p:anim>
                                    <p:anim calcmode="lin" valueType="num">
                                      <p:cBhvr additive="base">
                                        <p:cTn id="247" dur="500" fill="hold"/>
                                        <p:tgtEl>
                                          <p:spTgt spid="7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p:bldP spid="24" grpId="0"/>
      <p:bldP spid="25" grpId="0"/>
      <p:bldP spid="26" grpId="0"/>
      <p:bldP spid="27" grpId="0"/>
      <p:bldP spid="28" grpId="0"/>
      <p:bldP spid="29" grpId="0"/>
      <p:bldP spid="30" grpId="0"/>
      <p:bldP spid="31" grpId="0"/>
      <p:bldP spid="32" grpId="0"/>
      <p:bldP spid="39" grpId="0" animBg="1"/>
      <p:bldP spid="40" grpId="0"/>
      <p:bldP spid="41" grpId="0"/>
      <p:bldP spid="42" grpId="0"/>
      <p:bldP spid="43" grpId="0"/>
      <p:bldP spid="44" grpId="0"/>
      <p:bldP spid="45" grpId="0"/>
      <p:bldP spid="46" grpId="0"/>
      <p:bldP spid="47" grpId="0"/>
      <p:bldP spid="48" grpId="0"/>
      <p:bldP spid="49" grpId="0"/>
      <p:bldP spid="50" grpId="0"/>
      <p:bldP spid="51" grpId="0"/>
      <p:bldP spid="52" grpId="0"/>
      <p:bldP spid="58" grpId="0" animBg="1"/>
      <p:bldP spid="59" grpId="0"/>
      <p:bldP spid="60" grpId="0"/>
      <p:bldP spid="61" grpId="0"/>
      <p:bldP spid="62" grpId="0"/>
      <p:bldP spid="63" grpId="0"/>
      <p:bldP spid="64" grpId="0"/>
      <p:bldP spid="65" grpId="0"/>
      <p:bldP spid="66" grpId="0"/>
      <p:bldP spid="67" grpId="0"/>
      <p:bldP spid="68" grpId="0"/>
      <p:bldP spid="69" grpId="0"/>
      <p:bldP spid="70" grpId="0"/>
      <p:bldP spid="71"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CEC4"/>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579669" y="1051811"/>
            <a:ext cx="11130109" cy="5451743"/>
          </a:xfrm>
          <a:prstGeom prst="rect">
            <a:avLst/>
          </a:prstGeom>
        </p:spPr>
      </p:pic>
      <p:pic>
        <p:nvPicPr>
          <p:cNvPr id="13" name="Picture 13"/>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8001359">
            <a:off x="10754360" y="5926839"/>
            <a:ext cx="1372149" cy="318212"/>
          </a:xfrm>
          <a:prstGeom prst="rect">
            <a:avLst/>
          </a:prstGeom>
        </p:spPr>
      </p:pic>
      <p:pic>
        <p:nvPicPr>
          <p:cNvPr id="33" name="Picture 32">
            <a:extLst>
              <a:ext uri="{FF2B5EF4-FFF2-40B4-BE49-F238E27FC236}">
                <a16:creationId xmlns:a16="http://schemas.microsoft.com/office/drawing/2014/main" id="{F8C8159B-8F97-4362-A645-37142829E1FE}"/>
              </a:ext>
            </a:extLst>
          </p:cNvPr>
          <p:cNvPicPr>
            <a:picLocks noChangeAspect="1"/>
          </p:cNvPicPr>
          <p:nvPr/>
        </p:nvPicPr>
        <p:blipFill>
          <a:blip r:embed="rId6"/>
          <a:stretch>
            <a:fillRect/>
          </a:stretch>
        </p:blipFill>
        <p:spPr>
          <a:xfrm>
            <a:off x="579669" y="-58112"/>
            <a:ext cx="10596331" cy="1109923"/>
          </a:xfrm>
          <a:prstGeom prst="rect">
            <a:avLst/>
          </a:prstGeom>
        </p:spPr>
      </p:pic>
      <p:pic>
        <p:nvPicPr>
          <p:cNvPr id="12" name="Picture 12"/>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313464" y="544492"/>
            <a:ext cx="975299" cy="957567"/>
          </a:xfrm>
          <a:prstGeom prst="rect">
            <a:avLst/>
          </a:prstGeom>
        </p:spPr>
      </p:pic>
      <p:sp>
        <p:nvSpPr>
          <p:cNvPr id="9" name="TextBox 8">
            <a:extLst>
              <a:ext uri="{FF2B5EF4-FFF2-40B4-BE49-F238E27FC236}">
                <a16:creationId xmlns:a16="http://schemas.microsoft.com/office/drawing/2014/main" id="{DDB884B9-FCDE-4F23-9841-4DE377E7C1F2}"/>
              </a:ext>
            </a:extLst>
          </p:cNvPr>
          <p:cNvSpPr txBox="1"/>
          <p:nvPr/>
        </p:nvSpPr>
        <p:spPr>
          <a:xfrm>
            <a:off x="1936646" y="210810"/>
            <a:ext cx="8422498" cy="769441"/>
          </a:xfrm>
          <a:prstGeom prst="rect">
            <a:avLst/>
          </a:prstGeom>
          <a:noFill/>
        </p:spPr>
        <p:txBody>
          <a:bodyPr wrap="none" rtlCol="0">
            <a:spAutoFit/>
          </a:bodyPr>
          <a:lstStyle/>
          <a:p>
            <a:r>
              <a:rPr lang="en-US" sz="4400" b="1">
                <a:solidFill>
                  <a:schemeClr val="accent6">
                    <a:lumMod val="75000"/>
                  </a:schemeClr>
                </a:solidFill>
                <a:effectLst>
                  <a:glow rad="63500">
                    <a:schemeClr val="accent3">
                      <a:satMod val="175000"/>
                      <a:alpha val="40000"/>
                    </a:schemeClr>
                  </a:glow>
                </a:effectLst>
                <a:latin typeface="UTM ViceroyJF" panose="02040603050506020204" pitchFamily="18" charset="0"/>
                <a:cs typeface="Times New Roman" panose="02020603050405020304" pitchFamily="18" charset="0"/>
              </a:rPr>
              <a:t>Bài 2: Viết giá trị của biểu thức vào ô trống </a:t>
            </a:r>
          </a:p>
        </p:txBody>
      </p:sp>
      <p:graphicFrame>
        <p:nvGraphicFramePr>
          <p:cNvPr id="72" name="Group 56"/>
          <p:cNvGraphicFramePr>
            <a:graphicFrameLocks/>
          </p:cNvGraphicFramePr>
          <p:nvPr>
            <p:extLst>
              <p:ext uri="{D42A27DB-BD31-4B8C-83A1-F6EECF244321}">
                <p14:modId xmlns:p14="http://schemas.microsoft.com/office/powerpoint/2010/main" val="2488823570"/>
              </p:ext>
            </p:extLst>
          </p:nvPr>
        </p:nvGraphicFramePr>
        <p:xfrm>
          <a:off x="1764884" y="2678806"/>
          <a:ext cx="9787467" cy="1635243"/>
        </p:xfrm>
        <a:graphic>
          <a:graphicData uri="http://schemas.openxmlformats.org/drawingml/2006/table">
            <a:tbl>
              <a:tblPr/>
              <a:tblGrid>
                <a:gridCol w="1546040">
                  <a:extLst>
                    <a:ext uri="{9D8B030D-6E8A-4147-A177-3AD203B41FA5}">
                      <a16:colId xmlns:a16="http://schemas.microsoft.com/office/drawing/2014/main" val="20000"/>
                    </a:ext>
                  </a:extLst>
                </a:gridCol>
                <a:gridCol w="1642369">
                  <a:extLst>
                    <a:ext uri="{9D8B030D-6E8A-4147-A177-3AD203B41FA5}">
                      <a16:colId xmlns:a16="http://schemas.microsoft.com/office/drawing/2014/main" val="20001"/>
                    </a:ext>
                  </a:extLst>
                </a:gridCol>
                <a:gridCol w="2199686">
                  <a:extLst>
                    <a:ext uri="{9D8B030D-6E8A-4147-A177-3AD203B41FA5}">
                      <a16:colId xmlns:a16="http://schemas.microsoft.com/office/drawing/2014/main" val="20002"/>
                    </a:ext>
                  </a:extLst>
                </a:gridCol>
                <a:gridCol w="2199686">
                  <a:extLst>
                    <a:ext uri="{9D8B030D-6E8A-4147-A177-3AD203B41FA5}">
                      <a16:colId xmlns:a16="http://schemas.microsoft.com/office/drawing/2014/main" val="20003"/>
                    </a:ext>
                  </a:extLst>
                </a:gridCol>
                <a:gridCol w="2199686">
                  <a:extLst>
                    <a:ext uri="{9D8B030D-6E8A-4147-A177-3AD203B41FA5}">
                      <a16:colId xmlns:a16="http://schemas.microsoft.com/office/drawing/2014/main" val="20004"/>
                    </a:ext>
                  </a:extLst>
                </a:gridCol>
              </a:tblGrid>
              <a:tr h="830869">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3200" b="1" i="0" u="none" strike="noStrike" cap="none" normalizeH="0" baseline="0" dirty="0">
                          <a:ln>
                            <a:noFill/>
                          </a:ln>
                          <a:solidFill>
                            <a:srgbClr val="0000FF"/>
                          </a:solidFill>
                          <a:effectLst/>
                          <a:latin typeface="Times New Roman" pitchFamily="18" charset="0"/>
                          <a:cs typeface="Times New Roman" pitchFamily="18" charset="0"/>
                        </a:rPr>
                        <a:t>m</a:t>
                      </a:r>
                    </a:p>
                  </a:txBody>
                  <a:tcPr marL="91438" marR="9143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3200" b="1" i="0" u="none" strike="noStrike" cap="none" normalizeH="0" baseline="0">
                          <a:ln>
                            <a:noFill/>
                          </a:ln>
                          <a:solidFill>
                            <a:srgbClr val="0000FF"/>
                          </a:solidFill>
                          <a:effectLst/>
                          <a:latin typeface="Times New Roman" pitchFamily="18" charset="0"/>
                          <a:cs typeface="Times New Roman" pitchFamily="18" charset="0"/>
                        </a:rPr>
                        <a:t>3</a:t>
                      </a:r>
                      <a:endParaRPr kumimoji="0" lang="en-US" altLang="en-US" sz="3200" b="1" i="0" u="none" strike="noStrike" cap="none" normalizeH="0" baseline="0" dirty="0">
                        <a:ln>
                          <a:noFill/>
                        </a:ln>
                        <a:solidFill>
                          <a:srgbClr val="0000FF"/>
                        </a:solidFill>
                        <a:effectLst/>
                        <a:latin typeface="Times New Roman" pitchFamily="18" charset="0"/>
                        <a:cs typeface="Times New Roman" pitchFamily="18" charset="0"/>
                      </a:endParaRPr>
                    </a:p>
                  </a:txBody>
                  <a:tcPr marL="91438" marR="9143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3200" b="1" i="0" u="none" strike="noStrike" cap="none" normalizeH="0" baseline="0" dirty="0">
                          <a:ln>
                            <a:noFill/>
                          </a:ln>
                          <a:solidFill>
                            <a:srgbClr val="0000FF"/>
                          </a:solidFill>
                          <a:effectLst/>
                          <a:latin typeface="Times New Roman" pitchFamily="18" charset="0"/>
                          <a:cs typeface="Times New Roman" pitchFamily="18" charset="0"/>
                        </a:rPr>
                        <a:t>30</a:t>
                      </a:r>
                    </a:p>
                  </a:txBody>
                  <a:tcPr marL="91438" marR="9143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3200" b="1" i="0" u="none" strike="noStrike" cap="none" normalizeH="0" baseline="0" dirty="0">
                          <a:ln>
                            <a:noFill/>
                          </a:ln>
                          <a:solidFill>
                            <a:srgbClr val="0000FF"/>
                          </a:solidFill>
                          <a:effectLst/>
                          <a:latin typeface="Times New Roman" pitchFamily="18" charset="0"/>
                          <a:cs typeface="Times New Roman" pitchFamily="18" charset="0"/>
                        </a:rPr>
                        <a:t>23</a:t>
                      </a:r>
                    </a:p>
                  </a:txBody>
                  <a:tcPr marL="91438" marR="9143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3200" b="1" i="0" u="none" strike="noStrike" cap="none" normalizeH="0" baseline="0" dirty="0">
                          <a:ln>
                            <a:noFill/>
                          </a:ln>
                          <a:solidFill>
                            <a:srgbClr val="0000FF"/>
                          </a:solidFill>
                          <a:effectLst/>
                          <a:latin typeface="Times New Roman" pitchFamily="18" charset="0"/>
                          <a:cs typeface="Times New Roman" pitchFamily="18" charset="0"/>
                        </a:rPr>
                        <a:t>230</a:t>
                      </a:r>
                    </a:p>
                  </a:txBody>
                  <a:tcPr marL="91438" marR="9143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804374">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3200" b="1" i="0" u="none" strike="noStrike" cap="none" normalizeH="0" baseline="0" dirty="0">
                          <a:ln>
                            <a:noFill/>
                          </a:ln>
                          <a:solidFill>
                            <a:srgbClr val="0000FF"/>
                          </a:solidFill>
                          <a:effectLst/>
                          <a:latin typeface="Times New Roman" pitchFamily="18" charset="0"/>
                          <a:cs typeface="Times New Roman" pitchFamily="18" charset="0"/>
                        </a:rPr>
                        <a:t>m x 78</a:t>
                      </a:r>
                    </a:p>
                  </a:txBody>
                  <a:tcPr marL="91438" marR="9143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200" b="1" i="0" u="none" strike="noStrike" cap="none" normalizeH="0" baseline="0" dirty="0">
                        <a:ln>
                          <a:noFill/>
                        </a:ln>
                        <a:solidFill>
                          <a:srgbClr val="0000FF"/>
                        </a:solidFill>
                        <a:effectLst/>
                        <a:latin typeface="Times New Roman" pitchFamily="18" charset="0"/>
                        <a:cs typeface="Times New Roman" pitchFamily="18" charset="0"/>
                      </a:endParaRPr>
                    </a:p>
                  </a:txBody>
                  <a:tcPr marL="91438" marR="9143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200" b="1" i="0" u="none" strike="noStrike" cap="none" normalizeH="0" baseline="0" dirty="0">
                        <a:ln>
                          <a:noFill/>
                        </a:ln>
                        <a:solidFill>
                          <a:srgbClr val="0000FF"/>
                        </a:solidFill>
                        <a:effectLst/>
                        <a:latin typeface="Times New Roman" pitchFamily="18" charset="0"/>
                        <a:cs typeface="Times New Roman" pitchFamily="18" charset="0"/>
                      </a:endParaRPr>
                    </a:p>
                  </a:txBody>
                  <a:tcPr marL="91438" marR="9143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200" b="1" i="0" u="none" strike="noStrike" cap="none" normalizeH="0" baseline="0" dirty="0">
                        <a:ln>
                          <a:noFill/>
                        </a:ln>
                        <a:solidFill>
                          <a:srgbClr val="0000FF"/>
                        </a:solidFill>
                        <a:effectLst/>
                        <a:latin typeface="Times New Roman" pitchFamily="18" charset="0"/>
                        <a:cs typeface="Times New Roman" pitchFamily="18" charset="0"/>
                      </a:endParaRPr>
                    </a:p>
                  </a:txBody>
                  <a:tcPr marL="91438" marR="9143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3200" b="1" i="0" u="none" strike="noStrike" cap="none" normalizeH="0" baseline="0" dirty="0">
                        <a:ln>
                          <a:noFill/>
                        </a:ln>
                        <a:solidFill>
                          <a:srgbClr val="0000FF"/>
                        </a:solidFill>
                        <a:effectLst/>
                        <a:latin typeface="Times New Roman" pitchFamily="18" charset="0"/>
                        <a:cs typeface="Times New Roman" pitchFamily="18" charset="0"/>
                      </a:endParaRPr>
                    </a:p>
                  </a:txBody>
                  <a:tcPr marL="91438" marR="9143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73" name="TextBox 72"/>
          <p:cNvSpPr txBox="1">
            <a:spLocks noChangeArrowheads="1"/>
          </p:cNvSpPr>
          <p:nvPr/>
        </p:nvSpPr>
        <p:spPr bwMode="auto">
          <a:xfrm>
            <a:off x="3679401" y="3565570"/>
            <a:ext cx="8763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sz="3600" b="1">
                <a:solidFill>
                  <a:srgbClr val="FF0000"/>
                </a:solidFill>
                <a:latin typeface="Times New Roman" panose="02020603050405020304" pitchFamily="18" charset="0"/>
                <a:cs typeface="Times New Roman" panose="02020603050405020304" pitchFamily="18" charset="0"/>
              </a:rPr>
              <a:t>234</a:t>
            </a:r>
          </a:p>
        </p:txBody>
      </p:sp>
      <p:sp>
        <p:nvSpPr>
          <p:cNvPr id="74" name="TextBox 73"/>
          <p:cNvSpPr txBox="1">
            <a:spLocks noChangeArrowheads="1"/>
          </p:cNvSpPr>
          <p:nvPr/>
        </p:nvSpPr>
        <p:spPr bwMode="auto">
          <a:xfrm>
            <a:off x="5502579" y="3563983"/>
            <a:ext cx="1284288"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sz="3600" b="1">
                <a:solidFill>
                  <a:srgbClr val="FF0000"/>
                </a:solidFill>
                <a:latin typeface="Times New Roman" panose="02020603050405020304" pitchFamily="18" charset="0"/>
                <a:cs typeface="Times New Roman" panose="02020603050405020304" pitchFamily="18" charset="0"/>
              </a:rPr>
              <a:t>2340</a:t>
            </a:r>
          </a:p>
        </p:txBody>
      </p:sp>
      <p:sp>
        <p:nvSpPr>
          <p:cNvPr id="75" name="TextBox 74"/>
          <p:cNvSpPr txBox="1">
            <a:spLocks noChangeArrowheads="1"/>
          </p:cNvSpPr>
          <p:nvPr/>
        </p:nvSpPr>
        <p:spPr bwMode="auto">
          <a:xfrm>
            <a:off x="7655433" y="3563983"/>
            <a:ext cx="12827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sz="3600" b="1">
                <a:solidFill>
                  <a:srgbClr val="FF0000"/>
                </a:solidFill>
                <a:latin typeface="Times New Roman" panose="02020603050405020304" pitchFamily="18" charset="0"/>
                <a:cs typeface="Times New Roman" panose="02020603050405020304" pitchFamily="18" charset="0"/>
              </a:rPr>
              <a:t>1794</a:t>
            </a:r>
          </a:p>
        </p:txBody>
      </p:sp>
      <p:sp>
        <p:nvSpPr>
          <p:cNvPr id="76" name="TextBox 75"/>
          <p:cNvSpPr txBox="1">
            <a:spLocks noChangeArrowheads="1"/>
          </p:cNvSpPr>
          <p:nvPr/>
        </p:nvSpPr>
        <p:spPr bwMode="auto">
          <a:xfrm>
            <a:off x="9538936" y="3563983"/>
            <a:ext cx="1570038"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sz="3600" b="1">
                <a:solidFill>
                  <a:srgbClr val="FF0000"/>
                </a:solidFill>
                <a:latin typeface="Times New Roman" panose="02020603050405020304" pitchFamily="18" charset="0"/>
                <a:cs typeface="Times New Roman" panose="02020603050405020304" pitchFamily="18" charset="0"/>
              </a:rPr>
              <a:t>17940</a:t>
            </a:r>
          </a:p>
        </p:txBody>
      </p:sp>
      <p:pic>
        <p:nvPicPr>
          <p:cNvPr id="77" name="object 10"/>
          <p:cNvPicPr/>
          <p:nvPr/>
        </p:nvPicPr>
        <p:blipFill>
          <a:blip r:embed="rId9" cstate="print"/>
          <a:stretch>
            <a:fillRect/>
          </a:stretch>
        </p:blipFill>
        <p:spPr>
          <a:xfrm>
            <a:off x="10258426" y="187610"/>
            <a:ext cx="1933574" cy="1314449"/>
          </a:xfrm>
          <a:prstGeom prst="rect">
            <a:avLst/>
          </a:prstGeom>
        </p:spPr>
      </p:pic>
      <p:pic>
        <p:nvPicPr>
          <p:cNvPr id="78" name="Picture 17"/>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9907840" y="5349980"/>
            <a:ext cx="1667480" cy="1533006"/>
          </a:xfrm>
          <a:prstGeom prst="rect">
            <a:avLst/>
          </a:prstGeom>
        </p:spPr>
      </p:pic>
      <p:pic>
        <p:nvPicPr>
          <p:cNvPr id="79" name="Picture 18"/>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20917153">
            <a:off x="423125" y="4232669"/>
            <a:ext cx="1061038" cy="2234577"/>
          </a:xfrm>
          <a:prstGeom prst="rect">
            <a:avLst/>
          </a:prstGeom>
        </p:spPr>
      </p:pic>
      <p:pic>
        <p:nvPicPr>
          <p:cNvPr id="80" name="object 7"/>
          <p:cNvPicPr/>
          <p:nvPr/>
        </p:nvPicPr>
        <p:blipFill>
          <a:blip r:embed="rId14" cstate="print"/>
          <a:stretch>
            <a:fillRect/>
          </a:stretch>
        </p:blipFill>
        <p:spPr>
          <a:xfrm>
            <a:off x="2763935" y="5206328"/>
            <a:ext cx="1571624" cy="1628774"/>
          </a:xfrm>
          <a:prstGeom prst="rect">
            <a:avLst/>
          </a:prstGeom>
        </p:spPr>
      </p:pic>
      <p:pic>
        <p:nvPicPr>
          <p:cNvPr id="81" name="object 7"/>
          <p:cNvPicPr/>
          <p:nvPr/>
        </p:nvPicPr>
        <p:blipFill>
          <a:blip r:embed="rId14" cstate="print"/>
          <a:stretch>
            <a:fillRect/>
          </a:stretch>
        </p:blipFill>
        <p:spPr>
          <a:xfrm>
            <a:off x="4923067" y="5236446"/>
            <a:ext cx="1571624" cy="1628774"/>
          </a:xfrm>
          <a:prstGeom prst="rect">
            <a:avLst/>
          </a:prstGeom>
        </p:spPr>
      </p:pic>
      <p:pic>
        <p:nvPicPr>
          <p:cNvPr id="82" name="object 7"/>
          <p:cNvPicPr/>
          <p:nvPr/>
        </p:nvPicPr>
        <p:blipFill>
          <a:blip r:embed="rId14" cstate="print"/>
          <a:stretch>
            <a:fillRect/>
          </a:stretch>
        </p:blipFill>
        <p:spPr>
          <a:xfrm>
            <a:off x="6976913" y="5206328"/>
            <a:ext cx="1571624" cy="1628774"/>
          </a:xfrm>
          <a:prstGeom prst="rect">
            <a:avLst/>
          </a:prstGeom>
        </p:spPr>
      </p:pic>
    </p:spTree>
    <p:extLst>
      <p:ext uri="{BB962C8B-B14F-4D97-AF65-F5344CB8AC3E}">
        <p14:creationId xmlns:p14="http://schemas.microsoft.com/office/powerpoint/2010/main" val="20783630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2"/>
                                        </p:tgtEl>
                                        <p:attrNameLst>
                                          <p:attrName>style.visibility</p:attrName>
                                        </p:attrNameLst>
                                      </p:cBhvr>
                                      <p:to>
                                        <p:strVal val="visible"/>
                                      </p:to>
                                    </p:set>
                                    <p:animEffect transition="in" filter="fade">
                                      <p:cBhvr>
                                        <p:cTn id="7" dur="500"/>
                                        <p:tgtEl>
                                          <p:spTgt spid="7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73"/>
                                        </p:tgtEl>
                                        <p:attrNameLst>
                                          <p:attrName>style.visibility</p:attrName>
                                        </p:attrNameLst>
                                      </p:cBhvr>
                                      <p:to>
                                        <p:strVal val="visible"/>
                                      </p:to>
                                    </p:set>
                                    <p:anim calcmode="lin" valueType="num">
                                      <p:cBhvr>
                                        <p:cTn id="12" dur="500" fill="hold"/>
                                        <p:tgtEl>
                                          <p:spTgt spid="73"/>
                                        </p:tgtEl>
                                        <p:attrNameLst>
                                          <p:attrName>ppt_w</p:attrName>
                                        </p:attrNameLst>
                                      </p:cBhvr>
                                      <p:tavLst>
                                        <p:tav tm="0">
                                          <p:val>
                                            <p:fltVal val="0"/>
                                          </p:val>
                                        </p:tav>
                                        <p:tav tm="100000">
                                          <p:val>
                                            <p:strVal val="#ppt_w"/>
                                          </p:val>
                                        </p:tav>
                                      </p:tavLst>
                                    </p:anim>
                                    <p:anim calcmode="lin" valueType="num">
                                      <p:cBhvr>
                                        <p:cTn id="13" dur="500" fill="hold"/>
                                        <p:tgtEl>
                                          <p:spTgt spid="73"/>
                                        </p:tgtEl>
                                        <p:attrNameLst>
                                          <p:attrName>ppt_h</p:attrName>
                                        </p:attrNameLst>
                                      </p:cBhvr>
                                      <p:tavLst>
                                        <p:tav tm="0">
                                          <p:val>
                                            <p:fltVal val="0"/>
                                          </p:val>
                                        </p:tav>
                                        <p:tav tm="100000">
                                          <p:val>
                                            <p:strVal val="#ppt_h"/>
                                          </p:val>
                                        </p:tav>
                                      </p:tavLst>
                                    </p:anim>
                                    <p:animEffect transition="in" filter="fade">
                                      <p:cBhvr>
                                        <p:cTn id="14" dur="500"/>
                                        <p:tgtEl>
                                          <p:spTgt spid="73"/>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74"/>
                                        </p:tgtEl>
                                        <p:attrNameLst>
                                          <p:attrName>style.visibility</p:attrName>
                                        </p:attrNameLst>
                                      </p:cBhvr>
                                      <p:to>
                                        <p:strVal val="visible"/>
                                      </p:to>
                                    </p:set>
                                    <p:anim calcmode="lin" valueType="num">
                                      <p:cBhvr>
                                        <p:cTn id="19" dur="500" fill="hold"/>
                                        <p:tgtEl>
                                          <p:spTgt spid="74"/>
                                        </p:tgtEl>
                                        <p:attrNameLst>
                                          <p:attrName>ppt_w</p:attrName>
                                        </p:attrNameLst>
                                      </p:cBhvr>
                                      <p:tavLst>
                                        <p:tav tm="0">
                                          <p:val>
                                            <p:fltVal val="0"/>
                                          </p:val>
                                        </p:tav>
                                        <p:tav tm="100000">
                                          <p:val>
                                            <p:strVal val="#ppt_w"/>
                                          </p:val>
                                        </p:tav>
                                      </p:tavLst>
                                    </p:anim>
                                    <p:anim calcmode="lin" valueType="num">
                                      <p:cBhvr>
                                        <p:cTn id="20" dur="500" fill="hold"/>
                                        <p:tgtEl>
                                          <p:spTgt spid="74"/>
                                        </p:tgtEl>
                                        <p:attrNameLst>
                                          <p:attrName>ppt_h</p:attrName>
                                        </p:attrNameLst>
                                      </p:cBhvr>
                                      <p:tavLst>
                                        <p:tav tm="0">
                                          <p:val>
                                            <p:fltVal val="0"/>
                                          </p:val>
                                        </p:tav>
                                        <p:tav tm="100000">
                                          <p:val>
                                            <p:strVal val="#ppt_h"/>
                                          </p:val>
                                        </p:tav>
                                      </p:tavLst>
                                    </p:anim>
                                    <p:animEffect transition="in" filter="fade">
                                      <p:cBhvr>
                                        <p:cTn id="21" dur="500"/>
                                        <p:tgtEl>
                                          <p:spTgt spid="74"/>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75"/>
                                        </p:tgtEl>
                                        <p:attrNameLst>
                                          <p:attrName>style.visibility</p:attrName>
                                        </p:attrNameLst>
                                      </p:cBhvr>
                                      <p:to>
                                        <p:strVal val="visible"/>
                                      </p:to>
                                    </p:set>
                                    <p:anim calcmode="lin" valueType="num">
                                      <p:cBhvr>
                                        <p:cTn id="26" dur="500" fill="hold"/>
                                        <p:tgtEl>
                                          <p:spTgt spid="75"/>
                                        </p:tgtEl>
                                        <p:attrNameLst>
                                          <p:attrName>ppt_w</p:attrName>
                                        </p:attrNameLst>
                                      </p:cBhvr>
                                      <p:tavLst>
                                        <p:tav tm="0">
                                          <p:val>
                                            <p:fltVal val="0"/>
                                          </p:val>
                                        </p:tav>
                                        <p:tav tm="100000">
                                          <p:val>
                                            <p:strVal val="#ppt_w"/>
                                          </p:val>
                                        </p:tav>
                                      </p:tavLst>
                                    </p:anim>
                                    <p:anim calcmode="lin" valueType="num">
                                      <p:cBhvr>
                                        <p:cTn id="27" dur="500" fill="hold"/>
                                        <p:tgtEl>
                                          <p:spTgt spid="75"/>
                                        </p:tgtEl>
                                        <p:attrNameLst>
                                          <p:attrName>ppt_h</p:attrName>
                                        </p:attrNameLst>
                                      </p:cBhvr>
                                      <p:tavLst>
                                        <p:tav tm="0">
                                          <p:val>
                                            <p:fltVal val="0"/>
                                          </p:val>
                                        </p:tav>
                                        <p:tav tm="100000">
                                          <p:val>
                                            <p:strVal val="#ppt_h"/>
                                          </p:val>
                                        </p:tav>
                                      </p:tavLst>
                                    </p:anim>
                                    <p:animEffect transition="in" filter="fade">
                                      <p:cBhvr>
                                        <p:cTn id="28" dur="500"/>
                                        <p:tgtEl>
                                          <p:spTgt spid="75"/>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76"/>
                                        </p:tgtEl>
                                        <p:attrNameLst>
                                          <p:attrName>style.visibility</p:attrName>
                                        </p:attrNameLst>
                                      </p:cBhvr>
                                      <p:to>
                                        <p:strVal val="visible"/>
                                      </p:to>
                                    </p:set>
                                    <p:anim calcmode="lin" valueType="num">
                                      <p:cBhvr>
                                        <p:cTn id="33" dur="500" fill="hold"/>
                                        <p:tgtEl>
                                          <p:spTgt spid="76"/>
                                        </p:tgtEl>
                                        <p:attrNameLst>
                                          <p:attrName>ppt_w</p:attrName>
                                        </p:attrNameLst>
                                      </p:cBhvr>
                                      <p:tavLst>
                                        <p:tav tm="0">
                                          <p:val>
                                            <p:fltVal val="0"/>
                                          </p:val>
                                        </p:tav>
                                        <p:tav tm="100000">
                                          <p:val>
                                            <p:strVal val="#ppt_w"/>
                                          </p:val>
                                        </p:tav>
                                      </p:tavLst>
                                    </p:anim>
                                    <p:anim calcmode="lin" valueType="num">
                                      <p:cBhvr>
                                        <p:cTn id="34" dur="500" fill="hold"/>
                                        <p:tgtEl>
                                          <p:spTgt spid="76"/>
                                        </p:tgtEl>
                                        <p:attrNameLst>
                                          <p:attrName>ppt_h</p:attrName>
                                        </p:attrNameLst>
                                      </p:cBhvr>
                                      <p:tavLst>
                                        <p:tav tm="0">
                                          <p:val>
                                            <p:fltVal val="0"/>
                                          </p:val>
                                        </p:tav>
                                        <p:tav tm="100000">
                                          <p:val>
                                            <p:strVal val="#ppt_h"/>
                                          </p:val>
                                        </p:tav>
                                      </p:tavLst>
                                    </p:anim>
                                    <p:animEffect transition="in" filter="fade">
                                      <p:cBhvr>
                                        <p:cTn id="35" dur="500"/>
                                        <p:tgtEl>
                                          <p:spTgt spid="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p:bldP spid="74" grpId="0"/>
      <p:bldP spid="75" grpId="0"/>
      <p:bldP spid="7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327546" y="259307"/>
            <a:ext cx="11264401" cy="6455391"/>
            <a:chOff x="0" y="0"/>
            <a:chExt cx="18242782" cy="12091182"/>
          </a:xfrm>
        </p:grpSpPr>
        <p:grpSp>
          <p:nvGrpSpPr>
            <p:cNvPr id="4" name="Group 4"/>
            <p:cNvGrpSpPr/>
            <p:nvPr/>
          </p:nvGrpSpPr>
          <p:grpSpPr>
            <a:xfrm>
              <a:off x="0" y="281638"/>
              <a:ext cx="17924518" cy="11809544"/>
              <a:chOff x="0" y="0"/>
              <a:chExt cx="10805670" cy="7119301"/>
            </a:xfrm>
          </p:grpSpPr>
          <p:sp>
            <p:nvSpPr>
              <p:cNvPr id="7" name="Freeform 5"/>
              <p:cNvSpPr/>
              <p:nvPr/>
            </p:nvSpPr>
            <p:spPr>
              <a:xfrm>
                <a:off x="-4213" y="0"/>
                <a:ext cx="10809882" cy="7119301"/>
              </a:xfrm>
              <a:custGeom>
                <a:avLst/>
                <a:gdLst/>
                <a:ahLst/>
                <a:cxnLst/>
                <a:rect l="l" t="t" r="r" b="b"/>
                <a:pathLst>
                  <a:path w="10809882" h="7119301">
                    <a:moveTo>
                      <a:pt x="278431" y="16918"/>
                    </a:moveTo>
                    <a:cubicBezTo>
                      <a:pt x="278431" y="16918"/>
                      <a:pt x="604014" y="12258"/>
                      <a:pt x="1062558" y="12454"/>
                    </a:cubicBezTo>
                    <a:cubicBezTo>
                      <a:pt x="8804229" y="12671"/>
                      <a:pt x="10535814" y="0"/>
                      <a:pt x="10535814" y="0"/>
                    </a:cubicBezTo>
                    <a:cubicBezTo>
                      <a:pt x="10603278" y="0"/>
                      <a:pt x="10679215" y="0"/>
                      <a:pt x="10757988" y="85073"/>
                    </a:cubicBezTo>
                    <a:cubicBezTo>
                      <a:pt x="10800966" y="131488"/>
                      <a:pt x="10802035" y="240224"/>
                      <a:pt x="10802439" y="320281"/>
                    </a:cubicBezTo>
                    <a:cubicBezTo>
                      <a:pt x="10802439" y="320281"/>
                      <a:pt x="10800735" y="5267917"/>
                      <a:pt x="10800735" y="6356717"/>
                    </a:cubicBezTo>
                    <a:cubicBezTo>
                      <a:pt x="10800735" y="6570876"/>
                      <a:pt x="10809883" y="6870054"/>
                      <a:pt x="10809883" y="6870054"/>
                    </a:cubicBezTo>
                    <a:cubicBezTo>
                      <a:pt x="10809883" y="6998723"/>
                      <a:pt x="10805713" y="7119301"/>
                      <a:pt x="10552875" y="7111167"/>
                    </a:cubicBezTo>
                    <a:cubicBezTo>
                      <a:pt x="10552875" y="7111167"/>
                      <a:pt x="10176403" y="7090868"/>
                      <a:pt x="9081481" y="7098467"/>
                    </a:cubicBezTo>
                    <a:cubicBezTo>
                      <a:pt x="2545013" y="7106601"/>
                      <a:pt x="304023" y="7119301"/>
                      <a:pt x="304023" y="7119301"/>
                    </a:cubicBezTo>
                    <a:cubicBezTo>
                      <a:pt x="132548" y="7119301"/>
                      <a:pt x="4213" y="7018231"/>
                      <a:pt x="8532" y="6815685"/>
                    </a:cubicBezTo>
                    <a:cubicBezTo>
                      <a:pt x="8532" y="6815685"/>
                      <a:pt x="9630" y="6317143"/>
                      <a:pt x="4815" y="1670849"/>
                    </a:cubicBezTo>
                    <a:cubicBezTo>
                      <a:pt x="0" y="663668"/>
                      <a:pt x="25592" y="330596"/>
                      <a:pt x="25592" y="330596"/>
                    </a:cubicBezTo>
                    <a:cubicBezTo>
                      <a:pt x="27224" y="150571"/>
                      <a:pt x="143504" y="16918"/>
                      <a:pt x="278431" y="16918"/>
                    </a:cubicBezTo>
                    <a:close/>
                  </a:path>
                </a:pathLst>
              </a:custGeom>
              <a:solidFill>
                <a:srgbClr val="2F3A62"/>
              </a:solidFill>
            </p:spPr>
            <p:txBody>
              <a:bodyPr/>
              <a:lstStyle/>
              <a:p>
                <a:endParaRPr lang="en-GB"/>
              </a:p>
            </p:txBody>
          </p:sp>
        </p:grpSp>
        <p:grpSp>
          <p:nvGrpSpPr>
            <p:cNvPr id="5" name="Group 6"/>
            <p:cNvGrpSpPr/>
            <p:nvPr/>
          </p:nvGrpSpPr>
          <p:grpSpPr>
            <a:xfrm>
              <a:off x="336452" y="0"/>
              <a:ext cx="17906330" cy="11727398"/>
              <a:chOff x="0" y="0"/>
              <a:chExt cx="10821129" cy="7087086"/>
            </a:xfrm>
          </p:grpSpPr>
          <p:sp>
            <p:nvSpPr>
              <p:cNvPr id="6" name="Freeform 7"/>
              <p:cNvSpPr/>
              <p:nvPr/>
            </p:nvSpPr>
            <p:spPr>
              <a:xfrm>
                <a:off x="-4213" y="0"/>
                <a:ext cx="10825342" cy="7087086"/>
              </a:xfrm>
              <a:custGeom>
                <a:avLst/>
                <a:gdLst/>
                <a:ahLst/>
                <a:cxnLst/>
                <a:rect l="l" t="t" r="r" b="b"/>
                <a:pathLst>
                  <a:path w="10825342" h="7087086">
                    <a:moveTo>
                      <a:pt x="278431" y="16918"/>
                    </a:moveTo>
                    <a:cubicBezTo>
                      <a:pt x="278431" y="16918"/>
                      <a:pt x="604014" y="12258"/>
                      <a:pt x="1062834" y="12454"/>
                    </a:cubicBezTo>
                    <a:cubicBezTo>
                      <a:pt x="8817733" y="12671"/>
                      <a:pt x="10551274" y="0"/>
                      <a:pt x="10551274" y="0"/>
                    </a:cubicBezTo>
                    <a:cubicBezTo>
                      <a:pt x="10618737" y="0"/>
                      <a:pt x="10694674" y="0"/>
                      <a:pt x="10773448" y="85073"/>
                    </a:cubicBezTo>
                    <a:cubicBezTo>
                      <a:pt x="10816426" y="131488"/>
                      <a:pt x="10817494" y="240224"/>
                      <a:pt x="10817899" y="320281"/>
                    </a:cubicBezTo>
                    <a:cubicBezTo>
                      <a:pt x="10817899" y="320281"/>
                      <a:pt x="10816195" y="5241263"/>
                      <a:pt x="10816195" y="6324502"/>
                    </a:cubicBezTo>
                    <a:cubicBezTo>
                      <a:pt x="10816195" y="6538661"/>
                      <a:pt x="10825342" y="6837839"/>
                      <a:pt x="10825342" y="6837839"/>
                    </a:cubicBezTo>
                    <a:cubicBezTo>
                      <a:pt x="10825342" y="6966508"/>
                      <a:pt x="10821173" y="7087086"/>
                      <a:pt x="10568335" y="7078952"/>
                    </a:cubicBezTo>
                    <a:cubicBezTo>
                      <a:pt x="10568335" y="7078952"/>
                      <a:pt x="10191862" y="7058653"/>
                      <a:pt x="9095459" y="7066252"/>
                    </a:cubicBezTo>
                    <a:cubicBezTo>
                      <a:pt x="2547822" y="7074386"/>
                      <a:pt x="304023" y="7087086"/>
                      <a:pt x="304023" y="7087086"/>
                    </a:cubicBezTo>
                    <a:cubicBezTo>
                      <a:pt x="132548" y="7087086"/>
                      <a:pt x="4213" y="6986016"/>
                      <a:pt x="8532" y="6783470"/>
                    </a:cubicBezTo>
                    <a:cubicBezTo>
                      <a:pt x="8532" y="6783470"/>
                      <a:pt x="9630" y="6284928"/>
                      <a:pt x="4815" y="1666310"/>
                    </a:cubicBezTo>
                    <a:cubicBezTo>
                      <a:pt x="0" y="663668"/>
                      <a:pt x="25592" y="330596"/>
                      <a:pt x="25592" y="330596"/>
                    </a:cubicBezTo>
                    <a:cubicBezTo>
                      <a:pt x="27224" y="150571"/>
                      <a:pt x="143504" y="16918"/>
                      <a:pt x="278431" y="16918"/>
                    </a:cubicBezTo>
                    <a:close/>
                  </a:path>
                </a:pathLst>
              </a:custGeom>
              <a:solidFill>
                <a:srgbClr val="FFF3E4"/>
              </a:solidFill>
            </p:spPr>
            <p:txBody>
              <a:bodyPr/>
              <a:lstStyle/>
              <a:p>
                <a:endParaRPr lang="en-GB"/>
              </a:p>
            </p:txBody>
          </p:sp>
        </p:grpSp>
      </p:grpSp>
      <p:sp>
        <p:nvSpPr>
          <p:cNvPr id="8" name="TextBox 7"/>
          <p:cNvSpPr txBox="1"/>
          <p:nvPr/>
        </p:nvSpPr>
        <p:spPr>
          <a:xfrm>
            <a:off x="569404" y="504418"/>
            <a:ext cx="11033783" cy="1846659"/>
          </a:xfrm>
          <a:prstGeom prst="rect">
            <a:avLst/>
          </a:prstGeom>
          <a:noFill/>
        </p:spPr>
        <p:txBody>
          <a:bodyPr wrap="square" rtlCol="0">
            <a:spAutoFit/>
          </a:bodyPr>
          <a:lstStyle/>
          <a:p>
            <a:r>
              <a:rPr lang="en-US" sz="3200" b="1" u="sng">
                <a:solidFill>
                  <a:srgbClr val="0070C0"/>
                </a:solidFill>
                <a:latin typeface="SVN-Sofia" panose="02040603050506020204" pitchFamily="18" charset="0"/>
                <a:cs typeface="Times New Roman" panose="02020603050405020304" pitchFamily="18" charset="0"/>
              </a:rPr>
              <a:t>Bài 3</a:t>
            </a:r>
            <a:r>
              <a:rPr lang="en-US" sz="3200" b="1">
                <a:solidFill>
                  <a:srgbClr val="0070C0"/>
                </a:solidFill>
                <a:latin typeface="SVN-Sofia" panose="02040603050506020204" pitchFamily="18" charset="0"/>
                <a:cs typeface="Times New Roman" panose="02020603050405020304" pitchFamily="18" charset="0"/>
              </a:rPr>
              <a:t>: Tim ng</a:t>
            </a:r>
            <a:r>
              <a:rPr lang="vi-VN" sz="3200" b="1">
                <a:solidFill>
                  <a:srgbClr val="0070C0"/>
                </a:solidFill>
                <a:latin typeface="Times New Roman" panose="02020603050405020304" pitchFamily="18" charset="0"/>
                <a:cs typeface="Times New Roman" panose="02020603050405020304" pitchFamily="18" charset="0"/>
              </a:rPr>
              <a:t>ư</a:t>
            </a:r>
            <a:r>
              <a:rPr lang="en-US" sz="3200" b="1">
                <a:solidFill>
                  <a:srgbClr val="0070C0"/>
                </a:solidFill>
                <a:latin typeface="SVN-Sofia" panose="02040603050506020204" pitchFamily="18" charset="0"/>
                <a:cs typeface="Times New Roman" panose="02020603050405020304" pitchFamily="18" charset="0"/>
              </a:rPr>
              <a:t>ời khỏe mạnh bình th</a:t>
            </a:r>
            <a:r>
              <a:rPr lang="vi-VN" sz="3200" b="1">
                <a:solidFill>
                  <a:srgbClr val="0070C0"/>
                </a:solidFill>
                <a:latin typeface="Times New Roman" panose="02020603050405020304" pitchFamily="18" charset="0"/>
                <a:cs typeface="Times New Roman" panose="02020603050405020304" pitchFamily="18" charset="0"/>
              </a:rPr>
              <a:t>ư</a:t>
            </a:r>
            <a:r>
              <a:rPr lang="en-US" sz="3200" b="1">
                <a:solidFill>
                  <a:srgbClr val="0070C0"/>
                </a:solidFill>
                <a:latin typeface="SVN-Sofia" panose="02040603050506020204" pitchFamily="18" charset="0"/>
                <a:cs typeface="Times New Roman" panose="02020603050405020304" pitchFamily="18" charset="0"/>
              </a:rPr>
              <a:t>ờng mỗi phút đập khoảng 75 lần. Hãy tính số lần đập của tim ng</a:t>
            </a:r>
            <a:r>
              <a:rPr lang="vi-VN" sz="3200" b="1">
                <a:solidFill>
                  <a:srgbClr val="0070C0"/>
                </a:solidFill>
                <a:latin typeface="Times New Roman" panose="02020603050405020304" pitchFamily="18" charset="0"/>
                <a:cs typeface="Times New Roman" panose="02020603050405020304" pitchFamily="18" charset="0"/>
              </a:rPr>
              <a:t>ư</a:t>
            </a:r>
            <a:r>
              <a:rPr lang="en-US" sz="3200" b="1">
                <a:solidFill>
                  <a:srgbClr val="0070C0"/>
                </a:solidFill>
                <a:latin typeface="SVN-Sofia" panose="02040603050506020204" pitchFamily="18" charset="0"/>
                <a:cs typeface="Times New Roman" panose="02020603050405020304" pitchFamily="18" charset="0"/>
              </a:rPr>
              <a:t>ời đó trong 24 giờ.</a:t>
            </a:r>
          </a:p>
          <a:p>
            <a:endParaRPr lang="en-US"/>
          </a:p>
        </p:txBody>
      </p:sp>
      <p:sp>
        <p:nvSpPr>
          <p:cNvPr id="9" name="Line 13"/>
          <p:cNvSpPr>
            <a:spLocks noChangeShapeType="1"/>
          </p:cNvSpPr>
          <p:nvPr/>
        </p:nvSpPr>
        <p:spPr bwMode="auto">
          <a:xfrm flipV="1">
            <a:off x="8105989" y="1020759"/>
            <a:ext cx="2335212" cy="427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eaLnBrk="1" hangingPunct="1">
              <a:defRPr/>
            </a:pPr>
            <a:endParaRPr lang="en-US" sz="2800">
              <a:solidFill>
                <a:srgbClr val="000000"/>
              </a:solidFill>
              <a:latin typeface=".VnTime" panose="020B7200000000000000" pitchFamily="34" charset="0"/>
            </a:endParaRPr>
          </a:p>
        </p:txBody>
      </p:sp>
      <p:sp>
        <p:nvSpPr>
          <p:cNvPr id="10" name="Line 13"/>
          <p:cNvSpPr>
            <a:spLocks noChangeShapeType="1"/>
          </p:cNvSpPr>
          <p:nvPr/>
        </p:nvSpPr>
        <p:spPr bwMode="auto">
          <a:xfrm>
            <a:off x="660625" y="1504012"/>
            <a:ext cx="2618603" cy="11554"/>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eaLnBrk="1" hangingPunct="1">
              <a:defRPr/>
            </a:pPr>
            <a:endParaRPr lang="en-US" sz="2800">
              <a:solidFill>
                <a:srgbClr val="000000"/>
              </a:solidFill>
              <a:latin typeface=".VnTime" panose="020B7200000000000000" pitchFamily="34" charset="0"/>
            </a:endParaRPr>
          </a:p>
        </p:txBody>
      </p:sp>
      <p:sp>
        <p:nvSpPr>
          <p:cNvPr id="11" name="Line 13"/>
          <p:cNvSpPr>
            <a:spLocks noChangeShapeType="1"/>
          </p:cNvSpPr>
          <p:nvPr/>
        </p:nvSpPr>
        <p:spPr bwMode="auto">
          <a:xfrm flipV="1">
            <a:off x="4075103" y="1515566"/>
            <a:ext cx="7066127" cy="11061"/>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eaLnBrk="1" hangingPunct="1">
              <a:defRPr/>
            </a:pPr>
            <a:endParaRPr lang="en-US" sz="2800">
              <a:solidFill>
                <a:srgbClr val="000000"/>
              </a:solidFill>
              <a:latin typeface=".VnTime" panose="020B7200000000000000" pitchFamily="34" charset="0"/>
            </a:endParaRPr>
          </a:p>
        </p:txBody>
      </p:sp>
      <p:sp>
        <p:nvSpPr>
          <p:cNvPr id="12" name="Text Box 6"/>
          <p:cNvSpPr txBox="1">
            <a:spLocks noChangeArrowheads="1"/>
          </p:cNvSpPr>
          <p:nvPr/>
        </p:nvSpPr>
        <p:spPr bwMode="auto">
          <a:xfrm>
            <a:off x="953520" y="3005500"/>
            <a:ext cx="274161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b="1">
                <a:solidFill>
                  <a:srgbClr val="0000FF"/>
                </a:solidFill>
                <a:latin typeface="Times New Roman" panose="02020603050405020304" pitchFamily="18" charset="0"/>
                <a:cs typeface="Times New Roman" panose="02020603050405020304" pitchFamily="18" charset="0"/>
              </a:rPr>
              <a:t>Tóm tắt</a:t>
            </a:r>
          </a:p>
        </p:txBody>
      </p:sp>
      <p:sp>
        <p:nvSpPr>
          <p:cNvPr id="13" name="Text Box 6"/>
          <p:cNvSpPr txBox="1">
            <a:spLocks noChangeArrowheads="1"/>
          </p:cNvSpPr>
          <p:nvPr/>
        </p:nvSpPr>
        <p:spPr bwMode="auto">
          <a:xfrm>
            <a:off x="953520" y="3569063"/>
            <a:ext cx="158591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b="1">
                <a:solidFill>
                  <a:srgbClr val="0000FF"/>
                </a:solidFill>
                <a:latin typeface="Times New Roman" panose="02020603050405020304" pitchFamily="18" charset="0"/>
                <a:cs typeface="Times New Roman" panose="02020603050405020304" pitchFamily="18" charset="0"/>
              </a:rPr>
              <a:t>1 phút: </a:t>
            </a:r>
          </a:p>
        </p:txBody>
      </p:sp>
      <p:sp>
        <p:nvSpPr>
          <p:cNvPr id="14" name="Text Box 6"/>
          <p:cNvSpPr txBox="1">
            <a:spLocks noChangeArrowheads="1"/>
          </p:cNvSpPr>
          <p:nvPr/>
        </p:nvSpPr>
        <p:spPr bwMode="auto">
          <a:xfrm>
            <a:off x="2329882" y="3611925"/>
            <a:ext cx="13716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b="1">
                <a:solidFill>
                  <a:srgbClr val="0000FF"/>
                </a:solidFill>
                <a:latin typeface="Times New Roman" panose="02020603050405020304" pitchFamily="18" charset="0"/>
                <a:cs typeface="Times New Roman" panose="02020603050405020304" pitchFamily="18" charset="0"/>
              </a:rPr>
              <a:t>75 lần</a:t>
            </a:r>
          </a:p>
        </p:txBody>
      </p:sp>
      <p:sp>
        <p:nvSpPr>
          <p:cNvPr id="15" name="Text Box 6"/>
          <p:cNvSpPr txBox="1">
            <a:spLocks noChangeArrowheads="1"/>
          </p:cNvSpPr>
          <p:nvPr/>
        </p:nvSpPr>
        <p:spPr bwMode="auto">
          <a:xfrm>
            <a:off x="958282" y="4040550"/>
            <a:ext cx="13716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b="1">
                <a:solidFill>
                  <a:srgbClr val="0000FF"/>
                </a:solidFill>
                <a:latin typeface="Times New Roman" panose="02020603050405020304" pitchFamily="18" charset="0"/>
                <a:cs typeface="Times New Roman" panose="02020603050405020304" pitchFamily="18" charset="0"/>
              </a:rPr>
              <a:t>24 giờ: </a:t>
            </a:r>
          </a:p>
        </p:txBody>
      </p:sp>
      <p:sp>
        <p:nvSpPr>
          <p:cNvPr id="16" name="Text Box 6"/>
          <p:cNvSpPr txBox="1">
            <a:spLocks noChangeArrowheads="1"/>
          </p:cNvSpPr>
          <p:nvPr/>
        </p:nvSpPr>
        <p:spPr bwMode="auto">
          <a:xfrm>
            <a:off x="2218757" y="4043725"/>
            <a:ext cx="173909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b="1">
                <a:solidFill>
                  <a:srgbClr val="0000FF"/>
                </a:solidFill>
                <a:latin typeface="Times New Roman" panose="02020603050405020304" pitchFamily="18" charset="0"/>
                <a:cs typeface="Times New Roman" panose="02020603050405020304" pitchFamily="18" charset="0"/>
              </a:rPr>
              <a:t>… ? lần</a:t>
            </a:r>
          </a:p>
        </p:txBody>
      </p:sp>
      <p:sp>
        <p:nvSpPr>
          <p:cNvPr id="18" name="Line 13"/>
          <p:cNvSpPr>
            <a:spLocks noChangeShapeType="1"/>
          </p:cNvSpPr>
          <p:nvPr/>
        </p:nvSpPr>
        <p:spPr bwMode="auto">
          <a:xfrm>
            <a:off x="4453080" y="2877706"/>
            <a:ext cx="0" cy="3370263"/>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eaLnBrk="1" hangingPunct="1">
              <a:defRPr/>
            </a:pPr>
            <a:endParaRPr lang="en-US" sz="2800">
              <a:solidFill>
                <a:srgbClr val="000000"/>
              </a:solidFill>
              <a:latin typeface=".VnTime" panose="020B7200000000000000" pitchFamily="34" charset="0"/>
            </a:endParaRPr>
          </a:p>
        </p:txBody>
      </p:sp>
      <p:sp>
        <p:nvSpPr>
          <p:cNvPr id="19" name="Text Box 6"/>
          <p:cNvSpPr txBox="1">
            <a:spLocks noChangeArrowheads="1"/>
          </p:cNvSpPr>
          <p:nvPr/>
        </p:nvSpPr>
        <p:spPr bwMode="auto">
          <a:xfrm>
            <a:off x="6573035" y="2022038"/>
            <a:ext cx="2741612"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2800" b="1" u="sng">
                <a:solidFill>
                  <a:srgbClr val="0000FF"/>
                </a:solidFill>
                <a:latin typeface="Times New Roman" panose="02020603050405020304" pitchFamily="18" charset="0"/>
                <a:cs typeface="Times New Roman" panose="02020603050405020304" pitchFamily="18" charset="0"/>
              </a:rPr>
              <a:t>Bài giải</a:t>
            </a:r>
          </a:p>
        </p:txBody>
      </p:sp>
      <p:sp>
        <p:nvSpPr>
          <p:cNvPr id="20" name="Text Box 4"/>
          <p:cNvSpPr txBox="1">
            <a:spLocks noChangeArrowheads="1"/>
          </p:cNvSpPr>
          <p:nvPr/>
        </p:nvSpPr>
        <p:spPr bwMode="auto">
          <a:xfrm>
            <a:off x="6062653" y="2850650"/>
            <a:ext cx="34575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800" b="1">
                <a:solidFill>
                  <a:srgbClr val="7030A0"/>
                </a:solidFill>
                <a:latin typeface="Times New Roman" panose="02020603050405020304" pitchFamily="18" charset="0"/>
                <a:cs typeface="Times New Roman" panose="02020603050405020304" pitchFamily="18" charset="0"/>
              </a:rPr>
              <a:t>24 giờ có số phút là:</a:t>
            </a:r>
          </a:p>
        </p:txBody>
      </p:sp>
      <p:sp>
        <p:nvSpPr>
          <p:cNvPr id="21" name="Text Box 4"/>
          <p:cNvSpPr txBox="1">
            <a:spLocks noChangeArrowheads="1"/>
          </p:cNvSpPr>
          <p:nvPr/>
        </p:nvSpPr>
        <p:spPr bwMode="auto">
          <a:xfrm>
            <a:off x="6856403" y="5316037"/>
            <a:ext cx="34226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800" b="1">
                <a:solidFill>
                  <a:srgbClr val="7030A0"/>
                </a:solidFill>
                <a:latin typeface="Times New Roman" panose="02020603050405020304" pitchFamily="18" charset="0"/>
                <a:cs typeface="Times New Roman" panose="02020603050405020304" pitchFamily="18" charset="0"/>
              </a:rPr>
              <a:t>Đáp số: 108 000 lần</a:t>
            </a:r>
          </a:p>
        </p:txBody>
      </p:sp>
      <p:sp>
        <p:nvSpPr>
          <p:cNvPr id="22" name="TextBox 21"/>
          <p:cNvSpPr txBox="1">
            <a:spLocks noChangeArrowheads="1"/>
          </p:cNvSpPr>
          <p:nvPr/>
        </p:nvSpPr>
        <p:spPr bwMode="auto">
          <a:xfrm>
            <a:off x="6162666" y="3358650"/>
            <a:ext cx="1565275"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800" b="1">
                <a:solidFill>
                  <a:srgbClr val="7030A0"/>
                </a:solidFill>
                <a:latin typeface="Times New Roman" panose="02020603050405020304" pitchFamily="18" charset="0"/>
                <a:cs typeface="Times New Roman" panose="02020603050405020304" pitchFamily="18" charset="0"/>
              </a:rPr>
              <a:t>60 x 24 =</a:t>
            </a:r>
            <a:endParaRPr lang="en-GB" sz="2800"/>
          </a:p>
        </p:txBody>
      </p:sp>
      <p:sp>
        <p:nvSpPr>
          <p:cNvPr id="23" name="TextBox 22"/>
          <p:cNvSpPr txBox="1">
            <a:spLocks noChangeArrowheads="1"/>
          </p:cNvSpPr>
          <p:nvPr/>
        </p:nvSpPr>
        <p:spPr bwMode="auto">
          <a:xfrm>
            <a:off x="7670791" y="3388812"/>
            <a:ext cx="19907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800" b="1">
                <a:solidFill>
                  <a:srgbClr val="7030A0"/>
                </a:solidFill>
                <a:latin typeface="Times New Roman" panose="02020603050405020304" pitchFamily="18" charset="0"/>
                <a:cs typeface="Times New Roman" panose="02020603050405020304" pitchFamily="18" charset="0"/>
              </a:rPr>
              <a:t>1440 (phút)</a:t>
            </a:r>
          </a:p>
        </p:txBody>
      </p:sp>
      <p:sp>
        <p:nvSpPr>
          <p:cNvPr id="24" name="TextBox 23"/>
          <p:cNvSpPr txBox="1">
            <a:spLocks noChangeArrowheads="1"/>
          </p:cNvSpPr>
          <p:nvPr/>
        </p:nvSpPr>
        <p:spPr bwMode="auto">
          <a:xfrm>
            <a:off x="5738802" y="3871412"/>
            <a:ext cx="5670725"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800" b="1">
                <a:solidFill>
                  <a:srgbClr val="7030A0"/>
                </a:solidFill>
                <a:latin typeface="Times New Roman" panose="02020603050405020304" pitchFamily="18" charset="0"/>
                <a:cs typeface="Times New Roman" panose="02020603050405020304" pitchFamily="18" charset="0"/>
              </a:rPr>
              <a:t>Số lần đập của trái tim người đó trong 24 giờ là: </a:t>
            </a:r>
          </a:p>
        </p:txBody>
      </p:sp>
      <p:sp>
        <p:nvSpPr>
          <p:cNvPr id="25" name="TextBox 24"/>
          <p:cNvSpPr txBox="1">
            <a:spLocks noChangeArrowheads="1"/>
          </p:cNvSpPr>
          <p:nvPr/>
        </p:nvSpPr>
        <p:spPr bwMode="auto">
          <a:xfrm>
            <a:off x="5946766" y="4806450"/>
            <a:ext cx="19970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800" b="1">
                <a:solidFill>
                  <a:srgbClr val="7030A0"/>
                </a:solidFill>
                <a:latin typeface="Times New Roman" panose="02020603050405020304" pitchFamily="18" charset="0"/>
                <a:cs typeface="Times New Roman" panose="02020603050405020304" pitchFamily="18" charset="0"/>
              </a:rPr>
              <a:t>1440 x 75 =</a:t>
            </a:r>
            <a:endParaRPr lang="en-GB" sz="2800"/>
          </a:p>
        </p:txBody>
      </p:sp>
      <p:sp>
        <p:nvSpPr>
          <p:cNvPr id="26" name="TextBox 25"/>
          <p:cNvSpPr txBox="1">
            <a:spLocks noChangeArrowheads="1"/>
          </p:cNvSpPr>
          <p:nvPr/>
        </p:nvSpPr>
        <p:spPr bwMode="auto">
          <a:xfrm>
            <a:off x="7826366" y="4797256"/>
            <a:ext cx="2570163"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800" b="1">
                <a:solidFill>
                  <a:srgbClr val="7030A0"/>
                </a:solidFill>
                <a:latin typeface="Times New Roman" panose="02020603050405020304" pitchFamily="18" charset="0"/>
                <a:cs typeface="Times New Roman" panose="02020603050405020304" pitchFamily="18" charset="0"/>
              </a:rPr>
              <a:t>108 000 (lần)</a:t>
            </a:r>
          </a:p>
        </p:txBody>
      </p:sp>
      <p:pic>
        <p:nvPicPr>
          <p:cNvPr id="27" name="Picture 8"/>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616706">
            <a:off x="115219" y="1818258"/>
            <a:ext cx="673623" cy="1834122"/>
          </a:xfrm>
          <a:prstGeom prst="rect">
            <a:avLst/>
          </a:prstGeom>
        </p:spPr>
      </p:pic>
      <p:pic>
        <p:nvPicPr>
          <p:cNvPr id="28" name="object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141230" y="-241797"/>
            <a:ext cx="1263650"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object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3247" y="-272035"/>
            <a:ext cx="1263650"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object 1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601347" y="-212831"/>
            <a:ext cx="990600" cy="97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object 9"/>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53520" y="5927790"/>
            <a:ext cx="2631737" cy="1131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object 7"/>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1218172" y="5984206"/>
            <a:ext cx="1047750" cy="108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 name="Line 13"/>
          <p:cNvSpPr>
            <a:spLocks noChangeShapeType="1"/>
          </p:cNvSpPr>
          <p:nvPr/>
        </p:nvSpPr>
        <p:spPr bwMode="auto">
          <a:xfrm>
            <a:off x="759071" y="1915511"/>
            <a:ext cx="1192999" cy="28679"/>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eaLnBrk="1" hangingPunct="1">
              <a:defRPr/>
            </a:pPr>
            <a:endParaRPr lang="en-US" sz="2800">
              <a:solidFill>
                <a:srgbClr val="000000"/>
              </a:solidFill>
              <a:latin typeface=".VnTime" panose="020B7200000000000000" pitchFamily="34" charset="0"/>
            </a:endParaRPr>
          </a:p>
        </p:txBody>
      </p:sp>
    </p:spTree>
    <p:extLst>
      <p:ext uri="{BB962C8B-B14F-4D97-AF65-F5344CB8AC3E}">
        <p14:creationId xmlns:p14="http://schemas.microsoft.com/office/powerpoint/2010/main" val="876006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wipe(left)">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outVertic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37"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arn(outVertic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37"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arn(outVertical)">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 calcmode="lin" valueType="num">
                                      <p:cBhvr additive="base">
                                        <p:cTn id="27" dur="500" fill="hold"/>
                                        <p:tgtEl>
                                          <p:spTgt spid="12"/>
                                        </p:tgtEl>
                                        <p:attrNameLst>
                                          <p:attrName>ppt_x</p:attrName>
                                        </p:attrNameLst>
                                      </p:cBhvr>
                                      <p:tavLst>
                                        <p:tav tm="0">
                                          <p:val>
                                            <p:strVal val="#ppt_x"/>
                                          </p:val>
                                        </p:tav>
                                        <p:tav tm="100000">
                                          <p:val>
                                            <p:strVal val="#ppt_x"/>
                                          </p:val>
                                        </p:tav>
                                      </p:tavLst>
                                    </p:anim>
                                    <p:anim calcmode="lin" valueType="num">
                                      <p:cBhvr additive="base">
                                        <p:cTn id="2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additive="base">
                                        <p:cTn id="33" dur="500" fill="hold"/>
                                        <p:tgtEl>
                                          <p:spTgt spid="13"/>
                                        </p:tgtEl>
                                        <p:attrNameLst>
                                          <p:attrName>ppt_x</p:attrName>
                                        </p:attrNameLst>
                                      </p:cBhvr>
                                      <p:tavLst>
                                        <p:tav tm="0">
                                          <p:val>
                                            <p:strVal val="#ppt_x"/>
                                          </p:val>
                                        </p:tav>
                                        <p:tav tm="100000">
                                          <p:val>
                                            <p:strVal val="#ppt_x"/>
                                          </p:val>
                                        </p:tav>
                                      </p:tavLst>
                                    </p:anim>
                                    <p:anim calcmode="lin" valueType="num">
                                      <p:cBhvr additive="base">
                                        <p:cTn id="3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anim calcmode="lin" valueType="num">
                                      <p:cBhvr additive="base">
                                        <p:cTn id="39" dur="500" fill="hold"/>
                                        <p:tgtEl>
                                          <p:spTgt spid="14"/>
                                        </p:tgtEl>
                                        <p:attrNameLst>
                                          <p:attrName>ppt_x</p:attrName>
                                        </p:attrNameLst>
                                      </p:cBhvr>
                                      <p:tavLst>
                                        <p:tav tm="0">
                                          <p:val>
                                            <p:strVal val="#ppt_x"/>
                                          </p:val>
                                        </p:tav>
                                        <p:tav tm="100000">
                                          <p:val>
                                            <p:strVal val="#ppt_x"/>
                                          </p:val>
                                        </p:tav>
                                      </p:tavLst>
                                    </p:anim>
                                    <p:anim calcmode="lin" valueType="num">
                                      <p:cBhvr additive="base">
                                        <p:cTn id="4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15"/>
                                        </p:tgtEl>
                                        <p:attrNameLst>
                                          <p:attrName>style.visibility</p:attrName>
                                        </p:attrNameLst>
                                      </p:cBhvr>
                                      <p:to>
                                        <p:strVal val="visible"/>
                                      </p:to>
                                    </p:set>
                                    <p:anim calcmode="lin" valueType="num">
                                      <p:cBhvr additive="base">
                                        <p:cTn id="45" dur="500" fill="hold"/>
                                        <p:tgtEl>
                                          <p:spTgt spid="15"/>
                                        </p:tgtEl>
                                        <p:attrNameLst>
                                          <p:attrName>ppt_x</p:attrName>
                                        </p:attrNameLst>
                                      </p:cBhvr>
                                      <p:tavLst>
                                        <p:tav tm="0">
                                          <p:val>
                                            <p:strVal val="#ppt_x"/>
                                          </p:val>
                                        </p:tav>
                                        <p:tav tm="100000">
                                          <p:val>
                                            <p:strVal val="#ppt_x"/>
                                          </p:val>
                                        </p:tav>
                                      </p:tavLst>
                                    </p:anim>
                                    <p:anim calcmode="lin" valueType="num">
                                      <p:cBhvr additive="base">
                                        <p:cTn id="4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16"/>
                                        </p:tgtEl>
                                        <p:attrNameLst>
                                          <p:attrName>style.visibility</p:attrName>
                                        </p:attrNameLst>
                                      </p:cBhvr>
                                      <p:to>
                                        <p:strVal val="visible"/>
                                      </p:to>
                                    </p:set>
                                    <p:anim calcmode="lin" valueType="num">
                                      <p:cBhvr additive="base">
                                        <p:cTn id="51" dur="500" fill="hold"/>
                                        <p:tgtEl>
                                          <p:spTgt spid="16"/>
                                        </p:tgtEl>
                                        <p:attrNameLst>
                                          <p:attrName>ppt_x</p:attrName>
                                        </p:attrNameLst>
                                      </p:cBhvr>
                                      <p:tavLst>
                                        <p:tav tm="0">
                                          <p:val>
                                            <p:strVal val="#ppt_x"/>
                                          </p:val>
                                        </p:tav>
                                        <p:tav tm="100000">
                                          <p:val>
                                            <p:strVal val="#ppt_x"/>
                                          </p:val>
                                        </p:tav>
                                      </p:tavLst>
                                    </p:anim>
                                    <p:anim calcmode="lin" valueType="num">
                                      <p:cBhvr additive="base">
                                        <p:cTn id="5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nodeType="clickEffect">
                                  <p:stCondLst>
                                    <p:cond delay="0"/>
                                  </p:stCondLst>
                                  <p:childTnLst>
                                    <p:set>
                                      <p:cBhvr>
                                        <p:cTn id="56" dur="1" fill="hold">
                                          <p:stCondLst>
                                            <p:cond delay="0"/>
                                          </p:stCondLst>
                                        </p:cTn>
                                        <p:tgtEl>
                                          <p:spTgt spid="18"/>
                                        </p:tgtEl>
                                        <p:attrNameLst>
                                          <p:attrName>style.visibility</p:attrName>
                                        </p:attrNameLst>
                                      </p:cBhvr>
                                      <p:to>
                                        <p:strVal val="visible"/>
                                      </p:to>
                                    </p:set>
                                    <p:anim calcmode="lin" valueType="num">
                                      <p:cBhvr additive="base">
                                        <p:cTn id="57" dur="500" fill="hold"/>
                                        <p:tgtEl>
                                          <p:spTgt spid="18"/>
                                        </p:tgtEl>
                                        <p:attrNameLst>
                                          <p:attrName>ppt_x</p:attrName>
                                        </p:attrNameLst>
                                      </p:cBhvr>
                                      <p:tavLst>
                                        <p:tav tm="0">
                                          <p:val>
                                            <p:strVal val="#ppt_x"/>
                                          </p:val>
                                        </p:tav>
                                        <p:tav tm="100000">
                                          <p:val>
                                            <p:strVal val="#ppt_x"/>
                                          </p:val>
                                        </p:tav>
                                      </p:tavLst>
                                    </p:anim>
                                    <p:anim calcmode="lin" valueType="num">
                                      <p:cBhvr additive="base">
                                        <p:cTn id="5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19"/>
                                        </p:tgtEl>
                                        <p:attrNameLst>
                                          <p:attrName>style.visibility</p:attrName>
                                        </p:attrNameLst>
                                      </p:cBhvr>
                                      <p:to>
                                        <p:strVal val="visible"/>
                                      </p:to>
                                    </p:set>
                                    <p:anim calcmode="lin" valueType="num">
                                      <p:cBhvr additive="base">
                                        <p:cTn id="63" dur="500" fill="hold"/>
                                        <p:tgtEl>
                                          <p:spTgt spid="19"/>
                                        </p:tgtEl>
                                        <p:attrNameLst>
                                          <p:attrName>ppt_x</p:attrName>
                                        </p:attrNameLst>
                                      </p:cBhvr>
                                      <p:tavLst>
                                        <p:tav tm="0">
                                          <p:val>
                                            <p:strVal val="#ppt_x"/>
                                          </p:val>
                                        </p:tav>
                                        <p:tav tm="100000">
                                          <p:val>
                                            <p:strVal val="#ppt_x"/>
                                          </p:val>
                                        </p:tav>
                                      </p:tavLst>
                                    </p:anim>
                                    <p:anim calcmode="lin" valueType="num">
                                      <p:cBhvr additive="base">
                                        <p:cTn id="6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grpId="0" nodeType="clickEffect">
                                  <p:stCondLst>
                                    <p:cond delay="0"/>
                                  </p:stCondLst>
                                  <p:childTnLst>
                                    <p:set>
                                      <p:cBhvr>
                                        <p:cTn id="68" dur="1" fill="hold">
                                          <p:stCondLst>
                                            <p:cond delay="0"/>
                                          </p:stCondLst>
                                        </p:cTn>
                                        <p:tgtEl>
                                          <p:spTgt spid="20"/>
                                        </p:tgtEl>
                                        <p:attrNameLst>
                                          <p:attrName>style.visibility</p:attrName>
                                        </p:attrNameLst>
                                      </p:cBhvr>
                                      <p:to>
                                        <p:strVal val="visible"/>
                                      </p:to>
                                    </p:set>
                                    <p:anim calcmode="lin" valueType="num">
                                      <p:cBhvr additive="base">
                                        <p:cTn id="69" dur="500" fill="hold"/>
                                        <p:tgtEl>
                                          <p:spTgt spid="20"/>
                                        </p:tgtEl>
                                        <p:attrNameLst>
                                          <p:attrName>ppt_x</p:attrName>
                                        </p:attrNameLst>
                                      </p:cBhvr>
                                      <p:tavLst>
                                        <p:tav tm="0">
                                          <p:val>
                                            <p:strVal val="#ppt_x"/>
                                          </p:val>
                                        </p:tav>
                                        <p:tav tm="100000">
                                          <p:val>
                                            <p:strVal val="#ppt_x"/>
                                          </p:val>
                                        </p:tav>
                                      </p:tavLst>
                                    </p:anim>
                                    <p:anim calcmode="lin" valueType="num">
                                      <p:cBhvr additive="base">
                                        <p:cTn id="70"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grpId="0" nodeType="clickEffect">
                                  <p:stCondLst>
                                    <p:cond delay="0"/>
                                  </p:stCondLst>
                                  <p:childTnLst>
                                    <p:set>
                                      <p:cBhvr>
                                        <p:cTn id="74" dur="1" fill="hold">
                                          <p:stCondLst>
                                            <p:cond delay="0"/>
                                          </p:stCondLst>
                                        </p:cTn>
                                        <p:tgtEl>
                                          <p:spTgt spid="22"/>
                                        </p:tgtEl>
                                        <p:attrNameLst>
                                          <p:attrName>style.visibility</p:attrName>
                                        </p:attrNameLst>
                                      </p:cBhvr>
                                      <p:to>
                                        <p:strVal val="visible"/>
                                      </p:to>
                                    </p:set>
                                    <p:anim calcmode="lin" valueType="num">
                                      <p:cBhvr additive="base">
                                        <p:cTn id="75" dur="500" fill="hold"/>
                                        <p:tgtEl>
                                          <p:spTgt spid="22"/>
                                        </p:tgtEl>
                                        <p:attrNameLst>
                                          <p:attrName>ppt_x</p:attrName>
                                        </p:attrNameLst>
                                      </p:cBhvr>
                                      <p:tavLst>
                                        <p:tav tm="0">
                                          <p:val>
                                            <p:strVal val="#ppt_x"/>
                                          </p:val>
                                        </p:tav>
                                        <p:tav tm="100000">
                                          <p:val>
                                            <p:strVal val="#ppt_x"/>
                                          </p:val>
                                        </p:tav>
                                      </p:tavLst>
                                    </p:anim>
                                    <p:anim calcmode="lin" valueType="num">
                                      <p:cBhvr additive="base">
                                        <p:cTn id="76"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 presetClass="entr" presetSubtype="4" fill="hold" grpId="0" nodeType="clickEffect">
                                  <p:stCondLst>
                                    <p:cond delay="0"/>
                                  </p:stCondLst>
                                  <p:childTnLst>
                                    <p:set>
                                      <p:cBhvr>
                                        <p:cTn id="80" dur="1" fill="hold">
                                          <p:stCondLst>
                                            <p:cond delay="0"/>
                                          </p:stCondLst>
                                        </p:cTn>
                                        <p:tgtEl>
                                          <p:spTgt spid="23"/>
                                        </p:tgtEl>
                                        <p:attrNameLst>
                                          <p:attrName>style.visibility</p:attrName>
                                        </p:attrNameLst>
                                      </p:cBhvr>
                                      <p:to>
                                        <p:strVal val="visible"/>
                                      </p:to>
                                    </p:set>
                                    <p:anim calcmode="lin" valueType="num">
                                      <p:cBhvr additive="base">
                                        <p:cTn id="81" dur="500" fill="hold"/>
                                        <p:tgtEl>
                                          <p:spTgt spid="23"/>
                                        </p:tgtEl>
                                        <p:attrNameLst>
                                          <p:attrName>ppt_x</p:attrName>
                                        </p:attrNameLst>
                                      </p:cBhvr>
                                      <p:tavLst>
                                        <p:tav tm="0">
                                          <p:val>
                                            <p:strVal val="#ppt_x"/>
                                          </p:val>
                                        </p:tav>
                                        <p:tav tm="100000">
                                          <p:val>
                                            <p:strVal val="#ppt_x"/>
                                          </p:val>
                                        </p:tav>
                                      </p:tavLst>
                                    </p:anim>
                                    <p:anim calcmode="lin" valueType="num">
                                      <p:cBhvr additive="base">
                                        <p:cTn id="82"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2" presetClass="entr" presetSubtype="4" fill="hold" grpId="0" nodeType="clickEffect">
                                  <p:stCondLst>
                                    <p:cond delay="0"/>
                                  </p:stCondLst>
                                  <p:childTnLst>
                                    <p:set>
                                      <p:cBhvr>
                                        <p:cTn id="86" dur="1" fill="hold">
                                          <p:stCondLst>
                                            <p:cond delay="0"/>
                                          </p:stCondLst>
                                        </p:cTn>
                                        <p:tgtEl>
                                          <p:spTgt spid="24"/>
                                        </p:tgtEl>
                                        <p:attrNameLst>
                                          <p:attrName>style.visibility</p:attrName>
                                        </p:attrNameLst>
                                      </p:cBhvr>
                                      <p:to>
                                        <p:strVal val="visible"/>
                                      </p:to>
                                    </p:set>
                                    <p:anim calcmode="lin" valueType="num">
                                      <p:cBhvr additive="base">
                                        <p:cTn id="87" dur="500" fill="hold"/>
                                        <p:tgtEl>
                                          <p:spTgt spid="24"/>
                                        </p:tgtEl>
                                        <p:attrNameLst>
                                          <p:attrName>ppt_x</p:attrName>
                                        </p:attrNameLst>
                                      </p:cBhvr>
                                      <p:tavLst>
                                        <p:tav tm="0">
                                          <p:val>
                                            <p:strVal val="#ppt_x"/>
                                          </p:val>
                                        </p:tav>
                                        <p:tav tm="100000">
                                          <p:val>
                                            <p:strVal val="#ppt_x"/>
                                          </p:val>
                                        </p:tav>
                                      </p:tavLst>
                                    </p:anim>
                                    <p:anim calcmode="lin" valueType="num">
                                      <p:cBhvr additive="base">
                                        <p:cTn id="88"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89" fill="hold">
                      <p:stCondLst>
                        <p:cond delay="indefinite"/>
                      </p:stCondLst>
                      <p:childTnLst>
                        <p:par>
                          <p:cTn id="90" fill="hold">
                            <p:stCondLst>
                              <p:cond delay="0"/>
                            </p:stCondLst>
                            <p:childTnLst>
                              <p:par>
                                <p:cTn id="91" presetID="2" presetClass="entr" presetSubtype="4" fill="hold" grpId="0" nodeType="clickEffect">
                                  <p:stCondLst>
                                    <p:cond delay="0"/>
                                  </p:stCondLst>
                                  <p:childTnLst>
                                    <p:set>
                                      <p:cBhvr>
                                        <p:cTn id="92" dur="1" fill="hold">
                                          <p:stCondLst>
                                            <p:cond delay="0"/>
                                          </p:stCondLst>
                                        </p:cTn>
                                        <p:tgtEl>
                                          <p:spTgt spid="25"/>
                                        </p:tgtEl>
                                        <p:attrNameLst>
                                          <p:attrName>style.visibility</p:attrName>
                                        </p:attrNameLst>
                                      </p:cBhvr>
                                      <p:to>
                                        <p:strVal val="visible"/>
                                      </p:to>
                                    </p:set>
                                    <p:anim calcmode="lin" valueType="num">
                                      <p:cBhvr additive="base">
                                        <p:cTn id="93" dur="500" fill="hold"/>
                                        <p:tgtEl>
                                          <p:spTgt spid="25"/>
                                        </p:tgtEl>
                                        <p:attrNameLst>
                                          <p:attrName>ppt_x</p:attrName>
                                        </p:attrNameLst>
                                      </p:cBhvr>
                                      <p:tavLst>
                                        <p:tav tm="0">
                                          <p:val>
                                            <p:strVal val="#ppt_x"/>
                                          </p:val>
                                        </p:tav>
                                        <p:tav tm="100000">
                                          <p:val>
                                            <p:strVal val="#ppt_x"/>
                                          </p:val>
                                        </p:tav>
                                      </p:tavLst>
                                    </p:anim>
                                    <p:anim calcmode="lin" valueType="num">
                                      <p:cBhvr additive="base">
                                        <p:cTn id="94"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95" fill="hold">
                      <p:stCondLst>
                        <p:cond delay="indefinite"/>
                      </p:stCondLst>
                      <p:childTnLst>
                        <p:par>
                          <p:cTn id="96" fill="hold">
                            <p:stCondLst>
                              <p:cond delay="0"/>
                            </p:stCondLst>
                            <p:childTnLst>
                              <p:par>
                                <p:cTn id="97" presetID="2" presetClass="entr" presetSubtype="4" fill="hold" grpId="0" nodeType="clickEffect">
                                  <p:stCondLst>
                                    <p:cond delay="0"/>
                                  </p:stCondLst>
                                  <p:childTnLst>
                                    <p:set>
                                      <p:cBhvr>
                                        <p:cTn id="98" dur="1" fill="hold">
                                          <p:stCondLst>
                                            <p:cond delay="0"/>
                                          </p:stCondLst>
                                        </p:cTn>
                                        <p:tgtEl>
                                          <p:spTgt spid="21"/>
                                        </p:tgtEl>
                                        <p:attrNameLst>
                                          <p:attrName>style.visibility</p:attrName>
                                        </p:attrNameLst>
                                      </p:cBhvr>
                                      <p:to>
                                        <p:strVal val="visible"/>
                                      </p:to>
                                    </p:set>
                                    <p:anim calcmode="lin" valueType="num">
                                      <p:cBhvr additive="base">
                                        <p:cTn id="99" dur="500" fill="hold"/>
                                        <p:tgtEl>
                                          <p:spTgt spid="21"/>
                                        </p:tgtEl>
                                        <p:attrNameLst>
                                          <p:attrName>ppt_x</p:attrName>
                                        </p:attrNameLst>
                                      </p:cBhvr>
                                      <p:tavLst>
                                        <p:tav tm="0">
                                          <p:val>
                                            <p:strVal val="#ppt_x"/>
                                          </p:val>
                                        </p:tav>
                                        <p:tav tm="100000">
                                          <p:val>
                                            <p:strVal val="#ppt_x"/>
                                          </p:val>
                                        </p:tav>
                                      </p:tavLst>
                                    </p:anim>
                                    <p:anim calcmode="lin" valueType="num">
                                      <p:cBhvr additive="base">
                                        <p:cTn id="100"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2" presetClass="entr" presetSubtype="4" fill="hold" grpId="0" nodeType="clickEffect">
                                  <p:stCondLst>
                                    <p:cond delay="0"/>
                                  </p:stCondLst>
                                  <p:childTnLst>
                                    <p:set>
                                      <p:cBhvr>
                                        <p:cTn id="104" dur="1" fill="hold">
                                          <p:stCondLst>
                                            <p:cond delay="0"/>
                                          </p:stCondLst>
                                        </p:cTn>
                                        <p:tgtEl>
                                          <p:spTgt spid="26"/>
                                        </p:tgtEl>
                                        <p:attrNameLst>
                                          <p:attrName>style.visibility</p:attrName>
                                        </p:attrNameLst>
                                      </p:cBhvr>
                                      <p:to>
                                        <p:strVal val="visible"/>
                                      </p:to>
                                    </p:set>
                                    <p:anim calcmode="lin" valueType="num">
                                      <p:cBhvr additive="base">
                                        <p:cTn id="105" dur="500" fill="hold"/>
                                        <p:tgtEl>
                                          <p:spTgt spid="26"/>
                                        </p:tgtEl>
                                        <p:attrNameLst>
                                          <p:attrName>ppt_x</p:attrName>
                                        </p:attrNameLst>
                                      </p:cBhvr>
                                      <p:tavLst>
                                        <p:tav tm="0">
                                          <p:val>
                                            <p:strVal val="#ppt_x"/>
                                          </p:val>
                                        </p:tav>
                                        <p:tav tm="100000">
                                          <p:val>
                                            <p:strVal val="#ppt_x"/>
                                          </p:val>
                                        </p:tav>
                                      </p:tavLst>
                                    </p:anim>
                                    <p:anim calcmode="lin" valueType="num">
                                      <p:cBhvr additive="base">
                                        <p:cTn id="106"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107" fill="hold">
                      <p:stCondLst>
                        <p:cond delay="indefinite"/>
                      </p:stCondLst>
                      <p:childTnLst>
                        <p:par>
                          <p:cTn id="108" fill="hold">
                            <p:stCondLst>
                              <p:cond delay="0"/>
                            </p:stCondLst>
                            <p:childTnLst>
                              <p:par>
                                <p:cTn id="109" presetID="16" presetClass="entr" presetSubtype="37" fill="hold" grpId="0" nodeType="clickEffect">
                                  <p:stCondLst>
                                    <p:cond delay="0"/>
                                  </p:stCondLst>
                                  <p:childTnLst>
                                    <p:set>
                                      <p:cBhvr>
                                        <p:cTn id="110" dur="1" fill="hold">
                                          <p:stCondLst>
                                            <p:cond delay="0"/>
                                          </p:stCondLst>
                                        </p:cTn>
                                        <p:tgtEl>
                                          <p:spTgt spid="33"/>
                                        </p:tgtEl>
                                        <p:attrNameLst>
                                          <p:attrName>style.visibility</p:attrName>
                                        </p:attrNameLst>
                                      </p:cBhvr>
                                      <p:to>
                                        <p:strVal val="visible"/>
                                      </p:to>
                                    </p:set>
                                    <p:animEffect transition="in" filter="barn(outVertical)">
                                      <p:cBhvr>
                                        <p:cTn id="111"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p:bldP spid="13" grpId="0"/>
      <p:bldP spid="14" grpId="0"/>
      <p:bldP spid="15" grpId="0"/>
      <p:bldP spid="16" grpId="0"/>
      <p:bldP spid="19" grpId="0"/>
      <p:bldP spid="20" grpId="0"/>
      <p:bldP spid="21" grpId="0"/>
      <p:bldP spid="22" grpId="0"/>
      <p:bldP spid="23" grpId="0"/>
      <p:bldP spid="24" grpId="0"/>
      <p:bldP spid="25" grpId="0"/>
      <p:bldP spid="26" grpId="0"/>
      <p:bldP spid="3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406341"/>
            <a:ext cx="1063421" cy="1044086"/>
          </a:xfrm>
          <a:prstGeom prst="rect">
            <a:avLst/>
          </a:prstGeom>
        </p:spPr>
      </p:pic>
      <p:grpSp>
        <p:nvGrpSpPr>
          <p:cNvPr id="7" name="Group 5"/>
          <p:cNvGrpSpPr/>
          <p:nvPr/>
        </p:nvGrpSpPr>
        <p:grpSpPr>
          <a:xfrm>
            <a:off x="1501254" y="805219"/>
            <a:ext cx="9198591" cy="5377218"/>
            <a:chOff x="0" y="0"/>
            <a:chExt cx="8041232" cy="5742255"/>
          </a:xfrm>
        </p:grpSpPr>
        <p:sp>
          <p:nvSpPr>
            <p:cNvPr id="8" name="Freeform 6"/>
            <p:cNvSpPr/>
            <p:nvPr/>
          </p:nvSpPr>
          <p:spPr>
            <a:xfrm>
              <a:off x="0" y="-4073"/>
              <a:ext cx="8047623" cy="5748858"/>
            </a:xfrm>
            <a:custGeom>
              <a:avLst/>
              <a:gdLst/>
              <a:ahLst/>
              <a:cxnLst/>
              <a:rect l="l" t="t" r="r" b="b"/>
              <a:pathLst>
                <a:path w="8047623" h="5748858">
                  <a:moveTo>
                    <a:pt x="7419845" y="5694380"/>
                  </a:moveTo>
                  <a:cubicBezTo>
                    <a:pt x="7419845" y="5694380"/>
                    <a:pt x="6688970" y="5748858"/>
                    <a:pt x="5633256" y="5746236"/>
                  </a:cubicBezTo>
                  <a:cubicBezTo>
                    <a:pt x="3101516" y="5744074"/>
                    <a:pt x="1057074" y="5736249"/>
                    <a:pt x="1057074" y="5736249"/>
                  </a:cubicBezTo>
                  <a:cubicBezTo>
                    <a:pt x="812932" y="5727415"/>
                    <a:pt x="449110" y="5706185"/>
                    <a:pt x="282371" y="5648007"/>
                  </a:cubicBezTo>
                  <a:cubicBezTo>
                    <a:pt x="4469" y="5551044"/>
                    <a:pt x="0" y="5377765"/>
                    <a:pt x="0" y="4376960"/>
                  </a:cubicBezTo>
                  <a:lnTo>
                    <a:pt x="0" y="4376913"/>
                  </a:lnTo>
                  <a:cubicBezTo>
                    <a:pt x="8536" y="491230"/>
                    <a:pt x="0" y="345608"/>
                    <a:pt x="77597" y="223930"/>
                  </a:cubicBezTo>
                  <a:cubicBezTo>
                    <a:pt x="217372" y="4759"/>
                    <a:pt x="519255" y="4073"/>
                    <a:pt x="937909" y="4073"/>
                  </a:cubicBezTo>
                  <a:cubicBezTo>
                    <a:pt x="937909" y="4073"/>
                    <a:pt x="2039222" y="15681"/>
                    <a:pt x="4699719" y="7673"/>
                  </a:cubicBezTo>
                  <a:cubicBezTo>
                    <a:pt x="6470043" y="0"/>
                    <a:pt x="7186776" y="6979"/>
                    <a:pt x="7186776" y="6979"/>
                  </a:cubicBezTo>
                  <a:cubicBezTo>
                    <a:pt x="7555084" y="14458"/>
                    <a:pt x="7693344" y="42638"/>
                    <a:pt x="7891083" y="165219"/>
                  </a:cubicBezTo>
                  <a:cubicBezTo>
                    <a:pt x="8042101" y="258836"/>
                    <a:pt x="8047623" y="476157"/>
                    <a:pt x="8038482" y="4376913"/>
                  </a:cubicBezTo>
                  <a:lnTo>
                    <a:pt x="8038482" y="4376960"/>
                  </a:lnTo>
                  <a:cubicBezTo>
                    <a:pt x="8038481" y="5495730"/>
                    <a:pt x="7995697" y="5644318"/>
                    <a:pt x="7419845" y="5694380"/>
                  </a:cubicBezTo>
                  <a:close/>
                </a:path>
              </a:pathLst>
            </a:custGeom>
            <a:solidFill>
              <a:srgbClr val="FFF3E4"/>
            </a:solidFill>
          </p:spPr>
          <p:txBody>
            <a:bodyPr/>
            <a:lstStyle/>
            <a:p>
              <a:endParaRPr lang="en-GB"/>
            </a:p>
          </p:txBody>
        </p:sp>
      </p:grpSp>
      <p:sp>
        <p:nvSpPr>
          <p:cNvPr id="11" name="Text Box 6"/>
          <p:cNvSpPr txBox="1">
            <a:spLocks noChangeArrowheads="1"/>
          </p:cNvSpPr>
          <p:nvPr/>
        </p:nvSpPr>
        <p:spPr bwMode="auto">
          <a:xfrm>
            <a:off x="2568216" y="2339046"/>
            <a:ext cx="67468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800" b="1">
                <a:solidFill>
                  <a:srgbClr val="0000FF"/>
                </a:solidFill>
                <a:latin typeface="Times New Roman" panose="02020603050405020304" pitchFamily="18" charset="0"/>
                <a:cs typeface="Times New Roman" panose="02020603050405020304" pitchFamily="18" charset="0"/>
              </a:rPr>
              <a:t>Số lần đập của tim người đó trong 1 giờ là:</a:t>
            </a:r>
          </a:p>
        </p:txBody>
      </p:sp>
      <p:sp>
        <p:nvSpPr>
          <p:cNvPr id="12" name="Text Box 6"/>
          <p:cNvSpPr txBox="1">
            <a:spLocks noChangeArrowheads="1"/>
          </p:cNvSpPr>
          <p:nvPr/>
        </p:nvSpPr>
        <p:spPr bwMode="auto">
          <a:xfrm>
            <a:off x="3412766" y="2951821"/>
            <a:ext cx="17621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2800" b="1">
                <a:solidFill>
                  <a:srgbClr val="0000FF"/>
                </a:solidFill>
                <a:latin typeface="Times New Roman" panose="02020603050405020304" pitchFamily="18" charset="0"/>
                <a:cs typeface="Times New Roman" panose="02020603050405020304" pitchFamily="18" charset="0"/>
              </a:rPr>
              <a:t>75 x 60 =</a:t>
            </a:r>
          </a:p>
        </p:txBody>
      </p:sp>
      <p:sp>
        <p:nvSpPr>
          <p:cNvPr id="13" name="Text Box 6"/>
          <p:cNvSpPr txBox="1">
            <a:spLocks noChangeArrowheads="1"/>
          </p:cNvSpPr>
          <p:nvPr/>
        </p:nvSpPr>
        <p:spPr bwMode="auto">
          <a:xfrm>
            <a:off x="5063766" y="2934358"/>
            <a:ext cx="198437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2800" b="1">
                <a:solidFill>
                  <a:srgbClr val="0000FF"/>
                </a:solidFill>
                <a:latin typeface="Times New Roman" panose="02020603050405020304" pitchFamily="18" charset="0"/>
                <a:cs typeface="Times New Roman" panose="02020603050405020304" pitchFamily="18" charset="0"/>
              </a:rPr>
              <a:t>4500 ( lần )</a:t>
            </a:r>
          </a:p>
        </p:txBody>
      </p:sp>
      <p:sp>
        <p:nvSpPr>
          <p:cNvPr id="14" name="Text Box 6"/>
          <p:cNvSpPr txBox="1">
            <a:spLocks noChangeArrowheads="1"/>
          </p:cNvSpPr>
          <p:nvPr/>
        </p:nvSpPr>
        <p:spPr bwMode="auto">
          <a:xfrm>
            <a:off x="2345966" y="3482046"/>
            <a:ext cx="70929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800" b="1">
                <a:solidFill>
                  <a:srgbClr val="0000FF"/>
                </a:solidFill>
                <a:latin typeface="Times New Roman" panose="02020603050405020304" pitchFamily="18" charset="0"/>
                <a:cs typeface="Times New Roman" panose="02020603050405020304" pitchFamily="18" charset="0"/>
              </a:rPr>
              <a:t>Số lần đập của tim người đó trong 24 giờ là:</a:t>
            </a:r>
          </a:p>
        </p:txBody>
      </p:sp>
      <p:sp>
        <p:nvSpPr>
          <p:cNvPr id="15" name="Text Box 6"/>
          <p:cNvSpPr txBox="1">
            <a:spLocks noChangeArrowheads="1"/>
          </p:cNvSpPr>
          <p:nvPr/>
        </p:nvSpPr>
        <p:spPr bwMode="auto">
          <a:xfrm>
            <a:off x="3077803" y="4134508"/>
            <a:ext cx="198596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800" b="1">
                <a:solidFill>
                  <a:srgbClr val="0000FF"/>
                </a:solidFill>
                <a:latin typeface="Times New Roman" panose="02020603050405020304" pitchFamily="18" charset="0"/>
                <a:cs typeface="Times New Roman" panose="02020603050405020304" pitchFamily="18" charset="0"/>
              </a:rPr>
              <a:t>4500 x 75 =</a:t>
            </a:r>
          </a:p>
        </p:txBody>
      </p:sp>
      <p:sp>
        <p:nvSpPr>
          <p:cNvPr id="16" name="Text Box 6"/>
          <p:cNvSpPr txBox="1">
            <a:spLocks noChangeArrowheads="1"/>
          </p:cNvSpPr>
          <p:nvPr/>
        </p:nvSpPr>
        <p:spPr bwMode="auto">
          <a:xfrm>
            <a:off x="5027253" y="4096408"/>
            <a:ext cx="239553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800" b="1">
                <a:solidFill>
                  <a:srgbClr val="0000FF"/>
                </a:solidFill>
                <a:latin typeface="Times New Roman" panose="02020603050405020304" pitchFamily="18" charset="0"/>
                <a:cs typeface="Times New Roman" panose="02020603050405020304" pitchFamily="18" charset="0"/>
              </a:rPr>
              <a:t>108 000 ( lần )</a:t>
            </a:r>
          </a:p>
        </p:txBody>
      </p:sp>
      <p:sp>
        <p:nvSpPr>
          <p:cNvPr id="17" name="Text Box 6"/>
          <p:cNvSpPr txBox="1">
            <a:spLocks noChangeArrowheads="1"/>
          </p:cNvSpPr>
          <p:nvPr/>
        </p:nvSpPr>
        <p:spPr bwMode="auto">
          <a:xfrm>
            <a:off x="4027128" y="4759983"/>
            <a:ext cx="13652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800" b="1">
                <a:solidFill>
                  <a:srgbClr val="0000FF"/>
                </a:solidFill>
                <a:latin typeface="Times New Roman" panose="02020603050405020304" pitchFamily="18" charset="0"/>
                <a:cs typeface="Times New Roman" panose="02020603050405020304" pitchFamily="18" charset="0"/>
              </a:rPr>
              <a:t>Đáp số:</a:t>
            </a:r>
          </a:p>
        </p:txBody>
      </p:sp>
      <p:sp>
        <p:nvSpPr>
          <p:cNvPr id="18" name="Text Box 6"/>
          <p:cNvSpPr txBox="1">
            <a:spLocks noChangeArrowheads="1"/>
          </p:cNvSpPr>
          <p:nvPr/>
        </p:nvSpPr>
        <p:spPr bwMode="auto">
          <a:xfrm>
            <a:off x="5343166" y="4759983"/>
            <a:ext cx="193833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800" b="1">
                <a:solidFill>
                  <a:srgbClr val="0000FF"/>
                </a:solidFill>
                <a:latin typeface="Times New Roman" panose="02020603050405020304" pitchFamily="18" charset="0"/>
                <a:cs typeface="Times New Roman" panose="02020603050405020304" pitchFamily="18" charset="0"/>
              </a:rPr>
              <a:t>108 000 lần</a:t>
            </a:r>
          </a:p>
        </p:txBody>
      </p:sp>
      <p:pic>
        <p:nvPicPr>
          <p:cNvPr id="19" name="Picture 18">
            <a:extLst>
              <a:ext uri="{FF2B5EF4-FFF2-40B4-BE49-F238E27FC236}">
                <a16:creationId xmlns:a16="http://schemas.microsoft.com/office/drawing/2014/main" id="{F8C8159B-8F97-4362-A645-37142829E1FE}"/>
              </a:ext>
            </a:extLst>
          </p:cNvPr>
          <p:cNvPicPr>
            <a:picLocks noChangeAspect="1"/>
          </p:cNvPicPr>
          <p:nvPr/>
        </p:nvPicPr>
        <p:blipFill>
          <a:blip r:embed="rId4"/>
          <a:stretch>
            <a:fillRect/>
          </a:stretch>
        </p:blipFill>
        <p:spPr>
          <a:xfrm>
            <a:off x="1810571" y="856294"/>
            <a:ext cx="3204044" cy="785835"/>
          </a:xfrm>
          <a:prstGeom prst="rect">
            <a:avLst/>
          </a:prstGeom>
        </p:spPr>
      </p:pic>
      <p:sp>
        <p:nvSpPr>
          <p:cNvPr id="20" name="Text Box 6"/>
          <p:cNvSpPr txBox="1">
            <a:spLocks noChangeArrowheads="1"/>
          </p:cNvSpPr>
          <p:nvPr/>
        </p:nvSpPr>
        <p:spPr bwMode="auto">
          <a:xfrm>
            <a:off x="1938040" y="994085"/>
            <a:ext cx="27432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b="1">
                <a:solidFill>
                  <a:srgbClr val="0000FF"/>
                </a:solidFill>
                <a:latin typeface="SVN-Sofia" panose="02040603050506020204" pitchFamily="18" charset="0"/>
                <a:cs typeface="Times New Roman" panose="02020603050405020304" pitchFamily="18" charset="0"/>
              </a:rPr>
              <a:t>Cách 2</a:t>
            </a:r>
          </a:p>
        </p:txBody>
      </p:sp>
      <p:sp>
        <p:nvSpPr>
          <p:cNvPr id="21" name="Text Box 6"/>
          <p:cNvSpPr txBox="1">
            <a:spLocks noChangeArrowheads="1"/>
          </p:cNvSpPr>
          <p:nvPr/>
        </p:nvSpPr>
        <p:spPr bwMode="auto">
          <a:xfrm>
            <a:off x="4521635" y="1589933"/>
            <a:ext cx="2741612"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2800" b="1" u="sng">
                <a:solidFill>
                  <a:srgbClr val="0000FF"/>
                </a:solidFill>
                <a:latin typeface="Times New Roman" panose="02020603050405020304" pitchFamily="18" charset="0"/>
                <a:cs typeface="Times New Roman" panose="02020603050405020304" pitchFamily="18" charset="0"/>
              </a:rPr>
              <a:t>Bài giải</a:t>
            </a:r>
          </a:p>
        </p:txBody>
      </p:sp>
      <p:pic>
        <p:nvPicPr>
          <p:cNvPr id="22" name="Picture 21"/>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616706">
            <a:off x="1456716" y="96035"/>
            <a:ext cx="673623" cy="1834122"/>
          </a:xfrm>
          <a:prstGeom prst="rect">
            <a:avLst/>
          </a:prstGeom>
        </p:spPr>
      </p:pic>
      <p:pic>
        <p:nvPicPr>
          <p:cNvPr id="23" name="Picture 9"/>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548903">
            <a:off x="9659638" y="-68514"/>
            <a:ext cx="2482113" cy="2635449"/>
          </a:xfrm>
          <a:prstGeom prst="rect">
            <a:avLst/>
          </a:prstGeom>
        </p:spPr>
      </p:pic>
      <p:pic>
        <p:nvPicPr>
          <p:cNvPr id="24" name="Picture 7"/>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flipH="1">
            <a:off x="10023592" y="4508478"/>
            <a:ext cx="1645243" cy="2349522"/>
          </a:xfrm>
          <a:prstGeom prst="rect">
            <a:avLst/>
          </a:prstGeom>
        </p:spPr>
      </p:pic>
      <p:pic>
        <p:nvPicPr>
          <p:cNvPr id="25" name="Picture 6"/>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404314">
            <a:off x="212857" y="4832569"/>
            <a:ext cx="2331455" cy="2042344"/>
          </a:xfrm>
          <a:prstGeom prst="rect">
            <a:avLst/>
          </a:prstGeom>
        </p:spPr>
      </p:pic>
    </p:spTree>
    <p:extLst>
      <p:ext uri="{BB962C8B-B14F-4D97-AF65-F5344CB8AC3E}">
        <p14:creationId xmlns:p14="http://schemas.microsoft.com/office/powerpoint/2010/main" val="404758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0-#ppt_w/2"/>
                                          </p:val>
                                        </p:tav>
                                        <p:tav tm="100000">
                                          <p:val>
                                            <p:strVal val="#ppt_x"/>
                                          </p:val>
                                        </p:tav>
                                      </p:tavLst>
                                    </p:anim>
                                    <p:anim calcmode="lin" valueType="num">
                                      <p:cBhvr additive="base">
                                        <p:cTn id="8" dur="500" fill="hold"/>
                                        <p:tgtEl>
                                          <p:spTgt spid="20"/>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wipe(left)">
                                      <p:cBhvr>
                                        <p:cTn id="13" dur="500"/>
                                        <p:tgtEl>
                                          <p:spTgt spid="21"/>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wipe(left)">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ipe(left)">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wipe(left)">
                                      <p:cBhvr>
                                        <p:cTn id="28" dur="500"/>
                                        <p:tgtEl>
                                          <p:spTgt spid="13"/>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wipe(left)">
                                      <p:cBhvr>
                                        <p:cTn id="33" dur="500"/>
                                        <p:tgtEl>
                                          <p:spTgt spid="14"/>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wipe(left)">
                                      <p:cBhvr>
                                        <p:cTn id="38" dur="500"/>
                                        <p:tgtEl>
                                          <p:spTgt spid="15"/>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wipe(left)">
                                      <p:cBhvr>
                                        <p:cTn id="43" dur="500"/>
                                        <p:tgtEl>
                                          <p:spTgt spid="16"/>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grpId="0" nodeType="clickEffect">
                                  <p:stCondLst>
                                    <p:cond delay="0"/>
                                  </p:stCondLst>
                                  <p:childTnLst>
                                    <p:set>
                                      <p:cBhvr>
                                        <p:cTn id="47" dur="1" fill="hold">
                                          <p:stCondLst>
                                            <p:cond delay="0"/>
                                          </p:stCondLst>
                                        </p:cTn>
                                        <p:tgtEl>
                                          <p:spTgt spid="17"/>
                                        </p:tgtEl>
                                        <p:attrNameLst>
                                          <p:attrName>style.visibility</p:attrName>
                                        </p:attrNameLst>
                                      </p:cBhvr>
                                      <p:to>
                                        <p:strVal val="visible"/>
                                      </p:to>
                                    </p:set>
                                    <p:animEffect transition="in" filter="wipe(left)">
                                      <p:cBhvr>
                                        <p:cTn id="48" dur="500"/>
                                        <p:tgtEl>
                                          <p:spTgt spid="17"/>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grpId="0" nodeType="clickEffect">
                                  <p:stCondLst>
                                    <p:cond delay="0"/>
                                  </p:stCondLst>
                                  <p:childTnLst>
                                    <p:set>
                                      <p:cBhvr>
                                        <p:cTn id="52" dur="1" fill="hold">
                                          <p:stCondLst>
                                            <p:cond delay="0"/>
                                          </p:stCondLst>
                                        </p:cTn>
                                        <p:tgtEl>
                                          <p:spTgt spid="18"/>
                                        </p:tgtEl>
                                        <p:attrNameLst>
                                          <p:attrName>style.visibility</p:attrName>
                                        </p:attrNameLst>
                                      </p:cBhvr>
                                      <p:to>
                                        <p:strVal val="visible"/>
                                      </p:to>
                                    </p:set>
                                    <p:animEffect transition="in" filter="wipe(left)">
                                      <p:cBhvr>
                                        <p:cTn id="5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P spid="15" grpId="0"/>
      <p:bldP spid="16" grpId="0"/>
      <p:bldP spid="17" grpId="0"/>
      <p:bldP spid="18" grpId="0"/>
      <p:bldP spid="20" grpId="0"/>
      <p:bldP spid="2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alphaModFix amt="19999"/>
            <a:extLst>
              <a:ext uri="{28A0092B-C50C-407E-A947-70E740481C1C}">
                <a14:useLocalDpi xmlns:a14="http://schemas.microsoft.com/office/drawing/2010/main" val="0"/>
              </a:ext>
              <a:ext uri="{96DAC541-7B7A-43D3-8B79-37D633B846F1}">
                <asvg:svgBlip xmlns:asvg="http://schemas.microsoft.com/office/drawing/2016/SVG/main" r:embed="rId3"/>
              </a:ext>
            </a:extLst>
          </a:blip>
          <a:srcRect b="43786"/>
          <a:stretch>
            <a:fillRect/>
          </a:stretch>
        </p:blipFill>
        <p:spPr>
          <a:xfrm>
            <a:off x="-379144" y="-232012"/>
            <a:ext cx="13295819" cy="7474095"/>
          </a:xfrm>
          <a:prstGeom prst="rect">
            <a:avLst/>
          </a:prstGeom>
        </p:spPr>
      </p:pic>
      <p:pic>
        <p:nvPicPr>
          <p:cNvPr id="6" name="Picture 3"/>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2914236" y="0"/>
            <a:ext cx="4606672" cy="1378926"/>
          </a:xfrm>
          <a:prstGeom prst="rect">
            <a:avLst/>
          </a:prstGeom>
        </p:spPr>
      </p:pic>
      <p:sp>
        <p:nvSpPr>
          <p:cNvPr id="7" name="TextBox 4"/>
          <p:cNvSpPr txBox="1"/>
          <p:nvPr/>
        </p:nvSpPr>
        <p:spPr>
          <a:xfrm>
            <a:off x="2914236" y="276061"/>
            <a:ext cx="4128009" cy="1186800"/>
          </a:xfrm>
          <a:prstGeom prst="rect">
            <a:avLst/>
          </a:prstGeom>
        </p:spPr>
        <p:txBody>
          <a:bodyPr wrap="square" lIns="0" tIns="0" rIns="0" bIns="0" rtlCol="0" anchor="t">
            <a:spAutoFit/>
          </a:bodyPr>
          <a:lstStyle/>
          <a:p>
            <a:pPr algn="ctr">
              <a:lnSpc>
                <a:spcPts val="8640"/>
              </a:lnSpc>
            </a:pPr>
            <a:r>
              <a:rPr lang="en-US" sz="9600">
                <a:solidFill>
                  <a:srgbClr val="000000"/>
                </a:solidFill>
                <a:latin typeface="UTM ViceroyJF" panose="02040603050506020204" pitchFamily="18" charset="0"/>
              </a:rPr>
              <a:t>Dặn dò</a:t>
            </a:r>
          </a:p>
        </p:txBody>
      </p:sp>
      <p:grpSp>
        <p:nvGrpSpPr>
          <p:cNvPr id="8" name="Group 5"/>
          <p:cNvGrpSpPr/>
          <p:nvPr/>
        </p:nvGrpSpPr>
        <p:grpSpPr>
          <a:xfrm>
            <a:off x="1412168" y="2355435"/>
            <a:ext cx="4763070" cy="2566420"/>
            <a:chOff x="0" y="0"/>
            <a:chExt cx="8041232" cy="5742255"/>
          </a:xfrm>
        </p:grpSpPr>
        <p:sp>
          <p:nvSpPr>
            <p:cNvPr id="9" name="Freeform 6"/>
            <p:cNvSpPr/>
            <p:nvPr/>
          </p:nvSpPr>
          <p:spPr>
            <a:xfrm>
              <a:off x="0" y="-4073"/>
              <a:ext cx="8047623" cy="5748858"/>
            </a:xfrm>
            <a:custGeom>
              <a:avLst/>
              <a:gdLst/>
              <a:ahLst/>
              <a:cxnLst/>
              <a:rect l="l" t="t" r="r" b="b"/>
              <a:pathLst>
                <a:path w="8047623" h="5748858">
                  <a:moveTo>
                    <a:pt x="7419845" y="5694380"/>
                  </a:moveTo>
                  <a:cubicBezTo>
                    <a:pt x="7419845" y="5694380"/>
                    <a:pt x="6688970" y="5748858"/>
                    <a:pt x="5633256" y="5746236"/>
                  </a:cubicBezTo>
                  <a:cubicBezTo>
                    <a:pt x="3101516" y="5744074"/>
                    <a:pt x="1057074" y="5736249"/>
                    <a:pt x="1057074" y="5736249"/>
                  </a:cubicBezTo>
                  <a:cubicBezTo>
                    <a:pt x="812932" y="5727415"/>
                    <a:pt x="449110" y="5706185"/>
                    <a:pt x="282371" y="5648007"/>
                  </a:cubicBezTo>
                  <a:cubicBezTo>
                    <a:pt x="4469" y="5551044"/>
                    <a:pt x="0" y="5377765"/>
                    <a:pt x="0" y="4376960"/>
                  </a:cubicBezTo>
                  <a:lnTo>
                    <a:pt x="0" y="4376913"/>
                  </a:lnTo>
                  <a:cubicBezTo>
                    <a:pt x="8536" y="491230"/>
                    <a:pt x="0" y="345608"/>
                    <a:pt x="77597" y="223930"/>
                  </a:cubicBezTo>
                  <a:cubicBezTo>
                    <a:pt x="217372" y="4759"/>
                    <a:pt x="519255" y="4073"/>
                    <a:pt x="937909" y="4073"/>
                  </a:cubicBezTo>
                  <a:cubicBezTo>
                    <a:pt x="937909" y="4073"/>
                    <a:pt x="2039222" y="15681"/>
                    <a:pt x="4699719" y="7673"/>
                  </a:cubicBezTo>
                  <a:cubicBezTo>
                    <a:pt x="6470043" y="0"/>
                    <a:pt x="7186776" y="6979"/>
                    <a:pt x="7186776" y="6979"/>
                  </a:cubicBezTo>
                  <a:cubicBezTo>
                    <a:pt x="7555084" y="14458"/>
                    <a:pt x="7693344" y="42638"/>
                    <a:pt x="7891083" y="165219"/>
                  </a:cubicBezTo>
                  <a:cubicBezTo>
                    <a:pt x="8042101" y="258836"/>
                    <a:pt x="8047623" y="476157"/>
                    <a:pt x="8038482" y="4376913"/>
                  </a:cubicBezTo>
                  <a:lnTo>
                    <a:pt x="8038482" y="4376960"/>
                  </a:lnTo>
                  <a:cubicBezTo>
                    <a:pt x="8038481" y="5495730"/>
                    <a:pt x="7995697" y="5644318"/>
                    <a:pt x="7419845" y="5694380"/>
                  </a:cubicBezTo>
                  <a:close/>
                </a:path>
              </a:pathLst>
            </a:custGeom>
            <a:solidFill>
              <a:srgbClr val="FFF3E4"/>
            </a:solidFill>
          </p:spPr>
          <p:txBody>
            <a:bodyPr/>
            <a:lstStyle/>
            <a:p>
              <a:endParaRPr lang="en-GB"/>
            </a:p>
          </p:txBody>
        </p:sp>
      </p:grpSp>
      <p:sp>
        <p:nvSpPr>
          <p:cNvPr id="10" name="TextBox 11"/>
          <p:cNvSpPr txBox="1"/>
          <p:nvPr/>
        </p:nvSpPr>
        <p:spPr>
          <a:xfrm>
            <a:off x="1633158" y="2847518"/>
            <a:ext cx="4373503" cy="1231106"/>
          </a:xfrm>
          <a:prstGeom prst="rect">
            <a:avLst/>
          </a:prstGeom>
        </p:spPr>
        <p:txBody>
          <a:bodyPr wrap="square" lIns="0" tIns="0" rIns="0" bIns="0" rtlCol="0" anchor="t">
            <a:spAutoFit/>
          </a:bodyPr>
          <a:lstStyle/>
          <a:p>
            <a:pPr eaLnBrk="1" hangingPunct="1">
              <a:defRPr/>
            </a:pPr>
            <a:r>
              <a:rPr lang="en-US" sz="4000" b="1">
                <a:solidFill>
                  <a:srgbClr val="0070C0"/>
                </a:solidFill>
                <a:latin typeface="UTM ViceroyJF" panose="02040603050506020204" pitchFamily="18" charset="0"/>
                <a:cs typeface="Times New Roman" panose="02020603050405020304" pitchFamily="18" charset="0"/>
              </a:rPr>
              <a:t>Thực hiện thành thạo nhân với số có hai chữ số.</a:t>
            </a:r>
          </a:p>
        </p:txBody>
      </p:sp>
      <p:pic>
        <p:nvPicPr>
          <p:cNvPr id="14" name="Picture 13" descr="A picture containing toy, vector graphics&#10;&#10;Description automatically generated">
            <a:extLst>
              <a:ext uri="{FF2B5EF4-FFF2-40B4-BE49-F238E27FC236}">
                <a16:creationId xmlns:a16="http://schemas.microsoft.com/office/drawing/2014/main" id="{2FBF7841-4274-4FE8-BE06-4138BBD32FB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28372" y="3855209"/>
            <a:ext cx="3192460" cy="2947536"/>
          </a:xfrm>
          <a:prstGeom prst="rect">
            <a:avLst/>
          </a:prstGeom>
        </p:spPr>
      </p:pic>
      <p:pic>
        <p:nvPicPr>
          <p:cNvPr id="15" name="Picture 18"/>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772345">
            <a:off x="633785" y="1703783"/>
            <a:ext cx="856506" cy="1803826"/>
          </a:xfrm>
          <a:prstGeom prst="rect">
            <a:avLst/>
          </a:prstGeom>
        </p:spPr>
      </p:pic>
      <p:pic>
        <p:nvPicPr>
          <p:cNvPr id="16" name="Picture 15"/>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18281715">
            <a:off x="938610" y="1055051"/>
            <a:ext cx="1736556" cy="568327"/>
          </a:xfrm>
          <a:prstGeom prst="rect">
            <a:avLst/>
          </a:prstGeom>
        </p:spPr>
      </p:pic>
      <p:grpSp>
        <p:nvGrpSpPr>
          <p:cNvPr id="17" name="Group 7"/>
          <p:cNvGrpSpPr/>
          <p:nvPr/>
        </p:nvGrpSpPr>
        <p:grpSpPr>
          <a:xfrm>
            <a:off x="6552544" y="3840427"/>
            <a:ext cx="3931525" cy="2564689"/>
            <a:chOff x="0" y="0"/>
            <a:chExt cx="8041232" cy="5742255"/>
          </a:xfrm>
        </p:grpSpPr>
        <p:sp>
          <p:nvSpPr>
            <p:cNvPr id="18" name="Freeform 8"/>
            <p:cNvSpPr/>
            <p:nvPr/>
          </p:nvSpPr>
          <p:spPr>
            <a:xfrm>
              <a:off x="0" y="-4073"/>
              <a:ext cx="8047623" cy="5748858"/>
            </a:xfrm>
            <a:custGeom>
              <a:avLst/>
              <a:gdLst/>
              <a:ahLst/>
              <a:cxnLst/>
              <a:rect l="l" t="t" r="r" b="b"/>
              <a:pathLst>
                <a:path w="8047623" h="5748858">
                  <a:moveTo>
                    <a:pt x="7419845" y="5694380"/>
                  </a:moveTo>
                  <a:cubicBezTo>
                    <a:pt x="7419845" y="5694380"/>
                    <a:pt x="6688970" y="5748858"/>
                    <a:pt x="5633256" y="5746236"/>
                  </a:cubicBezTo>
                  <a:cubicBezTo>
                    <a:pt x="3101516" y="5744074"/>
                    <a:pt x="1057074" y="5736249"/>
                    <a:pt x="1057074" y="5736249"/>
                  </a:cubicBezTo>
                  <a:cubicBezTo>
                    <a:pt x="812932" y="5727415"/>
                    <a:pt x="449110" y="5706185"/>
                    <a:pt x="282371" y="5648007"/>
                  </a:cubicBezTo>
                  <a:cubicBezTo>
                    <a:pt x="4469" y="5551044"/>
                    <a:pt x="0" y="5377765"/>
                    <a:pt x="0" y="4376960"/>
                  </a:cubicBezTo>
                  <a:lnTo>
                    <a:pt x="0" y="4376913"/>
                  </a:lnTo>
                  <a:cubicBezTo>
                    <a:pt x="8536" y="491230"/>
                    <a:pt x="0" y="345608"/>
                    <a:pt x="77597" y="223930"/>
                  </a:cubicBezTo>
                  <a:cubicBezTo>
                    <a:pt x="217372" y="4759"/>
                    <a:pt x="519255" y="4073"/>
                    <a:pt x="937909" y="4073"/>
                  </a:cubicBezTo>
                  <a:cubicBezTo>
                    <a:pt x="937909" y="4073"/>
                    <a:pt x="2039222" y="15681"/>
                    <a:pt x="4699719" y="7673"/>
                  </a:cubicBezTo>
                  <a:cubicBezTo>
                    <a:pt x="6470043" y="0"/>
                    <a:pt x="7186776" y="6979"/>
                    <a:pt x="7186776" y="6979"/>
                  </a:cubicBezTo>
                  <a:cubicBezTo>
                    <a:pt x="7555084" y="14458"/>
                    <a:pt x="7693344" y="42638"/>
                    <a:pt x="7891083" y="165219"/>
                  </a:cubicBezTo>
                  <a:cubicBezTo>
                    <a:pt x="8042101" y="258836"/>
                    <a:pt x="8047623" y="476157"/>
                    <a:pt x="8038482" y="4376913"/>
                  </a:cubicBezTo>
                  <a:lnTo>
                    <a:pt x="8038482" y="4376960"/>
                  </a:lnTo>
                  <a:cubicBezTo>
                    <a:pt x="8038481" y="5495730"/>
                    <a:pt x="7995697" y="5644318"/>
                    <a:pt x="7419845" y="5694380"/>
                  </a:cubicBezTo>
                  <a:close/>
                </a:path>
              </a:pathLst>
            </a:custGeom>
            <a:solidFill>
              <a:srgbClr val="FFF3E4"/>
            </a:solidFill>
          </p:spPr>
          <p:txBody>
            <a:bodyPr/>
            <a:lstStyle/>
            <a:p>
              <a:endParaRPr lang="en-GB"/>
            </a:p>
          </p:txBody>
        </p:sp>
      </p:grpSp>
      <p:pic>
        <p:nvPicPr>
          <p:cNvPr id="19" name="Picture 18" descr="A picture containing toy, LEGO, doll&#10;&#10;Description automatically generated">
            <a:extLst>
              <a:ext uri="{FF2B5EF4-FFF2-40B4-BE49-F238E27FC236}">
                <a16:creationId xmlns:a16="http://schemas.microsoft.com/office/drawing/2014/main" id="{55EB8D3A-E0E4-425C-9D51-D467E9A18E3A}"/>
              </a:ext>
            </a:extLst>
          </p:cNvPr>
          <p:cNvPicPr>
            <a:picLocks noChangeAspect="1"/>
          </p:cNvPicPr>
          <p:nvPr/>
        </p:nvPicPr>
        <p:blipFill>
          <a:blip r:embed="rId11">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894428" y="0"/>
            <a:ext cx="3980698" cy="3980698"/>
          </a:xfrm>
          <a:prstGeom prst="rect">
            <a:avLst/>
          </a:prstGeom>
        </p:spPr>
      </p:pic>
      <p:pic>
        <p:nvPicPr>
          <p:cNvPr id="20" name="Picture 16"/>
          <p:cNvPicPr>
            <a:picLocks noChangeAspect="1"/>
          </p:cNvPicPr>
          <p:nvPr/>
        </p:nvPicPr>
        <p:blipFill>
          <a:blip r:embed="rId12">
            <a:duotone>
              <a:schemeClr val="accent5">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7363826" y="1266243"/>
            <a:ext cx="1061203" cy="1061203"/>
          </a:xfrm>
          <a:prstGeom prst="rect">
            <a:avLst/>
          </a:prstGeom>
        </p:spPr>
      </p:pic>
      <p:pic>
        <p:nvPicPr>
          <p:cNvPr id="21" name="Picture 9">
            <a:extLst>
              <a:ext uri="{FF2B5EF4-FFF2-40B4-BE49-F238E27FC236}">
                <a16:creationId xmlns:a16="http://schemas.microsoft.com/office/drawing/2014/main" id="{183027B5-6921-4E46-8006-8E2DAC3DD9C8}"/>
              </a:ext>
            </a:extLst>
          </p:cNvPr>
          <p:cNvPicPr>
            <a:picLocks noChangeAspect="1"/>
          </p:cNvPicPr>
          <p:nvPr/>
        </p:nvPicPr>
        <p:blipFill>
          <a:blip r:embed="rId14" cstate="print">
            <a:duotone>
              <a:schemeClr val="accent4">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1697473">
            <a:off x="10950292" y="45121"/>
            <a:ext cx="1059015" cy="1037835"/>
          </a:xfrm>
          <a:prstGeom prst="rect">
            <a:avLst/>
          </a:prstGeom>
        </p:spPr>
      </p:pic>
      <p:pic>
        <p:nvPicPr>
          <p:cNvPr id="22" name="Picture 17"/>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a:off x="9941198" y="5464116"/>
            <a:ext cx="1933928" cy="1777967"/>
          </a:xfrm>
          <a:prstGeom prst="rect">
            <a:avLst/>
          </a:prstGeom>
        </p:spPr>
      </p:pic>
      <p:sp>
        <p:nvSpPr>
          <p:cNvPr id="23" name="TextBox 11"/>
          <p:cNvSpPr txBox="1"/>
          <p:nvPr/>
        </p:nvSpPr>
        <p:spPr>
          <a:xfrm>
            <a:off x="6810703" y="4042718"/>
            <a:ext cx="3563008" cy="1846659"/>
          </a:xfrm>
          <a:prstGeom prst="rect">
            <a:avLst/>
          </a:prstGeom>
        </p:spPr>
        <p:txBody>
          <a:bodyPr wrap="square" lIns="0" tIns="0" rIns="0" bIns="0" rtlCol="0" anchor="t">
            <a:spAutoFit/>
          </a:bodyPr>
          <a:lstStyle/>
          <a:p>
            <a:pPr marL="571500" indent="-571500" eaLnBrk="1" hangingPunct="1">
              <a:buFont typeface="Arial" panose="020B0604020202020204" pitchFamily="34" charset="0"/>
              <a:buChar char="•"/>
              <a:defRPr/>
            </a:pPr>
            <a:r>
              <a:rPr lang="en-US" sz="4000" b="1">
                <a:solidFill>
                  <a:srgbClr val="0070C0"/>
                </a:solidFill>
                <a:latin typeface="UTM ViceroyJF" panose="02040603050506020204" pitchFamily="18" charset="0"/>
                <a:cs typeface="Times New Roman" panose="02020603050405020304" pitchFamily="18" charset="0"/>
              </a:rPr>
              <a:t>Làm vở bài tập.</a:t>
            </a:r>
          </a:p>
          <a:p>
            <a:pPr marL="571500" indent="-571500" eaLnBrk="1" hangingPunct="1">
              <a:buFont typeface="Arial" panose="020B0604020202020204" pitchFamily="34" charset="0"/>
              <a:buChar char="•"/>
              <a:defRPr/>
            </a:pPr>
            <a:r>
              <a:rPr lang="en-US" sz="4000" b="1">
                <a:solidFill>
                  <a:srgbClr val="0070C0"/>
                </a:solidFill>
                <a:latin typeface="UTM ViceroyJF" panose="02040603050506020204" pitchFamily="18" charset="0"/>
                <a:cs typeface="Times New Roman" panose="02020603050405020304" pitchFamily="18" charset="0"/>
              </a:rPr>
              <a:t>Chuẩn bị bài sau em nhé! </a:t>
            </a:r>
          </a:p>
        </p:txBody>
      </p:sp>
      <p:pic>
        <p:nvPicPr>
          <p:cNvPr id="24" name="Picture 28">
            <a:extLst>
              <a:ext uri="{FF2B5EF4-FFF2-40B4-BE49-F238E27FC236}">
                <a16:creationId xmlns:a16="http://schemas.microsoft.com/office/drawing/2014/main" id="{3D64C129-80B6-4F02-A196-A1C73FFA424A}"/>
              </a:ext>
            </a:extLst>
          </p:cNvPr>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flipH="1">
            <a:off x="3242905" y="5102405"/>
            <a:ext cx="1760315" cy="1520920"/>
          </a:xfrm>
          <a:prstGeom prst="rect">
            <a:avLst/>
          </a:prstGeom>
        </p:spPr>
      </p:pic>
    </p:spTree>
    <p:extLst>
      <p:ext uri="{BB962C8B-B14F-4D97-AF65-F5344CB8AC3E}">
        <p14:creationId xmlns:p14="http://schemas.microsoft.com/office/powerpoint/2010/main" val="3040833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wipe(left)">
                                      <p:cBhvr>
                                        <p:cTn id="11" dur="500"/>
                                        <p:tgtEl>
                                          <p:spTgt spid="7">
                                            <p:txEl>
                                              <p:pRg st="0" end="0"/>
                                            </p:txEl>
                                          </p:spTgt>
                                        </p:tgtEl>
                                      </p:cBhvr>
                                    </p:animEffect>
                                  </p:childTnLst>
                                </p:cTn>
                              </p:par>
                            </p:childTnLst>
                          </p:cTn>
                        </p:par>
                        <p:par>
                          <p:cTn id="12" fill="hold">
                            <p:stCondLst>
                              <p:cond delay="1000"/>
                            </p:stCondLst>
                            <p:childTnLst>
                              <p:par>
                                <p:cTn id="13" presetID="16" presetClass="entr" presetSubtype="21" fill="hold"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arn(inVertical)">
                                      <p:cBhvr>
                                        <p:cTn id="15" dur="500"/>
                                        <p:tgtEl>
                                          <p:spTgt spid="8"/>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10">
                                            <p:txEl>
                                              <p:pRg st="0" end="0"/>
                                            </p:txEl>
                                          </p:spTgt>
                                        </p:tgtEl>
                                        <p:attrNameLst>
                                          <p:attrName>style.visibility</p:attrName>
                                        </p:attrNameLst>
                                      </p:cBhvr>
                                      <p:to>
                                        <p:strVal val="visible"/>
                                      </p:to>
                                    </p:set>
                                    <p:animEffect transition="in" filter="wipe(left)">
                                      <p:cBhvr>
                                        <p:cTn id="19" dur="500"/>
                                        <p:tgtEl>
                                          <p:spTgt spid="10">
                                            <p:txEl>
                                              <p:pRg st="0" end="0"/>
                                            </p:txEl>
                                          </p:spTgt>
                                        </p:tgtEl>
                                      </p:cBhvr>
                                    </p:animEffect>
                                  </p:childTnLst>
                                </p:cTn>
                              </p:par>
                            </p:childTnLst>
                          </p:cTn>
                        </p:par>
                        <p:par>
                          <p:cTn id="20" fill="hold">
                            <p:stCondLst>
                              <p:cond delay="2000"/>
                            </p:stCondLst>
                            <p:childTnLst>
                              <p:par>
                                <p:cTn id="21" presetID="16" presetClass="entr" presetSubtype="21" fill="hold" nodeType="after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barn(inVertical)">
                                      <p:cBhvr>
                                        <p:cTn id="23" dur="500"/>
                                        <p:tgtEl>
                                          <p:spTgt spid="17"/>
                                        </p:tgtEl>
                                      </p:cBhvr>
                                    </p:animEffect>
                                  </p:childTnLst>
                                </p:cTn>
                              </p:par>
                            </p:childTnLst>
                          </p:cTn>
                        </p:par>
                        <p:par>
                          <p:cTn id="24" fill="hold">
                            <p:stCondLst>
                              <p:cond delay="2500"/>
                            </p:stCondLst>
                            <p:childTnLst>
                              <p:par>
                                <p:cTn id="25" presetID="22" presetClass="entr" presetSubtype="8" fill="hold" grpId="0" nodeType="after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wipe(left)">
                                      <p:cBhvr>
                                        <p:cTn id="2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CEC4"/>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3704636" y="722517"/>
            <a:ext cx="7460747" cy="6135483"/>
          </a:xfrm>
          <a:prstGeom prst="rect">
            <a:avLst/>
          </a:prstGeom>
        </p:spPr>
      </p:pic>
      <p:pic>
        <p:nvPicPr>
          <p:cNvPr id="3" name="Picture 6"/>
          <p:cNvPicPr>
            <a:picLocks noChangeAspect="1"/>
          </p:cNvPicPr>
          <p:nvPr/>
        </p:nvPicPr>
        <p:blipFill>
          <a:blip r:embed="rId4">
            <a:duotone>
              <a:schemeClr val="accent6">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485786">
            <a:off x="194673" y="3364232"/>
            <a:ext cx="4181720" cy="3060407"/>
          </a:xfrm>
          <a:prstGeom prst="rect">
            <a:avLst/>
          </a:prstGeom>
        </p:spPr>
      </p:pic>
      <p:pic>
        <p:nvPicPr>
          <p:cNvPr id="4" name="Picture 3" descr="A group of people&#10;&#10;Description automatically generated with low confidence">
            <a:extLst>
              <a:ext uri="{FF2B5EF4-FFF2-40B4-BE49-F238E27FC236}">
                <a16:creationId xmlns:a16="http://schemas.microsoft.com/office/drawing/2014/main" id="{5F836EBB-1903-494F-9DBE-3CC0EA32EB4A}"/>
              </a:ext>
            </a:extLst>
          </p:cNvPr>
          <p:cNvPicPr>
            <a:picLocks noChangeAspect="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rot="21126070">
            <a:off x="648531" y="3851038"/>
            <a:ext cx="3631899" cy="2489943"/>
          </a:xfrm>
          <a:prstGeom prst="rect">
            <a:avLst/>
          </a:prstGeom>
        </p:spPr>
      </p:pic>
      <p:pic>
        <p:nvPicPr>
          <p:cNvPr id="5" name="Picture 11">
            <a:extLst>
              <a:ext uri="{FF2B5EF4-FFF2-40B4-BE49-F238E27FC236}">
                <a16:creationId xmlns:a16="http://schemas.microsoft.com/office/drawing/2014/main" id="{5BF2F8C9-E562-4452-A55E-32873DB52E84}"/>
              </a:ext>
            </a:extLst>
          </p:cNvPr>
          <p:cNvPicPr>
            <a:picLocks noChangeAspect="1"/>
          </p:cNvPicPr>
          <p:nvPr/>
        </p:nvPicPr>
        <p:blipFill>
          <a:blip r:embed="rId7" cstate="print">
            <a:duotone>
              <a:schemeClr val="accent1">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651484">
            <a:off x="10589969" y="630318"/>
            <a:ext cx="1603861" cy="1405023"/>
          </a:xfrm>
          <a:prstGeom prst="rect">
            <a:avLst/>
          </a:prstGeom>
        </p:spPr>
      </p:pic>
      <p:pic>
        <p:nvPicPr>
          <p:cNvPr id="6" name="Picture 10"/>
          <p:cNvPicPr>
            <a:picLocks noChangeAspect="1"/>
          </p:cNvPicPr>
          <p:nvPr/>
        </p:nvPicPr>
        <p:blipFill>
          <a:blip r:embed="rId9" cstate="print">
            <a:extLst>
              <a:ext uri="{BEBA8EAE-BF5A-486C-A8C5-ECC9F3942E4B}">
                <a14:imgProps xmlns:a14="http://schemas.microsoft.com/office/drawing/2010/main">
                  <a14:imgLayer r:embed="rId10">
                    <a14:imgEffect>
                      <a14:saturation sat="300000"/>
                    </a14:imgEffect>
                  </a14:imgLayer>
                </a14:imgProps>
              </a:ext>
              <a:ext uri="{28A0092B-C50C-407E-A947-70E740481C1C}">
                <a14:useLocalDpi xmlns:a14="http://schemas.microsoft.com/office/drawing/2010/main" val="0"/>
              </a:ext>
            </a:extLst>
          </a:blip>
          <a:srcRect/>
          <a:stretch>
            <a:fillRect/>
          </a:stretch>
        </p:blipFill>
        <p:spPr>
          <a:xfrm rot="789396">
            <a:off x="10616030" y="4443002"/>
            <a:ext cx="1551740" cy="2268168"/>
          </a:xfrm>
          <a:prstGeom prst="rect">
            <a:avLst/>
          </a:prstGeom>
        </p:spPr>
      </p:pic>
      <p:pic>
        <p:nvPicPr>
          <p:cNvPr id="7" name="Picture 9"/>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785046">
            <a:off x="904028" y="1071302"/>
            <a:ext cx="1443061" cy="1560179"/>
          </a:xfrm>
          <a:prstGeom prst="rect">
            <a:avLst/>
          </a:prstGeom>
        </p:spPr>
      </p:pic>
      <p:pic>
        <p:nvPicPr>
          <p:cNvPr id="8" name="Picture 11"/>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1697473">
            <a:off x="3211107" y="1030377"/>
            <a:ext cx="987057" cy="967316"/>
          </a:xfrm>
          <a:prstGeom prst="rect">
            <a:avLst/>
          </a:prstGeom>
        </p:spPr>
      </p:pic>
      <p:sp>
        <p:nvSpPr>
          <p:cNvPr id="9" name="TextBox 6">
            <a:extLst>
              <a:ext uri="{FF2B5EF4-FFF2-40B4-BE49-F238E27FC236}">
                <a16:creationId xmlns:a16="http://schemas.microsoft.com/office/drawing/2014/main" id="{4BBF571C-C8C4-4E2F-9B1F-26CAD60DC7E9}"/>
              </a:ext>
            </a:extLst>
          </p:cNvPr>
          <p:cNvSpPr txBox="1"/>
          <p:nvPr/>
        </p:nvSpPr>
        <p:spPr>
          <a:xfrm rot="21517737">
            <a:off x="4049175" y="1570749"/>
            <a:ext cx="6813093" cy="5155257"/>
          </a:xfrm>
          <a:prstGeom prst="rect">
            <a:avLst/>
          </a:prstGeom>
        </p:spPr>
        <p:txBody>
          <a:bodyPr wrap="square" lIns="0" tIns="0" rIns="0" bIns="0" rtlCol="0" anchor="t">
            <a:spAutoFit/>
          </a:bodyPr>
          <a:lstStyle/>
          <a:p>
            <a:pPr algn="ctr">
              <a:lnSpc>
                <a:spcPts val="13421"/>
              </a:lnSpc>
            </a:pPr>
            <a:r>
              <a:rPr lang="en-US" sz="9600" b="1">
                <a:ln w="6600">
                  <a:solidFill>
                    <a:schemeClr val="accent2"/>
                  </a:solidFill>
                  <a:prstDash val="solid"/>
                </a:ln>
                <a:solidFill>
                  <a:srgbClr val="FFFFFF"/>
                </a:solidFill>
                <a:effectLst>
                  <a:glow rad="63500">
                    <a:schemeClr val="accent2">
                      <a:satMod val="175000"/>
                      <a:alpha val="40000"/>
                    </a:schemeClr>
                  </a:glow>
                  <a:outerShdw dist="38100" dir="2700000" algn="tl" rotWithShape="0">
                    <a:schemeClr val="accent2"/>
                  </a:outerShdw>
                </a:effectLst>
                <a:latin typeface="UTM Flamenco" panose="02040603050506020204" pitchFamily="18" charset="0"/>
              </a:rPr>
              <a:t>Chúc các </a:t>
            </a:r>
          </a:p>
          <a:p>
            <a:pPr algn="ctr">
              <a:lnSpc>
                <a:spcPts val="13421"/>
              </a:lnSpc>
            </a:pPr>
            <a:r>
              <a:rPr lang="en-US" sz="9600" b="1">
                <a:ln w="6600">
                  <a:solidFill>
                    <a:schemeClr val="accent2"/>
                  </a:solidFill>
                  <a:prstDash val="solid"/>
                </a:ln>
                <a:solidFill>
                  <a:srgbClr val="FFFFFF"/>
                </a:solidFill>
                <a:effectLst>
                  <a:glow rad="63500">
                    <a:schemeClr val="accent2">
                      <a:satMod val="175000"/>
                      <a:alpha val="40000"/>
                    </a:schemeClr>
                  </a:glow>
                  <a:outerShdw dist="38100" dir="2700000" algn="tl" rotWithShape="0">
                    <a:schemeClr val="accent2"/>
                  </a:outerShdw>
                </a:effectLst>
                <a:latin typeface="UTM Flamenco" panose="02040603050506020204" pitchFamily="18" charset="0"/>
              </a:rPr>
              <a:t>con học tốt</a:t>
            </a:r>
          </a:p>
          <a:p>
            <a:pPr algn="ctr">
              <a:lnSpc>
                <a:spcPts val="13421"/>
              </a:lnSpc>
            </a:pPr>
            <a:r>
              <a:rPr lang="en-US" sz="9600" b="1">
                <a:ln w="6600">
                  <a:solidFill>
                    <a:schemeClr val="accent2"/>
                  </a:solidFill>
                  <a:prstDash val="solid"/>
                </a:ln>
                <a:solidFill>
                  <a:srgbClr val="FFFFFF"/>
                </a:solidFill>
                <a:effectLst>
                  <a:glow rad="63500">
                    <a:schemeClr val="accent2">
                      <a:satMod val="175000"/>
                      <a:alpha val="40000"/>
                    </a:schemeClr>
                  </a:glow>
                  <a:outerShdw dist="38100" dir="2700000" algn="tl" rotWithShape="0">
                    <a:schemeClr val="accent2"/>
                  </a:outerShdw>
                </a:effectLst>
                <a:latin typeface="UTM Flamenco" panose="02040603050506020204" pitchFamily="18" charset="0"/>
              </a:rPr>
              <a:t>nhé!</a:t>
            </a:r>
          </a:p>
        </p:txBody>
      </p:sp>
    </p:spTree>
    <p:extLst>
      <p:ext uri="{BB962C8B-B14F-4D97-AF65-F5344CB8AC3E}">
        <p14:creationId xmlns:p14="http://schemas.microsoft.com/office/powerpoint/2010/main" val="323436700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randombar(horizontal)">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randombar(horizontal)">
                                      <p:cBhvr>
                                        <p:cTn id="12" dur="500"/>
                                        <p:tgtEl>
                                          <p:spTgt spid="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animEffect transition="in" filter="randombar(horizontal)">
                                      <p:cBhvr>
                                        <p:cTn id="17" dur="500"/>
                                        <p:tgtEl>
                                          <p:spTgt spid="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689985">
            <a:off x="1529746" y="444939"/>
            <a:ext cx="8406763" cy="5149142"/>
          </a:xfrm>
          <a:prstGeom prst="rect">
            <a:avLst/>
          </a:prstGeom>
        </p:spPr>
      </p:pic>
      <p:pic>
        <p:nvPicPr>
          <p:cNvPr id="20" name="Picture 28">
            <a:extLst>
              <a:ext uri="{FF2B5EF4-FFF2-40B4-BE49-F238E27FC236}">
                <a16:creationId xmlns:a16="http://schemas.microsoft.com/office/drawing/2014/main" id="{EF8B69FC-B5FC-42F6-ADC5-5888E9DE4F2D}"/>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20649604">
            <a:off x="7849624" y="4570015"/>
            <a:ext cx="2588497" cy="2267511"/>
          </a:xfrm>
          <a:prstGeom prst="rect">
            <a:avLst/>
          </a:prstGeom>
        </p:spPr>
      </p:pic>
      <p:pic>
        <p:nvPicPr>
          <p:cNvPr id="22" name="Picture 13"/>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7380653">
            <a:off x="8328593" y="662357"/>
            <a:ext cx="1921010" cy="628694"/>
          </a:xfrm>
          <a:prstGeom prst="rect">
            <a:avLst/>
          </a:prstGeom>
        </p:spPr>
      </p:pic>
      <p:pic>
        <p:nvPicPr>
          <p:cNvPr id="23" name="Picture 12"/>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20048377">
            <a:off x="7527358" y="287515"/>
            <a:ext cx="711267" cy="1497949"/>
          </a:xfrm>
          <a:prstGeom prst="rect">
            <a:avLst/>
          </a:prstGeom>
        </p:spPr>
      </p:pic>
      <p:pic>
        <p:nvPicPr>
          <p:cNvPr id="25" name="Picture 24">
            <a:extLst>
              <a:ext uri="{FF2B5EF4-FFF2-40B4-BE49-F238E27FC236}">
                <a16:creationId xmlns:a16="http://schemas.microsoft.com/office/drawing/2014/main" id="{1C4549AC-A86C-45D4-9C86-D983E2FDC0DB}"/>
              </a:ext>
            </a:extLst>
          </p:cNvPr>
          <p:cNvPicPr>
            <a:picLocks noChangeAspect="1"/>
          </p:cNvPicPr>
          <p:nvPr/>
        </p:nvPicPr>
        <p:blipFill>
          <a:blip r:embed="rId10">
            <a:extLst>
              <a:ext uri="{BEBA8EAE-BF5A-486C-A8C5-ECC9F3942E4B}">
                <a14:imgProps xmlns:a14="http://schemas.microsoft.com/office/drawing/2010/main">
                  <a14:imgLayer r:embed="rId11">
                    <a14:imgEffect>
                      <a14:saturation sat="400000"/>
                    </a14:imgEffect>
                  </a14:imgLayer>
                </a14:imgProps>
              </a:ext>
            </a:extLst>
          </a:blip>
          <a:stretch>
            <a:fillRect/>
          </a:stretch>
        </p:blipFill>
        <p:spPr>
          <a:xfrm rot="19969654">
            <a:off x="921661" y="737806"/>
            <a:ext cx="3350574" cy="1229008"/>
          </a:xfrm>
          <a:prstGeom prst="rect">
            <a:avLst/>
          </a:prstGeom>
        </p:spPr>
      </p:pic>
      <p:sp>
        <p:nvSpPr>
          <p:cNvPr id="26" name="TextBox 7">
            <a:extLst>
              <a:ext uri="{FF2B5EF4-FFF2-40B4-BE49-F238E27FC236}">
                <a16:creationId xmlns:a16="http://schemas.microsoft.com/office/drawing/2014/main" id="{7D5B7297-0794-45B6-915D-7B11312FA239}"/>
              </a:ext>
            </a:extLst>
          </p:cNvPr>
          <p:cNvSpPr txBox="1"/>
          <p:nvPr/>
        </p:nvSpPr>
        <p:spPr>
          <a:xfrm rot="19980271">
            <a:off x="1412457" y="987015"/>
            <a:ext cx="2585828" cy="756617"/>
          </a:xfrm>
          <a:prstGeom prst="rect">
            <a:avLst/>
          </a:prstGeom>
          <a:ln w="28575">
            <a:solidFill>
              <a:schemeClr val="tx1"/>
            </a:solidFill>
            <a:prstDash val="dashDot"/>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lIns="0" tIns="0" rIns="0" bIns="0" rtlCol="0" anchor="t">
            <a:spAutoFit/>
          </a:bodyPr>
          <a:lstStyle/>
          <a:p>
            <a:pPr marL="0" marR="0" lvl="0" indent="0" algn="ctr" defTabSz="914400" rtl="0" eaLnBrk="1" fontAlgn="auto" latinLnBrk="0" hangingPunct="1">
              <a:lnSpc>
                <a:spcPts val="5880"/>
              </a:lnSpc>
              <a:spcBef>
                <a:spcPts val="0"/>
              </a:spcBef>
              <a:spcAft>
                <a:spcPts val="0"/>
              </a:spcAft>
              <a:buClrTx/>
              <a:buSzTx/>
              <a:buFontTx/>
              <a:buNone/>
              <a:tabLst/>
              <a:defRPr/>
            </a:pPr>
            <a:r>
              <a:rPr kumimoji="0" lang="en-US" sz="6600" b="1" i="0" u="none" strike="noStrike" kern="1200" cap="none" spc="0" normalizeH="0" baseline="0" noProof="0" dirty="0" err="1">
                <a:ln w="9525">
                  <a:solidFill>
                    <a:prstClr val="white"/>
                  </a:solidFill>
                  <a:prstDash val="solid"/>
                </a:ln>
                <a:solidFill>
                  <a:srgbClr val="CED939"/>
                </a:solidFill>
                <a:effectLst>
                  <a:outerShdw blurRad="12700" dist="38100" dir="2700000" algn="tl" rotWithShape="0">
                    <a:srgbClr val="4BACC6">
                      <a:lumMod val="60000"/>
                      <a:lumOff val="40000"/>
                    </a:srgbClr>
                  </a:outerShdw>
                </a:effectLst>
                <a:uLnTx/>
                <a:uFillTx/>
                <a:latin typeface="#9Slide07 Crocante" panose="02000000000000000000" pitchFamily="2" charset="0"/>
                <a:ea typeface="+mn-ea"/>
                <a:cs typeface="+mn-cs"/>
              </a:rPr>
              <a:t>Toán</a:t>
            </a:r>
            <a:r>
              <a:rPr kumimoji="0" lang="en-US" sz="6600" b="1" i="0" u="none" strike="noStrike" kern="1200" cap="none" spc="0" normalizeH="0" baseline="0" noProof="0" dirty="0">
                <a:ln w="9525">
                  <a:solidFill>
                    <a:prstClr val="white"/>
                  </a:solidFill>
                  <a:prstDash val="solid"/>
                </a:ln>
                <a:solidFill>
                  <a:srgbClr val="4BACC6"/>
                </a:solidFill>
                <a:effectLst>
                  <a:outerShdw blurRad="12700" dist="38100" dir="2700000" algn="tl" rotWithShape="0">
                    <a:srgbClr val="4BACC6">
                      <a:lumMod val="60000"/>
                      <a:lumOff val="40000"/>
                    </a:srgbClr>
                  </a:outerShdw>
                </a:effectLst>
                <a:uLnTx/>
                <a:uFillTx/>
                <a:latin typeface="UTM Rockwell" panose="02040603050506020204" pitchFamily="18" charset="0"/>
                <a:ea typeface="+mn-ea"/>
                <a:cs typeface="+mn-cs"/>
              </a:rPr>
              <a:t> </a:t>
            </a:r>
          </a:p>
        </p:txBody>
      </p:sp>
      <p:pic>
        <p:nvPicPr>
          <p:cNvPr id="30" name="object 14"/>
          <p:cNvPicPr/>
          <p:nvPr/>
        </p:nvPicPr>
        <p:blipFill>
          <a:blip r:embed="rId12" cstate="print"/>
          <a:stretch>
            <a:fillRect/>
          </a:stretch>
        </p:blipFill>
        <p:spPr>
          <a:xfrm rot="15068761">
            <a:off x="8351991" y="3050139"/>
            <a:ext cx="1847849" cy="1457324"/>
          </a:xfrm>
          <a:prstGeom prst="rect">
            <a:avLst/>
          </a:prstGeom>
        </p:spPr>
      </p:pic>
      <p:sp>
        <p:nvSpPr>
          <p:cNvPr id="2" name="TextBox 1"/>
          <p:cNvSpPr txBox="1"/>
          <p:nvPr/>
        </p:nvSpPr>
        <p:spPr>
          <a:xfrm rot="19582271">
            <a:off x="8048708" y="5289942"/>
            <a:ext cx="1267395"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Calibri"/>
                <a:ea typeface="+mn-ea"/>
                <a:cs typeface="+mn-cs"/>
              </a:rPr>
              <a:t>SGK: Tr 69</a:t>
            </a:r>
          </a:p>
        </p:txBody>
      </p:sp>
      <p:pic>
        <p:nvPicPr>
          <p:cNvPr id="21" name="Picture 15"/>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19926448">
            <a:off x="1103968" y="1126336"/>
            <a:ext cx="326826" cy="732227"/>
          </a:xfrm>
          <a:prstGeom prst="rect">
            <a:avLst/>
          </a:prstGeom>
        </p:spPr>
      </p:pic>
      <p:sp>
        <p:nvSpPr>
          <p:cNvPr id="17" name="TextBox 16">
            <a:extLst>
              <a:ext uri="{FF2B5EF4-FFF2-40B4-BE49-F238E27FC236}">
                <a16:creationId xmlns:a16="http://schemas.microsoft.com/office/drawing/2014/main" id="{3D3CD987-7470-4E20-AC7E-75EE221F2280}"/>
              </a:ext>
            </a:extLst>
          </p:cNvPr>
          <p:cNvSpPr txBox="1"/>
          <p:nvPr/>
        </p:nvSpPr>
        <p:spPr>
          <a:xfrm rot="579099">
            <a:off x="2724633" y="1896382"/>
            <a:ext cx="7458968" cy="190821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800" b="1" i="0" u="none" strike="noStrike" kern="1200" cap="none" spc="0" normalizeH="0" baseline="0" noProof="0" dirty="0">
                <a:ln w="9525">
                  <a:solidFill>
                    <a:prstClr val="white"/>
                  </a:solidFill>
                  <a:prstDash val="solid"/>
                </a:ln>
                <a:solidFill>
                  <a:srgbClr val="4BACC6"/>
                </a:solidFill>
                <a:effectLst>
                  <a:glow rad="63500">
                    <a:srgbClr val="4BACC6">
                      <a:satMod val="175000"/>
                      <a:alpha val="40000"/>
                    </a:srgbClr>
                  </a:glow>
                  <a:outerShdw blurRad="12700" dist="38100" dir="2700000" algn="tl" rotWithShape="0">
                    <a:srgbClr val="4BACC6">
                      <a:lumMod val="60000"/>
                      <a:lumOff val="40000"/>
                    </a:srgbClr>
                  </a:outerShdw>
                </a:effectLst>
                <a:uLnTx/>
                <a:uFillTx/>
                <a:latin typeface="#9Slide07 SVNKG Ten Thousand Re" panose="02040603050506020204" pitchFamily="18" charset="0"/>
                <a:ea typeface="+mn-ea"/>
                <a:cs typeface="+mn-cs"/>
              </a:rPr>
              <a:t>LUYỆN</a:t>
            </a:r>
            <a:r>
              <a:rPr kumimoji="0" lang="en-US" sz="11800" b="1" i="0" u="none" strike="noStrike" kern="1200" cap="none" spc="0" normalizeH="0" baseline="0" noProof="0" dirty="0">
                <a:ln w="9525">
                  <a:solidFill>
                    <a:prstClr val="white"/>
                  </a:solidFill>
                  <a:prstDash val="solid"/>
                </a:ln>
                <a:solidFill>
                  <a:srgbClr val="4BACC6"/>
                </a:solidFill>
                <a:effectLst>
                  <a:glow rad="63500">
                    <a:srgbClr val="C0504D">
                      <a:satMod val="175000"/>
                      <a:alpha val="40000"/>
                    </a:srgbClr>
                  </a:glow>
                  <a:outerShdw blurRad="12700" dist="38100" dir="2700000" algn="tl" rotWithShape="0">
                    <a:srgbClr val="4BACC6">
                      <a:lumMod val="60000"/>
                      <a:lumOff val="40000"/>
                    </a:srgbClr>
                  </a:outerShdw>
                </a:effectLst>
                <a:uLnTx/>
                <a:uFillTx/>
                <a:latin typeface="#9Slide07 SVNKG Ten Thousand Re" panose="02040603050506020204" pitchFamily="18" charset="0"/>
                <a:ea typeface="+mn-ea"/>
                <a:cs typeface="+mn-cs"/>
              </a:rPr>
              <a:t> </a:t>
            </a:r>
            <a:r>
              <a:rPr kumimoji="0" lang="en-US" sz="11800" b="1" i="0" u="none" strike="noStrike" kern="1200" cap="none" spc="0" normalizeH="0" baseline="0" noProof="0" dirty="0">
                <a:ln w="9525">
                  <a:solidFill>
                    <a:prstClr val="white"/>
                  </a:solidFill>
                  <a:prstDash val="solid"/>
                </a:ln>
                <a:solidFill>
                  <a:srgbClr val="C0504D">
                    <a:lumMod val="40000"/>
                    <a:lumOff val="60000"/>
                  </a:srgbClr>
                </a:solidFill>
                <a:effectLst>
                  <a:glow rad="63500">
                    <a:srgbClr val="C0504D">
                      <a:satMod val="175000"/>
                      <a:alpha val="40000"/>
                    </a:srgbClr>
                  </a:glow>
                  <a:outerShdw blurRad="12700" dist="38100" dir="2700000" algn="tl" rotWithShape="0">
                    <a:srgbClr val="4BACC6">
                      <a:lumMod val="60000"/>
                      <a:lumOff val="40000"/>
                    </a:srgbClr>
                  </a:outerShdw>
                </a:effectLst>
                <a:uLnTx/>
                <a:uFillTx/>
                <a:latin typeface="#9Slide07 SVNKG Ten Thousand Re" panose="02040603050506020204" pitchFamily="18" charset="0"/>
                <a:ea typeface="+mn-ea"/>
                <a:cs typeface="+mn-cs"/>
              </a:rPr>
              <a:t>TẬP</a:t>
            </a:r>
            <a:endParaRPr kumimoji="0" lang="en-US" sz="11800" b="1" i="0" u="none" strike="noStrike" kern="1200" cap="none" spc="0" normalizeH="0" baseline="0" noProof="0" dirty="0">
              <a:ln>
                <a:noFill/>
              </a:ln>
              <a:solidFill>
                <a:srgbClr val="C0504D">
                  <a:lumMod val="40000"/>
                  <a:lumOff val="60000"/>
                </a:srgbClr>
              </a:solidFill>
              <a:effectLst>
                <a:outerShdw blurRad="38100" dist="38100" dir="2700000" algn="tl">
                  <a:srgbClr val="000000">
                    <a:alpha val="43137"/>
                  </a:srgbClr>
                </a:outerShdw>
              </a:effectLst>
              <a:uLnTx/>
              <a:uFillTx/>
              <a:latin typeface="#9Slide07 SVNKG Ten Thousand Re" panose="02040603050506020204" pitchFamily="18" charset="0"/>
              <a:ea typeface="+mn-ea"/>
              <a:cs typeface="+mn-cs"/>
            </a:endParaRPr>
          </a:p>
        </p:txBody>
      </p:sp>
      <p:pic>
        <p:nvPicPr>
          <p:cNvPr id="6" name="Picture 5" descr="Diagram&#10;&#10;Description automatically generated">
            <a:extLst>
              <a:ext uri="{FF2B5EF4-FFF2-40B4-BE49-F238E27FC236}">
                <a16:creationId xmlns:a16="http://schemas.microsoft.com/office/drawing/2014/main" id="{73E9658F-37ED-4987-AE5E-A528EC9202D2}"/>
              </a:ext>
            </a:extLst>
          </p:cNvPr>
          <p:cNvPicPr>
            <a:picLocks noChangeAspect="1"/>
          </p:cNvPicPr>
          <p:nvPr/>
        </p:nvPicPr>
        <p:blipFill>
          <a:blip r:embed="rId15">
            <a:extLst>
              <a:ext uri="{BEBA8EAE-BF5A-486C-A8C5-ECC9F3942E4B}">
                <a14:imgProps xmlns:a14="http://schemas.microsoft.com/office/drawing/2010/main">
                  <a14:imgLayer r:embed="rId16">
                    <a14:imgEffect>
                      <a14:backgroundRemoval t="9063" b="99063" l="625" r="90000">
                        <a14:foregroundMark x1="7500" y1="22031" x2="7500" y2="22031"/>
                        <a14:foregroundMark x1="17813" y1="18125" x2="17813" y2="18125"/>
                        <a14:foregroundMark x1="31094" y1="13438" x2="31094" y2="13438"/>
                        <a14:foregroundMark x1="37344" y1="13438" x2="37344" y2="13438"/>
                        <a14:foregroundMark x1="41094" y1="10313" x2="41094" y2="10313"/>
                        <a14:foregroundMark x1="47031" y1="11250" x2="47031" y2="11250"/>
                        <a14:foregroundMark x1="53125" y1="9688" x2="53125" y2="9688"/>
                        <a14:foregroundMark x1="55937" y1="9063" x2="55937" y2="9063"/>
                        <a14:foregroundMark x1="52188" y1="13281" x2="52188" y2="13281"/>
                        <a14:foregroundMark x1="55313" y1="13125" x2="55313" y2="13125"/>
                        <a14:foregroundMark x1="81250" y1="40625" x2="81250" y2="40625"/>
                        <a14:foregroundMark x1="23281" y1="33281" x2="23281" y2="33281"/>
                        <a14:foregroundMark x1="21250" y1="41250" x2="21250" y2="41250"/>
                        <a14:foregroundMark x1="20000" y1="42969" x2="20000" y2="42969"/>
                        <a14:foregroundMark x1="8281" y1="17656" x2="8281" y2="17656"/>
                        <a14:foregroundMark x1="38906" y1="83750" x2="38906" y2="83750"/>
                        <a14:foregroundMark x1="11094" y1="66094" x2="77500" y2="88438"/>
                        <a14:foregroundMark x1="77500" y1="88438" x2="70938" y2="99063"/>
                        <a14:foregroundMark x1="53438" y1="25156" x2="53438" y2="25156"/>
                        <a14:foregroundMark x1="17031" y1="83594" x2="17031" y2="83594"/>
                        <a14:foregroundMark x1="40938" y1="83594" x2="40938" y2="83594"/>
                        <a14:foregroundMark x1="55156" y1="55313" x2="39844" y2="45938"/>
                        <a14:foregroundMark x1="39844" y1="45938" x2="45000" y2="31563"/>
                        <a14:foregroundMark x1="45000" y1="31563" x2="59844" y2="39531"/>
                        <a14:foregroundMark x1="59844" y1="39531" x2="58438" y2="59062"/>
                        <a14:foregroundMark x1="58438" y1="59062" x2="51563" y2="68438"/>
                        <a14:foregroundMark x1="51563" y1="68438" x2="51875" y2="70469"/>
                        <a14:foregroundMark x1="42344" y1="25938" x2="42344" y2="25938"/>
                        <a14:foregroundMark x1="27500" y1="28750" x2="27500" y2="28750"/>
                        <a14:foregroundMark x1="27031" y1="50156" x2="27031" y2="50156"/>
                        <a14:foregroundMark x1="29375" y1="40625" x2="29375" y2="40625"/>
                        <a14:foregroundMark x1="61406" y1="29063" x2="68125" y2="35938"/>
                        <a14:foregroundMark x1="68125" y1="35938" x2="74063" y2="49844"/>
                        <a14:foregroundMark x1="74063" y1="49844" x2="59062" y2="67188"/>
                        <a14:foregroundMark x1="59062" y1="67188" x2="60781" y2="67656"/>
                        <a14:foregroundMark x1="53594" y1="86094" x2="53594" y2="86094"/>
                        <a14:foregroundMark x1="4688" y1="71875" x2="4688" y2="71875"/>
                        <a14:foregroundMark x1="625" y1="79688" x2="625" y2="79688"/>
                        <a14:foregroundMark x1="24844" y1="77500" x2="24844" y2="77500"/>
                        <a14:foregroundMark x1="11563" y1="83594" x2="11563" y2="83594"/>
                        <a14:foregroundMark x1="38281" y1="92344" x2="38281" y2="92344"/>
                        <a14:foregroundMark x1="45469" y1="46563" x2="45469" y2="46563"/>
                        <a14:foregroundMark x1="47813" y1="44219" x2="47813" y2="44219"/>
                        <a14:foregroundMark x1="45938" y1="43438" x2="45938" y2="43438"/>
                        <a14:foregroundMark x1="24531" y1="84219" x2="24531" y2="84219"/>
                        <a14:foregroundMark x1="40000" y1="92344" x2="40000" y2="92344"/>
                        <a14:foregroundMark x1="48281" y1="98125" x2="48281" y2="98125"/>
                        <a14:foregroundMark x1="49375" y1="98594" x2="49375" y2="98594"/>
                      </a14:backgroundRemoval>
                    </a14:imgEffect>
                  </a14:imgLayer>
                </a14:imgProps>
              </a:ext>
              <a:ext uri="{28A0092B-C50C-407E-A947-70E740481C1C}">
                <a14:useLocalDpi xmlns:a14="http://schemas.microsoft.com/office/drawing/2010/main" val="0"/>
              </a:ext>
            </a:extLst>
          </a:blip>
          <a:stretch>
            <a:fillRect/>
          </a:stretch>
        </p:blipFill>
        <p:spPr>
          <a:xfrm>
            <a:off x="4187359" y="3639697"/>
            <a:ext cx="3599454" cy="3599454"/>
          </a:xfrm>
          <a:prstGeom prst="rect">
            <a:avLst/>
          </a:prstGeom>
        </p:spPr>
      </p:pic>
      <p:pic>
        <p:nvPicPr>
          <p:cNvPr id="24" name="Picture 18">
            <a:extLst>
              <a:ext uri="{FF2B5EF4-FFF2-40B4-BE49-F238E27FC236}">
                <a16:creationId xmlns:a16="http://schemas.microsoft.com/office/drawing/2014/main" id="{A2B5E0BD-1DAC-415E-BAE4-2CB8C4A297B5}"/>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rot="2196112">
            <a:off x="3382554" y="5163139"/>
            <a:ext cx="1233070" cy="1498610"/>
          </a:xfrm>
          <a:prstGeom prst="rect">
            <a:avLst/>
          </a:prstGeom>
        </p:spPr>
      </p:pic>
      <p:pic>
        <p:nvPicPr>
          <p:cNvPr id="8" name="Picture 7" descr="Diagram&#10;&#10;Description automatically generated">
            <a:extLst>
              <a:ext uri="{FF2B5EF4-FFF2-40B4-BE49-F238E27FC236}">
                <a16:creationId xmlns:a16="http://schemas.microsoft.com/office/drawing/2014/main" id="{2E0C9E74-E15F-42C6-A2C8-BD1C2650800A}"/>
              </a:ext>
            </a:extLst>
          </p:cNvPr>
          <p:cNvPicPr>
            <a:picLocks noChangeAspect="1"/>
          </p:cNvPicPr>
          <p:nvPr/>
        </p:nvPicPr>
        <p:blipFill>
          <a:blip r:embed="rId19">
            <a:extLst>
              <a:ext uri="{BEBA8EAE-BF5A-486C-A8C5-ECC9F3942E4B}">
                <a14:imgProps xmlns:a14="http://schemas.microsoft.com/office/drawing/2010/main">
                  <a14:imgLayer r:embed="rId20">
                    <a14:imgEffect>
                      <a14:backgroundRemoval t="9812" b="97446" l="9812" r="97446">
                        <a14:foregroundMark x1="47312" y1="35349" x2="47312" y2="35349"/>
                        <a14:foregroundMark x1="44355" y1="55376" x2="44355" y2="55376"/>
                        <a14:foregroundMark x1="73118" y1="43952" x2="73118" y2="43952"/>
                        <a14:foregroundMark x1="83065" y1="52151" x2="83065" y2="52957"/>
                        <a14:foregroundMark x1="80780" y1="61290" x2="79167" y2="64382"/>
                        <a14:foregroundMark x1="68817" y1="75672" x2="68817" y2="75672"/>
                        <a14:foregroundMark x1="59140" y1="83602" x2="59140" y2="83602"/>
                        <a14:foregroundMark x1="91263" y1="80914" x2="91263" y2="80914"/>
                        <a14:foregroundMark x1="87634" y1="85887" x2="87634" y2="85887"/>
                        <a14:foregroundMark x1="9812" y1="59543" x2="9812" y2="59543"/>
                        <a14:foregroundMark x1="9946" y1="49866" x2="9946" y2="49866"/>
                        <a14:foregroundMark x1="48253" y1="24597" x2="48253" y2="24597"/>
                        <a14:foregroundMark x1="40591" y1="30242" x2="40591" y2="30242"/>
                        <a14:foregroundMark x1="39516" y1="36425" x2="39516" y2="36425"/>
                        <a14:foregroundMark x1="52554" y1="29839" x2="52554" y2="29839"/>
                        <a14:foregroundMark x1="82124" y1="38978" x2="82124" y2="38978"/>
                        <a14:foregroundMark x1="86290" y1="40054" x2="86290" y2="40054"/>
                        <a14:foregroundMark x1="86156" y1="45430" x2="86156" y2="45430"/>
                        <a14:foregroundMark x1="87500" y1="45430" x2="87500" y2="45430"/>
                        <a14:foregroundMark x1="86425" y1="44220" x2="86425" y2="44220"/>
                        <a14:foregroundMark x1="50941" y1="63441" x2="50941" y2="63441"/>
                        <a14:foregroundMark x1="63441" y1="61425" x2="63441" y2="61425"/>
                        <a14:foregroundMark x1="41667" y1="79839" x2="41667" y2="79839"/>
                        <a14:foregroundMark x1="40054" y1="88441" x2="40054" y2="88441"/>
                        <a14:foregroundMark x1="47043" y1="90323" x2="47043" y2="90323"/>
                        <a14:foregroundMark x1="52419" y1="90323" x2="52419" y2="90323"/>
                        <a14:foregroundMark x1="55108" y1="64382" x2="55108" y2="64382"/>
                        <a14:foregroundMark x1="39919" y1="42070" x2="39919" y2="42070"/>
                        <a14:foregroundMark x1="48522" y1="34409" x2="48522" y2="34409"/>
                        <a14:foregroundMark x1="63038" y1="35349" x2="63038" y2="35349"/>
                        <a14:foregroundMark x1="71237" y1="38441" x2="71237" y2="38441"/>
                        <a14:foregroundMark x1="79570" y1="55914" x2="79570" y2="55914"/>
                        <a14:foregroundMark x1="52419" y1="70161" x2="52419" y2="70161"/>
                        <a14:foregroundMark x1="39785" y1="56452" x2="39785" y2="56452"/>
                        <a14:foregroundMark x1="56183" y1="48253" x2="56183" y2="48253"/>
                        <a14:foregroundMark x1="80645" y1="67070" x2="80242" y2="67473"/>
                        <a14:foregroundMark x1="65726" y1="74462" x2="65054" y2="75538"/>
                        <a14:foregroundMark x1="53226" y1="85215" x2="53226" y2="85215"/>
                        <a14:foregroundMark x1="47984" y1="82124" x2="58468" y2="82392"/>
                        <a14:foregroundMark x1="58468" y1="82392" x2="64651" y2="81048"/>
                        <a14:foregroundMark x1="94086" y1="72849" x2="87097" y2="76882"/>
                        <a14:foregroundMark x1="87097" y1="76882" x2="81048" y2="89651"/>
                        <a14:foregroundMark x1="81048" y1="89651" x2="85081" y2="95968"/>
                        <a14:foregroundMark x1="85081" y1="95968" x2="88038" y2="96505"/>
                        <a14:foregroundMark x1="97446" y1="71371" x2="95027" y2="97446"/>
                        <a14:foregroundMark x1="50269" y1="36559" x2="42742" y2="41667"/>
                        <a14:foregroundMark x1="42742" y1="41667" x2="42070" y2="62500"/>
                        <a14:foregroundMark x1="42070" y1="62500" x2="68145" y2="71505"/>
                        <a14:foregroundMark x1="68145" y1="71505" x2="82796" y2="61425"/>
                        <a14:foregroundMark x1="82796" y1="61425" x2="76210" y2="47849"/>
                        <a14:foregroundMark x1="76210" y1="47849" x2="60215" y2="38710"/>
                        <a14:foregroundMark x1="60215" y1="38710" x2="52823" y2="37903"/>
                        <a14:foregroundMark x1="52823" y1="37903" x2="52823" y2="38038"/>
                        <a14:foregroundMark x1="40457" y1="41935" x2="34812" y2="54839"/>
                        <a14:foregroundMark x1="34812" y1="54839" x2="37903" y2="66398"/>
                        <a14:foregroundMark x1="37903" y1="66398" x2="40995" y2="71102"/>
                        <a14:foregroundMark x1="62231" y1="41935" x2="53898" y2="50000"/>
                        <a14:foregroundMark x1="53898" y1="50000" x2="64247" y2="59543"/>
                        <a14:foregroundMark x1="64247" y1="59543" x2="59946" y2="51344"/>
                        <a14:foregroundMark x1="59946" y1="51344" x2="56989" y2="52823"/>
                        <a14:foregroundMark x1="62769" y1="72177" x2="74866" y2="74866"/>
                        <a14:foregroundMark x1="74866" y1="74866" x2="77419" y2="74059"/>
                        <a14:foregroundMark x1="46371" y1="73387" x2="50806" y2="78091"/>
                        <a14:foregroundMark x1="43011" y1="78629" x2="36156" y2="81989"/>
                        <a14:foregroundMark x1="36156" y1="81989" x2="63575" y2="85618"/>
                        <a14:foregroundMark x1="63575" y1="85618" x2="70699" y2="84274"/>
                        <a14:foregroundMark x1="70699" y1="84274" x2="66532" y2="78763"/>
                        <a14:foregroundMark x1="34140" y1="88172" x2="48925" y2="89919"/>
                        <a14:foregroundMark x1="37634" y1="93011" x2="49462" y2="94489"/>
                        <a14:foregroundMark x1="55511" y1="38978" x2="52957" y2="60349"/>
                        <a14:foregroundMark x1="52957" y1="60349" x2="67070" y2="65860"/>
                        <a14:foregroundMark x1="67070" y1="65860" x2="68952" y2="50806"/>
                        <a14:foregroundMark x1="68952" y1="50806" x2="61022" y2="48522"/>
                        <a14:foregroundMark x1="61022" y1="48522" x2="61022" y2="48522"/>
                        <a14:foregroundMark x1="52016" y1="80376" x2="61828" y2="77957"/>
                        <a14:foregroundMark x1="61828" y1="77957" x2="65188" y2="78495"/>
                      </a14:backgroundRemoval>
                    </a14:imgEffect>
                  </a14:imgLayer>
                </a14:imgProps>
              </a:ext>
              <a:ext uri="{28A0092B-C50C-407E-A947-70E740481C1C}">
                <a14:useLocalDpi xmlns:a14="http://schemas.microsoft.com/office/drawing/2010/main" val="0"/>
              </a:ext>
            </a:extLst>
          </a:blip>
          <a:stretch>
            <a:fillRect/>
          </a:stretch>
        </p:blipFill>
        <p:spPr>
          <a:xfrm rot="21281802">
            <a:off x="8829259" y="593302"/>
            <a:ext cx="3677854" cy="3677854"/>
          </a:xfrm>
          <a:prstGeom prst="rect">
            <a:avLst/>
          </a:prstGeom>
        </p:spPr>
      </p:pic>
      <p:pic>
        <p:nvPicPr>
          <p:cNvPr id="10" name="Picture 9" descr="A picture containing shape&#10;&#10;Description automatically generated">
            <a:extLst>
              <a:ext uri="{FF2B5EF4-FFF2-40B4-BE49-F238E27FC236}">
                <a16:creationId xmlns:a16="http://schemas.microsoft.com/office/drawing/2014/main" id="{C9FD657C-A321-4D87-91D5-019B80C0ED35}"/>
              </a:ext>
            </a:extLst>
          </p:cNvPr>
          <p:cNvPicPr>
            <a:picLocks noChangeAspect="1"/>
          </p:cNvPicPr>
          <p:nvPr/>
        </p:nvPicPr>
        <p:blipFill>
          <a:blip r:embed="rId21">
            <a:extLst>
              <a:ext uri="{BEBA8EAE-BF5A-486C-A8C5-ECC9F3942E4B}">
                <a14:imgProps xmlns:a14="http://schemas.microsoft.com/office/drawing/2010/main">
                  <a14:imgLayer r:embed="rId22">
                    <a14:imgEffect>
                      <a14:backgroundRemoval t="10000" b="90000" l="10000" r="90000">
                        <a14:foregroundMark x1="48200" y1="38100" x2="48200" y2="38100"/>
                        <a14:foregroundMark x1="50800" y1="34800" x2="50800" y2="34800"/>
                        <a14:foregroundMark x1="52400" y1="45000" x2="52900" y2="45000"/>
                        <a14:foregroundMark x1="58100" y1="43800" x2="56300" y2="43600"/>
                        <a14:foregroundMark x1="51800" y1="41200" x2="41800" y2="47100"/>
                        <a14:foregroundMark x1="41800" y1="47100" x2="45800" y2="59000"/>
                        <a14:foregroundMark x1="45800" y1="59000" x2="65200" y2="55900"/>
                        <a14:foregroundMark x1="65200" y1="55900" x2="68200" y2="41800"/>
                        <a14:foregroundMark x1="68200" y1="41800" x2="54700" y2="37700"/>
                        <a14:foregroundMark x1="54700" y1="37700" x2="45600" y2="52500"/>
                        <a14:foregroundMark x1="45600" y1="52500" x2="52800" y2="61100"/>
                        <a14:foregroundMark x1="52800" y1="61100" x2="66400" y2="61400"/>
                        <a14:foregroundMark x1="66400" y1="61400" x2="74600" y2="53300"/>
                        <a14:foregroundMark x1="74600" y1="53300" x2="68600" y2="43100"/>
                        <a14:foregroundMark x1="56000" y1="65600" x2="53900" y2="78100"/>
                        <a14:foregroundMark x1="53900" y1="78100" x2="61100" y2="75300"/>
                        <a14:foregroundMark x1="61100" y1="75300" x2="62900" y2="66100"/>
                        <a14:foregroundMark x1="62900" y1="66100" x2="63800" y2="64800"/>
                        <a14:foregroundMark x1="32600" y1="66000" x2="39000" y2="65500"/>
                        <a14:foregroundMark x1="36300" y1="46800" x2="35600" y2="49000"/>
                      </a14:backgroundRemoval>
                    </a14:imgEffect>
                  </a14:imgLayer>
                </a14:imgProps>
              </a:ext>
              <a:ext uri="{28A0092B-C50C-407E-A947-70E740481C1C}">
                <a14:useLocalDpi xmlns:a14="http://schemas.microsoft.com/office/drawing/2010/main" val="0"/>
              </a:ext>
            </a:extLst>
          </a:blip>
          <a:stretch>
            <a:fillRect/>
          </a:stretch>
        </p:blipFill>
        <p:spPr>
          <a:xfrm rot="1683831">
            <a:off x="-148766" y="1808015"/>
            <a:ext cx="3964027" cy="4473004"/>
          </a:xfrm>
          <a:prstGeom prst="rect">
            <a:avLst/>
          </a:prstGeom>
        </p:spPr>
      </p:pic>
      <p:sp>
        <p:nvSpPr>
          <p:cNvPr id="28" name="TextBox 27"/>
          <p:cNvSpPr txBox="1"/>
          <p:nvPr/>
        </p:nvSpPr>
        <p:spPr>
          <a:xfrm rot="530043">
            <a:off x="2729523" y="1962894"/>
            <a:ext cx="7458968" cy="190821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800" b="1" i="0" u="none" strike="noStrike" kern="1200" cap="none" spc="0" normalizeH="0" baseline="0" noProof="0" dirty="0">
                <a:ln w="9525">
                  <a:solidFill>
                    <a:prstClr val="white"/>
                  </a:solidFill>
                  <a:prstDash val="solid"/>
                </a:ln>
                <a:solidFill>
                  <a:srgbClr val="002060"/>
                </a:solidFill>
                <a:effectLst>
                  <a:glow rad="63500">
                    <a:srgbClr val="4BACC6">
                      <a:satMod val="175000"/>
                      <a:alpha val="40000"/>
                    </a:srgbClr>
                  </a:glow>
                  <a:outerShdw blurRad="12700" dist="38100" dir="2700000" algn="tl" rotWithShape="0">
                    <a:srgbClr val="4BACC6">
                      <a:lumMod val="60000"/>
                      <a:lumOff val="40000"/>
                    </a:srgbClr>
                  </a:outerShdw>
                </a:effectLst>
                <a:uLnTx/>
                <a:uFillTx/>
                <a:latin typeface="#9Slide07 SVNKG Ten Thousand Re" panose="02040603050506020204" pitchFamily="18" charset="0"/>
                <a:ea typeface="+mn-ea"/>
                <a:cs typeface="+mn-cs"/>
              </a:rPr>
              <a:t>LUYỆN</a:t>
            </a:r>
            <a:r>
              <a:rPr kumimoji="0" lang="en-US" sz="11800" b="1" i="0" u="none" strike="noStrike" kern="1200" cap="none" spc="0" normalizeH="0" baseline="0" noProof="0" dirty="0">
                <a:ln w="9525">
                  <a:solidFill>
                    <a:prstClr val="white"/>
                  </a:solidFill>
                  <a:prstDash val="solid"/>
                </a:ln>
                <a:solidFill>
                  <a:srgbClr val="002060"/>
                </a:solidFill>
                <a:effectLst>
                  <a:glow rad="63500">
                    <a:srgbClr val="C0504D">
                      <a:satMod val="175000"/>
                      <a:alpha val="40000"/>
                    </a:srgbClr>
                  </a:glow>
                  <a:outerShdw blurRad="12700" dist="38100" dir="2700000" algn="tl" rotWithShape="0">
                    <a:srgbClr val="4BACC6">
                      <a:lumMod val="60000"/>
                      <a:lumOff val="40000"/>
                    </a:srgbClr>
                  </a:outerShdw>
                </a:effectLst>
                <a:uLnTx/>
                <a:uFillTx/>
                <a:latin typeface="#9Slide07 SVNKG Ten Thousand Re" panose="02040603050506020204" pitchFamily="18" charset="0"/>
                <a:ea typeface="+mn-ea"/>
                <a:cs typeface="+mn-cs"/>
              </a:rPr>
              <a:t> </a:t>
            </a:r>
            <a:r>
              <a:rPr kumimoji="0" lang="en-US" sz="11800" b="1" i="0" u="none" strike="noStrike" kern="1200" cap="none" spc="0" normalizeH="0" baseline="0" noProof="0" dirty="0">
                <a:ln w="9525">
                  <a:solidFill>
                    <a:prstClr val="white"/>
                  </a:solidFill>
                  <a:prstDash val="solid"/>
                </a:ln>
                <a:solidFill>
                  <a:srgbClr val="FF0000"/>
                </a:solidFill>
                <a:effectLst>
                  <a:glow rad="63500">
                    <a:srgbClr val="C0504D">
                      <a:satMod val="175000"/>
                      <a:alpha val="40000"/>
                    </a:srgbClr>
                  </a:glow>
                  <a:outerShdw blurRad="12700" dist="38100" dir="2700000" algn="tl" rotWithShape="0">
                    <a:srgbClr val="4BACC6">
                      <a:lumMod val="60000"/>
                      <a:lumOff val="40000"/>
                    </a:srgbClr>
                  </a:outerShdw>
                </a:effectLst>
                <a:uLnTx/>
                <a:uFillTx/>
                <a:latin typeface="#9Slide07 SVNKG Ten Thousand Re" panose="02040603050506020204" pitchFamily="18" charset="0"/>
                <a:ea typeface="+mn-ea"/>
                <a:cs typeface="+mn-cs"/>
              </a:rPr>
              <a:t>TẬP</a:t>
            </a:r>
            <a:endParaRPr kumimoji="0" lang="en-US" sz="118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9Slide07 SVNKG Ten Thousand Re" panose="02040603050506020204" pitchFamily="18" charset="0"/>
              <a:ea typeface="+mn-ea"/>
              <a:cs typeface="+mn-cs"/>
            </a:endParaRPr>
          </a:p>
        </p:txBody>
      </p:sp>
      <p:sp>
        <p:nvSpPr>
          <p:cNvPr id="27" name="TextBox 26">
            <a:extLst>
              <a:ext uri="{FF2B5EF4-FFF2-40B4-BE49-F238E27FC236}">
                <a16:creationId xmlns:a16="http://schemas.microsoft.com/office/drawing/2014/main" id="{A781A87E-3625-4F4D-92E3-F92514942F3D}"/>
              </a:ext>
            </a:extLst>
          </p:cNvPr>
          <p:cNvSpPr txBox="1"/>
          <p:nvPr/>
        </p:nvSpPr>
        <p:spPr>
          <a:xfrm rot="530043">
            <a:off x="2734567" y="2053881"/>
            <a:ext cx="7458968" cy="190821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800" b="1" i="0" u="none" strike="noStrike" kern="1200" cap="none" spc="0" normalizeH="0" baseline="0" noProof="0" dirty="0">
                <a:ln w="9525">
                  <a:solidFill>
                    <a:prstClr val="white"/>
                  </a:solidFill>
                  <a:prstDash val="solid"/>
                </a:ln>
                <a:solidFill>
                  <a:srgbClr val="002060"/>
                </a:solidFill>
                <a:effectLst>
                  <a:glow rad="63500">
                    <a:srgbClr val="4BACC6">
                      <a:satMod val="175000"/>
                      <a:alpha val="40000"/>
                    </a:srgbClr>
                  </a:glow>
                  <a:outerShdw blurRad="12700" dist="38100" dir="2700000" algn="tl" rotWithShape="0">
                    <a:srgbClr val="4BACC6">
                      <a:lumMod val="60000"/>
                      <a:lumOff val="40000"/>
                    </a:srgbClr>
                  </a:outerShdw>
                </a:effectLst>
                <a:uLnTx/>
                <a:uFillTx/>
                <a:latin typeface="#9Slide07 SVNKG Ten Thousand Re" panose="02040603050506020204" pitchFamily="18" charset="0"/>
                <a:ea typeface="+mn-ea"/>
                <a:cs typeface="+mn-cs"/>
              </a:rPr>
              <a:t>LUYỆN</a:t>
            </a:r>
            <a:r>
              <a:rPr kumimoji="0" lang="en-US" sz="11800" b="1" i="0" u="none" strike="noStrike" kern="1200" cap="none" spc="0" normalizeH="0" baseline="0" noProof="0" dirty="0">
                <a:ln w="9525">
                  <a:solidFill>
                    <a:prstClr val="white"/>
                  </a:solidFill>
                  <a:prstDash val="solid"/>
                </a:ln>
                <a:solidFill>
                  <a:srgbClr val="002060"/>
                </a:solidFill>
                <a:effectLst>
                  <a:glow rad="63500">
                    <a:srgbClr val="C0504D">
                      <a:satMod val="175000"/>
                      <a:alpha val="40000"/>
                    </a:srgbClr>
                  </a:glow>
                  <a:outerShdw blurRad="12700" dist="38100" dir="2700000" algn="tl" rotWithShape="0">
                    <a:srgbClr val="4BACC6">
                      <a:lumMod val="60000"/>
                      <a:lumOff val="40000"/>
                    </a:srgbClr>
                  </a:outerShdw>
                </a:effectLst>
                <a:uLnTx/>
                <a:uFillTx/>
                <a:latin typeface="#9Slide07 SVNKG Ten Thousand Re" panose="02040603050506020204" pitchFamily="18" charset="0"/>
                <a:ea typeface="+mn-ea"/>
                <a:cs typeface="+mn-cs"/>
              </a:rPr>
              <a:t> </a:t>
            </a:r>
            <a:r>
              <a:rPr kumimoji="0" lang="en-US" sz="11800" b="1" i="0" u="none" strike="noStrike" kern="1200" cap="none" spc="0" normalizeH="0" baseline="0" noProof="0" dirty="0">
                <a:ln w="9525">
                  <a:solidFill>
                    <a:prstClr val="white"/>
                  </a:solidFill>
                  <a:prstDash val="solid"/>
                </a:ln>
                <a:solidFill>
                  <a:srgbClr val="FF0000"/>
                </a:solidFill>
                <a:effectLst>
                  <a:glow rad="63500">
                    <a:srgbClr val="C0504D">
                      <a:satMod val="175000"/>
                      <a:alpha val="40000"/>
                    </a:srgbClr>
                  </a:glow>
                  <a:outerShdw blurRad="12700" dist="38100" dir="2700000" algn="tl" rotWithShape="0">
                    <a:srgbClr val="4BACC6">
                      <a:lumMod val="60000"/>
                      <a:lumOff val="40000"/>
                    </a:srgbClr>
                  </a:outerShdw>
                </a:effectLst>
                <a:uLnTx/>
                <a:uFillTx/>
                <a:latin typeface="#9Slide07 SVNKG Ten Thousand Re" panose="02040603050506020204" pitchFamily="18" charset="0"/>
                <a:ea typeface="+mn-ea"/>
                <a:cs typeface="+mn-cs"/>
              </a:rPr>
              <a:t>TẬP</a:t>
            </a:r>
            <a:endParaRPr kumimoji="0" lang="en-US" sz="118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9Slide07 SVNKG Ten Thousand Re" panose="02040603050506020204" pitchFamily="18" charset="0"/>
              <a:ea typeface="+mn-ea"/>
              <a:cs typeface="+mn-cs"/>
            </a:endParaRPr>
          </a:p>
        </p:txBody>
      </p:sp>
    </p:spTree>
    <p:extLst>
      <p:ext uri="{BB962C8B-B14F-4D97-AF65-F5344CB8AC3E}">
        <p14:creationId xmlns:p14="http://schemas.microsoft.com/office/powerpoint/2010/main" val="61949568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circle(in)">
                                      <p:cBhvr>
                                        <p:cTn id="7" dur="1000"/>
                                        <p:tgtEl>
                                          <p:spTgt spid="20"/>
                                        </p:tgtEl>
                                      </p:cBhvr>
                                    </p:animEffect>
                                  </p:childTnLst>
                                </p:cTn>
                              </p:par>
                              <p:par>
                                <p:cTn id="8" presetID="6" presetClass="entr" presetSubtype="16" fill="hold"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circle(in)">
                                      <p:cBhvr>
                                        <p:cTn id="10" dur="1000"/>
                                        <p:tgtEl>
                                          <p:spTgt spid="23"/>
                                        </p:tgtEl>
                                      </p:cBhvr>
                                    </p:animEffect>
                                  </p:childTnLst>
                                </p:cTn>
                              </p:par>
                              <p:par>
                                <p:cTn id="11" presetID="6" presetClass="entr" presetSubtype="16" fill="hold" nodeType="with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circle(in)">
                                      <p:cBhvr>
                                        <p:cTn id="13" dur="1000"/>
                                        <p:tgtEl>
                                          <p:spTgt spid="24"/>
                                        </p:tgtEl>
                                      </p:cBhvr>
                                    </p:animEffect>
                                  </p:childTnLst>
                                </p:cTn>
                              </p:par>
                            </p:childTnLst>
                          </p:cTn>
                        </p:par>
                        <p:par>
                          <p:cTn id="14" fill="hold">
                            <p:stCondLst>
                              <p:cond delay="1000"/>
                            </p:stCondLst>
                            <p:childTnLst>
                              <p:par>
                                <p:cTn id="15" presetID="22" presetClass="entr" presetSubtype="8" fill="hold" grpId="0" nodeType="after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wipe(left)">
                                      <p:cBhvr>
                                        <p:cTn id="17" dur="500"/>
                                        <p:tgtEl>
                                          <p:spTgt spid="2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8">
                                            <p:txEl>
                                              <p:pRg st="0" end="0"/>
                                            </p:txEl>
                                          </p:spTgt>
                                        </p:tgtEl>
                                        <p:attrNameLst>
                                          <p:attrName>style.visibility</p:attrName>
                                        </p:attrNameLst>
                                      </p:cBhvr>
                                      <p:to>
                                        <p:strVal val="visible"/>
                                      </p:to>
                                    </p:set>
                                    <p:animEffect transition="in" filter="wipe(left)">
                                      <p:cBhvr>
                                        <p:cTn id="22" dur="500"/>
                                        <p:tgtEl>
                                          <p:spTgt spid="28">
                                            <p:txEl>
                                              <p:pRg st="0" end="0"/>
                                            </p:txEl>
                                          </p:spTgt>
                                        </p:tgtEl>
                                      </p:cBhvr>
                                    </p:animEffect>
                                  </p:childTnLst>
                                </p:cTn>
                              </p:par>
                            </p:childTnLst>
                          </p:cTn>
                        </p:par>
                        <p:par>
                          <p:cTn id="23" fill="hold">
                            <p:stCondLst>
                              <p:cond delay="500"/>
                            </p:stCondLst>
                            <p:childTnLst>
                              <p:par>
                                <p:cTn id="24" presetID="22" presetClass="entr" presetSubtype="8" fill="hold" nodeType="afterEffect">
                                  <p:stCondLst>
                                    <p:cond delay="0"/>
                                  </p:stCondLst>
                                  <p:childTnLst>
                                    <p:set>
                                      <p:cBhvr>
                                        <p:cTn id="25" dur="1" fill="hold">
                                          <p:stCondLst>
                                            <p:cond delay="0"/>
                                          </p:stCondLst>
                                        </p:cTn>
                                        <p:tgtEl>
                                          <p:spTgt spid="26">
                                            <p:txEl>
                                              <p:pRg st="0" end="0"/>
                                            </p:txEl>
                                          </p:spTgt>
                                        </p:tgtEl>
                                        <p:attrNameLst>
                                          <p:attrName>style.visibility</p:attrName>
                                        </p:attrNameLst>
                                      </p:cBhvr>
                                      <p:to>
                                        <p:strVal val="visible"/>
                                      </p:to>
                                    </p:set>
                                    <p:animEffect transition="in" filter="wipe(left)">
                                      <p:cBhvr>
                                        <p:cTn id="26" dur="500"/>
                                        <p:tgtEl>
                                          <p:spTgt spid="26">
                                            <p:txEl>
                                              <p:pRg st="0" end="0"/>
                                            </p:txEl>
                                          </p:spTgt>
                                        </p:tgtEl>
                                      </p:cBhvr>
                                    </p:animEffect>
                                  </p:childTnLst>
                                </p:cTn>
                              </p:par>
                            </p:childTnLst>
                          </p:cTn>
                        </p:par>
                        <p:par>
                          <p:cTn id="27" fill="hold">
                            <p:stCondLst>
                              <p:cond delay="1000"/>
                            </p:stCondLst>
                            <p:childTnLst>
                              <p:par>
                                <p:cTn id="28" presetID="22" presetClass="entr" presetSubtype="8" fill="hold" grpId="0" nodeType="after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wipe(left)">
                                      <p:cBhvr>
                                        <p:cTn id="30" dur="500"/>
                                        <p:tgtEl>
                                          <p:spTgt spid="17"/>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17">
                                            <p:txEl>
                                              <p:pRg st="0" end="0"/>
                                            </p:txEl>
                                          </p:spTgt>
                                        </p:tgtEl>
                                        <p:attrNameLst>
                                          <p:attrName>style.visibility</p:attrName>
                                        </p:attrNameLst>
                                      </p:cBhvr>
                                      <p:to>
                                        <p:strVal val="visible"/>
                                      </p:to>
                                    </p:set>
                                    <p:animEffect transition="in" filter="wipe(left)">
                                      <p:cBhvr>
                                        <p:cTn id="35" dur="500"/>
                                        <p:tgtEl>
                                          <p:spTgt spid="17">
                                            <p:txEl>
                                              <p:pRg st="0" end="0"/>
                                            </p:txEl>
                                          </p:spTgt>
                                        </p:tgtEl>
                                      </p:cBhvr>
                                    </p:animEffect>
                                  </p:childTnLst>
                                </p:cTn>
                              </p:par>
                            </p:childTnLst>
                          </p:cTn>
                        </p:par>
                        <p:par>
                          <p:cTn id="36" fill="hold">
                            <p:stCondLst>
                              <p:cond delay="500"/>
                            </p:stCondLst>
                            <p:childTnLst>
                              <p:par>
                                <p:cTn id="37" presetID="22" presetClass="entr" presetSubtype="8" fill="hold" grpId="0" nodeType="afterEffect">
                                  <p:stCondLst>
                                    <p:cond delay="0"/>
                                  </p:stCondLst>
                                  <p:childTnLst>
                                    <p:set>
                                      <p:cBhvr>
                                        <p:cTn id="38" dur="1" fill="hold">
                                          <p:stCondLst>
                                            <p:cond delay="0"/>
                                          </p:stCondLst>
                                        </p:cTn>
                                        <p:tgtEl>
                                          <p:spTgt spid="27"/>
                                        </p:tgtEl>
                                        <p:attrNameLst>
                                          <p:attrName>style.visibility</p:attrName>
                                        </p:attrNameLst>
                                      </p:cBhvr>
                                      <p:to>
                                        <p:strVal val="visible"/>
                                      </p:to>
                                    </p:set>
                                    <p:animEffect transition="in" filter="wipe(left)">
                                      <p:cBhvr>
                                        <p:cTn id="39" dur="500"/>
                                        <p:tgtEl>
                                          <p:spTgt spid="27"/>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nodeType="clickEffect">
                                  <p:stCondLst>
                                    <p:cond delay="0"/>
                                  </p:stCondLst>
                                  <p:childTnLst>
                                    <p:set>
                                      <p:cBhvr>
                                        <p:cTn id="43" dur="1" fill="hold">
                                          <p:stCondLst>
                                            <p:cond delay="0"/>
                                          </p:stCondLst>
                                        </p:cTn>
                                        <p:tgtEl>
                                          <p:spTgt spid="27">
                                            <p:txEl>
                                              <p:pRg st="0" end="0"/>
                                            </p:txEl>
                                          </p:spTgt>
                                        </p:tgtEl>
                                        <p:attrNameLst>
                                          <p:attrName>style.visibility</p:attrName>
                                        </p:attrNameLst>
                                      </p:cBhvr>
                                      <p:to>
                                        <p:strVal val="visible"/>
                                      </p:to>
                                    </p:set>
                                    <p:animEffect transition="in" filter="wipe(left)">
                                      <p:cBhvr>
                                        <p:cTn id="44" dur="500"/>
                                        <p:tgtEl>
                                          <p:spTgt spid="2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8" grpId="0"/>
      <p:bldP spid="2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78697" y="93980"/>
            <a:ext cx="10603245" cy="6764020"/>
            <a:chOff x="118046" y="106816"/>
            <a:chExt cx="14786610" cy="10146030"/>
          </a:xfrm>
        </p:grpSpPr>
        <p:pic>
          <p:nvPicPr>
            <p:cNvPr id="3" name="object 3"/>
            <p:cNvPicPr/>
            <p:nvPr/>
          </p:nvPicPr>
          <p:blipFill>
            <a:blip r:embed="rId2" cstate="print"/>
            <a:stretch>
              <a:fillRect/>
            </a:stretch>
          </p:blipFill>
          <p:spPr>
            <a:xfrm>
              <a:off x="3794312" y="106816"/>
              <a:ext cx="11110225" cy="10145702"/>
            </a:xfrm>
            <a:prstGeom prst="rect">
              <a:avLst/>
            </a:prstGeom>
          </p:spPr>
        </p:pic>
        <p:sp>
          <p:nvSpPr>
            <p:cNvPr id="4" name="object 4"/>
            <p:cNvSpPr/>
            <p:nvPr/>
          </p:nvSpPr>
          <p:spPr>
            <a:xfrm>
              <a:off x="4081205" y="1393756"/>
              <a:ext cx="10683240" cy="7523480"/>
            </a:xfrm>
            <a:custGeom>
              <a:avLst/>
              <a:gdLst/>
              <a:ahLst/>
              <a:cxnLst/>
              <a:rect l="l" t="t" r="r" b="b"/>
              <a:pathLst>
                <a:path w="10683240" h="7523480">
                  <a:moveTo>
                    <a:pt x="3767427" y="186460"/>
                  </a:moveTo>
                  <a:lnTo>
                    <a:pt x="3716219" y="174882"/>
                  </a:lnTo>
                  <a:lnTo>
                    <a:pt x="25445" y="638377"/>
                  </a:lnTo>
                  <a:lnTo>
                    <a:pt x="24785" y="651794"/>
                  </a:lnTo>
                  <a:lnTo>
                    <a:pt x="3767427" y="186460"/>
                  </a:lnTo>
                  <a:close/>
                </a:path>
                <a:path w="10683240" h="7523480">
                  <a:moveTo>
                    <a:pt x="4750465" y="496089"/>
                  </a:moveTo>
                  <a:lnTo>
                    <a:pt x="4743382" y="471697"/>
                  </a:lnTo>
                  <a:lnTo>
                    <a:pt x="75750" y="1046959"/>
                  </a:lnTo>
                  <a:lnTo>
                    <a:pt x="78631" y="1072572"/>
                  </a:lnTo>
                  <a:lnTo>
                    <a:pt x="4750465" y="496089"/>
                  </a:lnTo>
                  <a:close/>
                </a:path>
                <a:path w="10683240" h="7523480">
                  <a:moveTo>
                    <a:pt x="6008215" y="778839"/>
                  </a:moveTo>
                  <a:lnTo>
                    <a:pt x="5982221" y="759938"/>
                  </a:lnTo>
                  <a:lnTo>
                    <a:pt x="128936" y="1481153"/>
                  </a:lnTo>
                  <a:lnTo>
                    <a:pt x="131817" y="1506766"/>
                  </a:lnTo>
                  <a:lnTo>
                    <a:pt x="6008215" y="778839"/>
                  </a:lnTo>
                  <a:close/>
                </a:path>
                <a:path w="10683240" h="7523480">
                  <a:moveTo>
                    <a:pt x="7385731" y="1026807"/>
                  </a:moveTo>
                  <a:lnTo>
                    <a:pt x="7336624" y="1014619"/>
                  </a:lnTo>
                  <a:lnTo>
                    <a:pt x="180681" y="1902541"/>
                  </a:lnTo>
                  <a:lnTo>
                    <a:pt x="180021" y="1915957"/>
                  </a:lnTo>
                  <a:lnTo>
                    <a:pt x="7385731" y="1026807"/>
                  </a:lnTo>
                  <a:close/>
                </a:path>
                <a:path w="10683240" h="7523480">
                  <a:moveTo>
                    <a:pt x="8729628" y="1284538"/>
                  </a:moveTo>
                  <a:lnTo>
                    <a:pt x="8641259" y="1270527"/>
                  </a:lnTo>
                  <a:lnTo>
                    <a:pt x="230986" y="2311122"/>
                  </a:lnTo>
                  <a:lnTo>
                    <a:pt x="233867" y="2336735"/>
                  </a:lnTo>
                  <a:lnTo>
                    <a:pt x="8729628" y="1284538"/>
                  </a:lnTo>
                  <a:close/>
                </a:path>
                <a:path w="10683240" h="7523480">
                  <a:moveTo>
                    <a:pt x="10089630" y="1537127"/>
                  </a:moveTo>
                  <a:lnTo>
                    <a:pt x="10080226" y="1527099"/>
                  </a:lnTo>
                  <a:lnTo>
                    <a:pt x="10068510" y="1517277"/>
                  </a:lnTo>
                  <a:lnTo>
                    <a:pt x="10060138" y="1519708"/>
                  </a:lnTo>
                  <a:lnTo>
                    <a:pt x="282731" y="2732510"/>
                  </a:lnTo>
                  <a:lnTo>
                    <a:pt x="285612" y="2758123"/>
                  </a:lnTo>
                  <a:lnTo>
                    <a:pt x="10089630" y="1537127"/>
                  </a:lnTo>
                  <a:close/>
                </a:path>
                <a:path w="10683240" h="7523480">
                  <a:moveTo>
                    <a:pt x="10147062" y="1983778"/>
                  </a:moveTo>
                  <a:lnTo>
                    <a:pt x="10144181" y="1958166"/>
                  </a:lnTo>
                  <a:lnTo>
                    <a:pt x="335917" y="3166704"/>
                  </a:lnTo>
                  <a:lnTo>
                    <a:pt x="338798" y="3192317"/>
                  </a:lnTo>
                  <a:lnTo>
                    <a:pt x="10147062" y="1983778"/>
                  </a:lnTo>
                  <a:close/>
                </a:path>
                <a:path w="10683240" h="7523480">
                  <a:moveTo>
                    <a:pt x="10182658" y="2396631"/>
                  </a:moveTo>
                  <a:lnTo>
                    <a:pt x="10179777" y="2371019"/>
                  </a:lnTo>
                  <a:lnTo>
                    <a:pt x="389763" y="3587482"/>
                  </a:lnTo>
                  <a:lnTo>
                    <a:pt x="392644" y="3613095"/>
                  </a:lnTo>
                  <a:lnTo>
                    <a:pt x="10182658" y="2396631"/>
                  </a:lnTo>
                  <a:close/>
                </a:path>
                <a:path w="10683240" h="7523480">
                  <a:moveTo>
                    <a:pt x="10254635" y="2785694"/>
                  </a:moveTo>
                  <a:lnTo>
                    <a:pt x="10251754" y="2760082"/>
                  </a:lnTo>
                  <a:lnTo>
                    <a:pt x="437186" y="3970451"/>
                  </a:lnTo>
                  <a:lnTo>
                    <a:pt x="437967" y="3996674"/>
                  </a:lnTo>
                  <a:lnTo>
                    <a:pt x="10254635" y="2785694"/>
                  </a:lnTo>
                  <a:close/>
                </a:path>
                <a:path w="10683240" h="7523480">
                  <a:moveTo>
                    <a:pt x="10089973" y="1537493"/>
                  </a:moveTo>
                  <a:lnTo>
                    <a:pt x="10092436" y="1536778"/>
                  </a:lnTo>
                  <a:lnTo>
                    <a:pt x="10089630" y="1537127"/>
                  </a:lnTo>
                  <a:lnTo>
                    <a:pt x="10089973" y="1537493"/>
                  </a:lnTo>
                  <a:close/>
                </a:path>
                <a:path w="10683240" h="7523480">
                  <a:moveTo>
                    <a:pt x="10281827" y="3200988"/>
                  </a:moveTo>
                  <a:lnTo>
                    <a:pt x="10278945" y="3175376"/>
                  </a:lnTo>
                  <a:lnTo>
                    <a:pt x="488931" y="4391839"/>
                  </a:lnTo>
                  <a:lnTo>
                    <a:pt x="488271" y="4405256"/>
                  </a:lnTo>
                  <a:lnTo>
                    <a:pt x="10281827" y="3200988"/>
                  </a:lnTo>
                  <a:close/>
                </a:path>
                <a:path w="10683240" h="7523480">
                  <a:moveTo>
                    <a:pt x="10358125" y="3628470"/>
                  </a:moveTo>
                  <a:lnTo>
                    <a:pt x="10358786" y="3615054"/>
                  </a:lnTo>
                  <a:lnTo>
                    <a:pt x="542117" y="4826033"/>
                  </a:lnTo>
                  <a:lnTo>
                    <a:pt x="544999" y="4851646"/>
                  </a:lnTo>
                  <a:lnTo>
                    <a:pt x="10358125" y="3628470"/>
                  </a:lnTo>
                  <a:close/>
                </a:path>
                <a:path w="10683240" h="7523480">
                  <a:moveTo>
                    <a:pt x="10411972" y="4049248"/>
                  </a:moveTo>
                  <a:lnTo>
                    <a:pt x="10409090" y="4023635"/>
                  </a:lnTo>
                  <a:lnTo>
                    <a:pt x="592422" y="5234615"/>
                  </a:lnTo>
                  <a:lnTo>
                    <a:pt x="595303" y="5260227"/>
                  </a:lnTo>
                  <a:lnTo>
                    <a:pt x="10411972" y="4049248"/>
                  </a:lnTo>
                  <a:close/>
                </a:path>
                <a:path w="10683240" h="7523480">
                  <a:moveTo>
                    <a:pt x="10437062" y="4465152"/>
                  </a:moveTo>
                  <a:lnTo>
                    <a:pt x="10434181" y="4439539"/>
                  </a:lnTo>
                  <a:lnTo>
                    <a:pt x="619614" y="5649908"/>
                  </a:lnTo>
                  <a:lnTo>
                    <a:pt x="620394" y="5676131"/>
                  </a:lnTo>
                  <a:lnTo>
                    <a:pt x="10437062" y="4465152"/>
                  </a:lnTo>
                  <a:close/>
                </a:path>
                <a:path w="10683240" h="7523480">
                  <a:moveTo>
                    <a:pt x="10487367" y="4873733"/>
                  </a:moveTo>
                  <a:lnTo>
                    <a:pt x="10488027" y="4860317"/>
                  </a:lnTo>
                  <a:lnTo>
                    <a:pt x="671359" y="6071296"/>
                  </a:lnTo>
                  <a:lnTo>
                    <a:pt x="674241" y="6096909"/>
                  </a:lnTo>
                  <a:lnTo>
                    <a:pt x="10487367" y="4873733"/>
                  </a:lnTo>
                  <a:close/>
                </a:path>
                <a:path w="10683240" h="7523480">
                  <a:moveTo>
                    <a:pt x="10544095" y="5320124"/>
                  </a:moveTo>
                  <a:lnTo>
                    <a:pt x="10541213" y="5294511"/>
                  </a:lnTo>
                  <a:lnTo>
                    <a:pt x="724544" y="6505491"/>
                  </a:lnTo>
                  <a:lnTo>
                    <a:pt x="727426" y="6531103"/>
                  </a:lnTo>
                  <a:lnTo>
                    <a:pt x="10544095" y="5320124"/>
                  </a:lnTo>
                  <a:close/>
                </a:path>
                <a:path w="10683240" h="7523480">
                  <a:moveTo>
                    <a:pt x="10594399" y="5728705"/>
                  </a:moveTo>
                  <a:lnTo>
                    <a:pt x="10591518" y="5703093"/>
                  </a:lnTo>
                  <a:lnTo>
                    <a:pt x="778391" y="6926268"/>
                  </a:lnTo>
                  <a:lnTo>
                    <a:pt x="777731" y="6939685"/>
                  </a:lnTo>
                  <a:lnTo>
                    <a:pt x="10594399" y="5728705"/>
                  </a:lnTo>
                  <a:close/>
                </a:path>
                <a:path w="10683240" h="7523480">
                  <a:moveTo>
                    <a:pt x="10683185" y="6112887"/>
                  </a:moveTo>
                  <a:lnTo>
                    <a:pt x="10678203" y="6087884"/>
                  </a:lnTo>
                  <a:lnTo>
                    <a:pt x="825814" y="7309237"/>
                  </a:lnTo>
                  <a:lnTo>
                    <a:pt x="828695" y="7334850"/>
                  </a:lnTo>
                  <a:lnTo>
                    <a:pt x="10683185" y="6112887"/>
                  </a:lnTo>
                  <a:close/>
                </a:path>
                <a:path w="10683240" h="7523480">
                  <a:moveTo>
                    <a:pt x="907821" y="7523466"/>
                  </a:moveTo>
                  <a:lnTo>
                    <a:pt x="961269" y="7507944"/>
                  </a:lnTo>
                  <a:lnTo>
                    <a:pt x="969908" y="7492211"/>
                  </a:lnTo>
                  <a:lnTo>
                    <a:pt x="969292" y="7465941"/>
                  </a:lnTo>
                  <a:lnTo>
                    <a:pt x="964831" y="7454011"/>
                  </a:lnTo>
                  <a:lnTo>
                    <a:pt x="949736" y="7431946"/>
                  </a:lnTo>
                  <a:lnTo>
                    <a:pt x="932668" y="7423678"/>
                  </a:lnTo>
                  <a:lnTo>
                    <a:pt x="880008" y="7438971"/>
                  </a:lnTo>
                  <a:lnTo>
                    <a:pt x="870877" y="7454847"/>
                  </a:lnTo>
                  <a:lnTo>
                    <a:pt x="871198" y="7481203"/>
                  </a:lnTo>
                  <a:lnTo>
                    <a:pt x="879200" y="7505329"/>
                  </a:lnTo>
                  <a:lnTo>
                    <a:pt x="890753" y="7515198"/>
                  </a:lnTo>
                  <a:lnTo>
                    <a:pt x="907821" y="7523466"/>
                  </a:lnTo>
                  <a:close/>
                </a:path>
                <a:path w="10683240" h="7523480">
                  <a:moveTo>
                    <a:pt x="1341556" y="7476854"/>
                  </a:moveTo>
                  <a:lnTo>
                    <a:pt x="1361025" y="7471200"/>
                  </a:lnTo>
                  <a:lnTo>
                    <a:pt x="1373997" y="7454209"/>
                  </a:lnTo>
                  <a:lnTo>
                    <a:pt x="1382635" y="7438475"/>
                  </a:lnTo>
                  <a:lnTo>
                    <a:pt x="1382019" y="7412205"/>
                  </a:lnTo>
                  <a:lnTo>
                    <a:pt x="1377558" y="7400276"/>
                  </a:lnTo>
                  <a:lnTo>
                    <a:pt x="1362464" y="7378210"/>
                  </a:lnTo>
                  <a:lnTo>
                    <a:pt x="1345396" y="7369942"/>
                  </a:lnTo>
                  <a:lnTo>
                    <a:pt x="1309348" y="7380410"/>
                  </a:lnTo>
                  <a:lnTo>
                    <a:pt x="1296277" y="7397431"/>
                  </a:lnTo>
                  <a:lnTo>
                    <a:pt x="1287146" y="7413307"/>
                  </a:lnTo>
                  <a:lnTo>
                    <a:pt x="1283925" y="7427467"/>
                  </a:lnTo>
                  <a:lnTo>
                    <a:pt x="1291928" y="7451593"/>
                  </a:lnTo>
                  <a:lnTo>
                    <a:pt x="1303480" y="7461462"/>
                  </a:lnTo>
                  <a:lnTo>
                    <a:pt x="1320548" y="7469730"/>
                  </a:lnTo>
                  <a:lnTo>
                    <a:pt x="1341556" y="7476854"/>
                  </a:lnTo>
                  <a:close/>
                </a:path>
                <a:path w="10683240" h="7523480">
                  <a:moveTo>
                    <a:pt x="1754284" y="7423118"/>
                  </a:moveTo>
                  <a:lnTo>
                    <a:pt x="1773752" y="7417464"/>
                  </a:lnTo>
                  <a:lnTo>
                    <a:pt x="1786724" y="7400472"/>
                  </a:lnTo>
                  <a:lnTo>
                    <a:pt x="1795363" y="7384739"/>
                  </a:lnTo>
                  <a:lnTo>
                    <a:pt x="1798289" y="7370665"/>
                  </a:lnTo>
                  <a:lnTo>
                    <a:pt x="1790286" y="7346539"/>
                  </a:lnTo>
                  <a:lnTo>
                    <a:pt x="1778733" y="7336670"/>
                  </a:lnTo>
                  <a:lnTo>
                    <a:pt x="1761665" y="7328402"/>
                  </a:lnTo>
                  <a:lnTo>
                    <a:pt x="1740657" y="7321278"/>
                  </a:lnTo>
                  <a:lnTo>
                    <a:pt x="1722371" y="7326588"/>
                  </a:lnTo>
                  <a:lnTo>
                    <a:pt x="1709792" y="7343466"/>
                  </a:lnTo>
                  <a:lnTo>
                    <a:pt x="1700760" y="7359314"/>
                  </a:lnTo>
                  <a:lnTo>
                    <a:pt x="1696653" y="7373731"/>
                  </a:lnTo>
                  <a:lnTo>
                    <a:pt x="1704655" y="7397857"/>
                  </a:lnTo>
                  <a:lnTo>
                    <a:pt x="1716208" y="7407726"/>
                  </a:lnTo>
                  <a:lnTo>
                    <a:pt x="1733276" y="7415994"/>
                  </a:lnTo>
                  <a:lnTo>
                    <a:pt x="1754284" y="7423118"/>
                  </a:lnTo>
                  <a:close/>
                </a:path>
                <a:path w="10683240" h="7523480">
                  <a:moveTo>
                    <a:pt x="2151646" y="7373844"/>
                  </a:moveTo>
                  <a:lnTo>
                    <a:pt x="2188581" y="7363118"/>
                  </a:lnTo>
                  <a:lnTo>
                    <a:pt x="2201553" y="7346126"/>
                  </a:lnTo>
                  <a:lnTo>
                    <a:pt x="2210191" y="7330393"/>
                  </a:lnTo>
                  <a:lnTo>
                    <a:pt x="2213117" y="7316319"/>
                  </a:lnTo>
                  <a:lnTo>
                    <a:pt x="2205114" y="7292193"/>
                  </a:lnTo>
                  <a:lnTo>
                    <a:pt x="2193562" y="7282323"/>
                  </a:lnTo>
                  <a:lnTo>
                    <a:pt x="2176494" y="7274056"/>
                  </a:lnTo>
                  <a:lnTo>
                    <a:pt x="2155486" y="7266932"/>
                  </a:lnTo>
                  <a:lnTo>
                    <a:pt x="2136904" y="7272328"/>
                  </a:lnTo>
                  <a:lnTo>
                    <a:pt x="2123833" y="7289349"/>
                  </a:lnTo>
                  <a:lnTo>
                    <a:pt x="2114702" y="7305225"/>
                  </a:lnTo>
                  <a:lnTo>
                    <a:pt x="2115023" y="7331581"/>
                  </a:lnTo>
                  <a:lnTo>
                    <a:pt x="2119484" y="7343510"/>
                  </a:lnTo>
                  <a:lnTo>
                    <a:pt x="2134578" y="7365576"/>
                  </a:lnTo>
                  <a:lnTo>
                    <a:pt x="2151646" y="7373844"/>
                  </a:lnTo>
                  <a:close/>
                </a:path>
                <a:path w="10683240" h="7523480">
                  <a:moveTo>
                    <a:pt x="2608494" y="7320520"/>
                  </a:moveTo>
                  <a:lnTo>
                    <a:pt x="2627963" y="7314866"/>
                  </a:lnTo>
                  <a:lnTo>
                    <a:pt x="2640935" y="7297874"/>
                  </a:lnTo>
                  <a:lnTo>
                    <a:pt x="2649573" y="7282141"/>
                  </a:lnTo>
                  <a:lnTo>
                    <a:pt x="2648957" y="7255870"/>
                  </a:lnTo>
                  <a:lnTo>
                    <a:pt x="2644496" y="7243941"/>
                  </a:lnTo>
                  <a:lnTo>
                    <a:pt x="2629402" y="7221875"/>
                  </a:lnTo>
                  <a:lnTo>
                    <a:pt x="2612334" y="7213607"/>
                  </a:lnTo>
                  <a:lnTo>
                    <a:pt x="2576286" y="7224076"/>
                  </a:lnTo>
                  <a:lnTo>
                    <a:pt x="2563215" y="7241097"/>
                  </a:lnTo>
                  <a:lnTo>
                    <a:pt x="2554084" y="7256973"/>
                  </a:lnTo>
                  <a:lnTo>
                    <a:pt x="2550863" y="7271133"/>
                  </a:lnTo>
                  <a:lnTo>
                    <a:pt x="2558866" y="7295258"/>
                  </a:lnTo>
                  <a:lnTo>
                    <a:pt x="2570418" y="7305128"/>
                  </a:lnTo>
                  <a:lnTo>
                    <a:pt x="2587486" y="7313396"/>
                  </a:lnTo>
                  <a:lnTo>
                    <a:pt x="2608494" y="7320520"/>
                  </a:lnTo>
                  <a:close/>
                </a:path>
                <a:path w="10683240" h="7523480">
                  <a:moveTo>
                    <a:pt x="3021222" y="7266784"/>
                  </a:moveTo>
                  <a:lnTo>
                    <a:pt x="3040691" y="7261130"/>
                  </a:lnTo>
                  <a:lnTo>
                    <a:pt x="3053663" y="7244138"/>
                  </a:lnTo>
                  <a:lnTo>
                    <a:pt x="3062301" y="7228405"/>
                  </a:lnTo>
                  <a:lnTo>
                    <a:pt x="3065227" y="7214331"/>
                  </a:lnTo>
                  <a:lnTo>
                    <a:pt x="3057224" y="7190205"/>
                  </a:lnTo>
                  <a:lnTo>
                    <a:pt x="3045671" y="7180335"/>
                  </a:lnTo>
                  <a:lnTo>
                    <a:pt x="3028603" y="7172067"/>
                  </a:lnTo>
                  <a:lnTo>
                    <a:pt x="3007595" y="7164944"/>
                  </a:lnTo>
                  <a:lnTo>
                    <a:pt x="2989309" y="7170254"/>
                  </a:lnTo>
                  <a:lnTo>
                    <a:pt x="2976731" y="7187132"/>
                  </a:lnTo>
                  <a:lnTo>
                    <a:pt x="2967698" y="7202979"/>
                  </a:lnTo>
                  <a:lnTo>
                    <a:pt x="2963591" y="7217397"/>
                  </a:lnTo>
                  <a:lnTo>
                    <a:pt x="2971594" y="7241522"/>
                  </a:lnTo>
                  <a:lnTo>
                    <a:pt x="2983146" y="7251392"/>
                  </a:lnTo>
                  <a:lnTo>
                    <a:pt x="3000214" y="7259660"/>
                  </a:lnTo>
                  <a:lnTo>
                    <a:pt x="3021222" y="7266784"/>
                  </a:lnTo>
                  <a:close/>
                </a:path>
                <a:path w="10683240" h="7523480">
                  <a:moveTo>
                    <a:pt x="3436050" y="7212438"/>
                  </a:moveTo>
                  <a:lnTo>
                    <a:pt x="3455519" y="7206784"/>
                  </a:lnTo>
                  <a:lnTo>
                    <a:pt x="3468491" y="7189792"/>
                  </a:lnTo>
                  <a:lnTo>
                    <a:pt x="3477129" y="7174059"/>
                  </a:lnTo>
                  <a:lnTo>
                    <a:pt x="3480055" y="7159984"/>
                  </a:lnTo>
                  <a:lnTo>
                    <a:pt x="3472052" y="7135859"/>
                  </a:lnTo>
                  <a:lnTo>
                    <a:pt x="3460500" y="7125989"/>
                  </a:lnTo>
                  <a:lnTo>
                    <a:pt x="3443432" y="7117721"/>
                  </a:lnTo>
                  <a:lnTo>
                    <a:pt x="3422424" y="7110597"/>
                  </a:lnTo>
                  <a:lnTo>
                    <a:pt x="3402955" y="7116251"/>
                  </a:lnTo>
                  <a:lnTo>
                    <a:pt x="3389983" y="7133243"/>
                  </a:lnTo>
                  <a:lnTo>
                    <a:pt x="3381345" y="7148977"/>
                  </a:lnTo>
                  <a:lnTo>
                    <a:pt x="3378419" y="7163051"/>
                  </a:lnTo>
                  <a:lnTo>
                    <a:pt x="3386422" y="7187176"/>
                  </a:lnTo>
                  <a:lnTo>
                    <a:pt x="3397974" y="7197046"/>
                  </a:lnTo>
                  <a:lnTo>
                    <a:pt x="3415042" y="7205314"/>
                  </a:lnTo>
                  <a:lnTo>
                    <a:pt x="3436050" y="7212438"/>
                  </a:lnTo>
                  <a:close/>
                </a:path>
                <a:path w="10683240" h="7523480">
                  <a:moveTo>
                    <a:pt x="3831312" y="7163774"/>
                  </a:moveTo>
                  <a:lnTo>
                    <a:pt x="3868246" y="7153048"/>
                  </a:lnTo>
                  <a:lnTo>
                    <a:pt x="3881218" y="7136056"/>
                  </a:lnTo>
                  <a:lnTo>
                    <a:pt x="3889857" y="7120323"/>
                  </a:lnTo>
                  <a:lnTo>
                    <a:pt x="3892782" y="7106248"/>
                  </a:lnTo>
                  <a:lnTo>
                    <a:pt x="3884780" y="7082123"/>
                  </a:lnTo>
                  <a:lnTo>
                    <a:pt x="3873227" y="7072253"/>
                  </a:lnTo>
                  <a:lnTo>
                    <a:pt x="3856159" y="7063985"/>
                  </a:lnTo>
                  <a:lnTo>
                    <a:pt x="3835151" y="7056862"/>
                  </a:lnTo>
                  <a:lnTo>
                    <a:pt x="3816569" y="7062258"/>
                  </a:lnTo>
                  <a:lnTo>
                    <a:pt x="3803499" y="7079278"/>
                  </a:lnTo>
                  <a:lnTo>
                    <a:pt x="3794368" y="7095155"/>
                  </a:lnTo>
                  <a:lnTo>
                    <a:pt x="3794688" y="7121511"/>
                  </a:lnTo>
                  <a:lnTo>
                    <a:pt x="3799149" y="7133440"/>
                  </a:lnTo>
                  <a:lnTo>
                    <a:pt x="3814244" y="7155506"/>
                  </a:lnTo>
                  <a:lnTo>
                    <a:pt x="3831312" y="7163774"/>
                  </a:lnTo>
                  <a:close/>
                </a:path>
                <a:path w="10683240" h="7523480">
                  <a:moveTo>
                    <a:pt x="4244039" y="7110038"/>
                  </a:moveTo>
                  <a:lnTo>
                    <a:pt x="4297488" y="7094516"/>
                  </a:lnTo>
                  <a:lnTo>
                    <a:pt x="4306126" y="7078783"/>
                  </a:lnTo>
                  <a:lnTo>
                    <a:pt x="4305510" y="7052512"/>
                  </a:lnTo>
                  <a:lnTo>
                    <a:pt x="4301049" y="7040583"/>
                  </a:lnTo>
                  <a:lnTo>
                    <a:pt x="4285955" y="7018517"/>
                  </a:lnTo>
                  <a:lnTo>
                    <a:pt x="4268887" y="7010249"/>
                  </a:lnTo>
                  <a:lnTo>
                    <a:pt x="4216226" y="7025542"/>
                  </a:lnTo>
                  <a:lnTo>
                    <a:pt x="4210637" y="7053615"/>
                  </a:lnTo>
                  <a:lnTo>
                    <a:pt x="4207416" y="7067775"/>
                  </a:lnTo>
                  <a:lnTo>
                    <a:pt x="4215419" y="7091900"/>
                  </a:lnTo>
                  <a:lnTo>
                    <a:pt x="4226971" y="7101770"/>
                  </a:lnTo>
                  <a:lnTo>
                    <a:pt x="4244039" y="7110038"/>
                  </a:lnTo>
                  <a:close/>
                </a:path>
                <a:path w="10683240" h="7523480">
                  <a:moveTo>
                    <a:pt x="4677774" y="7063426"/>
                  </a:moveTo>
                  <a:lnTo>
                    <a:pt x="4697243" y="7057772"/>
                  </a:lnTo>
                  <a:lnTo>
                    <a:pt x="4710215" y="7040780"/>
                  </a:lnTo>
                  <a:lnTo>
                    <a:pt x="4718853" y="7025047"/>
                  </a:lnTo>
                  <a:lnTo>
                    <a:pt x="4718237" y="6998777"/>
                  </a:lnTo>
                  <a:lnTo>
                    <a:pt x="4713776" y="6986847"/>
                  </a:lnTo>
                  <a:lnTo>
                    <a:pt x="4698682" y="6964781"/>
                  </a:lnTo>
                  <a:lnTo>
                    <a:pt x="4681614" y="6956513"/>
                  </a:lnTo>
                  <a:lnTo>
                    <a:pt x="4645861" y="6966896"/>
                  </a:lnTo>
                  <a:lnTo>
                    <a:pt x="4633283" y="6983774"/>
                  </a:lnTo>
                  <a:lnTo>
                    <a:pt x="4624251" y="6999621"/>
                  </a:lnTo>
                  <a:lnTo>
                    <a:pt x="4620143" y="7014039"/>
                  </a:lnTo>
                  <a:lnTo>
                    <a:pt x="4628146" y="7038164"/>
                  </a:lnTo>
                  <a:lnTo>
                    <a:pt x="4639698" y="7048034"/>
                  </a:lnTo>
                  <a:lnTo>
                    <a:pt x="4656767" y="7056302"/>
                  </a:lnTo>
                  <a:lnTo>
                    <a:pt x="4677774" y="7063426"/>
                  </a:lnTo>
                  <a:close/>
                </a:path>
                <a:path w="10683240" h="7523480">
                  <a:moveTo>
                    <a:pt x="5092603" y="7009080"/>
                  </a:moveTo>
                  <a:lnTo>
                    <a:pt x="5112072" y="7003426"/>
                  </a:lnTo>
                  <a:lnTo>
                    <a:pt x="5125044" y="6986434"/>
                  </a:lnTo>
                  <a:lnTo>
                    <a:pt x="5133682" y="6970701"/>
                  </a:lnTo>
                  <a:lnTo>
                    <a:pt x="5136608" y="6956626"/>
                  </a:lnTo>
                  <a:lnTo>
                    <a:pt x="5128605" y="6932501"/>
                  </a:lnTo>
                  <a:lnTo>
                    <a:pt x="5117052" y="6922631"/>
                  </a:lnTo>
                  <a:lnTo>
                    <a:pt x="5099984" y="6914363"/>
                  </a:lnTo>
                  <a:lnTo>
                    <a:pt x="5078976" y="6907240"/>
                  </a:lnTo>
                  <a:lnTo>
                    <a:pt x="5059508" y="6912893"/>
                  </a:lnTo>
                  <a:lnTo>
                    <a:pt x="5046536" y="6929885"/>
                  </a:lnTo>
                  <a:lnTo>
                    <a:pt x="5037898" y="6945619"/>
                  </a:lnTo>
                  <a:lnTo>
                    <a:pt x="5034972" y="6959693"/>
                  </a:lnTo>
                  <a:lnTo>
                    <a:pt x="5042975" y="6983818"/>
                  </a:lnTo>
                  <a:lnTo>
                    <a:pt x="5054527" y="6993688"/>
                  </a:lnTo>
                  <a:lnTo>
                    <a:pt x="5071595" y="7001956"/>
                  </a:lnTo>
                  <a:lnTo>
                    <a:pt x="5092603" y="7009080"/>
                  </a:lnTo>
                  <a:close/>
                </a:path>
                <a:path w="10683240" h="7523480">
                  <a:moveTo>
                    <a:pt x="5505331" y="6955344"/>
                  </a:moveTo>
                  <a:lnTo>
                    <a:pt x="5524799" y="6949690"/>
                  </a:lnTo>
                  <a:lnTo>
                    <a:pt x="5537771" y="6932698"/>
                  </a:lnTo>
                  <a:lnTo>
                    <a:pt x="5546410" y="6916965"/>
                  </a:lnTo>
                  <a:lnTo>
                    <a:pt x="5549335" y="6902890"/>
                  </a:lnTo>
                  <a:lnTo>
                    <a:pt x="5541333" y="6878765"/>
                  </a:lnTo>
                  <a:lnTo>
                    <a:pt x="5529780" y="6868895"/>
                  </a:lnTo>
                  <a:lnTo>
                    <a:pt x="5512712" y="6860627"/>
                  </a:lnTo>
                  <a:lnTo>
                    <a:pt x="5491704" y="6853503"/>
                  </a:lnTo>
                  <a:lnTo>
                    <a:pt x="5473122" y="6858900"/>
                  </a:lnTo>
                  <a:lnTo>
                    <a:pt x="5460051" y="6875920"/>
                  </a:lnTo>
                  <a:lnTo>
                    <a:pt x="5450921" y="6891797"/>
                  </a:lnTo>
                  <a:lnTo>
                    <a:pt x="5451241" y="6918153"/>
                  </a:lnTo>
                  <a:lnTo>
                    <a:pt x="5455702" y="6930082"/>
                  </a:lnTo>
                  <a:lnTo>
                    <a:pt x="5467255" y="6939952"/>
                  </a:lnTo>
                  <a:lnTo>
                    <a:pt x="5484323" y="6948220"/>
                  </a:lnTo>
                  <a:lnTo>
                    <a:pt x="5505331" y="6955344"/>
                  </a:lnTo>
                  <a:close/>
                </a:path>
                <a:path w="10683240" h="7523480">
                  <a:moveTo>
                    <a:pt x="5944713" y="6907092"/>
                  </a:moveTo>
                  <a:lnTo>
                    <a:pt x="5964181" y="6901438"/>
                  </a:lnTo>
                  <a:lnTo>
                    <a:pt x="5977153" y="6884446"/>
                  </a:lnTo>
                  <a:lnTo>
                    <a:pt x="5985792" y="6868713"/>
                  </a:lnTo>
                  <a:lnTo>
                    <a:pt x="5985175" y="6842442"/>
                  </a:lnTo>
                  <a:lnTo>
                    <a:pt x="5980714" y="6830513"/>
                  </a:lnTo>
                  <a:lnTo>
                    <a:pt x="5965620" y="6808447"/>
                  </a:lnTo>
                  <a:lnTo>
                    <a:pt x="5948552" y="6800179"/>
                  </a:lnTo>
                  <a:lnTo>
                    <a:pt x="5912504" y="6810648"/>
                  </a:lnTo>
                  <a:lnTo>
                    <a:pt x="5899433" y="6827668"/>
                  </a:lnTo>
                  <a:lnTo>
                    <a:pt x="5890303" y="6843545"/>
                  </a:lnTo>
                  <a:lnTo>
                    <a:pt x="5887081" y="6857705"/>
                  </a:lnTo>
                  <a:lnTo>
                    <a:pt x="5895084" y="6881830"/>
                  </a:lnTo>
                  <a:lnTo>
                    <a:pt x="5906637" y="6891700"/>
                  </a:lnTo>
                  <a:lnTo>
                    <a:pt x="5923705" y="6899968"/>
                  </a:lnTo>
                  <a:lnTo>
                    <a:pt x="5944713" y="6907092"/>
                  </a:lnTo>
                  <a:close/>
                </a:path>
                <a:path w="10683240" h="7523480">
                  <a:moveTo>
                    <a:pt x="6357440" y="6853356"/>
                  </a:moveTo>
                  <a:lnTo>
                    <a:pt x="6376908" y="6847702"/>
                  </a:lnTo>
                  <a:lnTo>
                    <a:pt x="6389880" y="6830710"/>
                  </a:lnTo>
                  <a:lnTo>
                    <a:pt x="6398519" y="6814977"/>
                  </a:lnTo>
                  <a:lnTo>
                    <a:pt x="6401445" y="6800902"/>
                  </a:lnTo>
                  <a:lnTo>
                    <a:pt x="6393442" y="6776777"/>
                  </a:lnTo>
                  <a:lnTo>
                    <a:pt x="6381889" y="6766907"/>
                  </a:lnTo>
                  <a:lnTo>
                    <a:pt x="6364821" y="6758639"/>
                  </a:lnTo>
                  <a:lnTo>
                    <a:pt x="6343813" y="6751516"/>
                  </a:lnTo>
                  <a:lnTo>
                    <a:pt x="6325231" y="6756912"/>
                  </a:lnTo>
                  <a:lnTo>
                    <a:pt x="6312161" y="6773932"/>
                  </a:lnTo>
                  <a:lnTo>
                    <a:pt x="6303030" y="6789809"/>
                  </a:lnTo>
                  <a:lnTo>
                    <a:pt x="6299809" y="6803969"/>
                  </a:lnTo>
                  <a:lnTo>
                    <a:pt x="6307811" y="6828094"/>
                  </a:lnTo>
                  <a:lnTo>
                    <a:pt x="6319364" y="6837964"/>
                  </a:lnTo>
                  <a:lnTo>
                    <a:pt x="6336432" y="6846232"/>
                  </a:lnTo>
                  <a:lnTo>
                    <a:pt x="6357440" y="6853356"/>
                  </a:lnTo>
                  <a:close/>
                </a:path>
                <a:path w="10683240" h="7523480">
                  <a:moveTo>
                    <a:pt x="6772269" y="6799010"/>
                  </a:moveTo>
                  <a:lnTo>
                    <a:pt x="6791737" y="6793356"/>
                  </a:lnTo>
                  <a:lnTo>
                    <a:pt x="6804709" y="6776364"/>
                  </a:lnTo>
                  <a:lnTo>
                    <a:pt x="6813348" y="6760631"/>
                  </a:lnTo>
                  <a:lnTo>
                    <a:pt x="6816273" y="6746556"/>
                  </a:lnTo>
                  <a:lnTo>
                    <a:pt x="6808270" y="6722431"/>
                  </a:lnTo>
                  <a:lnTo>
                    <a:pt x="6796718" y="6712561"/>
                  </a:lnTo>
                  <a:lnTo>
                    <a:pt x="6779650" y="6704293"/>
                  </a:lnTo>
                  <a:lnTo>
                    <a:pt x="6758642" y="6697169"/>
                  </a:lnTo>
                  <a:lnTo>
                    <a:pt x="6739173" y="6702823"/>
                  </a:lnTo>
                  <a:lnTo>
                    <a:pt x="6726202" y="6719815"/>
                  </a:lnTo>
                  <a:lnTo>
                    <a:pt x="6717563" y="6735548"/>
                  </a:lnTo>
                  <a:lnTo>
                    <a:pt x="6718179" y="6761819"/>
                  </a:lnTo>
                  <a:lnTo>
                    <a:pt x="6722640" y="6773748"/>
                  </a:lnTo>
                  <a:lnTo>
                    <a:pt x="6734193" y="6783618"/>
                  </a:lnTo>
                  <a:lnTo>
                    <a:pt x="6751261" y="6791886"/>
                  </a:lnTo>
                  <a:lnTo>
                    <a:pt x="6772269" y="6799010"/>
                  </a:lnTo>
                  <a:close/>
                </a:path>
                <a:path w="10683240" h="7523480">
                  <a:moveTo>
                    <a:pt x="7167530" y="6750346"/>
                  </a:moveTo>
                  <a:lnTo>
                    <a:pt x="7220978" y="6734824"/>
                  </a:lnTo>
                  <a:lnTo>
                    <a:pt x="7226075" y="6706895"/>
                  </a:lnTo>
                  <a:lnTo>
                    <a:pt x="7229001" y="6692820"/>
                  </a:lnTo>
                  <a:lnTo>
                    <a:pt x="7220998" y="6668695"/>
                  </a:lnTo>
                  <a:lnTo>
                    <a:pt x="7209445" y="6658825"/>
                  </a:lnTo>
                  <a:lnTo>
                    <a:pt x="7192377" y="6650557"/>
                  </a:lnTo>
                  <a:lnTo>
                    <a:pt x="7171370" y="6643433"/>
                  </a:lnTo>
                  <a:lnTo>
                    <a:pt x="7156329" y="6661026"/>
                  </a:lnTo>
                  <a:lnTo>
                    <a:pt x="7139717" y="6665850"/>
                  </a:lnTo>
                  <a:lnTo>
                    <a:pt x="7130586" y="6681727"/>
                  </a:lnTo>
                  <a:lnTo>
                    <a:pt x="7130907" y="6708083"/>
                  </a:lnTo>
                  <a:lnTo>
                    <a:pt x="7135368" y="6720012"/>
                  </a:lnTo>
                  <a:lnTo>
                    <a:pt x="7150462" y="6742078"/>
                  </a:lnTo>
                  <a:lnTo>
                    <a:pt x="7167530" y="6750346"/>
                  </a:lnTo>
                  <a:close/>
                </a:path>
                <a:path w="10683240" h="7523480">
                  <a:moveTo>
                    <a:pt x="7601265" y="6703734"/>
                  </a:moveTo>
                  <a:lnTo>
                    <a:pt x="7617192" y="6685884"/>
                  </a:lnTo>
                  <a:lnTo>
                    <a:pt x="7633706" y="6681088"/>
                  </a:lnTo>
                  <a:lnTo>
                    <a:pt x="7642344" y="6665355"/>
                  </a:lnTo>
                  <a:lnTo>
                    <a:pt x="7641728" y="6639084"/>
                  </a:lnTo>
                  <a:lnTo>
                    <a:pt x="7637267" y="6627155"/>
                  </a:lnTo>
                  <a:lnTo>
                    <a:pt x="7622173" y="6605089"/>
                  </a:lnTo>
                  <a:lnTo>
                    <a:pt x="7605104" y="6596821"/>
                  </a:lnTo>
                  <a:lnTo>
                    <a:pt x="7552444" y="6612114"/>
                  </a:lnTo>
                  <a:lnTo>
                    <a:pt x="7546855" y="6640187"/>
                  </a:lnTo>
                  <a:lnTo>
                    <a:pt x="7543634" y="6654347"/>
                  </a:lnTo>
                  <a:lnTo>
                    <a:pt x="7551637" y="6678472"/>
                  </a:lnTo>
                  <a:lnTo>
                    <a:pt x="7563189" y="6688342"/>
                  </a:lnTo>
                  <a:lnTo>
                    <a:pt x="7580257" y="6696610"/>
                  </a:lnTo>
                  <a:lnTo>
                    <a:pt x="7601265" y="6703734"/>
                  </a:lnTo>
                  <a:close/>
                </a:path>
                <a:path w="10683240" h="7523480">
                  <a:moveTo>
                    <a:pt x="8013993" y="6649998"/>
                  </a:moveTo>
                  <a:lnTo>
                    <a:pt x="8033461" y="6644344"/>
                  </a:lnTo>
                  <a:lnTo>
                    <a:pt x="8046433" y="6627352"/>
                  </a:lnTo>
                  <a:lnTo>
                    <a:pt x="8055071" y="6611619"/>
                  </a:lnTo>
                  <a:lnTo>
                    <a:pt x="8054455" y="6585348"/>
                  </a:lnTo>
                  <a:lnTo>
                    <a:pt x="8049994" y="6573419"/>
                  </a:lnTo>
                  <a:lnTo>
                    <a:pt x="8034900" y="6551353"/>
                  </a:lnTo>
                  <a:lnTo>
                    <a:pt x="8017832" y="6543085"/>
                  </a:lnTo>
                  <a:lnTo>
                    <a:pt x="7981784" y="6553554"/>
                  </a:lnTo>
                  <a:lnTo>
                    <a:pt x="7968714" y="6570574"/>
                  </a:lnTo>
                  <a:lnTo>
                    <a:pt x="7959583" y="6586451"/>
                  </a:lnTo>
                  <a:lnTo>
                    <a:pt x="7956361" y="6600611"/>
                  </a:lnTo>
                  <a:lnTo>
                    <a:pt x="7964364" y="6624736"/>
                  </a:lnTo>
                  <a:lnTo>
                    <a:pt x="7975917" y="6634606"/>
                  </a:lnTo>
                  <a:lnTo>
                    <a:pt x="7992985" y="6642874"/>
                  </a:lnTo>
                  <a:lnTo>
                    <a:pt x="8013993" y="6649998"/>
                  </a:lnTo>
                  <a:close/>
                </a:path>
                <a:path w="10683240" h="7523480">
                  <a:moveTo>
                    <a:pt x="8428821" y="6595652"/>
                  </a:moveTo>
                  <a:lnTo>
                    <a:pt x="8448290" y="6589998"/>
                  </a:lnTo>
                  <a:lnTo>
                    <a:pt x="8461262" y="6573006"/>
                  </a:lnTo>
                  <a:lnTo>
                    <a:pt x="8469900" y="6557273"/>
                  </a:lnTo>
                  <a:lnTo>
                    <a:pt x="8472826" y="6543198"/>
                  </a:lnTo>
                  <a:lnTo>
                    <a:pt x="8464823" y="6519073"/>
                  </a:lnTo>
                  <a:lnTo>
                    <a:pt x="8453271" y="6509203"/>
                  </a:lnTo>
                  <a:lnTo>
                    <a:pt x="8436203" y="6500935"/>
                  </a:lnTo>
                  <a:lnTo>
                    <a:pt x="8415195" y="6493811"/>
                  </a:lnTo>
                  <a:lnTo>
                    <a:pt x="8395726" y="6499465"/>
                  </a:lnTo>
                  <a:lnTo>
                    <a:pt x="8382754" y="6516457"/>
                  </a:lnTo>
                  <a:lnTo>
                    <a:pt x="8374116" y="6532190"/>
                  </a:lnTo>
                  <a:lnTo>
                    <a:pt x="8371190" y="6546265"/>
                  </a:lnTo>
                  <a:lnTo>
                    <a:pt x="8379193" y="6570390"/>
                  </a:lnTo>
                  <a:lnTo>
                    <a:pt x="8390745" y="6580260"/>
                  </a:lnTo>
                  <a:lnTo>
                    <a:pt x="8407814" y="6588528"/>
                  </a:lnTo>
                  <a:lnTo>
                    <a:pt x="8428821" y="6595652"/>
                  </a:lnTo>
                  <a:close/>
                </a:path>
                <a:path w="10683240" h="7523480">
                  <a:moveTo>
                    <a:pt x="8841549" y="6541916"/>
                  </a:moveTo>
                  <a:lnTo>
                    <a:pt x="8861017" y="6536262"/>
                  </a:lnTo>
                  <a:lnTo>
                    <a:pt x="8873989" y="6519270"/>
                  </a:lnTo>
                  <a:lnTo>
                    <a:pt x="8882628" y="6503537"/>
                  </a:lnTo>
                  <a:lnTo>
                    <a:pt x="8885554" y="6489462"/>
                  </a:lnTo>
                  <a:lnTo>
                    <a:pt x="8877551" y="6465337"/>
                  </a:lnTo>
                  <a:lnTo>
                    <a:pt x="8865998" y="6455467"/>
                  </a:lnTo>
                  <a:lnTo>
                    <a:pt x="8848930" y="6447199"/>
                  </a:lnTo>
                  <a:lnTo>
                    <a:pt x="8827922" y="6440075"/>
                  </a:lnTo>
                  <a:lnTo>
                    <a:pt x="8809340" y="6445472"/>
                  </a:lnTo>
                  <a:lnTo>
                    <a:pt x="8796270" y="6462492"/>
                  </a:lnTo>
                  <a:lnTo>
                    <a:pt x="8787139" y="6478369"/>
                  </a:lnTo>
                  <a:lnTo>
                    <a:pt x="8787459" y="6504725"/>
                  </a:lnTo>
                  <a:lnTo>
                    <a:pt x="8791921" y="6516654"/>
                  </a:lnTo>
                  <a:lnTo>
                    <a:pt x="8803473" y="6526524"/>
                  </a:lnTo>
                  <a:lnTo>
                    <a:pt x="8820541" y="6534792"/>
                  </a:lnTo>
                  <a:lnTo>
                    <a:pt x="8841549" y="6541916"/>
                  </a:lnTo>
                  <a:close/>
                </a:path>
                <a:path w="10683240" h="7523480">
                  <a:moveTo>
                    <a:pt x="9280931" y="6493664"/>
                  </a:moveTo>
                  <a:lnTo>
                    <a:pt x="9300400" y="6488010"/>
                  </a:lnTo>
                  <a:lnTo>
                    <a:pt x="9313372" y="6471018"/>
                  </a:lnTo>
                  <a:lnTo>
                    <a:pt x="9322010" y="6455285"/>
                  </a:lnTo>
                  <a:lnTo>
                    <a:pt x="9321394" y="6429014"/>
                  </a:lnTo>
                  <a:lnTo>
                    <a:pt x="9316933" y="6417085"/>
                  </a:lnTo>
                  <a:lnTo>
                    <a:pt x="9301838" y="6395019"/>
                  </a:lnTo>
                  <a:lnTo>
                    <a:pt x="9284770" y="6386751"/>
                  </a:lnTo>
                  <a:lnTo>
                    <a:pt x="9248722" y="6397220"/>
                  </a:lnTo>
                  <a:lnTo>
                    <a:pt x="9235652" y="6414240"/>
                  </a:lnTo>
                  <a:lnTo>
                    <a:pt x="9226521" y="6430117"/>
                  </a:lnTo>
                  <a:lnTo>
                    <a:pt x="9223300" y="6444277"/>
                  </a:lnTo>
                  <a:lnTo>
                    <a:pt x="9231303" y="6468402"/>
                  </a:lnTo>
                  <a:lnTo>
                    <a:pt x="9242855" y="6478272"/>
                  </a:lnTo>
                  <a:lnTo>
                    <a:pt x="9259923" y="6486540"/>
                  </a:lnTo>
                  <a:lnTo>
                    <a:pt x="9280931" y="6493664"/>
                  </a:lnTo>
                  <a:close/>
                </a:path>
                <a:path w="10683240" h="7523480">
                  <a:moveTo>
                    <a:pt x="9695759" y="6439317"/>
                  </a:moveTo>
                  <a:lnTo>
                    <a:pt x="9715228" y="6433664"/>
                  </a:lnTo>
                  <a:lnTo>
                    <a:pt x="9728200" y="6416672"/>
                  </a:lnTo>
                  <a:lnTo>
                    <a:pt x="9736838" y="6400938"/>
                  </a:lnTo>
                  <a:lnTo>
                    <a:pt x="9739764" y="6386864"/>
                  </a:lnTo>
                  <a:lnTo>
                    <a:pt x="9731761" y="6362739"/>
                  </a:lnTo>
                  <a:lnTo>
                    <a:pt x="9720209" y="6352869"/>
                  </a:lnTo>
                  <a:lnTo>
                    <a:pt x="9703140" y="6344601"/>
                  </a:lnTo>
                  <a:lnTo>
                    <a:pt x="9682133" y="6337477"/>
                  </a:lnTo>
                  <a:lnTo>
                    <a:pt x="9662664" y="6343131"/>
                  </a:lnTo>
                  <a:lnTo>
                    <a:pt x="9649692" y="6360123"/>
                  </a:lnTo>
                  <a:lnTo>
                    <a:pt x="9641054" y="6375856"/>
                  </a:lnTo>
                  <a:lnTo>
                    <a:pt x="9638128" y="6389931"/>
                  </a:lnTo>
                  <a:lnTo>
                    <a:pt x="9646131" y="6414056"/>
                  </a:lnTo>
                  <a:lnTo>
                    <a:pt x="9657684" y="6423926"/>
                  </a:lnTo>
                  <a:lnTo>
                    <a:pt x="9674752" y="6432194"/>
                  </a:lnTo>
                  <a:lnTo>
                    <a:pt x="9695759" y="6439317"/>
                  </a:lnTo>
                  <a:close/>
                </a:path>
                <a:path w="10683240" h="7523480">
                  <a:moveTo>
                    <a:pt x="10091021" y="6390654"/>
                  </a:moveTo>
                  <a:lnTo>
                    <a:pt x="10127956" y="6379928"/>
                  </a:lnTo>
                  <a:lnTo>
                    <a:pt x="10140927" y="6362936"/>
                  </a:lnTo>
                  <a:lnTo>
                    <a:pt x="10149566" y="6347202"/>
                  </a:lnTo>
                  <a:lnTo>
                    <a:pt x="10152492" y="6333128"/>
                  </a:lnTo>
                  <a:lnTo>
                    <a:pt x="10144489" y="6309003"/>
                  </a:lnTo>
                  <a:lnTo>
                    <a:pt x="10132936" y="6299133"/>
                  </a:lnTo>
                  <a:lnTo>
                    <a:pt x="10115868" y="6290865"/>
                  </a:lnTo>
                  <a:lnTo>
                    <a:pt x="10094860" y="6283741"/>
                  </a:lnTo>
                  <a:lnTo>
                    <a:pt x="10076278" y="6289138"/>
                  </a:lnTo>
                  <a:lnTo>
                    <a:pt x="10063208" y="6306158"/>
                  </a:lnTo>
                  <a:lnTo>
                    <a:pt x="10054077" y="6322034"/>
                  </a:lnTo>
                  <a:lnTo>
                    <a:pt x="10054397" y="6348391"/>
                  </a:lnTo>
                  <a:lnTo>
                    <a:pt x="10058859" y="6360320"/>
                  </a:lnTo>
                  <a:lnTo>
                    <a:pt x="10073953" y="6382386"/>
                  </a:lnTo>
                  <a:lnTo>
                    <a:pt x="10091021" y="6390654"/>
                  </a:lnTo>
                  <a:close/>
                </a:path>
                <a:path w="10683240" h="7523480">
                  <a:moveTo>
                    <a:pt x="10503748" y="6336918"/>
                  </a:moveTo>
                  <a:lnTo>
                    <a:pt x="10540683" y="6326192"/>
                  </a:lnTo>
                  <a:lnTo>
                    <a:pt x="10553655" y="6309200"/>
                  </a:lnTo>
                  <a:lnTo>
                    <a:pt x="10562293" y="6293466"/>
                  </a:lnTo>
                  <a:lnTo>
                    <a:pt x="10565219" y="6279392"/>
                  </a:lnTo>
                  <a:lnTo>
                    <a:pt x="10557216" y="6255267"/>
                  </a:lnTo>
                  <a:lnTo>
                    <a:pt x="10545663" y="6245397"/>
                  </a:lnTo>
                  <a:lnTo>
                    <a:pt x="10528595" y="6237129"/>
                  </a:lnTo>
                  <a:lnTo>
                    <a:pt x="10507588" y="6230005"/>
                  </a:lnTo>
                  <a:lnTo>
                    <a:pt x="10492547" y="6247598"/>
                  </a:lnTo>
                  <a:lnTo>
                    <a:pt x="10475935" y="6252422"/>
                  </a:lnTo>
                  <a:lnTo>
                    <a:pt x="10466804" y="6268298"/>
                  </a:lnTo>
                  <a:lnTo>
                    <a:pt x="10467125" y="6294655"/>
                  </a:lnTo>
                  <a:lnTo>
                    <a:pt x="10471586" y="6306584"/>
                  </a:lnTo>
                  <a:lnTo>
                    <a:pt x="10486680" y="6328650"/>
                  </a:lnTo>
                  <a:lnTo>
                    <a:pt x="10503748" y="6336918"/>
                  </a:lnTo>
                  <a:close/>
                </a:path>
                <a:path w="10683240" h="7523480">
                  <a:moveTo>
                    <a:pt x="2034898" y="18363"/>
                  </a:moveTo>
                  <a:lnTo>
                    <a:pt x="1972607" y="0"/>
                  </a:lnTo>
                  <a:lnTo>
                    <a:pt x="0" y="244785"/>
                  </a:lnTo>
                  <a:lnTo>
                    <a:pt x="2509" y="269117"/>
                  </a:lnTo>
                  <a:lnTo>
                    <a:pt x="2034898" y="18363"/>
                  </a:lnTo>
                  <a:close/>
                </a:path>
              </a:pathLst>
            </a:custGeom>
            <a:solidFill>
              <a:srgbClr val="F6B1BD"/>
            </a:solidFill>
          </p:spPr>
          <p:txBody>
            <a:bodyPr wrap="square" lIns="0" tIns="0" rIns="0" bIns="0" rtlCol="0"/>
            <a:lstStyle/>
            <a:p>
              <a:endParaRPr sz="1200">
                <a:solidFill>
                  <a:prstClr val="black"/>
                </a:solidFill>
              </a:endParaRPr>
            </a:p>
          </p:txBody>
        </p:sp>
        <p:sp>
          <p:nvSpPr>
            <p:cNvPr id="5" name="object 5"/>
            <p:cNvSpPr/>
            <p:nvPr/>
          </p:nvSpPr>
          <p:spPr>
            <a:xfrm>
              <a:off x="1029171" y="824520"/>
              <a:ext cx="4930140" cy="7018020"/>
            </a:xfrm>
            <a:custGeom>
              <a:avLst/>
              <a:gdLst/>
              <a:ahLst/>
              <a:cxnLst/>
              <a:rect l="l" t="t" r="r" b="b"/>
              <a:pathLst>
                <a:path w="4930140" h="7018020">
                  <a:moveTo>
                    <a:pt x="4780108" y="0"/>
                  </a:moveTo>
                  <a:lnTo>
                    <a:pt x="4929732" y="6913962"/>
                  </a:lnTo>
                  <a:lnTo>
                    <a:pt x="149624" y="7017409"/>
                  </a:lnTo>
                  <a:lnTo>
                    <a:pt x="0" y="103446"/>
                  </a:lnTo>
                  <a:lnTo>
                    <a:pt x="4780108" y="0"/>
                  </a:lnTo>
                  <a:close/>
                </a:path>
              </a:pathLst>
            </a:custGeom>
            <a:solidFill>
              <a:srgbClr val="F76645"/>
            </a:solidFill>
          </p:spPr>
          <p:txBody>
            <a:bodyPr wrap="square" lIns="0" tIns="0" rIns="0" bIns="0" rtlCol="0"/>
            <a:lstStyle/>
            <a:p>
              <a:endParaRPr sz="1200">
                <a:solidFill>
                  <a:prstClr val="black"/>
                </a:solidFill>
              </a:endParaRPr>
            </a:p>
          </p:txBody>
        </p:sp>
        <p:sp>
          <p:nvSpPr>
            <p:cNvPr id="6" name="object 6"/>
            <p:cNvSpPr/>
            <p:nvPr/>
          </p:nvSpPr>
          <p:spPr>
            <a:xfrm>
              <a:off x="1029068" y="879029"/>
              <a:ext cx="2056764" cy="6938645"/>
            </a:xfrm>
            <a:custGeom>
              <a:avLst/>
              <a:gdLst/>
              <a:ahLst/>
              <a:cxnLst/>
              <a:rect l="l" t="t" r="r" b="b"/>
              <a:pathLst>
                <a:path w="2056764" h="6938645">
                  <a:moveTo>
                    <a:pt x="2056739" y="8864"/>
                  </a:moveTo>
                  <a:lnTo>
                    <a:pt x="2056549" y="0"/>
                  </a:lnTo>
                  <a:lnTo>
                    <a:pt x="1764487" y="6311"/>
                  </a:lnTo>
                  <a:lnTo>
                    <a:pt x="1751787" y="6591"/>
                  </a:lnTo>
                  <a:lnTo>
                    <a:pt x="1459725" y="12915"/>
                  </a:lnTo>
                  <a:lnTo>
                    <a:pt x="1447025" y="13182"/>
                  </a:lnTo>
                  <a:lnTo>
                    <a:pt x="1154963" y="19507"/>
                  </a:lnTo>
                  <a:lnTo>
                    <a:pt x="1142733" y="19773"/>
                  </a:lnTo>
                  <a:lnTo>
                    <a:pt x="1142276" y="19773"/>
                  </a:lnTo>
                  <a:lnTo>
                    <a:pt x="0" y="44500"/>
                  </a:lnTo>
                  <a:lnTo>
                    <a:pt x="190" y="53378"/>
                  </a:lnTo>
                  <a:lnTo>
                    <a:pt x="1142466" y="28651"/>
                  </a:lnTo>
                  <a:lnTo>
                    <a:pt x="1148842" y="323354"/>
                  </a:lnTo>
                  <a:lnTo>
                    <a:pt x="6565" y="348068"/>
                  </a:lnTo>
                  <a:lnTo>
                    <a:pt x="6756" y="356946"/>
                  </a:lnTo>
                  <a:lnTo>
                    <a:pt x="1149032" y="332232"/>
                  </a:lnTo>
                  <a:lnTo>
                    <a:pt x="1155407" y="626922"/>
                  </a:lnTo>
                  <a:lnTo>
                    <a:pt x="13144" y="651649"/>
                  </a:lnTo>
                  <a:lnTo>
                    <a:pt x="13335" y="660514"/>
                  </a:lnTo>
                  <a:lnTo>
                    <a:pt x="1155598" y="635800"/>
                  </a:lnTo>
                  <a:lnTo>
                    <a:pt x="1161973" y="930490"/>
                  </a:lnTo>
                  <a:lnTo>
                    <a:pt x="19710" y="955217"/>
                  </a:lnTo>
                  <a:lnTo>
                    <a:pt x="19900" y="964082"/>
                  </a:lnTo>
                  <a:lnTo>
                    <a:pt x="1162164" y="939368"/>
                  </a:lnTo>
                  <a:lnTo>
                    <a:pt x="1168552" y="1234059"/>
                  </a:lnTo>
                  <a:lnTo>
                    <a:pt x="26276" y="1258773"/>
                  </a:lnTo>
                  <a:lnTo>
                    <a:pt x="26466" y="1267637"/>
                  </a:lnTo>
                  <a:lnTo>
                    <a:pt x="1168742" y="1242923"/>
                  </a:lnTo>
                  <a:lnTo>
                    <a:pt x="1175118" y="1537627"/>
                  </a:lnTo>
                  <a:lnTo>
                    <a:pt x="32842" y="1562341"/>
                  </a:lnTo>
                  <a:lnTo>
                    <a:pt x="33045" y="1571218"/>
                  </a:lnTo>
                  <a:lnTo>
                    <a:pt x="1175308" y="1546491"/>
                  </a:lnTo>
                  <a:lnTo>
                    <a:pt x="1181684" y="1841195"/>
                  </a:lnTo>
                  <a:lnTo>
                    <a:pt x="39420" y="1865909"/>
                  </a:lnTo>
                  <a:lnTo>
                    <a:pt x="39611" y="1874786"/>
                  </a:lnTo>
                  <a:lnTo>
                    <a:pt x="1181874" y="1850072"/>
                  </a:lnTo>
                  <a:lnTo>
                    <a:pt x="1188250" y="2144763"/>
                  </a:lnTo>
                  <a:lnTo>
                    <a:pt x="45986" y="2169490"/>
                  </a:lnTo>
                  <a:lnTo>
                    <a:pt x="46177" y="2178354"/>
                  </a:lnTo>
                  <a:lnTo>
                    <a:pt x="1188453" y="2153640"/>
                  </a:lnTo>
                  <a:lnTo>
                    <a:pt x="1194828" y="2448331"/>
                  </a:lnTo>
                  <a:lnTo>
                    <a:pt x="52552" y="2473045"/>
                  </a:lnTo>
                  <a:lnTo>
                    <a:pt x="52743" y="2481910"/>
                  </a:lnTo>
                  <a:lnTo>
                    <a:pt x="1195019" y="2457196"/>
                  </a:lnTo>
                  <a:lnTo>
                    <a:pt x="1201394" y="2751899"/>
                  </a:lnTo>
                  <a:lnTo>
                    <a:pt x="59131" y="2776613"/>
                  </a:lnTo>
                  <a:lnTo>
                    <a:pt x="59321" y="2785491"/>
                  </a:lnTo>
                  <a:lnTo>
                    <a:pt x="1201585" y="2760764"/>
                  </a:lnTo>
                  <a:lnTo>
                    <a:pt x="1207960" y="3055467"/>
                  </a:lnTo>
                  <a:lnTo>
                    <a:pt x="65697" y="3080181"/>
                  </a:lnTo>
                  <a:lnTo>
                    <a:pt x="65887" y="3089059"/>
                  </a:lnTo>
                  <a:lnTo>
                    <a:pt x="1208151" y="3064332"/>
                  </a:lnTo>
                  <a:lnTo>
                    <a:pt x="1214539" y="3359035"/>
                  </a:lnTo>
                  <a:lnTo>
                    <a:pt x="72263" y="3383750"/>
                  </a:lnTo>
                  <a:lnTo>
                    <a:pt x="72453" y="3392614"/>
                  </a:lnTo>
                  <a:lnTo>
                    <a:pt x="1214729" y="3367900"/>
                  </a:lnTo>
                  <a:lnTo>
                    <a:pt x="1221105" y="3662603"/>
                  </a:lnTo>
                  <a:lnTo>
                    <a:pt x="78828" y="3687318"/>
                  </a:lnTo>
                  <a:lnTo>
                    <a:pt x="79019" y="3696182"/>
                  </a:lnTo>
                  <a:lnTo>
                    <a:pt x="1221295" y="3671468"/>
                  </a:lnTo>
                  <a:lnTo>
                    <a:pt x="1227670" y="3966172"/>
                  </a:lnTo>
                  <a:lnTo>
                    <a:pt x="85407" y="3990886"/>
                  </a:lnTo>
                  <a:lnTo>
                    <a:pt x="85598" y="3999750"/>
                  </a:lnTo>
                  <a:lnTo>
                    <a:pt x="1227861" y="3975036"/>
                  </a:lnTo>
                  <a:lnTo>
                    <a:pt x="1234236" y="4269740"/>
                  </a:lnTo>
                  <a:lnTo>
                    <a:pt x="91973" y="4294454"/>
                  </a:lnTo>
                  <a:lnTo>
                    <a:pt x="92163" y="4303331"/>
                  </a:lnTo>
                  <a:lnTo>
                    <a:pt x="1234440" y="4278604"/>
                  </a:lnTo>
                  <a:lnTo>
                    <a:pt x="1240815" y="4573308"/>
                  </a:lnTo>
                  <a:lnTo>
                    <a:pt x="98539" y="4598022"/>
                  </a:lnTo>
                  <a:lnTo>
                    <a:pt x="98729" y="4606887"/>
                  </a:lnTo>
                  <a:lnTo>
                    <a:pt x="1241005" y="4582172"/>
                  </a:lnTo>
                  <a:lnTo>
                    <a:pt x="1247381" y="4876876"/>
                  </a:lnTo>
                  <a:lnTo>
                    <a:pt x="105117" y="4901590"/>
                  </a:lnTo>
                  <a:lnTo>
                    <a:pt x="105308" y="4910455"/>
                  </a:lnTo>
                  <a:lnTo>
                    <a:pt x="1247571" y="4885741"/>
                  </a:lnTo>
                  <a:lnTo>
                    <a:pt x="1253947" y="5180444"/>
                  </a:lnTo>
                  <a:lnTo>
                    <a:pt x="111683" y="5205158"/>
                  </a:lnTo>
                  <a:lnTo>
                    <a:pt x="111874" y="5214023"/>
                  </a:lnTo>
                  <a:lnTo>
                    <a:pt x="1254137" y="5189309"/>
                  </a:lnTo>
                  <a:lnTo>
                    <a:pt x="1260525" y="5484012"/>
                  </a:lnTo>
                  <a:lnTo>
                    <a:pt x="118249" y="5508726"/>
                  </a:lnTo>
                  <a:lnTo>
                    <a:pt x="118440" y="5517604"/>
                  </a:lnTo>
                  <a:lnTo>
                    <a:pt x="1260716" y="5492877"/>
                  </a:lnTo>
                  <a:lnTo>
                    <a:pt x="1267091" y="5787568"/>
                  </a:lnTo>
                  <a:lnTo>
                    <a:pt x="124815" y="5812294"/>
                  </a:lnTo>
                  <a:lnTo>
                    <a:pt x="125006" y="5821159"/>
                  </a:lnTo>
                  <a:lnTo>
                    <a:pt x="1267282" y="5796445"/>
                  </a:lnTo>
                  <a:lnTo>
                    <a:pt x="1273657" y="6091148"/>
                  </a:lnTo>
                  <a:lnTo>
                    <a:pt x="131394" y="6115863"/>
                  </a:lnTo>
                  <a:lnTo>
                    <a:pt x="131584" y="6124727"/>
                  </a:lnTo>
                  <a:lnTo>
                    <a:pt x="1273848" y="6100013"/>
                  </a:lnTo>
                  <a:lnTo>
                    <a:pt x="1280223" y="6394717"/>
                  </a:lnTo>
                  <a:lnTo>
                    <a:pt x="137960" y="6419431"/>
                  </a:lnTo>
                  <a:lnTo>
                    <a:pt x="138150" y="6428295"/>
                  </a:lnTo>
                  <a:lnTo>
                    <a:pt x="1280426" y="6403581"/>
                  </a:lnTo>
                  <a:lnTo>
                    <a:pt x="1286802" y="6698285"/>
                  </a:lnTo>
                  <a:lnTo>
                    <a:pt x="144526" y="6722999"/>
                  </a:lnTo>
                  <a:lnTo>
                    <a:pt x="144716" y="6731863"/>
                  </a:lnTo>
                  <a:lnTo>
                    <a:pt x="1286992" y="6707149"/>
                  </a:lnTo>
                  <a:lnTo>
                    <a:pt x="1291996" y="6938188"/>
                  </a:lnTo>
                  <a:lnTo>
                    <a:pt x="1304683" y="6937908"/>
                  </a:lnTo>
                  <a:lnTo>
                    <a:pt x="1155153" y="28371"/>
                  </a:lnTo>
                  <a:lnTo>
                    <a:pt x="1447215" y="22072"/>
                  </a:lnTo>
                  <a:lnTo>
                    <a:pt x="1453578" y="316763"/>
                  </a:lnTo>
                  <a:lnTo>
                    <a:pt x="1161999" y="323075"/>
                  </a:lnTo>
                  <a:lnTo>
                    <a:pt x="1162189" y="331939"/>
                  </a:lnTo>
                  <a:lnTo>
                    <a:pt x="1453769" y="325628"/>
                  </a:lnTo>
                  <a:lnTo>
                    <a:pt x="1460144" y="620331"/>
                  </a:lnTo>
                  <a:lnTo>
                    <a:pt x="1168565" y="626643"/>
                  </a:lnTo>
                  <a:lnTo>
                    <a:pt x="1168755" y="635508"/>
                  </a:lnTo>
                  <a:lnTo>
                    <a:pt x="1460334" y="629196"/>
                  </a:lnTo>
                  <a:lnTo>
                    <a:pt x="1466710" y="923899"/>
                  </a:lnTo>
                  <a:lnTo>
                    <a:pt x="1175143" y="930211"/>
                  </a:lnTo>
                  <a:lnTo>
                    <a:pt x="1175334" y="939076"/>
                  </a:lnTo>
                  <a:lnTo>
                    <a:pt x="1466900" y="932776"/>
                  </a:lnTo>
                  <a:lnTo>
                    <a:pt x="1473276" y="1227467"/>
                  </a:lnTo>
                  <a:lnTo>
                    <a:pt x="1181709" y="1233766"/>
                  </a:lnTo>
                  <a:lnTo>
                    <a:pt x="1181900" y="1242644"/>
                  </a:lnTo>
                  <a:lnTo>
                    <a:pt x="1473466" y="1236332"/>
                  </a:lnTo>
                  <a:lnTo>
                    <a:pt x="1479842" y="1531035"/>
                  </a:lnTo>
                  <a:lnTo>
                    <a:pt x="1188275" y="1537335"/>
                  </a:lnTo>
                  <a:lnTo>
                    <a:pt x="1188466" y="1546212"/>
                  </a:lnTo>
                  <a:lnTo>
                    <a:pt x="1480032" y="1539900"/>
                  </a:lnTo>
                  <a:lnTo>
                    <a:pt x="1486408" y="1834603"/>
                  </a:lnTo>
                  <a:lnTo>
                    <a:pt x="1194841" y="1840915"/>
                  </a:lnTo>
                  <a:lnTo>
                    <a:pt x="1195031" y="1849780"/>
                  </a:lnTo>
                  <a:lnTo>
                    <a:pt x="1486598" y="1843468"/>
                  </a:lnTo>
                  <a:lnTo>
                    <a:pt x="1492973" y="2138172"/>
                  </a:lnTo>
                  <a:lnTo>
                    <a:pt x="1201420" y="2144484"/>
                  </a:lnTo>
                  <a:lnTo>
                    <a:pt x="1201610" y="2153348"/>
                  </a:lnTo>
                  <a:lnTo>
                    <a:pt x="1493164" y="2147036"/>
                  </a:lnTo>
                  <a:lnTo>
                    <a:pt x="1499539" y="2441740"/>
                  </a:lnTo>
                  <a:lnTo>
                    <a:pt x="1207985" y="2448039"/>
                  </a:lnTo>
                  <a:lnTo>
                    <a:pt x="1208176" y="2456916"/>
                  </a:lnTo>
                  <a:lnTo>
                    <a:pt x="1499730" y="2450604"/>
                  </a:lnTo>
                  <a:lnTo>
                    <a:pt x="1506105" y="2745308"/>
                  </a:lnTo>
                  <a:lnTo>
                    <a:pt x="1214551" y="2751607"/>
                  </a:lnTo>
                  <a:lnTo>
                    <a:pt x="1214742" y="2760484"/>
                  </a:lnTo>
                  <a:lnTo>
                    <a:pt x="1506296" y="2754172"/>
                  </a:lnTo>
                  <a:lnTo>
                    <a:pt x="1512671" y="3048876"/>
                  </a:lnTo>
                  <a:lnTo>
                    <a:pt x="1221130" y="3055188"/>
                  </a:lnTo>
                  <a:lnTo>
                    <a:pt x="1221320" y="3064052"/>
                  </a:lnTo>
                  <a:lnTo>
                    <a:pt x="1512862" y="3057741"/>
                  </a:lnTo>
                  <a:lnTo>
                    <a:pt x="1519237" y="3352431"/>
                  </a:lnTo>
                  <a:lnTo>
                    <a:pt x="1227696" y="3358743"/>
                  </a:lnTo>
                  <a:lnTo>
                    <a:pt x="1227886" y="3367608"/>
                  </a:lnTo>
                  <a:lnTo>
                    <a:pt x="1519428" y="3361309"/>
                  </a:lnTo>
                  <a:lnTo>
                    <a:pt x="1525803" y="3656012"/>
                  </a:lnTo>
                  <a:lnTo>
                    <a:pt x="1234262" y="3662311"/>
                  </a:lnTo>
                  <a:lnTo>
                    <a:pt x="1234452" y="3671176"/>
                  </a:lnTo>
                  <a:lnTo>
                    <a:pt x="1525993" y="3664877"/>
                  </a:lnTo>
                  <a:lnTo>
                    <a:pt x="1532369" y="3959580"/>
                  </a:lnTo>
                  <a:lnTo>
                    <a:pt x="1240828" y="3965879"/>
                  </a:lnTo>
                  <a:lnTo>
                    <a:pt x="1241018" y="3974757"/>
                  </a:lnTo>
                  <a:lnTo>
                    <a:pt x="1532559" y="3968445"/>
                  </a:lnTo>
                  <a:lnTo>
                    <a:pt x="1538935" y="4263148"/>
                  </a:lnTo>
                  <a:lnTo>
                    <a:pt x="1247406" y="4269448"/>
                  </a:lnTo>
                  <a:lnTo>
                    <a:pt x="1247597" y="4278325"/>
                  </a:lnTo>
                  <a:lnTo>
                    <a:pt x="1539125" y="4272013"/>
                  </a:lnTo>
                  <a:lnTo>
                    <a:pt x="1545501" y="4566704"/>
                  </a:lnTo>
                  <a:lnTo>
                    <a:pt x="1253972" y="4573016"/>
                  </a:lnTo>
                  <a:lnTo>
                    <a:pt x="1254163" y="4581880"/>
                  </a:lnTo>
                  <a:lnTo>
                    <a:pt x="1545704" y="4575581"/>
                  </a:lnTo>
                  <a:lnTo>
                    <a:pt x="1552079" y="4870272"/>
                  </a:lnTo>
                  <a:lnTo>
                    <a:pt x="1260538" y="4876584"/>
                  </a:lnTo>
                  <a:lnTo>
                    <a:pt x="1260729" y="4885448"/>
                  </a:lnTo>
                  <a:lnTo>
                    <a:pt x="1552282" y="4879149"/>
                  </a:lnTo>
                  <a:lnTo>
                    <a:pt x="1558658" y="5173853"/>
                  </a:lnTo>
                  <a:lnTo>
                    <a:pt x="1267104" y="5180152"/>
                  </a:lnTo>
                  <a:lnTo>
                    <a:pt x="1267307" y="5189029"/>
                  </a:lnTo>
                  <a:lnTo>
                    <a:pt x="1558848" y="5182717"/>
                  </a:lnTo>
                  <a:lnTo>
                    <a:pt x="1565236" y="5477421"/>
                  </a:lnTo>
                  <a:lnTo>
                    <a:pt x="1273683" y="5483720"/>
                  </a:lnTo>
                  <a:lnTo>
                    <a:pt x="1273873" y="5492597"/>
                  </a:lnTo>
                  <a:lnTo>
                    <a:pt x="1565427" y="5486285"/>
                  </a:lnTo>
                  <a:lnTo>
                    <a:pt x="1571815" y="5780976"/>
                  </a:lnTo>
                  <a:lnTo>
                    <a:pt x="1280248" y="5787288"/>
                  </a:lnTo>
                  <a:lnTo>
                    <a:pt x="1280439" y="5796153"/>
                  </a:lnTo>
                  <a:lnTo>
                    <a:pt x="1572006" y="5789854"/>
                  </a:lnTo>
                  <a:lnTo>
                    <a:pt x="1578394" y="6084544"/>
                  </a:lnTo>
                  <a:lnTo>
                    <a:pt x="1286814" y="6090856"/>
                  </a:lnTo>
                  <a:lnTo>
                    <a:pt x="1287005" y="6099721"/>
                  </a:lnTo>
                  <a:lnTo>
                    <a:pt x="1578584" y="6093422"/>
                  </a:lnTo>
                  <a:lnTo>
                    <a:pt x="1584972" y="6388125"/>
                  </a:lnTo>
                  <a:lnTo>
                    <a:pt x="1293393" y="6394424"/>
                  </a:lnTo>
                  <a:lnTo>
                    <a:pt x="1293583" y="6403289"/>
                  </a:lnTo>
                  <a:lnTo>
                    <a:pt x="1585163" y="6396990"/>
                  </a:lnTo>
                  <a:lnTo>
                    <a:pt x="1591551" y="6691693"/>
                  </a:lnTo>
                  <a:lnTo>
                    <a:pt x="1299959" y="6697993"/>
                  </a:lnTo>
                  <a:lnTo>
                    <a:pt x="1300149" y="6706870"/>
                  </a:lnTo>
                  <a:lnTo>
                    <a:pt x="1591741" y="6700558"/>
                  </a:lnTo>
                  <a:lnTo>
                    <a:pt x="1596745" y="6931596"/>
                  </a:lnTo>
                  <a:lnTo>
                    <a:pt x="1609445" y="6931317"/>
                  </a:lnTo>
                  <a:lnTo>
                    <a:pt x="1459915" y="21780"/>
                  </a:lnTo>
                  <a:lnTo>
                    <a:pt x="1751977" y="15455"/>
                  </a:lnTo>
                  <a:lnTo>
                    <a:pt x="1791169" y="1828012"/>
                  </a:lnTo>
                  <a:lnTo>
                    <a:pt x="1499577" y="1834311"/>
                  </a:lnTo>
                  <a:lnTo>
                    <a:pt x="1499768" y="1843189"/>
                  </a:lnTo>
                  <a:lnTo>
                    <a:pt x="1791360" y="1836877"/>
                  </a:lnTo>
                  <a:lnTo>
                    <a:pt x="1797735" y="2131580"/>
                  </a:lnTo>
                  <a:lnTo>
                    <a:pt x="1506143" y="2137892"/>
                  </a:lnTo>
                  <a:lnTo>
                    <a:pt x="1506334" y="2146757"/>
                  </a:lnTo>
                  <a:lnTo>
                    <a:pt x="1797926" y="2140445"/>
                  </a:lnTo>
                  <a:lnTo>
                    <a:pt x="1804301" y="2435136"/>
                  </a:lnTo>
                  <a:lnTo>
                    <a:pt x="1512709" y="2441448"/>
                  </a:lnTo>
                  <a:lnTo>
                    <a:pt x="1512900" y="2450312"/>
                  </a:lnTo>
                  <a:lnTo>
                    <a:pt x="1804492" y="2444013"/>
                  </a:lnTo>
                  <a:lnTo>
                    <a:pt x="1810867" y="2738717"/>
                  </a:lnTo>
                  <a:lnTo>
                    <a:pt x="1519288" y="2745016"/>
                  </a:lnTo>
                  <a:lnTo>
                    <a:pt x="1519478" y="2753880"/>
                  </a:lnTo>
                  <a:lnTo>
                    <a:pt x="1811058" y="2747581"/>
                  </a:lnTo>
                  <a:lnTo>
                    <a:pt x="1817433" y="3042285"/>
                  </a:lnTo>
                  <a:lnTo>
                    <a:pt x="1525854" y="3048584"/>
                  </a:lnTo>
                  <a:lnTo>
                    <a:pt x="1526044" y="3057461"/>
                  </a:lnTo>
                  <a:lnTo>
                    <a:pt x="1817624" y="3051149"/>
                  </a:lnTo>
                  <a:lnTo>
                    <a:pt x="1823999" y="3345840"/>
                  </a:lnTo>
                  <a:lnTo>
                    <a:pt x="1532420" y="3352152"/>
                  </a:lnTo>
                  <a:lnTo>
                    <a:pt x="1532610" y="3361017"/>
                  </a:lnTo>
                  <a:lnTo>
                    <a:pt x="1824189" y="3354705"/>
                  </a:lnTo>
                  <a:lnTo>
                    <a:pt x="1830565" y="3649408"/>
                  </a:lnTo>
                  <a:lnTo>
                    <a:pt x="1538986" y="3655720"/>
                  </a:lnTo>
                  <a:lnTo>
                    <a:pt x="1539189" y="3664585"/>
                  </a:lnTo>
                  <a:lnTo>
                    <a:pt x="1830755" y="3658285"/>
                  </a:lnTo>
                  <a:lnTo>
                    <a:pt x="1837131" y="3952976"/>
                  </a:lnTo>
                  <a:lnTo>
                    <a:pt x="1545564" y="3959288"/>
                  </a:lnTo>
                  <a:lnTo>
                    <a:pt x="1545755" y="3968153"/>
                  </a:lnTo>
                  <a:lnTo>
                    <a:pt x="1837321" y="3961854"/>
                  </a:lnTo>
                  <a:lnTo>
                    <a:pt x="1843697" y="4256557"/>
                  </a:lnTo>
                  <a:lnTo>
                    <a:pt x="1552130" y="4262856"/>
                  </a:lnTo>
                  <a:lnTo>
                    <a:pt x="1552321" y="4271734"/>
                  </a:lnTo>
                  <a:lnTo>
                    <a:pt x="1843887" y="4265422"/>
                  </a:lnTo>
                  <a:lnTo>
                    <a:pt x="1850263" y="4560113"/>
                  </a:lnTo>
                  <a:lnTo>
                    <a:pt x="1558696" y="4566424"/>
                  </a:lnTo>
                  <a:lnTo>
                    <a:pt x="1558886" y="4575289"/>
                  </a:lnTo>
                  <a:lnTo>
                    <a:pt x="1850466" y="4568977"/>
                  </a:lnTo>
                  <a:lnTo>
                    <a:pt x="1856841" y="4863681"/>
                  </a:lnTo>
                  <a:lnTo>
                    <a:pt x="1565275" y="4869993"/>
                  </a:lnTo>
                  <a:lnTo>
                    <a:pt x="1565465" y="4878857"/>
                  </a:lnTo>
                  <a:lnTo>
                    <a:pt x="1857044" y="4872558"/>
                  </a:lnTo>
                  <a:lnTo>
                    <a:pt x="1863420" y="5167249"/>
                  </a:lnTo>
                  <a:lnTo>
                    <a:pt x="1571840" y="5173561"/>
                  </a:lnTo>
                  <a:lnTo>
                    <a:pt x="1572031" y="5182425"/>
                  </a:lnTo>
                  <a:lnTo>
                    <a:pt x="1863610" y="5176126"/>
                  </a:lnTo>
                  <a:lnTo>
                    <a:pt x="1869998" y="5470830"/>
                  </a:lnTo>
                  <a:lnTo>
                    <a:pt x="1578406" y="5477129"/>
                  </a:lnTo>
                  <a:lnTo>
                    <a:pt x="1578597" y="5485993"/>
                  </a:lnTo>
                  <a:lnTo>
                    <a:pt x="1870189" y="5479694"/>
                  </a:lnTo>
                  <a:lnTo>
                    <a:pt x="1876577" y="5774385"/>
                  </a:lnTo>
                  <a:lnTo>
                    <a:pt x="1584972" y="5780697"/>
                  </a:lnTo>
                  <a:lnTo>
                    <a:pt x="1585175" y="5789561"/>
                  </a:lnTo>
                  <a:lnTo>
                    <a:pt x="1876767" y="5783250"/>
                  </a:lnTo>
                  <a:lnTo>
                    <a:pt x="1883156" y="6077953"/>
                  </a:lnTo>
                  <a:lnTo>
                    <a:pt x="1591551" y="6084265"/>
                  </a:lnTo>
                  <a:lnTo>
                    <a:pt x="1591741" y="6093130"/>
                  </a:lnTo>
                  <a:lnTo>
                    <a:pt x="1883346" y="6086818"/>
                  </a:lnTo>
                  <a:lnTo>
                    <a:pt x="1889734" y="6381521"/>
                  </a:lnTo>
                  <a:lnTo>
                    <a:pt x="1598117" y="6387833"/>
                  </a:lnTo>
                  <a:lnTo>
                    <a:pt x="1598307" y="6396698"/>
                  </a:lnTo>
                  <a:lnTo>
                    <a:pt x="1889925" y="6390399"/>
                  </a:lnTo>
                  <a:lnTo>
                    <a:pt x="1896313" y="6685089"/>
                  </a:lnTo>
                  <a:lnTo>
                    <a:pt x="1604683" y="6691401"/>
                  </a:lnTo>
                  <a:lnTo>
                    <a:pt x="1604873" y="6700266"/>
                  </a:lnTo>
                  <a:lnTo>
                    <a:pt x="1896503" y="6693967"/>
                  </a:lnTo>
                  <a:lnTo>
                    <a:pt x="1901507" y="6924992"/>
                  </a:lnTo>
                  <a:lnTo>
                    <a:pt x="1914207" y="6924726"/>
                  </a:lnTo>
                  <a:lnTo>
                    <a:pt x="1764677" y="15189"/>
                  </a:lnTo>
                  <a:lnTo>
                    <a:pt x="2056739" y="8864"/>
                  </a:lnTo>
                  <a:close/>
                </a:path>
              </a:pathLst>
            </a:custGeom>
            <a:solidFill>
              <a:srgbClr val="ECECEC"/>
            </a:solidFill>
          </p:spPr>
          <p:txBody>
            <a:bodyPr wrap="square" lIns="0" tIns="0" rIns="0" bIns="0" rtlCol="0"/>
            <a:lstStyle/>
            <a:p>
              <a:endParaRPr sz="1200">
                <a:solidFill>
                  <a:prstClr val="black"/>
                </a:solidFill>
              </a:endParaRPr>
            </a:p>
          </p:txBody>
        </p:sp>
        <p:sp>
          <p:nvSpPr>
            <p:cNvPr id="7" name="object 7"/>
            <p:cNvSpPr/>
            <p:nvPr/>
          </p:nvSpPr>
          <p:spPr>
            <a:xfrm>
              <a:off x="2495791" y="866113"/>
              <a:ext cx="1332230" cy="6931659"/>
            </a:xfrm>
            <a:custGeom>
              <a:avLst/>
              <a:gdLst/>
              <a:ahLst/>
              <a:cxnLst/>
              <a:rect l="l" t="t" r="r" b="b"/>
              <a:pathLst>
                <a:path w="1332229" h="6931659">
                  <a:moveTo>
                    <a:pt x="292227" y="331939"/>
                  </a:moveTo>
                  <a:lnTo>
                    <a:pt x="292036" y="323075"/>
                  </a:lnTo>
                  <a:lnTo>
                    <a:pt x="0" y="329387"/>
                  </a:lnTo>
                  <a:lnTo>
                    <a:pt x="190" y="338264"/>
                  </a:lnTo>
                  <a:lnTo>
                    <a:pt x="292227" y="331939"/>
                  </a:lnTo>
                  <a:close/>
                </a:path>
                <a:path w="1332229" h="6931659">
                  <a:moveTo>
                    <a:pt x="298792" y="635508"/>
                  </a:moveTo>
                  <a:lnTo>
                    <a:pt x="298602" y="626643"/>
                  </a:lnTo>
                  <a:lnTo>
                    <a:pt x="6578" y="632955"/>
                  </a:lnTo>
                  <a:lnTo>
                    <a:pt x="6769" y="641832"/>
                  </a:lnTo>
                  <a:lnTo>
                    <a:pt x="298792" y="635508"/>
                  </a:lnTo>
                  <a:close/>
                </a:path>
                <a:path w="1332229" h="6931659">
                  <a:moveTo>
                    <a:pt x="305371" y="939076"/>
                  </a:moveTo>
                  <a:lnTo>
                    <a:pt x="305181" y="930211"/>
                  </a:lnTo>
                  <a:lnTo>
                    <a:pt x="13144" y="936536"/>
                  </a:lnTo>
                  <a:lnTo>
                    <a:pt x="13335" y="945400"/>
                  </a:lnTo>
                  <a:lnTo>
                    <a:pt x="305371" y="939076"/>
                  </a:lnTo>
                  <a:close/>
                </a:path>
                <a:path w="1332229" h="6931659">
                  <a:moveTo>
                    <a:pt x="311937" y="1242644"/>
                  </a:moveTo>
                  <a:lnTo>
                    <a:pt x="311746" y="1233766"/>
                  </a:lnTo>
                  <a:lnTo>
                    <a:pt x="19710" y="1240091"/>
                  </a:lnTo>
                  <a:lnTo>
                    <a:pt x="19900" y="1248956"/>
                  </a:lnTo>
                  <a:lnTo>
                    <a:pt x="311937" y="1242644"/>
                  </a:lnTo>
                  <a:close/>
                </a:path>
                <a:path w="1332229" h="6931659">
                  <a:moveTo>
                    <a:pt x="318503" y="1546212"/>
                  </a:moveTo>
                  <a:lnTo>
                    <a:pt x="318312" y="1537347"/>
                  </a:lnTo>
                  <a:lnTo>
                    <a:pt x="26276" y="1543659"/>
                  </a:lnTo>
                  <a:lnTo>
                    <a:pt x="26479" y="1552536"/>
                  </a:lnTo>
                  <a:lnTo>
                    <a:pt x="318503" y="1546212"/>
                  </a:lnTo>
                  <a:close/>
                </a:path>
                <a:path w="1332229" h="6931659">
                  <a:moveTo>
                    <a:pt x="325069" y="1849780"/>
                  </a:moveTo>
                  <a:lnTo>
                    <a:pt x="324878" y="1840915"/>
                  </a:lnTo>
                  <a:lnTo>
                    <a:pt x="32854" y="1847227"/>
                  </a:lnTo>
                  <a:lnTo>
                    <a:pt x="33045" y="1856105"/>
                  </a:lnTo>
                  <a:lnTo>
                    <a:pt x="325069" y="1849780"/>
                  </a:lnTo>
                  <a:close/>
                </a:path>
                <a:path w="1332229" h="6931659">
                  <a:moveTo>
                    <a:pt x="1186840" y="8864"/>
                  </a:moveTo>
                  <a:lnTo>
                    <a:pt x="1186649" y="0"/>
                  </a:lnTo>
                  <a:lnTo>
                    <a:pt x="907288" y="6045"/>
                  </a:lnTo>
                  <a:lnTo>
                    <a:pt x="894588" y="6311"/>
                  </a:lnTo>
                  <a:lnTo>
                    <a:pt x="602526" y="12636"/>
                  </a:lnTo>
                  <a:lnTo>
                    <a:pt x="589826" y="12915"/>
                  </a:lnTo>
                  <a:lnTo>
                    <a:pt x="596379" y="316484"/>
                  </a:lnTo>
                  <a:lnTo>
                    <a:pt x="304736" y="322795"/>
                  </a:lnTo>
                  <a:lnTo>
                    <a:pt x="304927" y="331660"/>
                  </a:lnTo>
                  <a:lnTo>
                    <a:pt x="596569" y="325361"/>
                  </a:lnTo>
                  <a:lnTo>
                    <a:pt x="602945" y="620064"/>
                  </a:lnTo>
                  <a:lnTo>
                    <a:pt x="311302" y="626364"/>
                  </a:lnTo>
                  <a:lnTo>
                    <a:pt x="311492" y="635228"/>
                  </a:lnTo>
                  <a:lnTo>
                    <a:pt x="603135" y="628929"/>
                  </a:lnTo>
                  <a:lnTo>
                    <a:pt x="609511" y="923632"/>
                  </a:lnTo>
                  <a:lnTo>
                    <a:pt x="317868" y="929932"/>
                  </a:lnTo>
                  <a:lnTo>
                    <a:pt x="318058" y="938809"/>
                  </a:lnTo>
                  <a:lnTo>
                    <a:pt x="609701" y="932497"/>
                  </a:lnTo>
                  <a:lnTo>
                    <a:pt x="616077" y="1227188"/>
                  </a:lnTo>
                  <a:lnTo>
                    <a:pt x="324446" y="1233500"/>
                  </a:lnTo>
                  <a:lnTo>
                    <a:pt x="324637" y="1242364"/>
                  </a:lnTo>
                  <a:lnTo>
                    <a:pt x="616267" y="1236052"/>
                  </a:lnTo>
                  <a:lnTo>
                    <a:pt x="622642" y="1530756"/>
                  </a:lnTo>
                  <a:lnTo>
                    <a:pt x="331012" y="1537068"/>
                  </a:lnTo>
                  <a:lnTo>
                    <a:pt x="331203" y="1545932"/>
                  </a:lnTo>
                  <a:lnTo>
                    <a:pt x="622833" y="1539633"/>
                  </a:lnTo>
                  <a:lnTo>
                    <a:pt x="629208" y="1834324"/>
                  </a:lnTo>
                  <a:lnTo>
                    <a:pt x="337578" y="1840636"/>
                  </a:lnTo>
                  <a:lnTo>
                    <a:pt x="337769" y="1849501"/>
                  </a:lnTo>
                  <a:lnTo>
                    <a:pt x="629399" y="1843201"/>
                  </a:lnTo>
                  <a:lnTo>
                    <a:pt x="635774" y="2137905"/>
                  </a:lnTo>
                  <a:lnTo>
                    <a:pt x="344144" y="2144204"/>
                  </a:lnTo>
                  <a:lnTo>
                    <a:pt x="344347" y="2153081"/>
                  </a:lnTo>
                  <a:lnTo>
                    <a:pt x="635965" y="2146770"/>
                  </a:lnTo>
                  <a:lnTo>
                    <a:pt x="642340" y="2441460"/>
                  </a:lnTo>
                  <a:lnTo>
                    <a:pt x="350723" y="2447772"/>
                  </a:lnTo>
                  <a:lnTo>
                    <a:pt x="350913" y="2456637"/>
                  </a:lnTo>
                  <a:lnTo>
                    <a:pt x="642531" y="2450325"/>
                  </a:lnTo>
                  <a:lnTo>
                    <a:pt x="648906" y="2745028"/>
                  </a:lnTo>
                  <a:lnTo>
                    <a:pt x="357289" y="2751340"/>
                  </a:lnTo>
                  <a:lnTo>
                    <a:pt x="357479" y="2760205"/>
                  </a:lnTo>
                  <a:lnTo>
                    <a:pt x="649097" y="2753906"/>
                  </a:lnTo>
                  <a:lnTo>
                    <a:pt x="655472" y="3048597"/>
                  </a:lnTo>
                  <a:lnTo>
                    <a:pt x="363855" y="3054908"/>
                  </a:lnTo>
                  <a:lnTo>
                    <a:pt x="364045" y="3063773"/>
                  </a:lnTo>
                  <a:lnTo>
                    <a:pt x="655662" y="3057474"/>
                  </a:lnTo>
                  <a:lnTo>
                    <a:pt x="662038" y="3352165"/>
                  </a:lnTo>
                  <a:lnTo>
                    <a:pt x="370433" y="3358464"/>
                  </a:lnTo>
                  <a:lnTo>
                    <a:pt x="370624" y="3367341"/>
                  </a:lnTo>
                  <a:lnTo>
                    <a:pt x="662228" y="3361029"/>
                  </a:lnTo>
                  <a:lnTo>
                    <a:pt x="668604" y="3655733"/>
                  </a:lnTo>
                  <a:lnTo>
                    <a:pt x="376999" y="3662045"/>
                  </a:lnTo>
                  <a:lnTo>
                    <a:pt x="377190" y="3670909"/>
                  </a:lnTo>
                  <a:lnTo>
                    <a:pt x="668794" y="3664597"/>
                  </a:lnTo>
                  <a:lnTo>
                    <a:pt x="675170" y="3959301"/>
                  </a:lnTo>
                  <a:lnTo>
                    <a:pt x="383565" y="3965613"/>
                  </a:lnTo>
                  <a:lnTo>
                    <a:pt x="383755" y="3974477"/>
                  </a:lnTo>
                  <a:lnTo>
                    <a:pt x="675360" y="3968165"/>
                  </a:lnTo>
                  <a:lnTo>
                    <a:pt x="681736" y="4262869"/>
                  </a:lnTo>
                  <a:lnTo>
                    <a:pt x="390131" y="4269181"/>
                  </a:lnTo>
                  <a:lnTo>
                    <a:pt x="390334" y="4278046"/>
                  </a:lnTo>
                  <a:lnTo>
                    <a:pt x="681926" y="4271746"/>
                  </a:lnTo>
                  <a:lnTo>
                    <a:pt x="688301" y="4566437"/>
                  </a:lnTo>
                  <a:lnTo>
                    <a:pt x="396709" y="4572736"/>
                  </a:lnTo>
                  <a:lnTo>
                    <a:pt x="396900" y="4581614"/>
                  </a:lnTo>
                  <a:lnTo>
                    <a:pt x="688505" y="4575302"/>
                  </a:lnTo>
                  <a:lnTo>
                    <a:pt x="694880" y="4870005"/>
                  </a:lnTo>
                  <a:lnTo>
                    <a:pt x="403275" y="4876317"/>
                  </a:lnTo>
                  <a:lnTo>
                    <a:pt x="403466" y="4885182"/>
                  </a:lnTo>
                  <a:lnTo>
                    <a:pt x="695083" y="4878870"/>
                  </a:lnTo>
                  <a:lnTo>
                    <a:pt x="701459" y="5173573"/>
                  </a:lnTo>
                  <a:lnTo>
                    <a:pt x="409841" y="5179885"/>
                  </a:lnTo>
                  <a:lnTo>
                    <a:pt x="410032" y="5188750"/>
                  </a:lnTo>
                  <a:lnTo>
                    <a:pt x="701649" y="5182438"/>
                  </a:lnTo>
                  <a:lnTo>
                    <a:pt x="708037" y="5477141"/>
                  </a:lnTo>
                  <a:lnTo>
                    <a:pt x="416420" y="5483453"/>
                  </a:lnTo>
                  <a:lnTo>
                    <a:pt x="416610" y="5492318"/>
                  </a:lnTo>
                  <a:lnTo>
                    <a:pt x="708228" y="5486019"/>
                  </a:lnTo>
                  <a:lnTo>
                    <a:pt x="714616" y="5780710"/>
                  </a:lnTo>
                  <a:lnTo>
                    <a:pt x="422986" y="5787009"/>
                  </a:lnTo>
                  <a:lnTo>
                    <a:pt x="423176" y="5795886"/>
                  </a:lnTo>
                  <a:lnTo>
                    <a:pt x="714806" y="5789574"/>
                  </a:lnTo>
                  <a:lnTo>
                    <a:pt x="721194" y="6084278"/>
                  </a:lnTo>
                  <a:lnTo>
                    <a:pt x="429552" y="6090577"/>
                  </a:lnTo>
                  <a:lnTo>
                    <a:pt x="429742" y="6099454"/>
                  </a:lnTo>
                  <a:lnTo>
                    <a:pt x="721385" y="6093142"/>
                  </a:lnTo>
                  <a:lnTo>
                    <a:pt x="727773" y="6387846"/>
                  </a:lnTo>
                  <a:lnTo>
                    <a:pt x="436118" y="6394158"/>
                  </a:lnTo>
                  <a:lnTo>
                    <a:pt x="436308" y="6403022"/>
                  </a:lnTo>
                  <a:lnTo>
                    <a:pt x="727964" y="6396710"/>
                  </a:lnTo>
                  <a:lnTo>
                    <a:pt x="734352" y="6691414"/>
                  </a:lnTo>
                  <a:lnTo>
                    <a:pt x="442696" y="6697726"/>
                  </a:lnTo>
                  <a:lnTo>
                    <a:pt x="442887" y="6706590"/>
                  </a:lnTo>
                  <a:lnTo>
                    <a:pt x="734542" y="6700279"/>
                  </a:lnTo>
                  <a:lnTo>
                    <a:pt x="739546" y="6931317"/>
                  </a:lnTo>
                  <a:lnTo>
                    <a:pt x="752246" y="6931038"/>
                  </a:lnTo>
                  <a:lnTo>
                    <a:pt x="602716" y="21513"/>
                  </a:lnTo>
                  <a:lnTo>
                    <a:pt x="894778" y="15189"/>
                  </a:lnTo>
                  <a:lnTo>
                    <a:pt x="901141" y="309892"/>
                  </a:lnTo>
                  <a:lnTo>
                    <a:pt x="609460" y="316204"/>
                  </a:lnTo>
                  <a:lnTo>
                    <a:pt x="609650" y="325069"/>
                  </a:lnTo>
                  <a:lnTo>
                    <a:pt x="901331" y="318757"/>
                  </a:lnTo>
                  <a:lnTo>
                    <a:pt x="907707" y="613460"/>
                  </a:lnTo>
                  <a:lnTo>
                    <a:pt x="616026" y="619772"/>
                  </a:lnTo>
                  <a:lnTo>
                    <a:pt x="616216" y="628637"/>
                  </a:lnTo>
                  <a:lnTo>
                    <a:pt x="907897" y="622338"/>
                  </a:lnTo>
                  <a:lnTo>
                    <a:pt x="914273" y="917028"/>
                  </a:lnTo>
                  <a:lnTo>
                    <a:pt x="622604" y="923340"/>
                  </a:lnTo>
                  <a:lnTo>
                    <a:pt x="622795" y="932205"/>
                  </a:lnTo>
                  <a:lnTo>
                    <a:pt x="914463" y="925906"/>
                  </a:lnTo>
                  <a:lnTo>
                    <a:pt x="920838" y="1220597"/>
                  </a:lnTo>
                  <a:lnTo>
                    <a:pt x="629170" y="1226908"/>
                  </a:lnTo>
                  <a:lnTo>
                    <a:pt x="629361" y="1235773"/>
                  </a:lnTo>
                  <a:lnTo>
                    <a:pt x="921029" y="1229461"/>
                  </a:lnTo>
                  <a:lnTo>
                    <a:pt x="927404" y="1524165"/>
                  </a:lnTo>
                  <a:lnTo>
                    <a:pt x="635736" y="1530477"/>
                  </a:lnTo>
                  <a:lnTo>
                    <a:pt x="635927" y="1539341"/>
                  </a:lnTo>
                  <a:lnTo>
                    <a:pt x="927595" y="1533029"/>
                  </a:lnTo>
                  <a:lnTo>
                    <a:pt x="933970" y="1827733"/>
                  </a:lnTo>
                  <a:lnTo>
                    <a:pt x="642315" y="1834045"/>
                  </a:lnTo>
                  <a:lnTo>
                    <a:pt x="642505" y="1842909"/>
                  </a:lnTo>
                  <a:lnTo>
                    <a:pt x="934161" y="1836597"/>
                  </a:lnTo>
                  <a:lnTo>
                    <a:pt x="940536" y="2131301"/>
                  </a:lnTo>
                  <a:lnTo>
                    <a:pt x="648881" y="2137613"/>
                  </a:lnTo>
                  <a:lnTo>
                    <a:pt x="649071" y="2146477"/>
                  </a:lnTo>
                  <a:lnTo>
                    <a:pt x="940727" y="2140178"/>
                  </a:lnTo>
                  <a:lnTo>
                    <a:pt x="947102" y="2434869"/>
                  </a:lnTo>
                  <a:lnTo>
                    <a:pt x="655447" y="2441168"/>
                  </a:lnTo>
                  <a:lnTo>
                    <a:pt x="655637" y="2450046"/>
                  </a:lnTo>
                  <a:lnTo>
                    <a:pt x="947293" y="2443734"/>
                  </a:lnTo>
                  <a:lnTo>
                    <a:pt x="953668" y="2738437"/>
                  </a:lnTo>
                  <a:lnTo>
                    <a:pt x="662012" y="2744749"/>
                  </a:lnTo>
                  <a:lnTo>
                    <a:pt x="662203" y="2753614"/>
                  </a:lnTo>
                  <a:lnTo>
                    <a:pt x="953858" y="2747302"/>
                  </a:lnTo>
                  <a:lnTo>
                    <a:pt x="960234" y="3042005"/>
                  </a:lnTo>
                  <a:lnTo>
                    <a:pt x="668591" y="3048317"/>
                  </a:lnTo>
                  <a:lnTo>
                    <a:pt x="668782" y="3057182"/>
                  </a:lnTo>
                  <a:lnTo>
                    <a:pt x="960424" y="3050870"/>
                  </a:lnTo>
                  <a:lnTo>
                    <a:pt x="966800" y="3345573"/>
                  </a:lnTo>
                  <a:lnTo>
                    <a:pt x="675157" y="3351873"/>
                  </a:lnTo>
                  <a:lnTo>
                    <a:pt x="675347" y="3360750"/>
                  </a:lnTo>
                  <a:lnTo>
                    <a:pt x="966990" y="3354438"/>
                  </a:lnTo>
                  <a:lnTo>
                    <a:pt x="973366" y="3649141"/>
                  </a:lnTo>
                  <a:lnTo>
                    <a:pt x="681723" y="3655441"/>
                  </a:lnTo>
                  <a:lnTo>
                    <a:pt x="681913" y="3664318"/>
                  </a:lnTo>
                  <a:lnTo>
                    <a:pt x="973556" y="3658006"/>
                  </a:lnTo>
                  <a:lnTo>
                    <a:pt x="979932" y="3952710"/>
                  </a:lnTo>
                  <a:lnTo>
                    <a:pt x="688289" y="3959021"/>
                  </a:lnTo>
                  <a:lnTo>
                    <a:pt x="688492" y="3967886"/>
                  </a:lnTo>
                  <a:lnTo>
                    <a:pt x="980122" y="3961574"/>
                  </a:lnTo>
                  <a:lnTo>
                    <a:pt x="986497" y="4256278"/>
                  </a:lnTo>
                  <a:lnTo>
                    <a:pt x="694867" y="4262590"/>
                  </a:lnTo>
                  <a:lnTo>
                    <a:pt x="695058" y="4271454"/>
                  </a:lnTo>
                  <a:lnTo>
                    <a:pt x="986688" y="4265142"/>
                  </a:lnTo>
                  <a:lnTo>
                    <a:pt x="993063" y="4559846"/>
                  </a:lnTo>
                  <a:lnTo>
                    <a:pt x="701433" y="4566145"/>
                  </a:lnTo>
                  <a:lnTo>
                    <a:pt x="701624" y="4575010"/>
                  </a:lnTo>
                  <a:lnTo>
                    <a:pt x="993267" y="4568710"/>
                  </a:lnTo>
                  <a:lnTo>
                    <a:pt x="999642" y="4863414"/>
                  </a:lnTo>
                  <a:lnTo>
                    <a:pt x="707999" y="4869713"/>
                  </a:lnTo>
                  <a:lnTo>
                    <a:pt x="708190" y="4878590"/>
                  </a:lnTo>
                  <a:lnTo>
                    <a:pt x="999845" y="4872279"/>
                  </a:lnTo>
                  <a:lnTo>
                    <a:pt x="1006221" y="5166982"/>
                  </a:lnTo>
                  <a:lnTo>
                    <a:pt x="714578" y="5173281"/>
                  </a:lnTo>
                  <a:lnTo>
                    <a:pt x="714768" y="5182159"/>
                  </a:lnTo>
                  <a:lnTo>
                    <a:pt x="1006411" y="5175847"/>
                  </a:lnTo>
                  <a:lnTo>
                    <a:pt x="1012799" y="5470550"/>
                  </a:lnTo>
                  <a:lnTo>
                    <a:pt x="721144" y="5476862"/>
                  </a:lnTo>
                  <a:lnTo>
                    <a:pt x="721334" y="5485727"/>
                  </a:lnTo>
                  <a:lnTo>
                    <a:pt x="1012990" y="5479415"/>
                  </a:lnTo>
                  <a:lnTo>
                    <a:pt x="1019378" y="5774106"/>
                  </a:lnTo>
                  <a:lnTo>
                    <a:pt x="727710" y="5780417"/>
                  </a:lnTo>
                  <a:lnTo>
                    <a:pt x="727900" y="5789282"/>
                  </a:lnTo>
                  <a:lnTo>
                    <a:pt x="1019568" y="5782983"/>
                  </a:lnTo>
                  <a:lnTo>
                    <a:pt x="1025956" y="6077686"/>
                  </a:lnTo>
                  <a:lnTo>
                    <a:pt x="734275" y="6083986"/>
                  </a:lnTo>
                  <a:lnTo>
                    <a:pt x="734479" y="6092863"/>
                  </a:lnTo>
                  <a:lnTo>
                    <a:pt x="1026147" y="6086551"/>
                  </a:lnTo>
                  <a:lnTo>
                    <a:pt x="1032535" y="6381255"/>
                  </a:lnTo>
                  <a:lnTo>
                    <a:pt x="740854" y="6387554"/>
                  </a:lnTo>
                  <a:lnTo>
                    <a:pt x="741045" y="6396431"/>
                  </a:lnTo>
                  <a:lnTo>
                    <a:pt x="1032725" y="6390119"/>
                  </a:lnTo>
                  <a:lnTo>
                    <a:pt x="1039114" y="6684823"/>
                  </a:lnTo>
                  <a:lnTo>
                    <a:pt x="747420" y="6691135"/>
                  </a:lnTo>
                  <a:lnTo>
                    <a:pt x="747610" y="6699999"/>
                  </a:lnTo>
                  <a:lnTo>
                    <a:pt x="1039304" y="6693687"/>
                  </a:lnTo>
                  <a:lnTo>
                    <a:pt x="1044308" y="6924726"/>
                  </a:lnTo>
                  <a:lnTo>
                    <a:pt x="1057008" y="6924446"/>
                  </a:lnTo>
                  <a:lnTo>
                    <a:pt x="907478" y="14909"/>
                  </a:lnTo>
                  <a:lnTo>
                    <a:pt x="1186840" y="8864"/>
                  </a:lnTo>
                  <a:close/>
                </a:path>
                <a:path w="1332229" h="6931659">
                  <a:moveTo>
                    <a:pt x="1239697" y="2437409"/>
                  </a:moveTo>
                  <a:lnTo>
                    <a:pt x="1239507" y="2428532"/>
                  </a:lnTo>
                  <a:lnTo>
                    <a:pt x="960170" y="2434577"/>
                  </a:lnTo>
                  <a:lnTo>
                    <a:pt x="960374" y="2443442"/>
                  </a:lnTo>
                  <a:lnTo>
                    <a:pt x="1239697" y="2437409"/>
                  </a:lnTo>
                  <a:close/>
                </a:path>
                <a:path w="1332229" h="6931659">
                  <a:moveTo>
                    <a:pt x="1246276" y="2740977"/>
                  </a:moveTo>
                  <a:lnTo>
                    <a:pt x="1246085" y="2732100"/>
                  </a:lnTo>
                  <a:lnTo>
                    <a:pt x="966749" y="2738145"/>
                  </a:lnTo>
                  <a:lnTo>
                    <a:pt x="966939" y="2747022"/>
                  </a:lnTo>
                  <a:lnTo>
                    <a:pt x="1246276" y="2740977"/>
                  </a:lnTo>
                  <a:close/>
                </a:path>
                <a:path w="1332229" h="6931659">
                  <a:moveTo>
                    <a:pt x="1252842" y="3044545"/>
                  </a:moveTo>
                  <a:lnTo>
                    <a:pt x="1252651" y="3035681"/>
                  </a:lnTo>
                  <a:lnTo>
                    <a:pt x="973315" y="3041726"/>
                  </a:lnTo>
                  <a:lnTo>
                    <a:pt x="973505" y="3050590"/>
                  </a:lnTo>
                  <a:lnTo>
                    <a:pt x="1252842" y="3044545"/>
                  </a:lnTo>
                  <a:close/>
                </a:path>
                <a:path w="1332229" h="6931659">
                  <a:moveTo>
                    <a:pt x="1259408" y="3348101"/>
                  </a:moveTo>
                  <a:lnTo>
                    <a:pt x="1259217" y="3339236"/>
                  </a:lnTo>
                  <a:lnTo>
                    <a:pt x="979881" y="3345281"/>
                  </a:lnTo>
                  <a:lnTo>
                    <a:pt x="980071" y="3354146"/>
                  </a:lnTo>
                  <a:lnTo>
                    <a:pt x="1259408" y="3348101"/>
                  </a:lnTo>
                  <a:close/>
                </a:path>
                <a:path w="1332229" h="6931659">
                  <a:moveTo>
                    <a:pt x="1265986" y="3651669"/>
                  </a:moveTo>
                  <a:lnTo>
                    <a:pt x="1265783" y="3642804"/>
                  </a:lnTo>
                  <a:lnTo>
                    <a:pt x="986459" y="3648849"/>
                  </a:lnTo>
                  <a:lnTo>
                    <a:pt x="986650" y="3657714"/>
                  </a:lnTo>
                  <a:lnTo>
                    <a:pt x="1265986" y="3651669"/>
                  </a:lnTo>
                  <a:close/>
                </a:path>
                <a:path w="1332229" h="6931659">
                  <a:moveTo>
                    <a:pt x="1272552" y="3955250"/>
                  </a:moveTo>
                  <a:lnTo>
                    <a:pt x="1272362" y="3946372"/>
                  </a:lnTo>
                  <a:lnTo>
                    <a:pt x="993025" y="3952417"/>
                  </a:lnTo>
                  <a:lnTo>
                    <a:pt x="993216" y="3961295"/>
                  </a:lnTo>
                  <a:lnTo>
                    <a:pt x="1272552" y="3955250"/>
                  </a:lnTo>
                  <a:close/>
                </a:path>
                <a:path w="1332229" h="6931659">
                  <a:moveTo>
                    <a:pt x="1279118" y="4258818"/>
                  </a:moveTo>
                  <a:lnTo>
                    <a:pt x="1278928" y="4249940"/>
                  </a:lnTo>
                  <a:lnTo>
                    <a:pt x="999591" y="4255986"/>
                  </a:lnTo>
                  <a:lnTo>
                    <a:pt x="999782" y="4264863"/>
                  </a:lnTo>
                  <a:lnTo>
                    <a:pt x="1279118" y="4258818"/>
                  </a:lnTo>
                  <a:close/>
                </a:path>
                <a:path w="1332229" h="6931659">
                  <a:moveTo>
                    <a:pt x="1285684" y="4562373"/>
                  </a:moveTo>
                  <a:lnTo>
                    <a:pt x="1285494" y="4553509"/>
                  </a:lnTo>
                  <a:lnTo>
                    <a:pt x="1006157" y="4559554"/>
                  </a:lnTo>
                  <a:lnTo>
                    <a:pt x="1006360" y="4568418"/>
                  </a:lnTo>
                  <a:lnTo>
                    <a:pt x="1285684" y="4562373"/>
                  </a:lnTo>
                  <a:close/>
                </a:path>
                <a:path w="1332229" h="6931659">
                  <a:moveTo>
                    <a:pt x="1292263" y="4865941"/>
                  </a:moveTo>
                  <a:lnTo>
                    <a:pt x="1292072" y="4857077"/>
                  </a:lnTo>
                  <a:lnTo>
                    <a:pt x="1012736" y="4863122"/>
                  </a:lnTo>
                  <a:lnTo>
                    <a:pt x="1012926" y="4871986"/>
                  </a:lnTo>
                  <a:lnTo>
                    <a:pt x="1292263" y="4865941"/>
                  </a:lnTo>
                  <a:close/>
                </a:path>
                <a:path w="1332229" h="6931659">
                  <a:moveTo>
                    <a:pt x="1298829" y="5169522"/>
                  </a:moveTo>
                  <a:lnTo>
                    <a:pt x="1298638" y="5160645"/>
                  </a:lnTo>
                  <a:lnTo>
                    <a:pt x="1019302" y="5166690"/>
                  </a:lnTo>
                  <a:lnTo>
                    <a:pt x="1019492" y="5175555"/>
                  </a:lnTo>
                  <a:lnTo>
                    <a:pt x="1298829" y="5169522"/>
                  </a:lnTo>
                  <a:close/>
                </a:path>
                <a:path w="1332229" h="6931659">
                  <a:moveTo>
                    <a:pt x="1305394" y="5473090"/>
                  </a:moveTo>
                  <a:lnTo>
                    <a:pt x="1305204" y="5464213"/>
                  </a:lnTo>
                  <a:lnTo>
                    <a:pt x="1025867" y="5470258"/>
                  </a:lnTo>
                  <a:lnTo>
                    <a:pt x="1026058" y="5479135"/>
                  </a:lnTo>
                  <a:lnTo>
                    <a:pt x="1305394" y="5473090"/>
                  </a:lnTo>
                  <a:close/>
                </a:path>
                <a:path w="1332229" h="6931659">
                  <a:moveTo>
                    <a:pt x="1311973" y="5776646"/>
                  </a:moveTo>
                  <a:lnTo>
                    <a:pt x="1311770" y="5767781"/>
                  </a:lnTo>
                  <a:lnTo>
                    <a:pt x="1032446" y="5773826"/>
                  </a:lnTo>
                  <a:lnTo>
                    <a:pt x="1032637" y="5782691"/>
                  </a:lnTo>
                  <a:lnTo>
                    <a:pt x="1311973" y="5776646"/>
                  </a:lnTo>
                  <a:close/>
                </a:path>
                <a:path w="1332229" h="6931659">
                  <a:moveTo>
                    <a:pt x="1318539" y="6080214"/>
                  </a:moveTo>
                  <a:lnTo>
                    <a:pt x="1318348" y="6071349"/>
                  </a:lnTo>
                  <a:lnTo>
                    <a:pt x="1039012" y="6077394"/>
                  </a:lnTo>
                  <a:lnTo>
                    <a:pt x="1039202" y="6086259"/>
                  </a:lnTo>
                  <a:lnTo>
                    <a:pt x="1318539" y="6080214"/>
                  </a:lnTo>
                  <a:close/>
                </a:path>
                <a:path w="1332229" h="6931659">
                  <a:moveTo>
                    <a:pt x="1325105" y="6383782"/>
                  </a:moveTo>
                  <a:lnTo>
                    <a:pt x="1324914" y="6374917"/>
                  </a:lnTo>
                  <a:lnTo>
                    <a:pt x="1045578" y="6380962"/>
                  </a:lnTo>
                  <a:lnTo>
                    <a:pt x="1045768" y="6389827"/>
                  </a:lnTo>
                  <a:lnTo>
                    <a:pt x="1325105" y="6383782"/>
                  </a:lnTo>
                  <a:close/>
                </a:path>
                <a:path w="1332229" h="6931659">
                  <a:moveTo>
                    <a:pt x="1331671" y="6687363"/>
                  </a:moveTo>
                  <a:lnTo>
                    <a:pt x="1331480" y="6678485"/>
                  </a:lnTo>
                  <a:lnTo>
                    <a:pt x="1052144" y="6684531"/>
                  </a:lnTo>
                  <a:lnTo>
                    <a:pt x="1052347" y="6693408"/>
                  </a:lnTo>
                  <a:lnTo>
                    <a:pt x="1331671" y="6687363"/>
                  </a:lnTo>
                  <a:close/>
                </a:path>
              </a:pathLst>
            </a:custGeom>
            <a:solidFill>
              <a:srgbClr val="ECECEC"/>
            </a:solidFill>
          </p:spPr>
          <p:txBody>
            <a:bodyPr wrap="square" lIns="0" tIns="0" rIns="0" bIns="0" rtlCol="0"/>
            <a:lstStyle/>
            <a:p>
              <a:endParaRPr sz="1200">
                <a:solidFill>
                  <a:prstClr val="black"/>
                </a:solidFill>
              </a:endParaRPr>
            </a:p>
          </p:txBody>
        </p:sp>
        <p:sp>
          <p:nvSpPr>
            <p:cNvPr id="8" name="object 8"/>
            <p:cNvSpPr/>
            <p:nvPr/>
          </p:nvSpPr>
          <p:spPr>
            <a:xfrm>
              <a:off x="3409975" y="846327"/>
              <a:ext cx="1332230" cy="6938645"/>
            </a:xfrm>
            <a:custGeom>
              <a:avLst/>
              <a:gdLst/>
              <a:ahLst/>
              <a:cxnLst/>
              <a:rect l="l" t="t" r="r" b="b"/>
              <a:pathLst>
                <a:path w="1332229" h="6938645">
                  <a:moveTo>
                    <a:pt x="1186942" y="8864"/>
                  </a:moveTo>
                  <a:lnTo>
                    <a:pt x="1186751" y="0"/>
                  </a:lnTo>
                  <a:lnTo>
                    <a:pt x="894689" y="6311"/>
                  </a:lnTo>
                  <a:lnTo>
                    <a:pt x="881989" y="6591"/>
                  </a:lnTo>
                  <a:lnTo>
                    <a:pt x="589927" y="12915"/>
                  </a:lnTo>
                  <a:lnTo>
                    <a:pt x="577227" y="13182"/>
                  </a:lnTo>
                  <a:lnTo>
                    <a:pt x="285165" y="19507"/>
                  </a:lnTo>
                  <a:lnTo>
                    <a:pt x="272465" y="19786"/>
                  </a:lnTo>
                  <a:lnTo>
                    <a:pt x="279031" y="323367"/>
                  </a:lnTo>
                  <a:lnTo>
                    <a:pt x="0" y="329399"/>
                  </a:lnTo>
                  <a:lnTo>
                    <a:pt x="203" y="338264"/>
                  </a:lnTo>
                  <a:lnTo>
                    <a:pt x="279222" y="332232"/>
                  </a:lnTo>
                  <a:lnTo>
                    <a:pt x="285597" y="626935"/>
                  </a:lnTo>
                  <a:lnTo>
                    <a:pt x="6578" y="632968"/>
                  </a:lnTo>
                  <a:lnTo>
                    <a:pt x="6769" y="641832"/>
                  </a:lnTo>
                  <a:lnTo>
                    <a:pt x="285788" y="635800"/>
                  </a:lnTo>
                  <a:lnTo>
                    <a:pt x="292163" y="930503"/>
                  </a:lnTo>
                  <a:lnTo>
                    <a:pt x="13144" y="936536"/>
                  </a:lnTo>
                  <a:lnTo>
                    <a:pt x="13335" y="945400"/>
                  </a:lnTo>
                  <a:lnTo>
                    <a:pt x="292354" y="939368"/>
                  </a:lnTo>
                  <a:lnTo>
                    <a:pt x="298742" y="1234059"/>
                  </a:lnTo>
                  <a:lnTo>
                    <a:pt x="19710" y="1240091"/>
                  </a:lnTo>
                  <a:lnTo>
                    <a:pt x="19900" y="1248968"/>
                  </a:lnTo>
                  <a:lnTo>
                    <a:pt x="298932" y="1242936"/>
                  </a:lnTo>
                  <a:lnTo>
                    <a:pt x="305308" y="1537627"/>
                  </a:lnTo>
                  <a:lnTo>
                    <a:pt x="26289" y="1543659"/>
                  </a:lnTo>
                  <a:lnTo>
                    <a:pt x="26479" y="1552536"/>
                  </a:lnTo>
                  <a:lnTo>
                    <a:pt x="305498" y="1546504"/>
                  </a:lnTo>
                  <a:lnTo>
                    <a:pt x="311873" y="1841207"/>
                  </a:lnTo>
                  <a:lnTo>
                    <a:pt x="32854" y="1847240"/>
                  </a:lnTo>
                  <a:lnTo>
                    <a:pt x="33045" y="1856105"/>
                  </a:lnTo>
                  <a:lnTo>
                    <a:pt x="312064" y="1850072"/>
                  </a:lnTo>
                  <a:lnTo>
                    <a:pt x="318439" y="2144776"/>
                  </a:lnTo>
                  <a:lnTo>
                    <a:pt x="39420" y="2150808"/>
                  </a:lnTo>
                  <a:lnTo>
                    <a:pt x="39611" y="2159673"/>
                  </a:lnTo>
                  <a:lnTo>
                    <a:pt x="318643" y="2153640"/>
                  </a:lnTo>
                  <a:lnTo>
                    <a:pt x="325018" y="2448331"/>
                  </a:lnTo>
                  <a:lnTo>
                    <a:pt x="45986" y="2454364"/>
                  </a:lnTo>
                  <a:lnTo>
                    <a:pt x="46189" y="2463228"/>
                  </a:lnTo>
                  <a:lnTo>
                    <a:pt x="325208" y="2457208"/>
                  </a:lnTo>
                  <a:lnTo>
                    <a:pt x="422186" y="6938188"/>
                  </a:lnTo>
                  <a:lnTo>
                    <a:pt x="434886" y="6937908"/>
                  </a:lnTo>
                  <a:lnTo>
                    <a:pt x="285356" y="28384"/>
                  </a:lnTo>
                  <a:lnTo>
                    <a:pt x="577418" y="22059"/>
                  </a:lnTo>
                  <a:lnTo>
                    <a:pt x="583780" y="316763"/>
                  </a:lnTo>
                  <a:lnTo>
                    <a:pt x="292036" y="323075"/>
                  </a:lnTo>
                  <a:lnTo>
                    <a:pt x="292227" y="331939"/>
                  </a:lnTo>
                  <a:lnTo>
                    <a:pt x="583971" y="325640"/>
                  </a:lnTo>
                  <a:lnTo>
                    <a:pt x="590346" y="620331"/>
                  </a:lnTo>
                  <a:lnTo>
                    <a:pt x="298602" y="626643"/>
                  </a:lnTo>
                  <a:lnTo>
                    <a:pt x="298792" y="635508"/>
                  </a:lnTo>
                  <a:lnTo>
                    <a:pt x="590537" y="629208"/>
                  </a:lnTo>
                  <a:lnTo>
                    <a:pt x="596912" y="923912"/>
                  </a:lnTo>
                  <a:lnTo>
                    <a:pt x="305181" y="930211"/>
                  </a:lnTo>
                  <a:lnTo>
                    <a:pt x="305371" y="939076"/>
                  </a:lnTo>
                  <a:lnTo>
                    <a:pt x="597103" y="932776"/>
                  </a:lnTo>
                  <a:lnTo>
                    <a:pt x="603478" y="1227467"/>
                  </a:lnTo>
                  <a:lnTo>
                    <a:pt x="311746" y="1233779"/>
                  </a:lnTo>
                  <a:lnTo>
                    <a:pt x="311937" y="1242644"/>
                  </a:lnTo>
                  <a:lnTo>
                    <a:pt x="603669" y="1236332"/>
                  </a:lnTo>
                  <a:lnTo>
                    <a:pt x="610044" y="1531035"/>
                  </a:lnTo>
                  <a:lnTo>
                    <a:pt x="318312" y="1537347"/>
                  </a:lnTo>
                  <a:lnTo>
                    <a:pt x="318503" y="1546212"/>
                  </a:lnTo>
                  <a:lnTo>
                    <a:pt x="610235" y="1539900"/>
                  </a:lnTo>
                  <a:lnTo>
                    <a:pt x="616610" y="1834603"/>
                  </a:lnTo>
                  <a:lnTo>
                    <a:pt x="324891" y="1840915"/>
                  </a:lnTo>
                  <a:lnTo>
                    <a:pt x="325081" y="1849780"/>
                  </a:lnTo>
                  <a:lnTo>
                    <a:pt x="616800" y="1843481"/>
                  </a:lnTo>
                  <a:lnTo>
                    <a:pt x="623176" y="2138172"/>
                  </a:lnTo>
                  <a:lnTo>
                    <a:pt x="331457" y="2144484"/>
                  </a:lnTo>
                  <a:lnTo>
                    <a:pt x="331647" y="2153348"/>
                  </a:lnTo>
                  <a:lnTo>
                    <a:pt x="623366" y="2147049"/>
                  </a:lnTo>
                  <a:lnTo>
                    <a:pt x="629742" y="2441740"/>
                  </a:lnTo>
                  <a:lnTo>
                    <a:pt x="338023" y="2448052"/>
                  </a:lnTo>
                  <a:lnTo>
                    <a:pt x="338213" y="2456916"/>
                  </a:lnTo>
                  <a:lnTo>
                    <a:pt x="629932" y="2450604"/>
                  </a:lnTo>
                  <a:lnTo>
                    <a:pt x="636308" y="2745308"/>
                  </a:lnTo>
                  <a:lnTo>
                    <a:pt x="344589" y="2751620"/>
                  </a:lnTo>
                  <a:lnTo>
                    <a:pt x="344779" y="2760484"/>
                  </a:lnTo>
                  <a:lnTo>
                    <a:pt x="636498" y="2754172"/>
                  </a:lnTo>
                  <a:lnTo>
                    <a:pt x="642874" y="3048876"/>
                  </a:lnTo>
                  <a:lnTo>
                    <a:pt x="351167" y="3055188"/>
                  </a:lnTo>
                  <a:lnTo>
                    <a:pt x="351358" y="3064052"/>
                  </a:lnTo>
                  <a:lnTo>
                    <a:pt x="643064" y="3057753"/>
                  </a:lnTo>
                  <a:lnTo>
                    <a:pt x="649439" y="3352444"/>
                  </a:lnTo>
                  <a:lnTo>
                    <a:pt x="357733" y="3358743"/>
                  </a:lnTo>
                  <a:lnTo>
                    <a:pt x="357924" y="3367621"/>
                  </a:lnTo>
                  <a:lnTo>
                    <a:pt x="649630" y="3361309"/>
                  </a:lnTo>
                  <a:lnTo>
                    <a:pt x="656005" y="3656012"/>
                  </a:lnTo>
                  <a:lnTo>
                    <a:pt x="364299" y="3662311"/>
                  </a:lnTo>
                  <a:lnTo>
                    <a:pt x="364490" y="3671189"/>
                  </a:lnTo>
                  <a:lnTo>
                    <a:pt x="656196" y="3664877"/>
                  </a:lnTo>
                  <a:lnTo>
                    <a:pt x="662571" y="3959580"/>
                  </a:lnTo>
                  <a:lnTo>
                    <a:pt x="370865" y="3965892"/>
                  </a:lnTo>
                  <a:lnTo>
                    <a:pt x="371068" y="3974757"/>
                  </a:lnTo>
                  <a:lnTo>
                    <a:pt x="662762" y="3968445"/>
                  </a:lnTo>
                  <a:lnTo>
                    <a:pt x="669137" y="4263148"/>
                  </a:lnTo>
                  <a:lnTo>
                    <a:pt x="377444" y="4269460"/>
                  </a:lnTo>
                  <a:lnTo>
                    <a:pt x="377634" y="4278325"/>
                  </a:lnTo>
                  <a:lnTo>
                    <a:pt x="669328" y="4272013"/>
                  </a:lnTo>
                  <a:lnTo>
                    <a:pt x="675703" y="4566717"/>
                  </a:lnTo>
                  <a:lnTo>
                    <a:pt x="384009" y="4573016"/>
                  </a:lnTo>
                  <a:lnTo>
                    <a:pt x="384200" y="4581893"/>
                  </a:lnTo>
                  <a:lnTo>
                    <a:pt x="675906" y="4575581"/>
                  </a:lnTo>
                  <a:lnTo>
                    <a:pt x="682282" y="4870285"/>
                  </a:lnTo>
                  <a:lnTo>
                    <a:pt x="390575" y="4876584"/>
                  </a:lnTo>
                  <a:lnTo>
                    <a:pt x="390766" y="4885461"/>
                  </a:lnTo>
                  <a:lnTo>
                    <a:pt x="682485" y="4879149"/>
                  </a:lnTo>
                  <a:lnTo>
                    <a:pt x="688860" y="5173853"/>
                  </a:lnTo>
                  <a:lnTo>
                    <a:pt x="397154" y="5180165"/>
                  </a:lnTo>
                  <a:lnTo>
                    <a:pt x="397344" y="5189029"/>
                  </a:lnTo>
                  <a:lnTo>
                    <a:pt x="689051" y="5182717"/>
                  </a:lnTo>
                  <a:lnTo>
                    <a:pt x="695439" y="5477421"/>
                  </a:lnTo>
                  <a:lnTo>
                    <a:pt x="403720" y="5483733"/>
                  </a:lnTo>
                  <a:lnTo>
                    <a:pt x="403910" y="5492597"/>
                  </a:lnTo>
                  <a:lnTo>
                    <a:pt x="695629" y="5486285"/>
                  </a:lnTo>
                  <a:lnTo>
                    <a:pt x="702017" y="5780989"/>
                  </a:lnTo>
                  <a:lnTo>
                    <a:pt x="410286" y="5787288"/>
                  </a:lnTo>
                  <a:lnTo>
                    <a:pt x="410476" y="5796153"/>
                  </a:lnTo>
                  <a:lnTo>
                    <a:pt x="702208" y="5789854"/>
                  </a:lnTo>
                  <a:lnTo>
                    <a:pt x="708596" y="6084557"/>
                  </a:lnTo>
                  <a:lnTo>
                    <a:pt x="416852" y="6090856"/>
                  </a:lnTo>
                  <a:lnTo>
                    <a:pt x="417055" y="6099734"/>
                  </a:lnTo>
                  <a:lnTo>
                    <a:pt x="708787" y="6093422"/>
                  </a:lnTo>
                  <a:lnTo>
                    <a:pt x="715175" y="6388125"/>
                  </a:lnTo>
                  <a:lnTo>
                    <a:pt x="423430" y="6394424"/>
                  </a:lnTo>
                  <a:lnTo>
                    <a:pt x="423621" y="6403302"/>
                  </a:lnTo>
                  <a:lnTo>
                    <a:pt x="715365" y="6396990"/>
                  </a:lnTo>
                  <a:lnTo>
                    <a:pt x="721753" y="6691693"/>
                  </a:lnTo>
                  <a:lnTo>
                    <a:pt x="429996" y="6698005"/>
                  </a:lnTo>
                  <a:lnTo>
                    <a:pt x="430187" y="6706870"/>
                  </a:lnTo>
                  <a:lnTo>
                    <a:pt x="721944" y="6700558"/>
                  </a:lnTo>
                  <a:lnTo>
                    <a:pt x="726948" y="6931596"/>
                  </a:lnTo>
                  <a:lnTo>
                    <a:pt x="739648" y="6931317"/>
                  </a:lnTo>
                  <a:lnTo>
                    <a:pt x="590118" y="21780"/>
                  </a:lnTo>
                  <a:lnTo>
                    <a:pt x="882180" y="15468"/>
                  </a:lnTo>
                  <a:lnTo>
                    <a:pt x="888542" y="310172"/>
                  </a:lnTo>
                  <a:lnTo>
                    <a:pt x="596760" y="316484"/>
                  </a:lnTo>
                  <a:lnTo>
                    <a:pt x="596963" y="325348"/>
                  </a:lnTo>
                  <a:lnTo>
                    <a:pt x="888733" y="319036"/>
                  </a:lnTo>
                  <a:lnTo>
                    <a:pt x="895108" y="613740"/>
                  </a:lnTo>
                  <a:lnTo>
                    <a:pt x="603338" y="620052"/>
                  </a:lnTo>
                  <a:lnTo>
                    <a:pt x="603529" y="628916"/>
                  </a:lnTo>
                  <a:lnTo>
                    <a:pt x="895299" y="622604"/>
                  </a:lnTo>
                  <a:lnTo>
                    <a:pt x="901674" y="917308"/>
                  </a:lnTo>
                  <a:lnTo>
                    <a:pt x="609904" y="923620"/>
                  </a:lnTo>
                  <a:lnTo>
                    <a:pt x="610095" y="932484"/>
                  </a:lnTo>
                  <a:lnTo>
                    <a:pt x="901865" y="926185"/>
                  </a:lnTo>
                  <a:lnTo>
                    <a:pt x="908240" y="1220876"/>
                  </a:lnTo>
                  <a:lnTo>
                    <a:pt x="616470" y="1227175"/>
                  </a:lnTo>
                  <a:lnTo>
                    <a:pt x="616661" y="1236052"/>
                  </a:lnTo>
                  <a:lnTo>
                    <a:pt x="908431" y="1229741"/>
                  </a:lnTo>
                  <a:lnTo>
                    <a:pt x="914806" y="1524444"/>
                  </a:lnTo>
                  <a:lnTo>
                    <a:pt x="623049" y="1530756"/>
                  </a:lnTo>
                  <a:lnTo>
                    <a:pt x="623239" y="1539621"/>
                  </a:lnTo>
                  <a:lnTo>
                    <a:pt x="914996" y="1533309"/>
                  </a:lnTo>
                  <a:lnTo>
                    <a:pt x="921372" y="1828012"/>
                  </a:lnTo>
                  <a:lnTo>
                    <a:pt x="629615" y="1834324"/>
                  </a:lnTo>
                  <a:lnTo>
                    <a:pt x="629805" y="1843189"/>
                  </a:lnTo>
                  <a:lnTo>
                    <a:pt x="921562" y="1836877"/>
                  </a:lnTo>
                  <a:lnTo>
                    <a:pt x="927938" y="2131580"/>
                  </a:lnTo>
                  <a:lnTo>
                    <a:pt x="636181" y="2137892"/>
                  </a:lnTo>
                  <a:lnTo>
                    <a:pt x="636371" y="2146757"/>
                  </a:lnTo>
                  <a:lnTo>
                    <a:pt x="928128" y="2140458"/>
                  </a:lnTo>
                  <a:lnTo>
                    <a:pt x="934504" y="2435148"/>
                  </a:lnTo>
                  <a:lnTo>
                    <a:pt x="642747" y="2441448"/>
                  </a:lnTo>
                  <a:lnTo>
                    <a:pt x="642950" y="2450325"/>
                  </a:lnTo>
                  <a:lnTo>
                    <a:pt x="934694" y="2444013"/>
                  </a:lnTo>
                  <a:lnTo>
                    <a:pt x="941070" y="2738717"/>
                  </a:lnTo>
                  <a:lnTo>
                    <a:pt x="649325" y="2745016"/>
                  </a:lnTo>
                  <a:lnTo>
                    <a:pt x="649516" y="2753893"/>
                  </a:lnTo>
                  <a:lnTo>
                    <a:pt x="941260" y="2747581"/>
                  </a:lnTo>
                  <a:lnTo>
                    <a:pt x="947635" y="3042285"/>
                  </a:lnTo>
                  <a:lnTo>
                    <a:pt x="655891" y="3048597"/>
                  </a:lnTo>
                  <a:lnTo>
                    <a:pt x="656082" y="3057461"/>
                  </a:lnTo>
                  <a:lnTo>
                    <a:pt x="947826" y="3051149"/>
                  </a:lnTo>
                  <a:lnTo>
                    <a:pt x="954201" y="3345840"/>
                  </a:lnTo>
                  <a:lnTo>
                    <a:pt x="662457" y="3352152"/>
                  </a:lnTo>
                  <a:lnTo>
                    <a:pt x="662647" y="3361017"/>
                  </a:lnTo>
                  <a:lnTo>
                    <a:pt x="954392" y="3354717"/>
                  </a:lnTo>
                  <a:lnTo>
                    <a:pt x="960767" y="3649421"/>
                  </a:lnTo>
                  <a:lnTo>
                    <a:pt x="669036" y="3655720"/>
                  </a:lnTo>
                  <a:lnTo>
                    <a:pt x="669226" y="3664597"/>
                  </a:lnTo>
                  <a:lnTo>
                    <a:pt x="960958" y="3658285"/>
                  </a:lnTo>
                  <a:lnTo>
                    <a:pt x="967333" y="3952989"/>
                  </a:lnTo>
                  <a:lnTo>
                    <a:pt x="675601" y="3959288"/>
                  </a:lnTo>
                  <a:lnTo>
                    <a:pt x="675792" y="3968165"/>
                  </a:lnTo>
                  <a:lnTo>
                    <a:pt x="967524" y="3961854"/>
                  </a:lnTo>
                  <a:lnTo>
                    <a:pt x="973899" y="4256557"/>
                  </a:lnTo>
                  <a:lnTo>
                    <a:pt x="682167" y="4262869"/>
                  </a:lnTo>
                  <a:lnTo>
                    <a:pt x="682358" y="4271734"/>
                  </a:lnTo>
                  <a:lnTo>
                    <a:pt x="974090" y="4265422"/>
                  </a:lnTo>
                  <a:lnTo>
                    <a:pt x="980465" y="4560113"/>
                  </a:lnTo>
                  <a:lnTo>
                    <a:pt x="688733" y="4566424"/>
                  </a:lnTo>
                  <a:lnTo>
                    <a:pt x="688936" y="4575289"/>
                  </a:lnTo>
                  <a:lnTo>
                    <a:pt x="980668" y="4568990"/>
                  </a:lnTo>
                  <a:lnTo>
                    <a:pt x="987044" y="4863693"/>
                  </a:lnTo>
                  <a:lnTo>
                    <a:pt x="695312" y="4869993"/>
                  </a:lnTo>
                  <a:lnTo>
                    <a:pt x="695502" y="4878857"/>
                  </a:lnTo>
                  <a:lnTo>
                    <a:pt x="987247" y="4872558"/>
                  </a:lnTo>
                  <a:lnTo>
                    <a:pt x="993622" y="5167261"/>
                  </a:lnTo>
                  <a:lnTo>
                    <a:pt x="701878" y="5173561"/>
                  </a:lnTo>
                  <a:lnTo>
                    <a:pt x="702068" y="5182438"/>
                  </a:lnTo>
                  <a:lnTo>
                    <a:pt x="993813" y="5176126"/>
                  </a:lnTo>
                  <a:lnTo>
                    <a:pt x="1000201" y="5470830"/>
                  </a:lnTo>
                  <a:lnTo>
                    <a:pt x="708444" y="5477129"/>
                  </a:lnTo>
                  <a:lnTo>
                    <a:pt x="708634" y="5486006"/>
                  </a:lnTo>
                  <a:lnTo>
                    <a:pt x="1000391" y="5479694"/>
                  </a:lnTo>
                  <a:lnTo>
                    <a:pt x="1006779" y="5774385"/>
                  </a:lnTo>
                  <a:lnTo>
                    <a:pt x="715022" y="5780697"/>
                  </a:lnTo>
                  <a:lnTo>
                    <a:pt x="715213" y="5789561"/>
                  </a:lnTo>
                  <a:lnTo>
                    <a:pt x="1006970" y="5783262"/>
                  </a:lnTo>
                  <a:lnTo>
                    <a:pt x="1013358" y="6077953"/>
                  </a:lnTo>
                  <a:lnTo>
                    <a:pt x="721588" y="6084265"/>
                  </a:lnTo>
                  <a:lnTo>
                    <a:pt x="721779" y="6093130"/>
                  </a:lnTo>
                  <a:lnTo>
                    <a:pt x="1013548" y="6086830"/>
                  </a:lnTo>
                  <a:lnTo>
                    <a:pt x="1019937" y="6381534"/>
                  </a:lnTo>
                  <a:lnTo>
                    <a:pt x="728154" y="6387833"/>
                  </a:lnTo>
                  <a:lnTo>
                    <a:pt x="728345" y="6396710"/>
                  </a:lnTo>
                  <a:lnTo>
                    <a:pt x="1020127" y="6390399"/>
                  </a:lnTo>
                  <a:lnTo>
                    <a:pt x="1026515" y="6685102"/>
                  </a:lnTo>
                  <a:lnTo>
                    <a:pt x="734720" y="6691401"/>
                  </a:lnTo>
                  <a:lnTo>
                    <a:pt x="734923" y="6700279"/>
                  </a:lnTo>
                  <a:lnTo>
                    <a:pt x="1026706" y="6693967"/>
                  </a:lnTo>
                  <a:lnTo>
                    <a:pt x="1031709" y="6924992"/>
                  </a:lnTo>
                  <a:lnTo>
                    <a:pt x="1044409" y="6924726"/>
                  </a:lnTo>
                  <a:lnTo>
                    <a:pt x="894880" y="15189"/>
                  </a:lnTo>
                  <a:lnTo>
                    <a:pt x="1186942" y="8864"/>
                  </a:lnTo>
                  <a:close/>
                </a:path>
                <a:path w="1332229" h="6938645">
                  <a:moveTo>
                    <a:pt x="1272552" y="3955250"/>
                  </a:moveTo>
                  <a:lnTo>
                    <a:pt x="1272362" y="3946385"/>
                  </a:lnTo>
                  <a:lnTo>
                    <a:pt x="980325" y="3952697"/>
                  </a:lnTo>
                  <a:lnTo>
                    <a:pt x="980516" y="3961561"/>
                  </a:lnTo>
                  <a:lnTo>
                    <a:pt x="1272552" y="3955250"/>
                  </a:lnTo>
                  <a:close/>
                </a:path>
                <a:path w="1332229" h="6938645">
                  <a:moveTo>
                    <a:pt x="1279118" y="4258818"/>
                  </a:moveTo>
                  <a:lnTo>
                    <a:pt x="1278928" y="4249953"/>
                  </a:lnTo>
                  <a:lnTo>
                    <a:pt x="986904" y="4256265"/>
                  </a:lnTo>
                  <a:lnTo>
                    <a:pt x="987094" y="4265142"/>
                  </a:lnTo>
                  <a:lnTo>
                    <a:pt x="1279118" y="4258818"/>
                  </a:lnTo>
                  <a:close/>
                </a:path>
                <a:path w="1332229" h="6938645">
                  <a:moveTo>
                    <a:pt x="1285697" y="4562373"/>
                  </a:moveTo>
                  <a:lnTo>
                    <a:pt x="1285494" y="4553509"/>
                  </a:lnTo>
                  <a:lnTo>
                    <a:pt x="993470" y="4559833"/>
                  </a:lnTo>
                  <a:lnTo>
                    <a:pt x="993660" y="4568698"/>
                  </a:lnTo>
                  <a:lnTo>
                    <a:pt x="1285697" y="4562373"/>
                  </a:lnTo>
                  <a:close/>
                </a:path>
                <a:path w="1332229" h="6938645">
                  <a:moveTo>
                    <a:pt x="1292263" y="4865954"/>
                  </a:moveTo>
                  <a:lnTo>
                    <a:pt x="1292072" y="4857077"/>
                  </a:lnTo>
                  <a:lnTo>
                    <a:pt x="1000036" y="4863401"/>
                  </a:lnTo>
                  <a:lnTo>
                    <a:pt x="1000226" y="4872266"/>
                  </a:lnTo>
                  <a:lnTo>
                    <a:pt x="1292263" y="4865954"/>
                  </a:lnTo>
                  <a:close/>
                </a:path>
                <a:path w="1332229" h="6938645">
                  <a:moveTo>
                    <a:pt x="1298829" y="5169522"/>
                  </a:moveTo>
                  <a:lnTo>
                    <a:pt x="1298638" y="5160645"/>
                  </a:lnTo>
                  <a:lnTo>
                    <a:pt x="1006602" y="5166969"/>
                  </a:lnTo>
                  <a:lnTo>
                    <a:pt x="1006805" y="5175834"/>
                  </a:lnTo>
                  <a:lnTo>
                    <a:pt x="1298829" y="5169522"/>
                  </a:lnTo>
                  <a:close/>
                </a:path>
                <a:path w="1332229" h="6938645">
                  <a:moveTo>
                    <a:pt x="1305394" y="5473090"/>
                  </a:moveTo>
                  <a:lnTo>
                    <a:pt x="1305204" y="5464226"/>
                  </a:lnTo>
                  <a:lnTo>
                    <a:pt x="1013180" y="5470537"/>
                  </a:lnTo>
                  <a:lnTo>
                    <a:pt x="1013371" y="5479402"/>
                  </a:lnTo>
                  <a:lnTo>
                    <a:pt x="1305394" y="5473090"/>
                  </a:lnTo>
                  <a:close/>
                </a:path>
                <a:path w="1332229" h="6938645">
                  <a:moveTo>
                    <a:pt x="1311973" y="5776646"/>
                  </a:moveTo>
                  <a:lnTo>
                    <a:pt x="1311783" y="5767781"/>
                  </a:lnTo>
                  <a:lnTo>
                    <a:pt x="1019746" y="5774106"/>
                  </a:lnTo>
                  <a:lnTo>
                    <a:pt x="1019937" y="5782970"/>
                  </a:lnTo>
                  <a:lnTo>
                    <a:pt x="1311973" y="5776646"/>
                  </a:lnTo>
                  <a:close/>
                </a:path>
                <a:path w="1332229" h="6938645">
                  <a:moveTo>
                    <a:pt x="1318539" y="6080214"/>
                  </a:moveTo>
                  <a:lnTo>
                    <a:pt x="1318348" y="6071349"/>
                  </a:lnTo>
                  <a:lnTo>
                    <a:pt x="1026312" y="6077674"/>
                  </a:lnTo>
                  <a:lnTo>
                    <a:pt x="1026502" y="6086538"/>
                  </a:lnTo>
                  <a:lnTo>
                    <a:pt x="1318539" y="6080214"/>
                  </a:lnTo>
                  <a:close/>
                </a:path>
                <a:path w="1332229" h="6938645">
                  <a:moveTo>
                    <a:pt x="1325105" y="6383795"/>
                  </a:moveTo>
                  <a:lnTo>
                    <a:pt x="1324914" y="6374917"/>
                  </a:lnTo>
                  <a:lnTo>
                    <a:pt x="1032891" y="6381242"/>
                  </a:lnTo>
                  <a:lnTo>
                    <a:pt x="1033081" y="6390106"/>
                  </a:lnTo>
                  <a:lnTo>
                    <a:pt x="1325105" y="6383795"/>
                  </a:lnTo>
                  <a:close/>
                </a:path>
                <a:path w="1332229" h="6938645">
                  <a:moveTo>
                    <a:pt x="1331683" y="6687363"/>
                  </a:moveTo>
                  <a:lnTo>
                    <a:pt x="1331480" y="6678485"/>
                  </a:lnTo>
                  <a:lnTo>
                    <a:pt x="1039456" y="6684810"/>
                  </a:lnTo>
                  <a:lnTo>
                    <a:pt x="1039647" y="6693675"/>
                  </a:lnTo>
                  <a:lnTo>
                    <a:pt x="1331683" y="6687363"/>
                  </a:lnTo>
                  <a:close/>
                </a:path>
              </a:pathLst>
            </a:custGeom>
            <a:solidFill>
              <a:srgbClr val="ECECEC"/>
            </a:solidFill>
          </p:spPr>
          <p:txBody>
            <a:bodyPr wrap="square" lIns="0" tIns="0" rIns="0" bIns="0" rtlCol="0"/>
            <a:lstStyle/>
            <a:p>
              <a:endParaRPr sz="1200">
                <a:solidFill>
                  <a:prstClr val="black"/>
                </a:solidFill>
              </a:endParaRPr>
            </a:p>
          </p:txBody>
        </p:sp>
        <p:sp>
          <p:nvSpPr>
            <p:cNvPr id="9" name="object 9"/>
            <p:cNvSpPr/>
            <p:nvPr/>
          </p:nvSpPr>
          <p:spPr>
            <a:xfrm>
              <a:off x="4311472" y="820216"/>
              <a:ext cx="1492250" cy="6944995"/>
            </a:xfrm>
            <a:custGeom>
              <a:avLst/>
              <a:gdLst/>
              <a:ahLst/>
              <a:cxnLst/>
              <a:rect l="l" t="t" r="r" b="b"/>
              <a:pathLst>
                <a:path w="1492250" h="6944995">
                  <a:moveTo>
                    <a:pt x="1491792" y="8877"/>
                  </a:moveTo>
                  <a:lnTo>
                    <a:pt x="1491602" y="0"/>
                  </a:lnTo>
                  <a:lnTo>
                    <a:pt x="1212240" y="6045"/>
                  </a:lnTo>
                  <a:lnTo>
                    <a:pt x="1199540" y="6324"/>
                  </a:lnTo>
                  <a:lnTo>
                    <a:pt x="907478" y="12636"/>
                  </a:lnTo>
                  <a:lnTo>
                    <a:pt x="894778" y="12915"/>
                  </a:lnTo>
                  <a:lnTo>
                    <a:pt x="602716" y="19240"/>
                  </a:lnTo>
                  <a:lnTo>
                    <a:pt x="590016" y="19507"/>
                  </a:lnTo>
                  <a:lnTo>
                    <a:pt x="297954" y="25831"/>
                  </a:lnTo>
                  <a:lnTo>
                    <a:pt x="285254" y="26111"/>
                  </a:lnTo>
                  <a:lnTo>
                    <a:pt x="291820" y="329692"/>
                  </a:lnTo>
                  <a:lnTo>
                    <a:pt x="0" y="335991"/>
                  </a:lnTo>
                  <a:lnTo>
                    <a:pt x="190" y="344868"/>
                  </a:lnTo>
                  <a:lnTo>
                    <a:pt x="292011" y="338556"/>
                  </a:lnTo>
                  <a:lnTo>
                    <a:pt x="298386" y="633260"/>
                  </a:lnTo>
                  <a:lnTo>
                    <a:pt x="6565" y="639559"/>
                  </a:lnTo>
                  <a:lnTo>
                    <a:pt x="6756" y="648436"/>
                  </a:lnTo>
                  <a:lnTo>
                    <a:pt x="298577" y="642124"/>
                  </a:lnTo>
                  <a:lnTo>
                    <a:pt x="304952" y="936828"/>
                  </a:lnTo>
                  <a:lnTo>
                    <a:pt x="13131" y="943140"/>
                  </a:lnTo>
                  <a:lnTo>
                    <a:pt x="13335" y="952004"/>
                  </a:lnTo>
                  <a:lnTo>
                    <a:pt x="305142" y="945692"/>
                  </a:lnTo>
                  <a:lnTo>
                    <a:pt x="311531" y="1240396"/>
                  </a:lnTo>
                  <a:lnTo>
                    <a:pt x="19710" y="1246695"/>
                  </a:lnTo>
                  <a:lnTo>
                    <a:pt x="19900" y="1255560"/>
                  </a:lnTo>
                  <a:lnTo>
                    <a:pt x="311721" y="1249260"/>
                  </a:lnTo>
                  <a:lnTo>
                    <a:pt x="318096" y="1543964"/>
                  </a:lnTo>
                  <a:lnTo>
                    <a:pt x="26276" y="1550263"/>
                  </a:lnTo>
                  <a:lnTo>
                    <a:pt x="26466" y="1559140"/>
                  </a:lnTo>
                  <a:lnTo>
                    <a:pt x="318287" y="1552829"/>
                  </a:lnTo>
                  <a:lnTo>
                    <a:pt x="324662" y="1847532"/>
                  </a:lnTo>
                  <a:lnTo>
                    <a:pt x="32842" y="1853831"/>
                  </a:lnTo>
                  <a:lnTo>
                    <a:pt x="33032" y="1862709"/>
                  </a:lnTo>
                  <a:lnTo>
                    <a:pt x="324853" y="1856397"/>
                  </a:lnTo>
                  <a:lnTo>
                    <a:pt x="331228" y="2151100"/>
                  </a:lnTo>
                  <a:lnTo>
                    <a:pt x="39420" y="2157412"/>
                  </a:lnTo>
                  <a:lnTo>
                    <a:pt x="39611" y="2166277"/>
                  </a:lnTo>
                  <a:lnTo>
                    <a:pt x="331431" y="2159965"/>
                  </a:lnTo>
                  <a:lnTo>
                    <a:pt x="337807" y="2454656"/>
                  </a:lnTo>
                  <a:lnTo>
                    <a:pt x="45986" y="2460968"/>
                  </a:lnTo>
                  <a:lnTo>
                    <a:pt x="46177" y="2469832"/>
                  </a:lnTo>
                  <a:lnTo>
                    <a:pt x="337997" y="2463533"/>
                  </a:lnTo>
                  <a:lnTo>
                    <a:pt x="344373" y="2758236"/>
                  </a:lnTo>
                  <a:lnTo>
                    <a:pt x="52552" y="2764536"/>
                  </a:lnTo>
                  <a:lnTo>
                    <a:pt x="52743" y="2773413"/>
                  </a:lnTo>
                  <a:lnTo>
                    <a:pt x="344563" y="2767101"/>
                  </a:lnTo>
                  <a:lnTo>
                    <a:pt x="350939" y="3061805"/>
                  </a:lnTo>
                  <a:lnTo>
                    <a:pt x="59118" y="3068104"/>
                  </a:lnTo>
                  <a:lnTo>
                    <a:pt x="59321" y="3076981"/>
                  </a:lnTo>
                  <a:lnTo>
                    <a:pt x="351129" y="3070669"/>
                  </a:lnTo>
                  <a:lnTo>
                    <a:pt x="357517" y="3365360"/>
                  </a:lnTo>
                  <a:lnTo>
                    <a:pt x="65697" y="3371672"/>
                  </a:lnTo>
                  <a:lnTo>
                    <a:pt x="65887" y="3380536"/>
                  </a:lnTo>
                  <a:lnTo>
                    <a:pt x="357708" y="3374225"/>
                  </a:lnTo>
                  <a:lnTo>
                    <a:pt x="364083" y="3668928"/>
                  </a:lnTo>
                  <a:lnTo>
                    <a:pt x="72263" y="3675240"/>
                  </a:lnTo>
                  <a:lnTo>
                    <a:pt x="72453" y="3684105"/>
                  </a:lnTo>
                  <a:lnTo>
                    <a:pt x="364274" y="3677805"/>
                  </a:lnTo>
                  <a:lnTo>
                    <a:pt x="370649" y="3972509"/>
                  </a:lnTo>
                  <a:lnTo>
                    <a:pt x="78828" y="3978808"/>
                  </a:lnTo>
                  <a:lnTo>
                    <a:pt x="79019" y="3987673"/>
                  </a:lnTo>
                  <a:lnTo>
                    <a:pt x="370840" y="3981373"/>
                  </a:lnTo>
                  <a:lnTo>
                    <a:pt x="434975" y="6944512"/>
                  </a:lnTo>
                  <a:lnTo>
                    <a:pt x="447675" y="6944233"/>
                  </a:lnTo>
                  <a:lnTo>
                    <a:pt x="298145" y="34709"/>
                  </a:lnTo>
                  <a:lnTo>
                    <a:pt x="590207" y="28384"/>
                  </a:lnTo>
                  <a:lnTo>
                    <a:pt x="596582" y="323088"/>
                  </a:lnTo>
                  <a:lnTo>
                    <a:pt x="304723" y="329399"/>
                  </a:lnTo>
                  <a:lnTo>
                    <a:pt x="304914" y="338264"/>
                  </a:lnTo>
                  <a:lnTo>
                    <a:pt x="596773" y="331965"/>
                  </a:lnTo>
                  <a:lnTo>
                    <a:pt x="603148" y="626668"/>
                  </a:lnTo>
                  <a:lnTo>
                    <a:pt x="311302" y="632968"/>
                  </a:lnTo>
                  <a:lnTo>
                    <a:pt x="311492" y="641845"/>
                  </a:lnTo>
                  <a:lnTo>
                    <a:pt x="603338" y="635533"/>
                  </a:lnTo>
                  <a:lnTo>
                    <a:pt x="609714" y="930236"/>
                  </a:lnTo>
                  <a:lnTo>
                    <a:pt x="317868" y="936536"/>
                  </a:lnTo>
                  <a:lnTo>
                    <a:pt x="318058" y="945413"/>
                  </a:lnTo>
                  <a:lnTo>
                    <a:pt x="609904" y="939101"/>
                  </a:lnTo>
                  <a:lnTo>
                    <a:pt x="616292" y="1233792"/>
                  </a:lnTo>
                  <a:lnTo>
                    <a:pt x="324434" y="1240104"/>
                  </a:lnTo>
                  <a:lnTo>
                    <a:pt x="324624" y="1248968"/>
                  </a:lnTo>
                  <a:lnTo>
                    <a:pt x="616483" y="1242669"/>
                  </a:lnTo>
                  <a:lnTo>
                    <a:pt x="622858" y="1537360"/>
                  </a:lnTo>
                  <a:lnTo>
                    <a:pt x="331000" y="1543672"/>
                  </a:lnTo>
                  <a:lnTo>
                    <a:pt x="331190" y="1552536"/>
                  </a:lnTo>
                  <a:lnTo>
                    <a:pt x="623049" y="1546237"/>
                  </a:lnTo>
                  <a:lnTo>
                    <a:pt x="629424" y="1840941"/>
                  </a:lnTo>
                  <a:lnTo>
                    <a:pt x="337578" y="1847240"/>
                  </a:lnTo>
                  <a:lnTo>
                    <a:pt x="337769" y="1856105"/>
                  </a:lnTo>
                  <a:lnTo>
                    <a:pt x="629615" y="1849805"/>
                  </a:lnTo>
                  <a:lnTo>
                    <a:pt x="635990" y="2144509"/>
                  </a:lnTo>
                  <a:lnTo>
                    <a:pt x="344144" y="2150808"/>
                  </a:lnTo>
                  <a:lnTo>
                    <a:pt x="344335" y="2159685"/>
                  </a:lnTo>
                  <a:lnTo>
                    <a:pt x="636193" y="2153374"/>
                  </a:lnTo>
                  <a:lnTo>
                    <a:pt x="642569" y="2448064"/>
                  </a:lnTo>
                  <a:lnTo>
                    <a:pt x="350710" y="2454376"/>
                  </a:lnTo>
                  <a:lnTo>
                    <a:pt x="350901" y="2463241"/>
                  </a:lnTo>
                  <a:lnTo>
                    <a:pt x="642759" y="2456929"/>
                  </a:lnTo>
                  <a:lnTo>
                    <a:pt x="649135" y="2751632"/>
                  </a:lnTo>
                  <a:lnTo>
                    <a:pt x="357289" y="2757944"/>
                  </a:lnTo>
                  <a:lnTo>
                    <a:pt x="357479" y="2766809"/>
                  </a:lnTo>
                  <a:lnTo>
                    <a:pt x="649325" y="2760510"/>
                  </a:lnTo>
                  <a:lnTo>
                    <a:pt x="655701" y="3055201"/>
                  </a:lnTo>
                  <a:lnTo>
                    <a:pt x="363855" y="3061512"/>
                  </a:lnTo>
                  <a:lnTo>
                    <a:pt x="364045" y="3070377"/>
                  </a:lnTo>
                  <a:lnTo>
                    <a:pt x="655891" y="3064078"/>
                  </a:lnTo>
                  <a:lnTo>
                    <a:pt x="662279" y="3358769"/>
                  </a:lnTo>
                  <a:lnTo>
                    <a:pt x="370420" y="3365081"/>
                  </a:lnTo>
                  <a:lnTo>
                    <a:pt x="370611" y="3373945"/>
                  </a:lnTo>
                  <a:lnTo>
                    <a:pt x="662470" y="3367633"/>
                  </a:lnTo>
                  <a:lnTo>
                    <a:pt x="668845" y="3662337"/>
                  </a:lnTo>
                  <a:lnTo>
                    <a:pt x="376986" y="3668649"/>
                  </a:lnTo>
                  <a:lnTo>
                    <a:pt x="377177" y="3677513"/>
                  </a:lnTo>
                  <a:lnTo>
                    <a:pt x="669036" y="3671201"/>
                  </a:lnTo>
                  <a:lnTo>
                    <a:pt x="675411" y="3965905"/>
                  </a:lnTo>
                  <a:lnTo>
                    <a:pt x="383565" y="3972217"/>
                  </a:lnTo>
                  <a:lnTo>
                    <a:pt x="383755" y="3981081"/>
                  </a:lnTo>
                  <a:lnTo>
                    <a:pt x="675601" y="3974782"/>
                  </a:lnTo>
                  <a:lnTo>
                    <a:pt x="681977" y="4269473"/>
                  </a:lnTo>
                  <a:lnTo>
                    <a:pt x="390131" y="4275785"/>
                  </a:lnTo>
                  <a:lnTo>
                    <a:pt x="390321" y="4284650"/>
                  </a:lnTo>
                  <a:lnTo>
                    <a:pt x="682180" y="4278350"/>
                  </a:lnTo>
                  <a:lnTo>
                    <a:pt x="688555" y="4573041"/>
                  </a:lnTo>
                  <a:lnTo>
                    <a:pt x="396697" y="4579340"/>
                  </a:lnTo>
                  <a:lnTo>
                    <a:pt x="396887" y="4588218"/>
                  </a:lnTo>
                  <a:lnTo>
                    <a:pt x="688746" y="4581906"/>
                  </a:lnTo>
                  <a:lnTo>
                    <a:pt x="695121" y="4876609"/>
                  </a:lnTo>
                  <a:lnTo>
                    <a:pt x="403263" y="4882921"/>
                  </a:lnTo>
                  <a:lnTo>
                    <a:pt x="403466" y="4891786"/>
                  </a:lnTo>
                  <a:lnTo>
                    <a:pt x="695312" y="4885474"/>
                  </a:lnTo>
                  <a:lnTo>
                    <a:pt x="701687" y="5180177"/>
                  </a:lnTo>
                  <a:lnTo>
                    <a:pt x="409841" y="5186489"/>
                  </a:lnTo>
                  <a:lnTo>
                    <a:pt x="410032" y="5195354"/>
                  </a:lnTo>
                  <a:lnTo>
                    <a:pt x="701878" y="5189042"/>
                  </a:lnTo>
                  <a:lnTo>
                    <a:pt x="708266" y="5483745"/>
                  </a:lnTo>
                  <a:lnTo>
                    <a:pt x="416407" y="5490057"/>
                  </a:lnTo>
                  <a:lnTo>
                    <a:pt x="416598" y="5498922"/>
                  </a:lnTo>
                  <a:lnTo>
                    <a:pt x="708456" y="5492623"/>
                  </a:lnTo>
                  <a:lnTo>
                    <a:pt x="714832" y="5787314"/>
                  </a:lnTo>
                  <a:lnTo>
                    <a:pt x="422973" y="5793613"/>
                  </a:lnTo>
                  <a:lnTo>
                    <a:pt x="423164" y="5802490"/>
                  </a:lnTo>
                  <a:lnTo>
                    <a:pt x="715022" y="5796178"/>
                  </a:lnTo>
                  <a:lnTo>
                    <a:pt x="721398" y="6090882"/>
                  </a:lnTo>
                  <a:lnTo>
                    <a:pt x="429552" y="6097194"/>
                  </a:lnTo>
                  <a:lnTo>
                    <a:pt x="429742" y="6106058"/>
                  </a:lnTo>
                  <a:lnTo>
                    <a:pt x="721588" y="6099746"/>
                  </a:lnTo>
                  <a:lnTo>
                    <a:pt x="727964" y="6394450"/>
                  </a:lnTo>
                  <a:lnTo>
                    <a:pt x="436118" y="6400762"/>
                  </a:lnTo>
                  <a:lnTo>
                    <a:pt x="436308" y="6409626"/>
                  </a:lnTo>
                  <a:lnTo>
                    <a:pt x="728167" y="6403314"/>
                  </a:lnTo>
                  <a:lnTo>
                    <a:pt x="734542" y="6698018"/>
                  </a:lnTo>
                  <a:lnTo>
                    <a:pt x="442683" y="6704330"/>
                  </a:lnTo>
                  <a:lnTo>
                    <a:pt x="442874" y="6713194"/>
                  </a:lnTo>
                  <a:lnTo>
                    <a:pt x="734733" y="6706895"/>
                  </a:lnTo>
                  <a:lnTo>
                    <a:pt x="739736" y="6937921"/>
                  </a:lnTo>
                  <a:lnTo>
                    <a:pt x="752436" y="6937642"/>
                  </a:lnTo>
                  <a:lnTo>
                    <a:pt x="602907" y="28105"/>
                  </a:lnTo>
                  <a:lnTo>
                    <a:pt x="894969" y="21793"/>
                  </a:lnTo>
                  <a:lnTo>
                    <a:pt x="901331" y="316496"/>
                  </a:lnTo>
                  <a:lnTo>
                    <a:pt x="609460" y="322808"/>
                  </a:lnTo>
                  <a:lnTo>
                    <a:pt x="609650" y="331673"/>
                  </a:lnTo>
                  <a:lnTo>
                    <a:pt x="901522" y="325374"/>
                  </a:lnTo>
                  <a:lnTo>
                    <a:pt x="907897" y="620064"/>
                  </a:lnTo>
                  <a:lnTo>
                    <a:pt x="616026" y="626376"/>
                  </a:lnTo>
                  <a:lnTo>
                    <a:pt x="616216" y="635241"/>
                  </a:lnTo>
                  <a:lnTo>
                    <a:pt x="908088" y="628942"/>
                  </a:lnTo>
                  <a:lnTo>
                    <a:pt x="914463" y="923645"/>
                  </a:lnTo>
                  <a:lnTo>
                    <a:pt x="622592" y="929944"/>
                  </a:lnTo>
                  <a:lnTo>
                    <a:pt x="622782" y="938809"/>
                  </a:lnTo>
                  <a:lnTo>
                    <a:pt x="914654" y="932510"/>
                  </a:lnTo>
                  <a:lnTo>
                    <a:pt x="921029" y="1227201"/>
                  </a:lnTo>
                  <a:lnTo>
                    <a:pt x="629158" y="1233512"/>
                  </a:lnTo>
                  <a:lnTo>
                    <a:pt x="629361" y="1242377"/>
                  </a:lnTo>
                  <a:lnTo>
                    <a:pt x="921219" y="1236065"/>
                  </a:lnTo>
                  <a:lnTo>
                    <a:pt x="927595" y="1530769"/>
                  </a:lnTo>
                  <a:lnTo>
                    <a:pt x="635736" y="1537081"/>
                  </a:lnTo>
                  <a:lnTo>
                    <a:pt x="635927" y="1545945"/>
                  </a:lnTo>
                  <a:lnTo>
                    <a:pt x="927785" y="1539633"/>
                  </a:lnTo>
                  <a:lnTo>
                    <a:pt x="934161" y="1834337"/>
                  </a:lnTo>
                  <a:lnTo>
                    <a:pt x="642302" y="1840649"/>
                  </a:lnTo>
                  <a:lnTo>
                    <a:pt x="642493" y="1849513"/>
                  </a:lnTo>
                  <a:lnTo>
                    <a:pt x="934351" y="1843214"/>
                  </a:lnTo>
                  <a:lnTo>
                    <a:pt x="940727" y="2137905"/>
                  </a:lnTo>
                  <a:lnTo>
                    <a:pt x="648868" y="2144217"/>
                  </a:lnTo>
                  <a:lnTo>
                    <a:pt x="649058" y="2153081"/>
                  </a:lnTo>
                  <a:lnTo>
                    <a:pt x="940917" y="2146782"/>
                  </a:lnTo>
                  <a:lnTo>
                    <a:pt x="947293" y="2441473"/>
                  </a:lnTo>
                  <a:lnTo>
                    <a:pt x="655447" y="2447785"/>
                  </a:lnTo>
                  <a:lnTo>
                    <a:pt x="655637" y="2456650"/>
                  </a:lnTo>
                  <a:lnTo>
                    <a:pt x="947483" y="2450338"/>
                  </a:lnTo>
                  <a:lnTo>
                    <a:pt x="953858" y="2745041"/>
                  </a:lnTo>
                  <a:lnTo>
                    <a:pt x="662012" y="2751353"/>
                  </a:lnTo>
                  <a:lnTo>
                    <a:pt x="662203" y="2760218"/>
                  </a:lnTo>
                  <a:lnTo>
                    <a:pt x="954049" y="2753906"/>
                  </a:lnTo>
                  <a:lnTo>
                    <a:pt x="960424" y="3048609"/>
                  </a:lnTo>
                  <a:lnTo>
                    <a:pt x="668578" y="3054921"/>
                  </a:lnTo>
                  <a:lnTo>
                    <a:pt x="668769" y="3063786"/>
                  </a:lnTo>
                  <a:lnTo>
                    <a:pt x="960615" y="3057487"/>
                  </a:lnTo>
                  <a:lnTo>
                    <a:pt x="966990" y="3352177"/>
                  </a:lnTo>
                  <a:lnTo>
                    <a:pt x="675144" y="3358477"/>
                  </a:lnTo>
                  <a:lnTo>
                    <a:pt x="675347" y="3367354"/>
                  </a:lnTo>
                  <a:lnTo>
                    <a:pt x="967181" y="3361042"/>
                  </a:lnTo>
                  <a:lnTo>
                    <a:pt x="973556" y="3655745"/>
                  </a:lnTo>
                  <a:lnTo>
                    <a:pt x="681723" y="3662045"/>
                  </a:lnTo>
                  <a:lnTo>
                    <a:pt x="681913" y="3670922"/>
                  </a:lnTo>
                  <a:lnTo>
                    <a:pt x="973747" y="3664610"/>
                  </a:lnTo>
                  <a:lnTo>
                    <a:pt x="980122" y="3959314"/>
                  </a:lnTo>
                  <a:lnTo>
                    <a:pt x="688289" y="3965625"/>
                  </a:lnTo>
                  <a:lnTo>
                    <a:pt x="688479" y="3974490"/>
                  </a:lnTo>
                  <a:lnTo>
                    <a:pt x="980313" y="3968178"/>
                  </a:lnTo>
                  <a:lnTo>
                    <a:pt x="986688" y="4262882"/>
                  </a:lnTo>
                  <a:lnTo>
                    <a:pt x="694855" y="4269194"/>
                  </a:lnTo>
                  <a:lnTo>
                    <a:pt x="695045" y="4278058"/>
                  </a:lnTo>
                  <a:lnTo>
                    <a:pt x="986878" y="4271746"/>
                  </a:lnTo>
                  <a:lnTo>
                    <a:pt x="993254" y="4566450"/>
                  </a:lnTo>
                  <a:lnTo>
                    <a:pt x="701433" y="4572749"/>
                  </a:lnTo>
                  <a:lnTo>
                    <a:pt x="701624" y="4581626"/>
                  </a:lnTo>
                  <a:lnTo>
                    <a:pt x="993457" y="4575314"/>
                  </a:lnTo>
                  <a:lnTo>
                    <a:pt x="999832" y="4870018"/>
                  </a:lnTo>
                  <a:lnTo>
                    <a:pt x="707999" y="4876317"/>
                  </a:lnTo>
                  <a:lnTo>
                    <a:pt x="708190" y="4885194"/>
                  </a:lnTo>
                  <a:lnTo>
                    <a:pt x="1000036" y="4878883"/>
                  </a:lnTo>
                  <a:lnTo>
                    <a:pt x="1006411" y="5173586"/>
                  </a:lnTo>
                  <a:lnTo>
                    <a:pt x="714565" y="5179898"/>
                  </a:lnTo>
                  <a:lnTo>
                    <a:pt x="714756" y="5188763"/>
                  </a:lnTo>
                  <a:lnTo>
                    <a:pt x="1006602" y="5182451"/>
                  </a:lnTo>
                  <a:lnTo>
                    <a:pt x="1012990" y="5477154"/>
                  </a:lnTo>
                  <a:lnTo>
                    <a:pt x="721131" y="5483466"/>
                  </a:lnTo>
                  <a:lnTo>
                    <a:pt x="721334" y="5492331"/>
                  </a:lnTo>
                  <a:lnTo>
                    <a:pt x="1013180" y="5486019"/>
                  </a:lnTo>
                  <a:lnTo>
                    <a:pt x="1019568" y="5780722"/>
                  </a:lnTo>
                  <a:lnTo>
                    <a:pt x="727710" y="5787021"/>
                  </a:lnTo>
                  <a:lnTo>
                    <a:pt x="727900" y="5795886"/>
                  </a:lnTo>
                  <a:lnTo>
                    <a:pt x="1019759" y="5789587"/>
                  </a:lnTo>
                  <a:lnTo>
                    <a:pt x="1026147" y="6084290"/>
                  </a:lnTo>
                  <a:lnTo>
                    <a:pt x="734275" y="6090590"/>
                  </a:lnTo>
                  <a:lnTo>
                    <a:pt x="734466" y="6099467"/>
                  </a:lnTo>
                  <a:lnTo>
                    <a:pt x="1026337" y="6093155"/>
                  </a:lnTo>
                  <a:lnTo>
                    <a:pt x="1032725" y="6387859"/>
                  </a:lnTo>
                  <a:lnTo>
                    <a:pt x="740841" y="6394158"/>
                  </a:lnTo>
                  <a:lnTo>
                    <a:pt x="741032" y="6403035"/>
                  </a:lnTo>
                  <a:lnTo>
                    <a:pt x="1032916" y="6396723"/>
                  </a:lnTo>
                  <a:lnTo>
                    <a:pt x="1039304" y="6691427"/>
                  </a:lnTo>
                  <a:lnTo>
                    <a:pt x="747420" y="6697739"/>
                  </a:lnTo>
                  <a:lnTo>
                    <a:pt x="747610" y="6706603"/>
                  </a:lnTo>
                  <a:lnTo>
                    <a:pt x="1039495" y="6700291"/>
                  </a:lnTo>
                  <a:lnTo>
                    <a:pt x="1044498" y="6931317"/>
                  </a:lnTo>
                  <a:lnTo>
                    <a:pt x="1057198" y="6931050"/>
                  </a:lnTo>
                  <a:lnTo>
                    <a:pt x="907669" y="21513"/>
                  </a:lnTo>
                  <a:lnTo>
                    <a:pt x="1199730" y="15189"/>
                  </a:lnTo>
                  <a:lnTo>
                    <a:pt x="1324330" y="5774118"/>
                  </a:lnTo>
                  <a:lnTo>
                    <a:pt x="1032433" y="5780430"/>
                  </a:lnTo>
                  <a:lnTo>
                    <a:pt x="1032624" y="5789295"/>
                  </a:lnTo>
                  <a:lnTo>
                    <a:pt x="1324521" y="5782996"/>
                  </a:lnTo>
                  <a:lnTo>
                    <a:pt x="1330909" y="6077686"/>
                  </a:lnTo>
                  <a:lnTo>
                    <a:pt x="1038999" y="6083998"/>
                  </a:lnTo>
                  <a:lnTo>
                    <a:pt x="1039190" y="6092863"/>
                  </a:lnTo>
                  <a:lnTo>
                    <a:pt x="1331099" y="6086564"/>
                  </a:lnTo>
                  <a:lnTo>
                    <a:pt x="1337487" y="6381267"/>
                  </a:lnTo>
                  <a:lnTo>
                    <a:pt x="1045578" y="6387566"/>
                  </a:lnTo>
                  <a:lnTo>
                    <a:pt x="1045768" y="6396431"/>
                  </a:lnTo>
                  <a:lnTo>
                    <a:pt x="1337678" y="6390132"/>
                  </a:lnTo>
                  <a:lnTo>
                    <a:pt x="1344066" y="6684835"/>
                  </a:lnTo>
                  <a:lnTo>
                    <a:pt x="1052144" y="6691135"/>
                  </a:lnTo>
                  <a:lnTo>
                    <a:pt x="1052334" y="6700012"/>
                  </a:lnTo>
                  <a:lnTo>
                    <a:pt x="1344256" y="6693700"/>
                  </a:lnTo>
                  <a:lnTo>
                    <a:pt x="1349260" y="6924726"/>
                  </a:lnTo>
                  <a:lnTo>
                    <a:pt x="1361960" y="6924446"/>
                  </a:lnTo>
                  <a:lnTo>
                    <a:pt x="1212430" y="14922"/>
                  </a:lnTo>
                  <a:lnTo>
                    <a:pt x="1491792" y="8877"/>
                  </a:lnTo>
                  <a:close/>
                </a:path>
              </a:pathLst>
            </a:custGeom>
            <a:solidFill>
              <a:srgbClr val="ECECEC"/>
            </a:solidFill>
          </p:spPr>
          <p:txBody>
            <a:bodyPr wrap="square" lIns="0" tIns="0" rIns="0" bIns="0" rtlCol="0"/>
            <a:lstStyle/>
            <a:p>
              <a:endParaRPr sz="1200">
                <a:solidFill>
                  <a:prstClr val="black"/>
                </a:solidFill>
              </a:endParaRPr>
            </a:p>
          </p:txBody>
        </p:sp>
        <p:sp>
          <p:nvSpPr>
            <p:cNvPr id="10" name="object 10"/>
            <p:cNvSpPr/>
            <p:nvPr/>
          </p:nvSpPr>
          <p:spPr>
            <a:xfrm>
              <a:off x="5225656" y="1123784"/>
              <a:ext cx="722630" cy="6390005"/>
            </a:xfrm>
            <a:custGeom>
              <a:avLst/>
              <a:gdLst/>
              <a:ahLst/>
              <a:cxnLst/>
              <a:rect l="l" t="t" r="r" b="b"/>
              <a:pathLst>
                <a:path w="722629" h="6390005">
                  <a:moveTo>
                    <a:pt x="292227" y="15189"/>
                  </a:moveTo>
                  <a:lnTo>
                    <a:pt x="292036" y="6324"/>
                  </a:lnTo>
                  <a:lnTo>
                    <a:pt x="0" y="12649"/>
                  </a:lnTo>
                  <a:lnTo>
                    <a:pt x="190" y="21513"/>
                  </a:lnTo>
                  <a:lnTo>
                    <a:pt x="292227" y="15189"/>
                  </a:lnTo>
                  <a:close/>
                </a:path>
                <a:path w="722629" h="6390005">
                  <a:moveTo>
                    <a:pt x="298792" y="318757"/>
                  </a:moveTo>
                  <a:lnTo>
                    <a:pt x="298602" y="309892"/>
                  </a:lnTo>
                  <a:lnTo>
                    <a:pt x="6565" y="316217"/>
                  </a:lnTo>
                  <a:lnTo>
                    <a:pt x="6756" y="325081"/>
                  </a:lnTo>
                  <a:lnTo>
                    <a:pt x="298792" y="318757"/>
                  </a:lnTo>
                  <a:close/>
                </a:path>
                <a:path w="722629" h="6390005">
                  <a:moveTo>
                    <a:pt x="305358" y="622338"/>
                  </a:moveTo>
                  <a:lnTo>
                    <a:pt x="305168" y="613460"/>
                  </a:lnTo>
                  <a:lnTo>
                    <a:pt x="13144" y="619785"/>
                  </a:lnTo>
                  <a:lnTo>
                    <a:pt x="13335" y="628650"/>
                  </a:lnTo>
                  <a:lnTo>
                    <a:pt x="305358" y="622338"/>
                  </a:lnTo>
                  <a:close/>
                </a:path>
                <a:path w="722629" h="6390005">
                  <a:moveTo>
                    <a:pt x="311937" y="925893"/>
                  </a:moveTo>
                  <a:lnTo>
                    <a:pt x="311734" y="917028"/>
                  </a:lnTo>
                  <a:lnTo>
                    <a:pt x="19710" y="923340"/>
                  </a:lnTo>
                  <a:lnTo>
                    <a:pt x="19900" y="932218"/>
                  </a:lnTo>
                  <a:lnTo>
                    <a:pt x="311937" y="925893"/>
                  </a:lnTo>
                  <a:close/>
                </a:path>
                <a:path w="722629" h="6390005">
                  <a:moveTo>
                    <a:pt x="318503" y="1229461"/>
                  </a:moveTo>
                  <a:lnTo>
                    <a:pt x="318312" y="1220597"/>
                  </a:lnTo>
                  <a:lnTo>
                    <a:pt x="26276" y="1226921"/>
                  </a:lnTo>
                  <a:lnTo>
                    <a:pt x="26466" y="1235786"/>
                  </a:lnTo>
                  <a:lnTo>
                    <a:pt x="318503" y="1229461"/>
                  </a:lnTo>
                  <a:close/>
                </a:path>
                <a:path w="722629" h="6390005">
                  <a:moveTo>
                    <a:pt x="325069" y="1533029"/>
                  </a:moveTo>
                  <a:lnTo>
                    <a:pt x="324878" y="1524165"/>
                  </a:lnTo>
                  <a:lnTo>
                    <a:pt x="32842" y="1530489"/>
                  </a:lnTo>
                  <a:lnTo>
                    <a:pt x="33045" y="1539354"/>
                  </a:lnTo>
                  <a:lnTo>
                    <a:pt x="325069" y="1533029"/>
                  </a:lnTo>
                  <a:close/>
                </a:path>
                <a:path w="722629" h="6390005">
                  <a:moveTo>
                    <a:pt x="331635" y="1836597"/>
                  </a:moveTo>
                  <a:lnTo>
                    <a:pt x="331444" y="1827733"/>
                  </a:lnTo>
                  <a:lnTo>
                    <a:pt x="39420" y="1834057"/>
                  </a:lnTo>
                  <a:lnTo>
                    <a:pt x="39611" y="1842922"/>
                  </a:lnTo>
                  <a:lnTo>
                    <a:pt x="331635" y="1836597"/>
                  </a:lnTo>
                  <a:close/>
                </a:path>
                <a:path w="722629" h="6390005">
                  <a:moveTo>
                    <a:pt x="338213" y="2140166"/>
                  </a:moveTo>
                  <a:lnTo>
                    <a:pt x="338023" y="2131301"/>
                  </a:lnTo>
                  <a:lnTo>
                    <a:pt x="45986" y="2137613"/>
                  </a:lnTo>
                  <a:lnTo>
                    <a:pt x="46177" y="2146490"/>
                  </a:lnTo>
                  <a:lnTo>
                    <a:pt x="338213" y="2140166"/>
                  </a:lnTo>
                  <a:close/>
                </a:path>
                <a:path w="722629" h="6390005">
                  <a:moveTo>
                    <a:pt x="344779" y="2443734"/>
                  </a:moveTo>
                  <a:lnTo>
                    <a:pt x="344589" y="2434869"/>
                  </a:lnTo>
                  <a:lnTo>
                    <a:pt x="52552" y="2441181"/>
                  </a:lnTo>
                  <a:lnTo>
                    <a:pt x="52743" y="2450058"/>
                  </a:lnTo>
                  <a:lnTo>
                    <a:pt x="344779" y="2443734"/>
                  </a:lnTo>
                  <a:close/>
                </a:path>
                <a:path w="722629" h="6390005">
                  <a:moveTo>
                    <a:pt x="351345" y="2747302"/>
                  </a:moveTo>
                  <a:lnTo>
                    <a:pt x="351155" y="2738437"/>
                  </a:lnTo>
                  <a:lnTo>
                    <a:pt x="59131" y="2744762"/>
                  </a:lnTo>
                  <a:lnTo>
                    <a:pt x="59321" y="2753626"/>
                  </a:lnTo>
                  <a:lnTo>
                    <a:pt x="351345" y="2747302"/>
                  </a:lnTo>
                  <a:close/>
                </a:path>
                <a:path w="722629" h="6390005">
                  <a:moveTo>
                    <a:pt x="357924" y="3050870"/>
                  </a:moveTo>
                  <a:lnTo>
                    <a:pt x="357720" y="3041993"/>
                  </a:lnTo>
                  <a:lnTo>
                    <a:pt x="65697" y="3048317"/>
                  </a:lnTo>
                  <a:lnTo>
                    <a:pt x="65887" y="3057182"/>
                  </a:lnTo>
                  <a:lnTo>
                    <a:pt x="357924" y="3050870"/>
                  </a:lnTo>
                  <a:close/>
                </a:path>
                <a:path w="722629" h="6390005">
                  <a:moveTo>
                    <a:pt x="364490" y="3354438"/>
                  </a:moveTo>
                  <a:lnTo>
                    <a:pt x="364299" y="3345573"/>
                  </a:lnTo>
                  <a:lnTo>
                    <a:pt x="72263" y="3351885"/>
                  </a:lnTo>
                  <a:lnTo>
                    <a:pt x="72453" y="3360750"/>
                  </a:lnTo>
                  <a:lnTo>
                    <a:pt x="364490" y="3354438"/>
                  </a:lnTo>
                  <a:close/>
                </a:path>
                <a:path w="722629" h="6390005">
                  <a:moveTo>
                    <a:pt x="371055" y="3658006"/>
                  </a:moveTo>
                  <a:lnTo>
                    <a:pt x="370865" y="3649141"/>
                  </a:lnTo>
                  <a:lnTo>
                    <a:pt x="78828" y="3655453"/>
                  </a:lnTo>
                  <a:lnTo>
                    <a:pt x="79032" y="3664331"/>
                  </a:lnTo>
                  <a:lnTo>
                    <a:pt x="371055" y="3658006"/>
                  </a:lnTo>
                  <a:close/>
                </a:path>
                <a:path w="722629" h="6390005">
                  <a:moveTo>
                    <a:pt x="377621" y="3961574"/>
                  </a:moveTo>
                  <a:lnTo>
                    <a:pt x="377431" y="3952710"/>
                  </a:lnTo>
                  <a:lnTo>
                    <a:pt x="85407" y="3959021"/>
                  </a:lnTo>
                  <a:lnTo>
                    <a:pt x="85598" y="3967899"/>
                  </a:lnTo>
                  <a:lnTo>
                    <a:pt x="377621" y="3961574"/>
                  </a:lnTo>
                  <a:close/>
                </a:path>
                <a:path w="722629" h="6390005">
                  <a:moveTo>
                    <a:pt x="384200" y="4265142"/>
                  </a:moveTo>
                  <a:lnTo>
                    <a:pt x="384009" y="4256265"/>
                  </a:lnTo>
                  <a:lnTo>
                    <a:pt x="91973" y="4262590"/>
                  </a:lnTo>
                  <a:lnTo>
                    <a:pt x="92163" y="4271454"/>
                  </a:lnTo>
                  <a:lnTo>
                    <a:pt x="384200" y="4265142"/>
                  </a:lnTo>
                  <a:close/>
                </a:path>
                <a:path w="722629" h="6390005">
                  <a:moveTo>
                    <a:pt x="390766" y="4568710"/>
                  </a:moveTo>
                  <a:lnTo>
                    <a:pt x="390575" y="4559833"/>
                  </a:lnTo>
                  <a:lnTo>
                    <a:pt x="98539" y="4566158"/>
                  </a:lnTo>
                  <a:lnTo>
                    <a:pt x="98729" y="4575022"/>
                  </a:lnTo>
                  <a:lnTo>
                    <a:pt x="390766" y="4568710"/>
                  </a:lnTo>
                  <a:close/>
                </a:path>
                <a:path w="722629" h="6390005">
                  <a:moveTo>
                    <a:pt x="397332" y="4872279"/>
                  </a:moveTo>
                  <a:lnTo>
                    <a:pt x="397141" y="4863414"/>
                  </a:lnTo>
                  <a:lnTo>
                    <a:pt x="105117" y="4869726"/>
                  </a:lnTo>
                  <a:lnTo>
                    <a:pt x="105308" y="4878603"/>
                  </a:lnTo>
                  <a:lnTo>
                    <a:pt x="397332" y="4872279"/>
                  </a:lnTo>
                  <a:close/>
                </a:path>
                <a:path w="722629" h="6390005">
                  <a:moveTo>
                    <a:pt x="403910" y="5175847"/>
                  </a:moveTo>
                  <a:lnTo>
                    <a:pt x="403707" y="5166982"/>
                  </a:lnTo>
                  <a:lnTo>
                    <a:pt x="111683" y="5173294"/>
                  </a:lnTo>
                  <a:lnTo>
                    <a:pt x="111874" y="5182171"/>
                  </a:lnTo>
                  <a:lnTo>
                    <a:pt x="403910" y="5175847"/>
                  </a:lnTo>
                  <a:close/>
                </a:path>
                <a:path w="722629" h="6390005">
                  <a:moveTo>
                    <a:pt x="410476" y="5479415"/>
                  </a:moveTo>
                  <a:lnTo>
                    <a:pt x="410286" y="5470537"/>
                  </a:lnTo>
                  <a:lnTo>
                    <a:pt x="118249" y="5476862"/>
                  </a:lnTo>
                  <a:lnTo>
                    <a:pt x="118440" y="5485727"/>
                  </a:lnTo>
                  <a:lnTo>
                    <a:pt x="410476" y="5479415"/>
                  </a:lnTo>
                  <a:close/>
                </a:path>
                <a:path w="722629" h="6390005">
                  <a:moveTo>
                    <a:pt x="584250" y="8877"/>
                  </a:moveTo>
                  <a:lnTo>
                    <a:pt x="584060" y="0"/>
                  </a:lnTo>
                  <a:lnTo>
                    <a:pt x="304723" y="6045"/>
                  </a:lnTo>
                  <a:lnTo>
                    <a:pt x="304914" y="14922"/>
                  </a:lnTo>
                  <a:lnTo>
                    <a:pt x="584250" y="8877"/>
                  </a:lnTo>
                  <a:close/>
                </a:path>
                <a:path w="722629" h="6390005">
                  <a:moveTo>
                    <a:pt x="590829" y="312445"/>
                  </a:moveTo>
                  <a:lnTo>
                    <a:pt x="590638" y="303568"/>
                  </a:lnTo>
                  <a:lnTo>
                    <a:pt x="311302" y="309613"/>
                  </a:lnTo>
                  <a:lnTo>
                    <a:pt x="311492" y="318490"/>
                  </a:lnTo>
                  <a:lnTo>
                    <a:pt x="590829" y="312445"/>
                  </a:lnTo>
                  <a:close/>
                </a:path>
                <a:path w="722629" h="6390005">
                  <a:moveTo>
                    <a:pt x="597395" y="616013"/>
                  </a:moveTo>
                  <a:lnTo>
                    <a:pt x="597204" y="607148"/>
                  </a:lnTo>
                  <a:lnTo>
                    <a:pt x="317868" y="613194"/>
                  </a:lnTo>
                  <a:lnTo>
                    <a:pt x="318058" y="622058"/>
                  </a:lnTo>
                  <a:lnTo>
                    <a:pt x="597395" y="616013"/>
                  </a:lnTo>
                  <a:close/>
                </a:path>
                <a:path w="722629" h="6390005">
                  <a:moveTo>
                    <a:pt x="603961" y="919568"/>
                  </a:moveTo>
                  <a:lnTo>
                    <a:pt x="603770" y="910704"/>
                  </a:lnTo>
                  <a:lnTo>
                    <a:pt x="324434" y="916749"/>
                  </a:lnTo>
                  <a:lnTo>
                    <a:pt x="324624" y="925614"/>
                  </a:lnTo>
                  <a:lnTo>
                    <a:pt x="603961" y="919568"/>
                  </a:lnTo>
                  <a:close/>
                </a:path>
                <a:path w="722629" h="6390005">
                  <a:moveTo>
                    <a:pt x="610527" y="1223149"/>
                  </a:moveTo>
                  <a:lnTo>
                    <a:pt x="610336" y="1214272"/>
                  </a:lnTo>
                  <a:lnTo>
                    <a:pt x="331012" y="1220317"/>
                  </a:lnTo>
                  <a:lnTo>
                    <a:pt x="331203" y="1229194"/>
                  </a:lnTo>
                  <a:lnTo>
                    <a:pt x="610527" y="1223149"/>
                  </a:lnTo>
                  <a:close/>
                </a:path>
                <a:path w="722629" h="6390005">
                  <a:moveTo>
                    <a:pt x="617105" y="1526717"/>
                  </a:moveTo>
                  <a:lnTo>
                    <a:pt x="616915" y="1517840"/>
                  </a:lnTo>
                  <a:lnTo>
                    <a:pt x="337578" y="1523885"/>
                  </a:lnTo>
                  <a:lnTo>
                    <a:pt x="337769" y="1532763"/>
                  </a:lnTo>
                  <a:lnTo>
                    <a:pt x="617105" y="1526717"/>
                  </a:lnTo>
                  <a:close/>
                </a:path>
                <a:path w="722629" h="6390005">
                  <a:moveTo>
                    <a:pt x="623671" y="1830285"/>
                  </a:moveTo>
                  <a:lnTo>
                    <a:pt x="623481" y="1821421"/>
                  </a:lnTo>
                  <a:lnTo>
                    <a:pt x="344144" y="1827466"/>
                  </a:lnTo>
                  <a:lnTo>
                    <a:pt x="344335" y="1836331"/>
                  </a:lnTo>
                  <a:lnTo>
                    <a:pt x="623671" y="1830285"/>
                  </a:lnTo>
                  <a:close/>
                </a:path>
                <a:path w="722629" h="6390005">
                  <a:moveTo>
                    <a:pt x="630237" y="2133841"/>
                  </a:moveTo>
                  <a:lnTo>
                    <a:pt x="630047" y="2124976"/>
                  </a:lnTo>
                  <a:lnTo>
                    <a:pt x="350710" y="2131022"/>
                  </a:lnTo>
                  <a:lnTo>
                    <a:pt x="350901" y="2139886"/>
                  </a:lnTo>
                  <a:lnTo>
                    <a:pt x="630237" y="2133841"/>
                  </a:lnTo>
                  <a:close/>
                </a:path>
                <a:path w="722629" h="6390005">
                  <a:moveTo>
                    <a:pt x="636816" y="2437409"/>
                  </a:moveTo>
                  <a:lnTo>
                    <a:pt x="636612" y="2428544"/>
                  </a:lnTo>
                  <a:lnTo>
                    <a:pt x="357289" y="2434590"/>
                  </a:lnTo>
                  <a:lnTo>
                    <a:pt x="357479" y="2443454"/>
                  </a:lnTo>
                  <a:lnTo>
                    <a:pt x="636816" y="2437409"/>
                  </a:lnTo>
                  <a:close/>
                </a:path>
                <a:path w="722629" h="6390005">
                  <a:moveTo>
                    <a:pt x="643382" y="2740990"/>
                  </a:moveTo>
                  <a:lnTo>
                    <a:pt x="643191" y="2732113"/>
                  </a:lnTo>
                  <a:lnTo>
                    <a:pt x="363855" y="2738158"/>
                  </a:lnTo>
                  <a:lnTo>
                    <a:pt x="364045" y="2747035"/>
                  </a:lnTo>
                  <a:lnTo>
                    <a:pt x="643382" y="2740990"/>
                  </a:lnTo>
                  <a:close/>
                </a:path>
                <a:path w="722629" h="6390005">
                  <a:moveTo>
                    <a:pt x="649947" y="3044545"/>
                  </a:moveTo>
                  <a:lnTo>
                    <a:pt x="649757" y="3035681"/>
                  </a:lnTo>
                  <a:lnTo>
                    <a:pt x="370420" y="3041726"/>
                  </a:lnTo>
                  <a:lnTo>
                    <a:pt x="370611" y="3050590"/>
                  </a:lnTo>
                  <a:lnTo>
                    <a:pt x="649947" y="3044545"/>
                  </a:lnTo>
                  <a:close/>
                </a:path>
                <a:path w="722629" h="6390005">
                  <a:moveTo>
                    <a:pt x="656513" y="3348113"/>
                  </a:moveTo>
                  <a:lnTo>
                    <a:pt x="656323" y="3339249"/>
                  </a:lnTo>
                  <a:lnTo>
                    <a:pt x="376986" y="3345294"/>
                  </a:lnTo>
                  <a:lnTo>
                    <a:pt x="377190" y="3354159"/>
                  </a:lnTo>
                  <a:lnTo>
                    <a:pt x="656513" y="3348113"/>
                  </a:lnTo>
                  <a:close/>
                </a:path>
                <a:path w="722629" h="6390005">
                  <a:moveTo>
                    <a:pt x="663092" y="3651681"/>
                  </a:moveTo>
                  <a:lnTo>
                    <a:pt x="662901" y="3642817"/>
                  </a:lnTo>
                  <a:lnTo>
                    <a:pt x="383565" y="3648862"/>
                  </a:lnTo>
                  <a:lnTo>
                    <a:pt x="383755" y="3657727"/>
                  </a:lnTo>
                  <a:lnTo>
                    <a:pt x="663092" y="3651681"/>
                  </a:lnTo>
                  <a:close/>
                </a:path>
                <a:path w="722629" h="6390005">
                  <a:moveTo>
                    <a:pt x="669658" y="3955262"/>
                  </a:moveTo>
                  <a:lnTo>
                    <a:pt x="669467" y="3946385"/>
                  </a:lnTo>
                  <a:lnTo>
                    <a:pt x="390131" y="3952430"/>
                  </a:lnTo>
                  <a:lnTo>
                    <a:pt x="390321" y="3961307"/>
                  </a:lnTo>
                  <a:lnTo>
                    <a:pt x="669658" y="3955262"/>
                  </a:lnTo>
                  <a:close/>
                </a:path>
                <a:path w="722629" h="6390005">
                  <a:moveTo>
                    <a:pt x="676224" y="4258818"/>
                  </a:moveTo>
                  <a:lnTo>
                    <a:pt x="676033" y="4249953"/>
                  </a:lnTo>
                  <a:lnTo>
                    <a:pt x="396697" y="4255998"/>
                  </a:lnTo>
                  <a:lnTo>
                    <a:pt x="396887" y="4264863"/>
                  </a:lnTo>
                  <a:lnTo>
                    <a:pt x="676224" y="4258818"/>
                  </a:lnTo>
                  <a:close/>
                </a:path>
                <a:path w="722629" h="6390005">
                  <a:moveTo>
                    <a:pt x="682802" y="4562386"/>
                  </a:moveTo>
                  <a:lnTo>
                    <a:pt x="682599" y="4553521"/>
                  </a:lnTo>
                  <a:lnTo>
                    <a:pt x="403275" y="4559566"/>
                  </a:lnTo>
                  <a:lnTo>
                    <a:pt x="403466" y="4568431"/>
                  </a:lnTo>
                  <a:lnTo>
                    <a:pt x="682802" y="4562386"/>
                  </a:lnTo>
                  <a:close/>
                </a:path>
                <a:path w="722629" h="6390005">
                  <a:moveTo>
                    <a:pt x="689368" y="4865954"/>
                  </a:moveTo>
                  <a:lnTo>
                    <a:pt x="689178" y="4857089"/>
                  </a:lnTo>
                  <a:lnTo>
                    <a:pt x="409841" y="4863135"/>
                  </a:lnTo>
                  <a:lnTo>
                    <a:pt x="410032" y="4871999"/>
                  </a:lnTo>
                  <a:lnTo>
                    <a:pt x="689368" y="4865954"/>
                  </a:lnTo>
                  <a:close/>
                </a:path>
                <a:path w="722629" h="6390005">
                  <a:moveTo>
                    <a:pt x="695934" y="5169522"/>
                  </a:moveTo>
                  <a:lnTo>
                    <a:pt x="695744" y="5160657"/>
                  </a:lnTo>
                  <a:lnTo>
                    <a:pt x="416407" y="5166703"/>
                  </a:lnTo>
                  <a:lnTo>
                    <a:pt x="416598" y="5175567"/>
                  </a:lnTo>
                  <a:lnTo>
                    <a:pt x="695934" y="5169522"/>
                  </a:lnTo>
                  <a:close/>
                </a:path>
                <a:path w="722629" h="6390005">
                  <a:moveTo>
                    <a:pt x="702500" y="5473090"/>
                  </a:moveTo>
                  <a:lnTo>
                    <a:pt x="702310" y="5464226"/>
                  </a:lnTo>
                  <a:lnTo>
                    <a:pt x="422973" y="5470271"/>
                  </a:lnTo>
                  <a:lnTo>
                    <a:pt x="423176" y="5479135"/>
                  </a:lnTo>
                  <a:lnTo>
                    <a:pt x="702500" y="5473090"/>
                  </a:lnTo>
                  <a:close/>
                </a:path>
                <a:path w="722629" h="6390005">
                  <a:moveTo>
                    <a:pt x="709079" y="5776658"/>
                  </a:moveTo>
                  <a:lnTo>
                    <a:pt x="708888" y="5767794"/>
                  </a:lnTo>
                  <a:lnTo>
                    <a:pt x="429552" y="5773839"/>
                  </a:lnTo>
                  <a:lnTo>
                    <a:pt x="429742" y="5782703"/>
                  </a:lnTo>
                  <a:lnTo>
                    <a:pt x="709079" y="5776658"/>
                  </a:lnTo>
                  <a:close/>
                </a:path>
                <a:path w="722629" h="6390005">
                  <a:moveTo>
                    <a:pt x="715645" y="6080226"/>
                  </a:moveTo>
                  <a:lnTo>
                    <a:pt x="715454" y="6071362"/>
                  </a:lnTo>
                  <a:lnTo>
                    <a:pt x="436118" y="6077407"/>
                  </a:lnTo>
                  <a:lnTo>
                    <a:pt x="436308" y="6086272"/>
                  </a:lnTo>
                  <a:lnTo>
                    <a:pt x="715645" y="6080226"/>
                  </a:lnTo>
                  <a:close/>
                </a:path>
                <a:path w="722629" h="6390005">
                  <a:moveTo>
                    <a:pt x="722210" y="6383795"/>
                  </a:moveTo>
                  <a:lnTo>
                    <a:pt x="722020" y="6374930"/>
                  </a:lnTo>
                  <a:lnTo>
                    <a:pt x="442683" y="6380975"/>
                  </a:lnTo>
                  <a:lnTo>
                    <a:pt x="442874" y="6389840"/>
                  </a:lnTo>
                  <a:lnTo>
                    <a:pt x="722210" y="6383795"/>
                  </a:lnTo>
                  <a:close/>
                </a:path>
              </a:pathLst>
            </a:custGeom>
            <a:solidFill>
              <a:srgbClr val="ECECEC"/>
            </a:solidFill>
          </p:spPr>
          <p:txBody>
            <a:bodyPr wrap="square" lIns="0" tIns="0" rIns="0" bIns="0" rtlCol="0"/>
            <a:lstStyle/>
            <a:p>
              <a:endParaRPr sz="1200">
                <a:solidFill>
                  <a:prstClr val="black"/>
                </a:solidFill>
              </a:endParaRPr>
            </a:p>
          </p:txBody>
        </p:sp>
        <p:pic>
          <p:nvPicPr>
            <p:cNvPr id="11" name="object 11"/>
            <p:cNvPicPr/>
            <p:nvPr/>
          </p:nvPicPr>
          <p:blipFill>
            <a:blip r:embed="rId3" cstate="print"/>
            <a:stretch>
              <a:fillRect/>
            </a:stretch>
          </p:blipFill>
          <p:spPr>
            <a:xfrm>
              <a:off x="118046" y="5874308"/>
              <a:ext cx="2385467" cy="2670266"/>
            </a:xfrm>
            <a:prstGeom prst="rect">
              <a:avLst/>
            </a:prstGeom>
          </p:spPr>
        </p:pic>
      </p:grpSp>
      <p:sp>
        <p:nvSpPr>
          <p:cNvPr id="12" name="object 12"/>
          <p:cNvSpPr/>
          <p:nvPr/>
        </p:nvSpPr>
        <p:spPr>
          <a:xfrm>
            <a:off x="10520005" y="1412956"/>
            <a:ext cx="393277" cy="638810"/>
          </a:xfrm>
          <a:custGeom>
            <a:avLst/>
            <a:gdLst/>
            <a:ahLst/>
            <a:cxnLst/>
            <a:rect l="l" t="t" r="r" b="b"/>
            <a:pathLst>
              <a:path w="589915" h="958214">
                <a:moveTo>
                  <a:pt x="117921" y="0"/>
                </a:moveTo>
                <a:lnTo>
                  <a:pt x="186376" y="11896"/>
                </a:lnTo>
                <a:lnTo>
                  <a:pt x="243647" y="76007"/>
                </a:lnTo>
                <a:lnTo>
                  <a:pt x="271453" y="116439"/>
                </a:lnTo>
                <a:lnTo>
                  <a:pt x="296971" y="158199"/>
                </a:lnTo>
                <a:lnTo>
                  <a:pt x="319341" y="201363"/>
                </a:lnTo>
                <a:lnTo>
                  <a:pt x="340246" y="246370"/>
                </a:lnTo>
                <a:lnTo>
                  <a:pt x="360960" y="291466"/>
                </a:lnTo>
                <a:lnTo>
                  <a:pt x="381503" y="336643"/>
                </a:lnTo>
                <a:lnTo>
                  <a:pt x="401898" y="381888"/>
                </a:lnTo>
                <a:lnTo>
                  <a:pt x="442331" y="472545"/>
                </a:lnTo>
                <a:lnTo>
                  <a:pt x="562369" y="745097"/>
                </a:lnTo>
                <a:lnTo>
                  <a:pt x="579814" y="798505"/>
                </a:lnTo>
                <a:lnTo>
                  <a:pt x="585105" y="816539"/>
                </a:lnTo>
                <a:lnTo>
                  <a:pt x="582688" y="817276"/>
                </a:lnTo>
                <a:lnTo>
                  <a:pt x="585159" y="827481"/>
                </a:lnTo>
                <a:lnTo>
                  <a:pt x="588000" y="837795"/>
                </a:lnTo>
                <a:lnTo>
                  <a:pt x="589747" y="847785"/>
                </a:lnTo>
                <a:lnTo>
                  <a:pt x="575148" y="907626"/>
                </a:lnTo>
                <a:lnTo>
                  <a:pt x="551509" y="945705"/>
                </a:lnTo>
                <a:lnTo>
                  <a:pt x="503559" y="958058"/>
                </a:lnTo>
                <a:lnTo>
                  <a:pt x="476086" y="957007"/>
                </a:lnTo>
                <a:lnTo>
                  <a:pt x="433884" y="946701"/>
                </a:lnTo>
                <a:lnTo>
                  <a:pt x="404936" y="920848"/>
                </a:lnTo>
                <a:lnTo>
                  <a:pt x="290120" y="726782"/>
                </a:lnTo>
                <a:lnTo>
                  <a:pt x="238304" y="637362"/>
                </a:lnTo>
                <a:lnTo>
                  <a:pt x="186794" y="547770"/>
                </a:lnTo>
                <a:lnTo>
                  <a:pt x="161191" y="502890"/>
                </a:lnTo>
                <a:lnTo>
                  <a:pt x="135710" y="457943"/>
                </a:lnTo>
                <a:lnTo>
                  <a:pt x="110365" y="412921"/>
                </a:lnTo>
                <a:lnTo>
                  <a:pt x="85173" y="367816"/>
                </a:lnTo>
                <a:lnTo>
                  <a:pt x="60147" y="322620"/>
                </a:lnTo>
                <a:lnTo>
                  <a:pt x="35303" y="277326"/>
                </a:lnTo>
                <a:lnTo>
                  <a:pt x="19477" y="240371"/>
                </a:lnTo>
                <a:lnTo>
                  <a:pt x="9123" y="200186"/>
                </a:lnTo>
                <a:lnTo>
                  <a:pt x="3033" y="158538"/>
                </a:lnTo>
                <a:lnTo>
                  <a:pt x="0" y="117193"/>
                </a:lnTo>
                <a:lnTo>
                  <a:pt x="4828" y="80676"/>
                </a:lnTo>
                <a:lnTo>
                  <a:pt x="21524" y="49721"/>
                </a:lnTo>
                <a:lnTo>
                  <a:pt x="47912" y="25338"/>
                </a:lnTo>
                <a:lnTo>
                  <a:pt x="81815" y="8534"/>
                </a:lnTo>
                <a:lnTo>
                  <a:pt x="117921" y="0"/>
                </a:lnTo>
                <a:close/>
              </a:path>
            </a:pathLst>
          </a:custGeom>
          <a:solidFill>
            <a:srgbClr val="F6CD28"/>
          </a:solidFill>
        </p:spPr>
        <p:txBody>
          <a:bodyPr wrap="square" lIns="0" tIns="0" rIns="0" bIns="0" rtlCol="0"/>
          <a:lstStyle/>
          <a:p>
            <a:endParaRPr sz="1200">
              <a:solidFill>
                <a:prstClr val="black"/>
              </a:solidFill>
            </a:endParaRPr>
          </a:p>
        </p:txBody>
      </p:sp>
      <p:sp>
        <p:nvSpPr>
          <p:cNvPr id="13" name="object 13"/>
          <p:cNvSpPr/>
          <p:nvPr/>
        </p:nvSpPr>
        <p:spPr>
          <a:xfrm>
            <a:off x="9872309" y="2466640"/>
            <a:ext cx="602827" cy="193463"/>
          </a:xfrm>
          <a:custGeom>
            <a:avLst/>
            <a:gdLst/>
            <a:ahLst/>
            <a:cxnLst/>
            <a:rect l="l" t="t" r="r" b="b"/>
            <a:pathLst>
              <a:path w="904240" h="290195">
                <a:moveTo>
                  <a:pt x="97039" y="38862"/>
                </a:moveTo>
                <a:lnTo>
                  <a:pt x="148515" y="29993"/>
                </a:lnTo>
                <a:lnTo>
                  <a:pt x="200011" y="22035"/>
                </a:lnTo>
                <a:lnTo>
                  <a:pt x="251526" y="15106"/>
                </a:lnTo>
                <a:lnTo>
                  <a:pt x="303053" y="9323"/>
                </a:lnTo>
                <a:lnTo>
                  <a:pt x="354591" y="4804"/>
                </a:lnTo>
                <a:lnTo>
                  <a:pt x="406136" y="1665"/>
                </a:lnTo>
                <a:lnTo>
                  <a:pt x="457684" y="24"/>
                </a:lnTo>
                <a:lnTo>
                  <a:pt x="509232" y="0"/>
                </a:lnTo>
                <a:lnTo>
                  <a:pt x="560775" y="1708"/>
                </a:lnTo>
                <a:lnTo>
                  <a:pt x="612312" y="5266"/>
                </a:lnTo>
                <a:lnTo>
                  <a:pt x="663837" y="10793"/>
                </a:lnTo>
                <a:lnTo>
                  <a:pt x="715349" y="18405"/>
                </a:lnTo>
                <a:lnTo>
                  <a:pt x="766842" y="28219"/>
                </a:lnTo>
                <a:lnTo>
                  <a:pt x="818314" y="40354"/>
                </a:lnTo>
                <a:lnTo>
                  <a:pt x="879421" y="69961"/>
                </a:lnTo>
                <a:lnTo>
                  <a:pt x="903963" y="133580"/>
                </a:lnTo>
                <a:lnTo>
                  <a:pt x="895372" y="170644"/>
                </a:lnTo>
                <a:lnTo>
                  <a:pt x="874503" y="194344"/>
                </a:lnTo>
                <a:lnTo>
                  <a:pt x="844835" y="208315"/>
                </a:lnTo>
                <a:lnTo>
                  <a:pt x="809844" y="216191"/>
                </a:lnTo>
                <a:lnTo>
                  <a:pt x="786991" y="220102"/>
                </a:lnTo>
                <a:lnTo>
                  <a:pt x="718543" y="232511"/>
                </a:lnTo>
                <a:lnTo>
                  <a:pt x="458097" y="265317"/>
                </a:lnTo>
                <a:lnTo>
                  <a:pt x="353604" y="275369"/>
                </a:lnTo>
                <a:lnTo>
                  <a:pt x="301345" y="280251"/>
                </a:lnTo>
                <a:lnTo>
                  <a:pt x="249075" y="285005"/>
                </a:lnTo>
                <a:lnTo>
                  <a:pt x="196791" y="289609"/>
                </a:lnTo>
                <a:lnTo>
                  <a:pt x="174070" y="289780"/>
                </a:lnTo>
                <a:lnTo>
                  <a:pt x="151068" y="287156"/>
                </a:lnTo>
                <a:lnTo>
                  <a:pt x="105263" y="278055"/>
                </a:lnTo>
                <a:lnTo>
                  <a:pt x="65745" y="261905"/>
                </a:lnTo>
                <a:lnTo>
                  <a:pt x="32423" y="233846"/>
                </a:lnTo>
                <a:lnTo>
                  <a:pt x="9206" y="198636"/>
                </a:lnTo>
                <a:lnTo>
                  <a:pt x="0" y="161031"/>
                </a:lnTo>
                <a:lnTo>
                  <a:pt x="6278" y="120572"/>
                </a:lnTo>
                <a:lnTo>
                  <a:pt x="25808" y="83624"/>
                </a:lnTo>
                <a:lnTo>
                  <a:pt x="56693" y="54837"/>
                </a:lnTo>
                <a:lnTo>
                  <a:pt x="97039" y="38862"/>
                </a:lnTo>
                <a:close/>
              </a:path>
            </a:pathLst>
          </a:custGeom>
          <a:solidFill>
            <a:srgbClr val="F6CD28"/>
          </a:solidFill>
        </p:spPr>
        <p:txBody>
          <a:bodyPr wrap="square" lIns="0" tIns="0" rIns="0" bIns="0" rtlCol="0"/>
          <a:lstStyle/>
          <a:p>
            <a:endParaRPr sz="1200">
              <a:solidFill>
                <a:prstClr val="black"/>
              </a:solidFill>
            </a:endParaRPr>
          </a:p>
        </p:txBody>
      </p:sp>
      <p:sp>
        <p:nvSpPr>
          <p:cNvPr id="14" name="object 14"/>
          <p:cNvSpPr/>
          <p:nvPr/>
        </p:nvSpPr>
        <p:spPr>
          <a:xfrm>
            <a:off x="10042947" y="1864593"/>
            <a:ext cx="512657" cy="408940"/>
          </a:xfrm>
          <a:custGeom>
            <a:avLst/>
            <a:gdLst/>
            <a:ahLst/>
            <a:cxnLst/>
            <a:rect l="l" t="t" r="r" b="b"/>
            <a:pathLst>
              <a:path w="768984" h="613410">
                <a:moveTo>
                  <a:pt x="101682" y="6217"/>
                </a:moveTo>
                <a:lnTo>
                  <a:pt x="140872" y="0"/>
                </a:lnTo>
                <a:lnTo>
                  <a:pt x="180092" y="6108"/>
                </a:lnTo>
                <a:lnTo>
                  <a:pt x="217494" y="22585"/>
                </a:lnTo>
                <a:lnTo>
                  <a:pt x="259903" y="49341"/>
                </a:lnTo>
                <a:lnTo>
                  <a:pt x="300885" y="78651"/>
                </a:lnTo>
                <a:lnTo>
                  <a:pt x="340541" y="109890"/>
                </a:lnTo>
                <a:lnTo>
                  <a:pt x="378969" y="142435"/>
                </a:lnTo>
                <a:lnTo>
                  <a:pt x="417609" y="176341"/>
                </a:lnTo>
                <a:lnTo>
                  <a:pt x="456053" y="210472"/>
                </a:lnTo>
                <a:lnTo>
                  <a:pt x="494345" y="244778"/>
                </a:lnTo>
                <a:lnTo>
                  <a:pt x="646865" y="382753"/>
                </a:lnTo>
                <a:lnTo>
                  <a:pt x="685050" y="417186"/>
                </a:lnTo>
                <a:lnTo>
                  <a:pt x="723344" y="451495"/>
                </a:lnTo>
                <a:lnTo>
                  <a:pt x="747437" y="476906"/>
                </a:lnTo>
                <a:lnTo>
                  <a:pt x="763327" y="504653"/>
                </a:lnTo>
                <a:lnTo>
                  <a:pt x="768362" y="535116"/>
                </a:lnTo>
                <a:lnTo>
                  <a:pt x="759891" y="568671"/>
                </a:lnTo>
                <a:lnTo>
                  <a:pt x="739188" y="596839"/>
                </a:lnTo>
                <a:lnTo>
                  <a:pt x="711895" y="611093"/>
                </a:lnTo>
                <a:lnTo>
                  <a:pt x="681157" y="613405"/>
                </a:lnTo>
                <a:lnTo>
                  <a:pt x="650115" y="605745"/>
                </a:lnTo>
                <a:lnTo>
                  <a:pt x="604761" y="587524"/>
                </a:lnTo>
                <a:lnTo>
                  <a:pt x="559535" y="568744"/>
                </a:lnTo>
                <a:lnTo>
                  <a:pt x="514654" y="549138"/>
                </a:lnTo>
                <a:lnTo>
                  <a:pt x="470336" y="528439"/>
                </a:lnTo>
                <a:lnTo>
                  <a:pt x="426798" y="506378"/>
                </a:lnTo>
                <a:lnTo>
                  <a:pt x="384257" y="482688"/>
                </a:lnTo>
                <a:lnTo>
                  <a:pt x="343190" y="457908"/>
                </a:lnTo>
                <a:lnTo>
                  <a:pt x="302680" y="432093"/>
                </a:lnTo>
                <a:lnTo>
                  <a:pt x="262715" y="405345"/>
                </a:lnTo>
                <a:lnTo>
                  <a:pt x="223279" y="377764"/>
                </a:lnTo>
                <a:lnTo>
                  <a:pt x="184361" y="349452"/>
                </a:lnTo>
                <a:lnTo>
                  <a:pt x="145947" y="320509"/>
                </a:lnTo>
                <a:lnTo>
                  <a:pt x="108023" y="291037"/>
                </a:lnTo>
                <a:lnTo>
                  <a:pt x="78034" y="262839"/>
                </a:lnTo>
                <a:lnTo>
                  <a:pt x="51254" y="230563"/>
                </a:lnTo>
                <a:lnTo>
                  <a:pt x="25852" y="196534"/>
                </a:lnTo>
                <a:lnTo>
                  <a:pt x="0" y="163079"/>
                </a:lnTo>
                <a:lnTo>
                  <a:pt x="14211" y="152350"/>
                </a:lnTo>
                <a:lnTo>
                  <a:pt x="8615" y="113234"/>
                </a:lnTo>
                <a:lnTo>
                  <a:pt x="17729" y="79824"/>
                </a:lnTo>
                <a:lnTo>
                  <a:pt x="37624" y="51270"/>
                </a:lnTo>
                <a:lnTo>
                  <a:pt x="64368" y="26717"/>
                </a:lnTo>
                <a:lnTo>
                  <a:pt x="101682" y="6217"/>
                </a:lnTo>
                <a:close/>
              </a:path>
            </a:pathLst>
          </a:custGeom>
          <a:solidFill>
            <a:srgbClr val="F6CD28"/>
          </a:solidFill>
        </p:spPr>
        <p:txBody>
          <a:bodyPr wrap="square" lIns="0" tIns="0" rIns="0" bIns="0" rtlCol="0"/>
          <a:lstStyle/>
          <a:p>
            <a:endParaRPr sz="1200">
              <a:solidFill>
                <a:prstClr val="black"/>
              </a:solidFill>
            </a:endParaRPr>
          </a:p>
        </p:txBody>
      </p:sp>
      <p:pic>
        <p:nvPicPr>
          <p:cNvPr id="15" name="object 15"/>
          <p:cNvPicPr/>
          <p:nvPr/>
        </p:nvPicPr>
        <p:blipFill>
          <a:blip r:embed="rId4" cstate="print"/>
          <a:stretch>
            <a:fillRect/>
          </a:stretch>
        </p:blipFill>
        <p:spPr>
          <a:xfrm>
            <a:off x="1353428" y="267701"/>
            <a:ext cx="2774949" cy="1892299"/>
          </a:xfrm>
          <a:prstGeom prst="rect">
            <a:avLst/>
          </a:prstGeom>
        </p:spPr>
      </p:pic>
      <p:pic>
        <p:nvPicPr>
          <p:cNvPr id="16" name="object 16"/>
          <p:cNvPicPr/>
          <p:nvPr/>
        </p:nvPicPr>
        <p:blipFill>
          <a:blip r:embed="rId5" cstate="print"/>
          <a:stretch>
            <a:fillRect/>
          </a:stretch>
        </p:blipFill>
        <p:spPr>
          <a:xfrm>
            <a:off x="8464234" y="5124965"/>
            <a:ext cx="1987549" cy="1733035"/>
          </a:xfrm>
          <a:prstGeom prst="rect">
            <a:avLst/>
          </a:prstGeom>
        </p:spPr>
      </p:pic>
      <p:pic>
        <p:nvPicPr>
          <p:cNvPr id="20" name="object 20"/>
          <p:cNvPicPr/>
          <p:nvPr/>
        </p:nvPicPr>
        <p:blipFill>
          <a:blip r:embed="rId6" cstate="print"/>
          <a:stretch>
            <a:fillRect/>
          </a:stretch>
        </p:blipFill>
        <p:spPr>
          <a:xfrm>
            <a:off x="1691139" y="5427353"/>
            <a:ext cx="2633820" cy="1054919"/>
          </a:xfrm>
          <a:prstGeom prst="rect">
            <a:avLst/>
          </a:prstGeom>
        </p:spPr>
      </p:pic>
      <p:pic>
        <p:nvPicPr>
          <p:cNvPr id="21" name="object 21"/>
          <p:cNvPicPr/>
          <p:nvPr/>
        </p:nvPicPr>
        <p:blipFill>
          <a:blip r:embed="rId7" cstate="print"/>
          <a:stretch>
            <a:fillRect/>
          </a:stretch>
        </p:blipFill>
        <p:spPr>
          <a:xfrm>
            <a:off x="10681942" y="5124965"/>
            <a:ext cx="1510057" cy="1515533"/>
          </a:xfrm>
          <a:prstGeom prst="rect">
            <a:avLst/>
          </a:prstGeom>
        </p:spPr>
      </p:pic>
      <p:sp>
        <p:nvSpPr>
          <p:cNvPr id="17" name="TextBox 16"/>
          <p:cNvSpPr txBox="1"/>
          <p:nvPr/>
        </p:nvSpPr>
        <p:spPr>
          <a:xfrm>
            <a:off x="4640239" y="1705970"/>
            <a:ext cx="4271749" cy="1862048"/>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r>
              <a:rPr lang="en-US" sz="11500">
                <a:solidFill>
                  <a:srgbClr val="7030A0"/>
                </a:solidFill>
                <a:effectLst>
                  <a:outerShdw blurRad="38100" dist="38100" dir="2700000" algn="tl">
                    <a:srgbClr val="000000">
                      <a:alpha val="43137"/>
                    </a:srgbClr>
                  </a:outerShdw>
                </a:effectLst>
                <a:latin typeface="UTM Cookies" panose="02040603050506020204" pitchFamily="18" charset="0"/>
              </a:rPr>
              <a:t>KHỞI</a:t>
            </a:r>
            <a:r>
              <a:rPr lang="en-US" sz="11500">
                <a:latin typeface="UTM Cookies" panose="02040603050506020204" pitchFamily="18" charset="0"/>
              </a:rPr>
              <a:t> </a:t>
            </a:r>
          </a:p>
        </p:txBody>
      </p:sp>
      <p:sp>
        <p:nvSpPr>
          <p:cNvPr id="22" name="TextBox 21"/>
          <p:cNvSpPr txBox="1"/>
          <p:nvPr/>
        </p:nvSpPr>
        <p:spPr>
          <a:xfrm>
            <a:off x="6198743" y="3898039"/>
            <a:ext cx="4271749" cy="1862048"/>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r>
              <a:rPr lang="en-US" sz="11500">
                <a:solidFill>
                  <a:srgbClr val="00B050"/>
                </a:solidFill>
                <a:effectLst>
                  <a:outerShdw blurRad="38100" dist="38100" dir="2700000" algn="tl">
                    <a:srgbClr val="000000">
                      <a:alpha val="43137"/>
                    </a:srgbClr>
                  </a:outerShdw>
                </a:effectLst>
                <a:latin typeface="UTM Cookies" panose="02040603050506020204" pitchFamily="18" charset="0"/>
              </a:rPr>
              <a:t>ĐỘNG</a:t>
            </a:r>
            <a:r>
              <a:rPr lang="en-US" sz="11500">
                <a:latin typeface="UTM Cookies" panose="02040603050506020204" pitchFamily="18" charset="0"/>
              </a:rPr>
              <a:t> </a:t>
            </a:r>
          </a:p>
        </p:txBody>
      </p:sp>
      <p:pic>
        <p:nvPicPr>
          <p:cNvPr id="24" name="object 33"/>
          <p:cNvPicPr/>
          <p:nvPr/>
        </p:nvPicPr>
        <p:blipFill>
          <a:blip r:embed="rId8" cstate="print"/>
          <a:stretch>
            <a:fillRect/>
          </a:stretch>
        </p:blipFill>
        <p:spPr>
          <a:xfrm>
            <a:off x="10094710" y="-345596"/>
            <a:ext cx="2146598" cy="2430166"/>
          </a:xfrm>
          <a:prstGeom prst="rect">
            <a:avLst/>
          </a:prstGeom>
        </p:spPr>
      </p:pic>
      <p:pic>
        <p:nvPicPr>
          <p:cNvPr id="25" name="图片 24">
            <a:extLst>
              <a:ext uri="{FF2B5EF4-FFF2-40B4-BE49-F238E27FC236}">
                <a16:creationId xmlns:a16="http://schemas.microsoft.com/office/drawing/2014/main" id="{B16AC8EB-F524-4EF8-8B92-EA00384FCED2}"/>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273363" y="-189143"/>
            <a:ext cx="2813694" cy="2327096"/>
          </a:xfrm>
          <a:prstGeom prst="rect">
            <a:avLst/>
          </a:prstGeom>
        </p:spPr>
      </p:pic>
    </p:spTree>
    <p:extLst>
      <p:ext uri="{BB962C8B-B14F-4D97-AF65-F5344CB8AC3E}">
        <p14:creationId xmlns:p14="http://schemas.microsoft.com/office/powerpoint/2010/main" val="131303281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par>
                                <p:cTn id="11" presetID="10" presetClass="entr" presetSubtype="0" fill="hold" nodeType="with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fade">
                                      <p:cBhvr>
                                        <p:cTn id="13" dur="500"/>
                                        <p:tgtEl>
                                          <p:spTgt spid="24"/>
                                        </p:tgtEl>
                                      </p:cBhvr>
                                    </p:animEffect>
                                  </p:childTnLst>
                                </p:cTn>
                              </p:par>
                              <p:par>
                                <p:cTn id="14" presetID="10" presetClass="entr" presetSubtype="0" fill="hold"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500"/>
                                        <p:tgtEl>
                                          <p:spTgt spid="16"/>
                                        </p:tgtEl>
                                      </p:cBhvr>
                                    </p:animEffect>
                                  </p:childTnLst>
                                </p:cTn>
                              </p:par>
                              <p:par>
                                <p:cTn id="17" presetID="10" presetClass="entr" presetSubtype="0" fill="hold" nodeType="with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500"/>
                                        <p:tgtEl>
                                          <p:spTgt spid="21"/>
                                        </p:tgtEl>
                                      </p:cBhvr>
                                    </p:animEffect>
                                  </p:childTnLst>
                                </p:cTn>
                              </p:par>
                              <p:par>
                                <p:cTn id="20" presetID="22" presetClass="entr" presetSubtype="8" fill="hold" nodeType="withEffect">
                                  <p:stCondLst>
                                    <p:cond delay="0"/>
                                  </p:stCondLst>
                                  <p:childTnLst>
                                    <p:set>
                                      <p:cBhvr>
                                        <p:cTn id="21" dur="1" fill="hold">
                                          <p:stCondLst>
                                            <p:cond delay="0"/>
                                          </p:stCondLst>
                                        </p:cTn>
                                        <p:tgtEl>
                                          <p:spTgt spid="17">
                                            <p:txEl>
                                              <p:pRg st="0" end="0"/>
                                            </p:txEl>
                                          </p:spTgt>
                                        </p:tgtEl>
                                        <p:attrNameLst>
                                          <p:attrName>style.visibility</p:attrName>
                                        </p:attrNameLst>
                                      </p:cBhvr>
                                      <p:to>
                                        <p:strVal val="visible"/>
                                      </p:to>
                                    </p:set>
                                    <p:animEffect transition="in" filter="wipe(left)">
                                      <p:cBhvr>
                                        <p:cTn id="22" dur="500"/>
                                        <p:tgtEl>
                                          <p:spTgt spid="17">
                                            <p:txEl>
                                              <p:pRg st="0" end="0"/>
                                            </p:txEl>
                                          </p:spTgt>
                                        </p:tgtEl>
                                      </p:cBhvr>
                                    </p:animEffect>
                                  </p:childTnLst>
                                </p:cTn>
                              </p:par>
                              <p:par>
                                <p:cTn id="23" presetID="22" presetClass="entr" presetSubtype="8" fill="hold" nodeType="withEffect">
                                  <p:stCondLst>
                                    <p:cond delay="0"/>
                                  </p:stCondLst>
                                  <p:childTnLst>
                                    <p:set>
                                      <p:cBhvr>
                                        <p:cTn id="24" dur="1" fill="hold">
                                          <p:stCondLst>
                                            <p:cond delay="0"/>
                                          </p:stCondLst>
                                        </p:cTn>
                                        <p:tgtEl>
                                          <p:spTgt spid="22">
                                            <p:txEl>
                                              <p:pRg st="0" end="0"/>
                                            </p:txEl>
                                          </p:spTgt>
                                        </p:tgtEl>
                                        <p:attrNameLst>
                                          <p:attrName>style.visibility</p:attrName>
                                        </p:attrNameLst>
                                      </p:cBhvr>
                                      <p:to>
                                        <p:strVal val="visible"/>
                                      </p:to>
                                    </p:set>
                                    <p:animEffect transition="in" filter="wipe(left)">
                                      <p:cBhvr>
                                        <p:cTn id="25" dur="500"/>
                                        <p:tgtEl>
                                          <p:spTgt spid="22">
                                            <p:txEl>
                                              <p:pRg st="0" end="0"/>
                                            </p:txEl>
                                          </p:spTgt>
                                        </p:tgtEl>
                                      </p:cBhvr>
                                    </p:animEffect>
                                  </p:childTnLst>
                                </p:cTn>
                              </p:par>
                            </p:childTnLst>
                          </p:cTn>
                        </p:par>
                        <p:par>
                          <p:cTn id="26" fill="hold">
                            <p:stCondLst>
                              <p:cond delay="500"/>
                            </p:stCondLst>
                            <p:childTnLst>
                              <p:par>
                                <p:cTn id="27" presetID="1" presetClass="entr" presetSubtype="0" fill="hold" nodeType="afterEffect">
                                  <p:stCondLst>
                                    <p:cond delay="0"/>
                                  </p:stCondLst>
                                  <p:childTnLst>
                                    <p:set>
                                      <p:cBhvr>
                                        <p:cTn id="28" dur="1" fill="hold">
                                          <p:stCondLst>
                                            <p:cond delay="0"/>
                                          </p:stCondLst>
                                        </p:cTn>
                                        <p:tgtEl>
                                          <p:spTgt spid="25"/>
                                        </p:tgtEl>
                                        <p:attrNameLst>
                                          <p:attrName>style.visibility</p:attrName>
                                        </p:attrNameLst>
                                      </p:cBhvr>
                                      <p:to>
                                        <p:strVal val="visible"/>
                                      </p:to>
                                    </p:set>
                                  </p:childTnLst>
                                </p:cTn>
                              </p:par>
                              <p:par>
                                <p:cTn id="29" presetID="10" presetClass="entr" presetSubtype="0" fill="hold" nodeType="with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fade">
                                      <p:cBhvr>
                                        <p:cTn id="31"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17000" b="-17000"/>
          </a:stretch>
        </a:blipFill>
        <a:effectLst/>
      </p:bgPr>
    </p:bg>
    <p:spTree>
      <p:nvGrpSpPr>
        <p:cNvPr id="1" name=""/>
        <p:cNvGrpSpPr/>
        <p:nvPr/>
      </p:nvGrpSpPr>
      <p:grpSpPr>
        <a:xfrm>
          <a:off x="0" y="0"/>
          <a:ext cx="0" cy="0"/>
          <a:chOff x="0" y="0"/>
          <a:chExt cx="0" cy="0"/>
        </a:xfrm>
      </p:grpSpPr>
      <p:sp>
        <p:nvSpPr>
          <p:cNvPr id="4" name="Rounded Rectangle 3"/>
          <p:cNvSpPr/>
          <p:nvPr/>
        </p:nvSpPr>
        <p:spPr>
          <a:xfrm>
            <a:off x="4800600" y="3200400"/>
            <a:ext cx="5410200" cy="31242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solidFill>
                <a:prstClr val="black"/>
              </a:solidFill>
            </a:endParaRPr>
          </a:p>
        </p:txBody>
      </p:sp>
      <p:sp>
        <p:nvSpPr>
          <p:cNvPr id="5" name="TextBox 4"/>
          <p:cNvSpPr txBox="1"/>
          <p:nvPr/>
        </p:nvSpPr>
        <p:spPr>
          <a:xfrm>
            <a:off x="5223641" y="3485227"/>
            <a:ext cx="4343400" cy="2554545"/>
          </a:xfrm>
          <a:prstGeom prst="rect">
            <a:avLst/>
          </a:prstGeom>
          <a:noFill/>
        </p:spPr>
        <p:txBody>
          <a:bodyPr wrap="square" rtlCol="0">
            <a:spAutoFit/>
          </a:bodyPr>
          <a:lstStyle/>
          <a:p>
            <a:pPr algn="just"/>
            <a:r>
              <a:rPr lang="en-US" sz="3200" b="1">
                <a:solidFill>
                  <a:srgbClr val="00B050"/>
                </a:solidFill>
                <a:latin typeface="UTM ViceroyJF" panose="02040603050506020204" pitchFamily="18" charset="0"/>
                <a:cs typeface="Times New Roman" pitchFamily="18" charset="0"/>
              </a:rPr>
              <a:t>Hôm nay là sinh nhật Mina, các em hãy giúp thỏ̉ con cắm một lọ hoa thật đẹp tặng cho Mina đáng yêu bằng cách trả lời các câu hỏi nhé!</a:t>
            </a:r>
          </a:p>
        </p:txBody>
      </p:sp>
      <p:pic>
        <p:nvPicPr>
          <p:cNvPr id="7" name="Picture 6"/>
          <p:cNvPicPr>
            <a:picLocks noChangeAspect="1"/>
          </p:cNvPicPr>
          <p:nvPr/>
        </p:nvPicPr>
        <p:blipFill>
          <a:blip r:embed="rId5" cstate="print">
            <a:extLst>
              <a:ext uri="{BEBA8EAE-BF5A-486C-A8C5-ECC9F3942E4B}">
                <a14:imgProps xmlns:a14="http://schemas.microsoft.com/office/drawing/2010/main">
                  <a14:imgLayer r:embed="rId6">
                    <a14:imgEffect>
                      <a14:backgroundRemoval t="1281" b="97011" l="6374" r="96484"/>
                    </a14:imgEffect>
                  </a14:imgLayer>
                </a14:imgProps>
              </a:ext>
              <a:ext uri="{28A0092B-C50C-407E-A947-70E740481C1C}">
                <a14:useLocalDpi xmlns:a14="http://schemas.microsoft.com/office/drawing/2010/main" val="0"/>
              </a:ext>
            </a:extLst>
          </a:blip>
          <a:stretch>
            <a:fillRect/>
          </a:stretch>
        </p:blipFill>
        <p:spPr>
          <a:xfrm>
            <a:off x="1981201" y="3566825"/>
            <a:ext cx="1858351" cy="2391350"/>
          </a:xfrm>
          <a:prstGeom prst="rect">
            <a:avLst/>
          </a:prstGeom>
        </p:spPr>
      </p:pic>
      <p:pic>
        <p:nvPicPr>
          <p:cNvPr id="9" name="Picture 8">
            <a:hlinkClick r:id="rId7" action="ppaction://hlinksldjump"/>
          </p:cNvPr>
          <p:cNvPicPr>
            <a:picLocks noChangeAspect="1"/>
          </p:cNvPicPr>
          <p:nvPr/>
        </p:nvPicPr>
        <p:blipFill>
          <a:blip r:embed="rId8" cstate="print">
            <a:clrChange>
              <a:clrFrom>
                <a:srgbClr val="F7F7F7"/>
              </a:clrFrom>
              <a:clrTo>
                <a:srgbClr val="F7F7F7">
                  <a:alpha val="0"/>
                </a:srgbClr>
              </a:clrTo>
            </a:clrChange>
            <a:extLst>
              <a:ext uri="{28A0092B-C50C-407E-A947-70E740481C1C}">
                <a14:useLocalDpi xmlns:a14="http://schemas.microsoft.com/office/drawing/2010/main" val="0"/>
              </a:ext>
            </a:extLst>
          </a:blip>
          <a:stretch>
            <a:fillRect/>
          </a:stretch>
        </p:blipFill>
        <p:spPr>
          <a:xfrm>
            <a:off x="9586782" y="4965735"/>
            <a:ext cx="945897" cy="1577228"/>
          </a:xfrm>
          <a:prstGeom prst="rect">
            <a:avLst/>
          </a:prstGeom>
        </p:spPr>
      </p:pic>
      <p:pic>
        <p:nvPicPr>
          <p:cNvPr id="2" name="ChucMungSinhNhat-HoaTau-3089002.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524001" y="7258"/>
            <a:ext cx="373743" cy="373743"/>
          </a:xfrm>
          <a:prstGeom prst="rect">
            <a:avLst/>
          </a:prstGeom>
        </p:spPr>
      </p:pic>
      <p:sp>
        <p:nvSpPr>
          <p:cNvPr id="3" name="TextBox 2">
            <a:hlinkClick r:id="rId10" action="ppaction://hlinksldjump"/>
          </p:cNvPr>
          <p:cNvSpPr txBox="1"/>
          <p:nvPr/>
        </p:nvSpPr>
        <p:spPr>
          <a:xfrm>
            <a:off x="10059730" y="6039772"/>
            <a:ext cx="1960845" cy="461665"/>
          </a:xfrm>
          <a:prstGeom prst="rect">
            <a:avLst/>
          </a:prstGeom>
        </p:spPr>
        <p:style>
          <a:lnRef idx="3">
            <a:schemeClr val="lt1"/>
          </a:lnRef>
          <a:fillRef idx="1">
            <a:schemeClr val="accent3"/>
          </a:fillRef>
          <a:effectRef idx="1">
            <a:schemeClr val="accent3"/>
          </a:effectRef>
          <a:fontRef idx="minor">
            <a:schemeClr val="lt1"/>
          </a:fontRef>
        </p:style>
        <p:txBody>
          <a:bodyPr wrap="square" rtlCol="0">
            <a:spAutoFit/>
          </a:bodyPr>
          <a:lstStyle/>
          <a:p>
            <a:r>
              <a:rPr lang="en-US" sz="2400">
                <a:solidFill>
                  <a:srgbClr val="FFC000"/>
                </a:solidFill>
                <a:latin typeface="UTM Atlas" panose="02040603050506020204" pitchFamily="18" charset="0"/>
              </a:rPr>
              <a:t>BẮT ĐẦU</a:t>
            </a:r>
          </a:p>
        </p:txBody>
      </p:sp>
    </p:spTree>
    <p:extLst>
      <p:ext uri="{BB962C8B-B14F-4D97-AF65-F5344CB8AC3E}">
        <p14:creationId xmlns:p14="http://schemas.microsoft.com/office/powerpoint/2010/main" val="1836471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7000" r="-7000"/>
          </a:stretch>
        </a:blipFill>
        <a:effectLst/>
      </p:bgPr>
    </p:bg>
    <p:spTree>
      <p:nvGrpSpPr>
        <p:cNvPr id="1" name=""/>
        <p:cNvGrpSpPr/>
        <p:nvPr/>
      </p:nvGrpSpPr>
      <p:grpSpPr>
        <a:xfrm>
          <a:off x="0" y="0"/>
          <a:ext cx="0" cy="0"/>
          <a:chOff x="0" y="0"/>
          <a:chExt cx="0" cy="0"/>
        </a:xfrm>
      </p:grpSpPr>
      <p:pic>
        <p:nvPicPr>
          <p:cNvPr id="12" name="Picture 11"/>
          <p:cNvPicPr>
            <a:picLocks noChangeAspect="1"/>
          </p:cNvPicPr>
          <p:nvPr/>
        </p:nvPicPr>
        <p:blipFill rotWithShape="1">
          <a:blip r:embed="rId4">
            <a:extLst>
              <a:ext uri="{BEBA8EAE-BF5A-486C-A8C5-ECC9F3942E4B}">
                <a14:imgProps xmlns:a14="http://schemas.microsoft.com/office/drawing/2010/main">
                  <a14:imgLayer r:embed="rId5">
                    <a14:imgEffect>
                      <a14:backgroundRemoval t="7018" b="94737" l="2539" r="94922">
                        <a14:foregroundMark x1="74414" y1="44612" x2="84570" y2="38095"/>
                      </a14:backgroundRemoval>
                    </a14:imgEffect>
                  </a14:imgLayer>
                </a14:imgProps>
              </a:ext>
              <a:ext uri="{28A0092B-C50C-407E-A947-70E740481C1C}">
                <a14:useLocalDpi xmlns:a14="http://schemas.microsoft.com/office/drawing/2010/main" val="0"/>
              </a:ext>
            </a:extLst>
          </a:blip>
          <a:srcRect l="6004" t="25630" r="5031" b="7220"/>
          <a:stretch/>
        </p:blipFill>
        <p:spPr>
          <a:xfrm rot="6613634">
            <a:off x="6769241" y="797888"/>
            <a:ext cx="3379234" cy="1987710"/>
          </a:xfrm>
          <a:prstGeom prst="rect">
            <a:avLst/>
          </a:prstGeom>
        </p:spPr>
      </p:pic>
      <p:pic>
        <p:nvPicPr>
          <p:cNvPr id="4" name="Picture 3"/>
          <p:cNvPicPr>
            <a:picLocks noChangeAspect="1"/>
          </p:cNvPicPr>
          <p:nvPr/>
        </p:nvPicPr>
        <p:blipFill rotWithShape="1">
          <a:blip r:embed="rId6">
            <a:extLst>
              <a:ext uri="{BEBA8EAE-BF5A-486C-A8C5-ECC9F3942E4B}">
                <a14:imgProps xmlns:a14="http://schemas.microsoft.com/office/drawing/2010/main">
                  <a14:imgLayer r:embed="rId7">
                    <a14:imgEffect>
                      <a14:backgroundRemoval t="10000" b="90000" l="3077" r="74308">
                        <a14:foregroundMark x1="23692" y1="44615" x2="68000" y2="44000"/>
                      </a14:backgroundRemoval>
                    </a14:imgEffect>
                  </a14:imgLayer>
                </a14:imgProps>
              </a:ext>
              <a:ext uri="{28A0092B-C50C-407E-A947-70E740481C1C}">
                <a14:useLocalDpi xmlns:a14="http://schemas.microsoft.com/office/drawing/2010/main" val="0"/>
              </a:ext>
            </a:extLst>
          </a:blip>
          <a:srcRect l="1717" t="26869" r="25758" b="10302"/>
          <a:stretch/>
        </p:blipFill>
        <p:spPr>
          <a:xfrm>
            <a:off x="7086600" y="3849171"/>
            <a:ext cx="3505200" cy="3036538"/>
          </a:xfrm>
          <a:prstGeom prst="rect">
            <a:avLst/>
          </a:prstGeom>
        </p:spPr>
      </p:pic>
      <p:pic>
        <p:nvPicPr>
          <p:cNvPr id="6" name="Picture 5"/>
          <p:cNvPicPr>
            <a:picLocks noChangeAspect="1"/>
          </p:cNvPicPr>
          <p:nvPr/>
        </p:nvPicPr>
        <p:blipFill rotWithShape="1">
          <a:blip r:embed="rId4">
            <a:extLst>
              <a:ext uri="{BEBA8EAE-BF5A-486C-A8C5-ECC9F3942E4B}">
                <a14:imgProps xmlns:a14="http://schemas.microsoft.com/office/drawing/2010/main">
                  <a14:imgLayer r:embed="rId5">
                    <a14:imgEffect>
                      <a14:backgroundRemoval t="7018" b="94737" l="2539" r="94922">
                        <a14:foregroundMark x1="74414" y1="44612" x2="84570" y2="38095"/>
                      </a14:backgroundRemoval>
                    </a14:imgEffect>
                  </a14:imgLayer>
                </a14:imgProps>
              </a:ext>
              <a:ext uri="{28A0092B-C50C-407E-A947-70E740481C1C}">
                <a14:useLocalDpi xmlns:a14="http://schemas.microsoft.com/office/drawing/2010/main" val="0"/>
              </a:ext>
            </a:extLst>
          </a:blip>
          <a:srcRect l="6004" t="25630" r="5031" b="7220"/>
          <a:stretch/>
        </p:blipFill>
        <p:spPr>
          <a:xfrm rot="7272700">
            <a:off x="7568005" y="1228443"/>
            <a:ext cx="3004873" cy="1767506"/>
          </a:xfrm>
          <a:prstGeom prst="rect">
            <a:avLst/>
          </a:prstGeom>
        </p:spPr>
      </p:pic>
      <p:pic>
        <p:nvPicPr>
          <p:cNvPr id="7" name="Picture 6"/>
          <p:cNvPicPr>
            <a:picLocks noChangeAspect="1"/>
          </p:cNvPicPr>
          <p:nvPr/>
        </p:nvPicPr>
        <p:blipFill rotWithShape="1">
          <a:blip r:embed="rId4">
            <a:extLst>
              <a:ext uri="{BEBA8EAE-BF5A-486C-A8C5-ECC9F3942E4B}">
                <a14:imgProps xmlns:a14="http://schemas.microsoft.com/office/drawing/2010/main">
                  <a14:imgLayer r:embed="rId5">
                    <a14:imgEffect>
                      <a14:backgroundRemoval t="7018" b="94737" l="2539" r="94922">
                        <a14:foregroundMark x1="74414" y1="44612" x2="84570" y2="38095"/>
                      </a14:backgroundRemoval>
                    </a14:imgEffect>
                  </a14:imgLayer>
                </a14:imgProps>
              </a:ext>
              <a:ext uri="{28A0092B-C50C-407E-A947-70E740481C1C}">
                <a14:useLocalDpi xmlns:a14="http://schemas.microsoft.com/office/drawing/2010/main" val="0"/>
              </a:ext>
            </a:extLst>
          </a:blip>
          <a:srcRect l="6004" t="25630" r="5031" b="7220"/>
          <a:stretch/>
        </p:blipFill>
        <p:spPr>
          <a:xfrm rot="8093873">
            <a:off x="7359040" y="1961830"/>
            <a:ext cx="3673210" cy="2160631"/>
          </a:xfrm>
          <a:prstGeom prst="rect">
            <a:avLst/>
          </a:prstGeom>
        </p:spPr>
      </p:pic>
      <p:pic>
        <p:nvPicPr>
          <p:cNvPr id="10" name="Picture 9"/>
          <p:cNvPicPr>
            <a:picLocks noChangeAspect="1"/>
          </p:cNvPicPr>
          <p:nvPr/>
        </p:nvPicPr>
        <p:blipFill rotWithShape="1">
          <a:blip r:embed="rId4">
            <a:extLst>
              <a:ext uri="{BEBA8EAE-BF5A-486C-A8C5-ECC9F3942E4B}">
                <a14:imgProps xmlns:a14="http://schemas.microsoft.com/office/drawing/2010/main">
                  <a14:imgLayer r:embed="rId5">
                    <a14:imgEffect>
                      <a14:backgroundRemoval t="7018" b="94737" l="2539" r="94922">
                        <a14:foregroundMark x1="74414" y1="44612" x2="84570" y2="38095"/>
                      </a14:backgroundRemoval>
                    </a14:imgEffect>
                  </a14:imgLayer>
                </a14:imgProps>
              </a:ext>
              <a:ext uri="{28A0092B-C50C-407E-A947-70E740481C1C}">
                <a14:useLocalDpi xmlns:a14="http://schemas.microsoft.com/office/drawing/2010/main" val="0"/>
              </a:ext>
            </a:extLst>
          </a:blip>
          <a:srcRect l="6004" t="25630" r="5031" b="7220"/>
          <a:stretch/>
        </p:blipFill>
        <p:spPr>
          <a:xfrm rot="6996305">
            <a:off x="7074965" y="2175316"/>
            <a:ext cx="3673210" cy="2160631"/>
          </a:xfrm>
          <a:prstGeom prst="rect">
            <a:avLst/>
          </a:prstGeom>
        </p:spPr>
      </p:pic>
      <p:pic>
        <p:nvPicPr>
          <p:cNvPr id="11" name="Picture 10"/>
          <p:cNvPicPr>
            <a:picLocks noChangeAspect="1"/>
          </p:cNvPicPr>
          <p:nvPr/>
        </p:nvPicPr>
        <p:blipFill rotWithShape="1">
          <a:blip r:embed="rId4">
            <a:extLst>
              <a:ext uri="{BEBA8EAE-BF5A-486C-A8C5-ECC9F3942E4B}">
                <a14:imgProps xmlns:a14="http://schemas.microsoft.com/office/drawing/2010/main">
                  <a14:imgLayer r:embed="rId5">
                    <a14:imgEffect>
                      <a14:backgroundRemoval t="7018" b="94737" l="2539" r="94922">
                        <a14:foregroundMark x1="74414" y1="44612" x2="84570" y2="38095"/>
                      </a14:backgroundRemoval>
                    </a14:imgEffect>
                  </a14:imgLayer>
                </a14:imgProps>
              </a:ext>
              <a:ext uri="{28A0092B-C50C-407E-A947-70E740481C1C}">
                <a14:useLocalDpi xmlns:a14="http://schemas.microsoft.com/office/drawing/2010/main" val="0"/>
              </a:ext>
            </a:extLst>
          </a:blip>
          <a:srcRect l="6004" t="25630" r="5031" b="7220"/>
          <a:stretch/>
        </p:blipFill>
        <p:spPr>
          <a:xfrm rot="5184390">
            <a:off x="6001455" y="1224125"/>
            <a:ext cx="3673210" cy="2160631"/>
          </a:xfrm>
          <a:prstGeom prst="rect">
            <a:avLst/>
          </a:prstGeom>
        </p:spPr>
      </p:pic>
      <p:pic>
        <p:nvPicPr>
          <p:cNvPr id="9" name="Picture 8"/>
          <p:cNvPicPr>
            <a:picLocks noChangeAspect="1"/>
          </p:cNvPicPr>
          <p:nvPr/>
        </p:nvPicPr>
        <p:blipFill rotWithShape="1">
          <a:blip r:embed="rId4">
            <a:extLst>
              <a:ext uri="{BEBA8EAE-BF5A-486C-A8C5-ECC9F3942E4B}">
                <a14:imgProps xmlns:a14="http://schemas.microsoft.com/office/drawing/2010/main">
                  <a14:imgLayer r:embed="rId5">
                    <a14:imgEffect>
                      <a14:backgroundRemoval t="7018" b="94737" l="2539" r="94922">
                        <a14:foregroundMark x1="74414" y1="44612" x2="84570" y2="38095"/>
                      </a14:backgroundRemoval>
                    </a14:imgEffect>
                  </a14:imgLayer>
                </a14:imgProps>
              </a:ext>
              <a:ext uri="{28A0092B-C50C-407E-A947-70E740481C1C}">
                <a14:useLocalDpi xmlns:a14="http://schemas.microsoft.com/office/drawing/2010/main" val="0"/>
              </a:ext>
            </a:extLst>
          </a:blip>
          <a:srcRect l="6004" t="25630" r="5031" b="7220"/>
          <a:stretch/>
        </p:blipFill>
        <p:spPr>
          <a:xfrm rot="5754268">
            <a:off x="6578229" y="1727063"/>
            <a:ext cx="3673210" cy="2160631"/>
          </a:xfrm>
          <a:prstGeom prst="rect">
            <a:avLst/>
          </a:prstGeom>
        </p:spPr>
      </p:pic>
      <p:pic>
        <p:nvPicPr>
          <p:cNvPr id="13" name="Picture 12"/>
          <p:cNvPicPr>
            <a:picLocks noChangeAspect="1"/>
          </p:cNvPicPr>
          <p:nvPr/>
        </p:nvPicPr>
        <p:blipFill rotWithShape="1">
          <a:blip r:embed="rId4">
            <a:extLst>
              <a:ext uri="{BEBA8EAE-BF5A-486C-A8C5-ECC9F3942E4B}">
                <a14:imgProps xmlns:a14="http://schemas.microsoft.com/office/drawing/2010/main">
                  <a14:imgLayer r:embed="rId5">
                    <a14:imgEffect>
                      <a14:backgroundRemoval t="7018" b="94737" l="2539" r="94922">
                        <a14:foregroundMark x1="74414" y1="44612" x2="84570" y2="38095"/>
                      </a14:backgroundRemoval>
                    </a14:imgEffect>
                  </a14:imgLayer>
                </a14:imgProps>
              </a:ext>
              <a:ext uri="{28A0092B-C50C-407E-A947-70E740481C1C}">
                <a14:useLocalDpi xmlns:a14="http://schemas.microsoft.com/office/drawing/2010/main" val="0"/>
              </a:ext>
            </a:extLst>
          </a:blip>
          <a:srcRect l="6005" t="25630" r="24591" b="7220"/>
          <a:stretch/>
        </p:blipFill>
        <p:spPr>
          <a:xfrm rot="6996305">
            <a:off x="7159987" y="2217063"/>
            <a:ext cx="2821681" cy="2077135"/>
          </a:xfrm>
          <a:prstGeom prst="rect">
            <a:avLst/>
          </a:prstGeom>
        </p:spPr>
      </p:pic>
      <p:pic>
        <p:nvPicPr>
          <p:cNvPr id="8" name="Picture 7"/>
          <p:cNvPicPr>
            <a:picLocks noChangeAspect="1"/>
          </p:cNvPicPr>
          <p:nvPr/>
        </p:nvPicPr>
        <p:blipFill rotWithShape="1">
          <a:blip r:embed="rId4">
            <a:extLst>
              <a:ext uri="{BEBA8EAE-BF5A-486C-A8C5-ECC9F3942E4B}">
                <a14:imgProps xmlns:a14="http://schemas.microsoft.com/office/drawing/2010/main">
                  <a14:imgLayer r:embed="rId5">
                    <a14:imgEffect>
                      <a14:backgroundRemoval t="7018" b="94737" l="2539" r="94922">
                        <a14:foregroundMark x1="74414" y1="44612" x2="84570" y2="38095"/>
                      </a14:backgroundRemoval>
                    </a14:imgEffect>
                  </a14:imgLayer>
                </a14:imgProps>
              </a:ext>
              <a:ext uri="{28A0092B-C50C-407E-A947-70E740481C1C}">
                <a14:useLocalDpi xmlns:a14="http://schemas.microsoft.com/office/drawing/2010/main" val="0"/>
              </a:ext>
            </a:extLst>
          </a:blip>
          <a:srcRect l="6004" t="53069" r="60697" b="7220"/>
          <a:stretch/>
        </p:blipFill>
        <p:spPr>
          <a:xfrm rot="3966452">
            <a:off x="6825938" y="1746161"/>
            <a:ext cx="1374869" cy="1287986"/>
          </a:xfrm>
          <a:prstGeom prst="rect">
            <a:avLst/>
          </a:prstGeom>
        </p:spPr>
      </p:pic>
      <p:pic>
        <p:nvPicPr>
          <p:cNvPr id="5" name="Picture 4"/>
          <p:cNvPicPr>
            <a:picLocks noChangeAspect="1"/>
          </p:cNvPicPr>
          <p:nvPr/>
        </p:nvPicPr>
        <p:blipFill rotWithShape="1">
          <a:blip r:embed="rId8">
            <a:extLst>
              <a:ext uri="{BEBA8EAE-BF5A-486C-A8C5-ECC9F3942E4B}">
                <a14:imgProps xmlns:a14="http://schemas.microsoft.com/office/drawing/2010/main">
                  <a14:imgLayer r:embed="rId9">
                    <a14:imgEffect>
                      <a14:backgroundRemoval t="28750" b="94250" l="0" r="34000">
                        <a14:backgroundMark x1="3750" y1="44750" x2="3750" y2="44750"/>
                        <a14:backgroundMark x1="29750" y1="51750" x2="29750" y2="51750"/>
                        <a14:backgroundMark x1="30500" y1="42500" x2="24000" y2="51000"/>
                        <a14:backgroundMark x1="2750" y1="83500" x2="5250" y2="78500"/>
                        <a14:backgroundMark x1="3750" y1="51750" x2="500" y2="59250"/>
                      </a14:backgroundRemoval>
                    </a14:imgEffect>
                  </a14:imgLayer>
                </a14:imgProps>
              </a:ext>
              <a:ext uri="{28A0092B-C50C-407E-A947-70E740481C1C}">
                <a14:useLocalDpi xmlns:a14="http://schemas.microsoft.com/office/drawing/2010/main" val="0"/>
              </a:ext>
            </a:extLst>
          </a:blip>
          <a:srcRect t="29291" r="64893" b="4549"/>
          <a:stretch/>
        </p:blipFill>
        <p:spPr>
          <a:xfrm>
            <a:off x="8126927" y="2699177"/>
            <a:ext cx="1498358" cy="2823691"/>
          </a:xfrm>
          <a:prstGeom prst="rect">
            <a:avLst/>
          </a:prstGeom>
        </p:spPr>
      </p:pic>
      <p:pic>
        <p:nvPicPr>
          <p:cNvPr id="14" name="Hoa 1"/>
          <p:cNvPicPr>
            <a:picLocks noChangeAspect="1"/>
          </p:cNvPicPr>
          <p:nvPr/>
        </p:nvPicPr>
        <p:blipFill rotWithShape="1">
          <a:blip r:embed="rId10">
            <a:extLst>
              <a:ext uri="{BEBA8EAE-BF5A-486C-A8C5-ECC9F3942E4B}">
                <a14:imgProps xmlns:a14="http://schemas.microsoft.com/office/drawing/2010/main">
                  <a14:imgLayer r:embed="rId5">
                    <a14:imgEffect>
                      <a14:backgroundRemoval t="7018" b="94737" l="2344" r="35547">
                        <a14:foregroundMark x1="74414" y1="44612" x2="84570" y2="38095"/>
                      </a14:backgroundRemoval>
                    </a14:imgEffect>
                  </a14:imgLayer>
                </a14:imgProps>
              </a:ext>
              <a:ext uri="{28A0092B-C50C-407E-A947-70E740481C1C}">
                <a14:useLocalDpi xmlns:a14="http://schemas.microsoft.com/office/drawing/2010/main" val="0"/>
              </a:ext>
            </a:extLst>
          </a:blip>
          <a:srcRect l="6004" t="56928" r="64220" b="7220"/>
          <a:stretch/>
        </p:blipFill>
        <p:spPr>
          <a:xfrm rot="6018380">
            <a:off x="1891552" y="401838"/>
            <a:ext cx="1229405" cy="1153565"/>
          </a:xfrm>
          <a:prstGeom prst="rect">
            <a:avLst/>
          </a:prstGeom>
        </p:spPr>
      </p:pic>
      <p:pic>
        <p:nvPicPr>
          <p:cNvPr id="15" name="Hoa 7"/>
          <p:cNvPicPr>
            <a:picLocks noChangeAspect="1"/>
          </p:cNvPicPr>
          <p:nvPr/>
        </p:nvPicPr>
        <p:blipFill rotWithShape="1">
          <a:blip r:embed="rId10">
            <a:extLst>
              <a:ext uri="{BEBA8EAE-BF5A-486C-A8C5-ECC9F3942E4B}">
                <a14:imgProps xmlns:a14="http://schemas.microsoft.com/office/drawing/2010/main">
                  <a14:imgLayer r:embed="rId5">
                    <a14:imgEffect>
                      <a14:backgroundRemoval t="7018" b="94737" l="2344" r="35547">
                        <a14:foregroundMark x1="74414" y1="44612" x2="84570" y2="38095"/>
                      </a14:backgroundRemoval>
                    </a14:imgEffect>
                  </a14:imgLayer>
                </a14:imgProps>
              </a:ext>
              <a:ext uri="{28A0092B-C50C-407E-A947-70E740481C1C}">
                <a14:useLocalDpi xmlns:a14="http://schemas.microsoft.com/office/drawing/2010/main" val="0"/>
              </a:ext>
            </a:extLst>
          </a:blip>
          <a:srcRect l="6004" t="56928" r="64220" b="7220"/>
          <a:stretch/>
        </p:blipFill>
        <p:spPr>
          <a:xfrm rot="6018380">
            <a:off x="1655495" y="4778589"/>
            <a:ext cx="1229405" cy="1153565"/>
          </a:xfrm>
          <a:prstGeom prst="rect">
            <a:avLst/>
          </a:prstGeom>
        </p:spPr>
      </p:pic>
      <p:pic>
        <p:nvPicPr>
          <p:cNvPr id="16" name="Hoa 3"/>
          <p:cNvPicPr>
            <a:picLocks noChangeAspect="1"/>
          </p:cNvPicPr>
          <p:nvPr/>
        </p:nvPicPr>
        <p:blipFill rotWithShape="1">
          <a:blip r:embed="rId10">
            <a:extLst>
              <a:ext uri="{BEBA8EAE-BF5A-486C-A8C5-ECC9F3942E4B}">
                <a14:imgProps xmlns:a14="http://schemas.microsoft.com/office/drawing/2010/main">
                  <a14:imgLayer r:embed="rId5">
                    <a14:imgEffect>
                      <a14:backgroundRemoval t="7018" b="94737" l="2344" r="35547">
                        <a14:foregroundMark x1="74414" y1="44612" x2="84570" y2="38095"/>
                      </a14:backgroundRemoval>
                    </a14:imgEffect>
                  </a14:imgLayer>
                </a14:imgProps>
              </a:ext>
              <a:ext uri="{28A0092B-C50C-407E-A947-70E740481C1C}">
                <a14:useLocalDpi xmlns:a14="http://schemas.microsoft.com/office/drawing/2010/main" val="0"/>
              </a:ext>
            </a:extLst>
          </a:blip>
          <a:srcRect l="6004" t="56928" r="64220" b="7220"/>
          <a:stretch/>
        </p:blipFill>
        <p:spPr>
          <a:xfrm rot="6018380">
            <a:off x="2796517" y="1743721"/>
            <a:ext cx="1229405" cy="1153565"/>
          </a:xfrm>
          <a:prstGeom prst="rect">
            <a:avLst/>
          </a:prstGeom>
        </p:spPr>
      </p:pic>
      <p:pic>
        <p:nvPicPr>
          <p:cNvPr id="17" name="Hoa 6"/>
          <p:cNvPicPr>
            <a:picLocks noChangeAspect="1"/>
          </p:cNvPicPr>
          <p:nvPr/>
        </p:nvPicPr>
        <p:blipFill rotWithShape="1">
          <a:blip r:embed="rId10">
            <a:extLst>
              <a:ext uri="{BEBA8EAE-BF5A-486C-A8C5-ECC9F3942E4B}">
                <a14:imgProps xmlns:a14="http://schemas.microsoft.com/office/drawing/2010/main">
                  <a14:imgLayer r:embed="rId5">
                    <a14:imgEffect>
                      <a14:backgroundRemoval t="7018" b="94737" l="2344" r="35547">
                        <a14:foregroundMark x1="74414" y1="44612" x2="84570" y2="38095"/>
                      </a14:backgroundRemoval>
                    </a14:imgEffect>
                  </a14:imgLayer>
                </a14:imgProps>
              </a:ext>
              <a:ext uri="{28A0092B-C50C-407E-A947-70E740481C1C}">
                <a14:useLocalDpi xmlns:a14="http://schemas.microsoft.com/office/drawing/2010/main" val="0"/>
              </a:ext>
            </a:extLst>
          </a:blip>
          <a:srcRect l="6004" t="56928" r="64220" b="7220"/>
          <a:stretch/>
        </p:blipFill>
        <p:spPr>
          <a:xfrm rot="6018380">
            <a:off x="6327416" y="3534241"/>
            <a:ext cx="1229405" cy="1153565"/>
          </a:xfrm>
          <a:prstGeom prst="rect">
            <a:avLst/>
          </a:prstGeom>
        </p:spPr>
      </p:pic>
      <p:pic>
        <p:nvPicPr>
          <p:cNvPr id="18" name="Hoa 8"/>
          <p:cNvPicPr>
            <a:picLocks noChangeAspect="1"/>
          </p:cNvPicPr>
          <p:nvPr/>
        </p:nvPicPr>
        <p:blipFill rotWithShape="1">
          <a:blip r:embed="rId10">
            <a:extLst>
              <a:ext uri="{BEBA8EAE-BF5A-486C-A8C5-ECC9F3942E4B}">
                <a14:imgProps xmlns:a14="http://schemas.microsoft.com/office/drawing/2010/main">
                  <a14:imgLayer r:embed="rId5">
                    <a14:imgEffect>
                      <a14:backgroundRemoval t="7018" b="94737" l="2344" r="35547">
                        <a14:foregroundMark x1="74414" y1="44612" x2="84570" y2="38095"/>
                      </a14:backgroundRemoval>
                    </a14:imgEffect>
                  </a14:imgLayer>
                </a14:imgProps>
              </a:ext>
              <a:ext uri="{28A0092B-C50C-407E-A947-70E740481C1C}">
                <a14:useLocalDpi xmlns:a14="http://schemas.microsoft.com/office/drawing/2010/main" val="0"/>
              </a:ext>
            </a:extLst>
          </a:blip>
          <a:srcRect l="6004" t="56928" r="64220" b="7220"/>
          <a:stretch/>
        </p:blipFill>
        <p:spPr>
          <a:xfrm rot="6018380">
            <a:off x="4217096" y="4823480"/>
            <a:ext cx="1229405" cy="1153565"/>
          </a:xfrm>
          <a:prstGeom prst="rect">
            <a:avLst/>
          </a:prstGeom>
        </p:spPr>
      </p:pic>
      <p:pic>
        <p:nvPicPr>
          <p:cNvPr id="19" name="Hoa 4"/>
          <p:cNvPicPr>
            <a:picLocks noChangeAspect="1"/>
          </p:cNvPicPr>
          <p:nvPr/>
        </p:nvPicPr>
        <p:blipFill rotWithShape="1">
          <a:blip r:embed="rId10">
            <a:extLst>
              <a:ext uri="{BEBA8EAE-BF5A-486C-A8C5-ECC9F3942E4B}">
                <a14:imgProps xmlns:a14="http://schemas.microsoft.com/office/drawing/2010/main">
                  <a14:imgLayer r:embed="rId5">
                    <a14:imgEffect>
                      <a14:backgroundRemoval t="7018" b="94737" l="2344" r="35547">
                        <a14:foregroundMark x1="74414" y1="44612" x2="84570" y2="38095"/>
                      </a14:backgroundRemoval>
                    </a14:imgEffect>
                  </a14:imgLayer>
                </a14:imgProps>
              </a:ext>
              <a:ext uri="{28A0092B-C50C-407E-A947-70E740481C1C}">
                <a14:useLocalDpi xmlns:a14="http://schemas.microsoft.com/office/drawing/2010/main" val="0"/>
              </a:ext>
            </a:extLst>
          </a:blip>
          <a:srcRect l="6004" t="56928" r="64220" b="7220"/>
          <a:stretch/>
        </p:blipFill>
        <p:spPr>
          <a:xfrm rot="6018380">
            <a:off x="1629205" y="2938573"/>
            <a:ext cx="1229405" cy="1153565"/>
          </a:xfrm>
          <a:prstGeom prst="rect">
            <a:avLst/>
          </a:prstGeom>
        </p:spPr>
      </p:pic>
      <p:pic>
        <p:nvPicPr>
          <p:cNvPr id="20" name="Hoa 5"/>
          <p:cNvPicPr>
            <a:picLocks noChangeAspect="1"/>
          </p:cNvPicPr>
          <p:nvPr/>
        </p:nvPicPr>
        <p:blipFill rotWithShape="1">
          <a:blip r:embed="rId10">
            <a:extLst>
              <a:ext uri="{BEBA8EAE-BF5A-486C-A8C5-ECC9F3942E4B}">
                <a14:imgProps xmlns:a14="http://schemas.microsoft.com/office/drawing/2010/main">
                  <a14:imgLayer r:embed="rId5">
                    <a14:imgEffect>
                      <a14:backgroundRemoval t="7018" b="94737" l="2344" r="35547">
                        <a14:foregroundMark x1="74414" y1="44612" x2="84570" y2="38095"/>
                      </a14:backgroundRemoval>
                    </a14:imgEffect>
                  </a14:imgLayer>
                </a14:imgProps>
              </a:ext>
              <a:ext uri="{28A0092B-C50C-407E-A947-70E740481C1C}">
                <a14:useLocalDpi xmlns:a14="http://schemas.microsoft.com/office/drawing/2010/main" val="0"/>
              </a:ext>
            </a:extLst>
          </a:blip>
          <a:srcRect l="6004" t="56928" r="64220" b="7220"/>
          <a:stretch/>
        </p:blipFill>
        <p:spPr>
          <a:xfrm rot="6018380">
            <a:off x="4634752" y="3143998"/>
            <a:ext cx="1229405" cy="1153565"/>
          </a:xfrm>
          <a:prstGeom prst="rect">
            <a:avLst/>
          </a:prstGeom>
        </p:spPr>
      </p:pic>
      <p:pic>
        <p:nvPicPr>
          <p:cNvPr id="21" name="Hoa 2"/>
          <p:cNvPicPr>
            <a:picLocks noChangeAspect="1"/>
          </p:cNvPicPr>
          <p:nvPr/>
        </p:nvPicPr>
        <p:blipFill rotWithShape="1">
          <a:blip r:embed="rId10">
            <a:extLst>
              <a:ext uri="{BEBA8EAE-BF5A-486C-A8C5-ECC9F3942E4B}">
                <a14:imgProps xmlns:a14="http://schemas.microsoft.com/office/drawing/2010/main">
                  <a14:imgLayer r:embed="rId5">
                    <a14:imgEffect>
                      <a14:backgroundRemoval t="7018" b="94737" l="2344" r="35547">
                        <a14:foregroundMark x1="74414" y1="44612" x2="84570" y2="38095"/>
                      </a14:backgroundRemoval>
                    </a14:imgEffect>
                  </a14:imgLayer>
                </a14:imgProps>
              </a:ext>
              <a:ext uri="{28A0092B-C50C-407E-A947-70E740481C1C}">
                <a14:useLocalDpi xmlns:a14="http://schemas.microsoft.com/office/drawing/2010/main" val="0"/>
              </a:ext>
            </a:extLst>
          </a:blip>
          <a:srcRect l="6004" t="56928" r="64220" b="7220"/>
          <a:stretch/>
        </p:blipFill>
        <p:spPr>
          <a:xfrm rot="6018380">
            <a:off x="4151424" y="276275"/>
            <a:ext cx="1229405" cy="1153565"/>
          </a:xfrm>
          <a:prstGeom prst="rect">
            <a:avLst/>
          </a:prstGeom>
        </p:spPr>
      </p:pic>
      <p:pic>
        <p:nvPicPr>
          <p:cNvPr id="22" name="Picture 3" descr="C:\Users\ADMIN\Desktop\Tai nguyen thiet ke tro choi\Bảng gỗ\1.jpg">
            <a:hlinkClick r:id="rId11" action="ppaction://hlinksldjump"/>
          </p:cNvPr>
          <p:cNvPicPr>
            <a:picLocks noChangeAspect="1" noChangeArrowheads="1"/>
          </p:cNvPicPr>
          <p:nvPr/>
        </p:nvPicPr>
        <p:blipFill>
          <a:blip r:embed="rId12">
            <a:extLst>
              <a:ext uri="{BEBA8EAE-BF5A-486C-A8C5-ECC9F3942E4B}">
                <a14:imgProps xmlns:a14="http://schemas.microsoft.com/office/drawing/2010/main">
                  <a14:imgLayer r:embed="rId13">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1943503" y="5842246"/>
            <a:ext cx="826241" cy="844402"/>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4" descr="C:\Users\ADMIN\Desktop\Tai nguyen thiet ke tro choi\Bảng gỗ\2.jpg">
            <a:hlinkClick r:id="rId14" action="ppaction://hlinksldjump"/>
          </p:cNvPr>
          <p:cNvPicPr>
            <a:picLocks noChangeAspect="1" noChangeArrowheads="1"/>
          </p:cNvPicPr>
          <p:nvPr/>
        </p:nvPicPr>
        <p:blipFill>
          <a:blip r:embed="rId15">
            <a:extLst>
              <a:ext uri="{BEBA8EAE-BF5A-486C-A8C5-ECC9F3942E4B}">
                <a14:imgProps xmlns:a14="http://schemas.microsoft.com/office/drawing/2010/main">
                  <a14:imgLayer r:embed="rId16">
                    <a14:imgEffect>
                      <a14:backgroundRemoval t="0" b="100000" l="0" r="99115"/>
                    </a14:imgEffect>
                  </a14:imgLayer>
                </a14:imgProps>
              </a:ext>
              <a:ext uri="{28A0092B-C50C-407E-A947-70E740481C1C}">
                <a14:useLocalDpi xmlns:a14="http://schemas.microsoft.com/office/drawing/2010/main" val="0"/>
              </a:ext>
            </a:extLst>
          </a:blip>
          <a:srcRect/>
          <a:stretch>
            <a:fillRect/>
          </a:stretch>
        </p:blipFill>
        <p:spPr bwMode="auto">
          <a:xfrm>
            <a:off x="3325733" y="5849883"/>
            <a:ext cx="781442" cy="836765"/>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5" descr="C:\Users\ADMIN\Desktop\Tai nguyen thiet ke tro choi\Bảng gỗ\3.jpg">
            <a:hlinkClick r:id="rId17" action="ppaction://hlinksldjump"/>
          </p:cNvPr>
          <p:cNvPicPr>
            <a:picLocks noChangeAspect="1" noChangeArrowheads="1"/>
          </p:cNvPicPr>
          <p:nvPr/>
        </p:nvPicPr>
        <p:blipFill>
          <a:blip r:embed="rId18">
            <a:extLst>
              <a:ext uri="{BEBA8EAE-BF5A-486C-A8C5-ECC9F3942E4B}">
                <a14:imgProps xmlns:a14="http://schemas.microsoft.com/office/drawing/2010/main">
                  <a14:imgLayer r:embed="rId19">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4789265" y="5865918"/>
            <a:ext cx="791253" cy="847271"/>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6" descr="C:\Users\ADMIN\Desktop\Tai nguyen thiet ke tro choi\Bảng gỗ\4.jpg">
            <a:hlinkClick r:id="rId20" action="ppaction://hlinksldjump"/>
          </p:cNvPr>
          <p:cNvPicPr>
            <a:picLocks noChangeAspect="1" noChangeArrowheads="1"/>
          </p:cNvPicPr>
          <p:nvPr/>
        </p:nvPicPr>
        <p:blipFill>
          <a:blip r:embed="rId21">
            <a:extLst>
              <a:ext uri="{BEBA8EAE-BF5A-486C-A8C5-ECC9F3942E4B}">
                <a14:imgProps xmlns:a14="http://schemas.microsoft.com/office/drawing/2010/main">
                  <a14:imgLayer r:embed="rId22">
                    <a14:imgEffect>
                      <a14:backgroundRemoval t="0" b="97521" l="0" r="100000"/>
                    </a14:imgEffect>
                  </a14:imgLayer>
                </a14:imgProps>
              </a:ext>
              <a:ext uri="{28A0092B-C50C-407E-A947-70E740481C1C}">
                <a14:useLocalDpi xmlns:a14="http://schemas.microsoft.com/office/drawing/2010/main" val="0"/>
              </a:ext>
            </a:extLst>
          </a:blip>
          <a:srcRect/>
          <a:stretch>
            <a:fillRect/>
          </a:stretch>
        </p:blipFill>
        <p:spPr bwMode="auto">
          <a:xfrm>
            <a:off x="6356071" y="5896082"/>
            <a:ext cx="753836" cy="807205"/>
          </a:xfrm>
          <a:prstGeom prst="rect">
            <a:avLst/>
          </a:prstGeom>
          <a:noFill/>
          <a:extLst>
            <a:ext uri="{909E8E84-426E-40DD-AFC4-6F175D3DCCD1}">
              <a14:hiddenFill xmlns:a14="http://schemas.microsoft.com/office/drawing/2010/main">
                <a:solidFill>
                  <a:srgbClr val="FFFFFF"/>
                </a:solidFill>
              </a14:hiddenFill>
            </a:ext>
          </a:extLst>
        </p:spPr>
      </p:pic>
      <p:sp>
        <p:nvSpPr>
          <p:cNvPr id="30" name="Rounded Rectangle 29">
            <a:hlinkClick r:id="rId23" action="ppaction://hlinksldjump"/>
          </p:cNvPr>
          <p:cNvSpPr/>
          <p:nvPr/>
        </p:nvSpPr>
        <p:spPr>
          <a:xfrm>
            <a:off x="10188104" y="80911"/>
            <a:ext cx="1485900" cy="457201"/>
          </a:xfrm>
          <a:prstGeom prst="roundRect">
            <a:avLst/>
          </a:prstGeom>
        </p:spPr>
        <p:style>
          <a:lnRef idx="1">
            <a:schemeClr val="accent1"/>
          </a:lnRef>
          <a:fillRef idx="2">
            <a:schemeClr val="accent1"/>
          </a:fillRef>
          <a:effectRef idx="1">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en-US" u="sng">
                <a:solidFill>
                  <a:schemeClr val="tx2">
                    <a:lumMod val="60000"/>
                    <a:lumOff val="40000"/>
                  </a:schemeClr>
                </a:solidFill>
                <a:latin typeface="Times New Roman" pitchFamily="18" charset="0"/>
                <a:cs typeface="Times New Roman" pitchFamily="18" charset="0"/>
              </a:rPr>
              <a:t>BÀI </a:t>
            </a:r>
            <a:r>
              <a:rPr lang="en-US" u="sng">
                <a:solidFill>
                  <a:schemeClr val="tx2">
                    <a:lumMod val="60000"/>
                    <a:lumOff val="40000"/>
                  </a:schemeClr>
                </a:solidFill>
                <a:latin typeface="Times New Roman" pitchFamily="18" charset="0"/>
                <a:cs typeface="Times New Roman" pitchFamily="18" charset="0"/>
                <a:hlinkClick r:id="rId23" action="ppaction://hlinksldjump"/>
              </a:rPr>
              <a:t>MỚI</a:t>
            </a:r>
            <a:endParaRPr lang="en-US" u="sng">
              <a:solidFill>
                <a:schemeClr val="tx2">
                  <a:lumMod val="60000"/>
                  <a:lumOff val="4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1261958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2"/>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nodeType="clickEffect">
                                  <p:stCondLst>
                                    <p:cond delay="0"/>
                                  </p:stCondLst>
                                  <p:childTnLst>
                                    <p:set>
                                      <p:cBhvr>
                                        <p:cTn id="11" dur="1" fill="hold">
                                          <p:stCondLst>
                                            <p:cond delay="0"/>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12" restart="whenNotActive" fill="hold" evtFilter="cancelBubble" nodeType="interactiveSeq">
                <p:stCondLst>
                  <p:cond evt="onClick" delay="0">
                    <p:tgtEl>
                      <p:spTgt spid="23"/>
                    </p:tgtEl>
                  </p:cond>
                </p:stCondLst>
                <p:endSync evt="end" delay="0">
                  <p:rtn val="all"/>
                </p:endSync>
                <p:childTnLst>
                  <p:par>
                    <p:cTn id="13" fill="hold">
                      <p:stCondLst>
                        <p:cond delay="0"/>
                      </p:stCondLst>
                      <p:childTnLst>
                        <p:par>
                          <p:cTn id="14" fill="hold">
                            <p:stCondLst>
                              <p:cond delay="0"/>
                            </p:stCondLst>
                            <p:childTnLst>
                              <p:par>
                                <p:cTn id="15" presetID="1" presetClass="exit" presetSubtype="0" fill="hold" nodeType="clickEffect">
                                  <p:stCondLst>
                                    <p:cond delay="0"/>
                                  </p:stCondLst>
                                  <p:childTnLst>
                                    <p:set>
                                      <p:cBhvr>
                                        <p:cTn id="16" dur="1" fill="hold">
                                          <p:stCondLst>
                                            <p:cond delay="0"/>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17" restart="whenNotActive" fill="hold" evtFilter="cancelBubble" nodeType="interactiveSeq">
                <p:stCondLst>
                  <p:cond evt="onClick" delay="0">
                    <p:tgtEl>
                      <p:spTgt spid="24"/>
                    </p:tgtEl>
                  </p:cond>
                </p:stCondLst>
                <p:endSync evt="end" delay="0">
                  <p:rtn val="all"/>
                </p:endSync>
                <p:childTnLst>
                  <p:par>
                    <p:cTn id="18" fill="hold">
                      <p:stCondLst>
                        <p:cond delay="0"/>
                      </p:stCondLst>
                      <p:childTnLst>
                        <p:par>
                          <p:cTn id="19" fill="hold">
                            <p:stCondLst>
                              <p:cond delay="0"/>
                            </p:stCondLst>
                            <p:childTnLst>
                              <p:par>
                                <p:cTn id="20" presetID="1" presetClass="exit" presetSubtype="0" fill="hold" nodeType="clickEffect">
                                  <p:stCondLst>
                                    <p:cond delay="0"/>
                                  </p:stCondLst>
                                  <p:childTnLst>
                                    <p:set>
                                      <p:cBhvr>
                                        <p:cTn id="21" dur="1" fill="hold">
                                          <p:stCondLst>
                                            <p:cond delay="0"/>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4"/>
                  </p:tgtEl>
                </p:cond>
              </p:nextCondLst>
            </p:seq>
            <p:seq concurrent="1" nextAc="seek">
              <p:cTn id="22" restart="whenNotActive" fill="hold" evtFilter="cancelBubble" nodeType="interactiveSeq">
                <p:stCondLst>
                  <p:cond evt="onClick" delay="0">
                    <p:tgtEl>
                      <p:spTgt spid="25"/>
                    </p:tgtEl>
                  </p:cond>
                </p:stCondLst>
                <p:endSync evt="end" delay="0">
                  <p:rtn val="all"/>
                </p:endSync>
                <p:childTnLst>
                  <p:par>
                    <p:cTn id="23" fill="hold">
                      <p:stCondLst>
                        <p:cond delay="0"/>
                      </p:stCondLst>
                      <p:childTnLst>
                        <p:par>
                          <p:cTn id="24" fill="hold">
                            <p:stCondLst>
                              <p:cond delay="0"/>
                            </p:stCondLst>
                            <p:childTnLst>
                              <p:par>
                                <p:cTn id="25" presetID="1" presetClass="exit" presetSubtype="0" fill="hold" nodeType="clickEffect">
                                  <p:stCondLst>
                                    <p:cond delay="0"/>
                                  </p:stCondLst>
                                  <p:childTnLst>
                                    <p:set>
                                      <p:cBhvr>
                                        <p:cTn id="26" dur="1" fill="hold">
                                          <p:stCondLst>
                                            <p:cond delay="0"/>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27" restart="whenNotActive" fill="hold" evtFilter="cancelBubble" nodeType="interactiveSeq">
                <p:stCondLst>
                  <p:cond evt="onClick" delay="0">
                    <p:tgtEl>
                      <p:spTgt spid="14"/>
                    </p:tgtEl>
                  </p:cond>
                </p:stCondLst>
                <p:endSync evt="end" delay="0">
                  <p:rtn val="all"/>
                </p:endSync>
                <p:childTnLst>
                  <p:par>
                    <p:cTn id="28" fill="hold">
                      <p:stCondLst>
                        <p:cond delay="0"/>
                      </p:stCondLst>
                      <p:childTnLst>
                        <p:par>
                          <p:cTn id="29" fill="hold">
                            <p:stCondLst>
                              <p:cond delay="0"/>
                            </p:stCondLst>
                            <p:childTnLst>
                              <p:par>
                                <p:cTn id="30" presetID="1" presetClass="exit" presetSubtype="0" fill="hold" nodeType="clickEffect">
                                  <p:stCondLst>
                                    <p:cond delay="0"/>
                                  </p:stCondLst>
                                  <p:childTnLst>
                                    <p:set>
                                      <p:cBhvr>
                                        <p:cTn id="31" dur="1" fill="hold">
                                          <p:stCondLst>
                                            <p:cond delay="0"/>
                                          </p:stCondLst>
                                        </p:cTn>
                                        <p:tgtEl>
                                          <p:spTgt spid="14"/>
                                        </p:tgtEl>
                                        <p:attrNameLst>
                                          <p:attrName>style.visibility</p:attrName>
                                        </p:attrNameLst>
                                      </p:cBhvr>
                                      <p:to>
                                        <p:strVal val="hidden"/>
                                      </p:to>
                                    </p:set>
                                  </p:childTnLst>
                                </p:cTn>
                              </p:par>
                            </p:childTnLst>
                          </p:cTn>
                        </p:par>
                        <p:par>
                          <p:cTn id="32" fill="hold">
                            <p:stCondLst>
                              <p:cond delay="0"/>
                            </p:stCondLst>
                            <p:childTnLst>
                              <p:par>
                                <p:cTn id="33" presetID="10" presetClass="entr" presetSubtype="0" fill="hold" nodeType="after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500"/>
                                        <p:tgtEl>
                                          <p:spTgt spid="12"/>
                                        </p:tgtEl>
                                      </p:cBhvr>
                                    </p:animEffect>
                                  </p:childTnLst>
                                </p:cTn>
                              </p:par>
                            </p:childTnLst>
                          </p:cTn>
                        </p:par>
                      </p:childTnLst>
                    </p:cTn>
                  </p:par>
                </p:childTnLst>
              </p:cTn>
              <p:nextCondLst>
                <p:cond evt="onClick" delay="0">
                  <p:tgtEl>
                    <p:spTgt spid="14"/>
                  </p:tgtEl>
                </p:cond>
              </p:nextCondLst>
            </p:seq>
            <p:seq concurrent="1" nextAc="seek">
              <p:cTn id="36" restart="whenNotActive" fill="hold" evtFilter="cancelBubble" nodeType="interactiveSeq">
                <p:stCondLst>
                  <p:cond evt="onClick" delay="0">
                    <p:tgtEl>
                      <p:spTgt spid="21"/>
                    </p:tgtEl>
                  </p:cond>
                </p:stCondLst>
                <p:endSync evt="end" delay="0">
                  <p:rtn val="all"/>
                </p:endSync>
                <p:childTnLst>
                  <p:par>
                    <p:cTn id="37" fill="hold">
                      <p:stCondLst>
                        <p:cond delay="0"/>
                      </p:stCondLst>
                      <p:childTnLst>
                        <p:par>
                          <p:cTn id="38" fill="hold">
                            <p:stCondLst>
                              <p:cond delay="0"/>
                            </p:stCondLst>
                            <p:childTnLst>
                              <p:par>
                                <p:cTn id="39" presetID="1" presetClass="exit" presetSubtype="0" fill="hold" nodeType="clickEffect">
                                  <p:stCondLst>
                                    <p:cond delay="0"/>
                                  </p:stCondLst>
                                  <p:childTnLst>
                                    <p:set>
                                      <p:cBhvr>
                                        <p:cTn id="40" dur="1" fill="hold">
                                          <p:stCondLst>
                                            <p:cond delay="0"/>
                                          </p:stCondLst>
                                        </p:cTn>
                                        <p:tgtEl>
                                          <p:spTgt spid="21"/>
                                        </p:tgtEl>
                                        <p:attrNameLst>
                                          <p:attrName>style.visibility</p:attrName>
                                        </p:attrNameLst>
                                      </p:cBhvr>
                                      <p:to>
                                        <p:strVal val="hidden"/>
                                      </p:to>
                                    </p:set>
                                  </p:childTnLst>
                                </p:cTn>
                              </p:par>
                            </p:childTnLst>
                          </p:cTn>
                        </p:par>
                        <p:par>
                          <p:cTn id="41" fill="hold">
                            <p:stCondLst>
                              <p:cond delay="0"/>
                            </p:stCondLst>
                            <p:childTnLst>
                              <p:par>
                                <p:cTn id="42" presetID="10" presetClass="entr" presetSubtype="0" fill="hold" nodeType="afterEffect">
                                  <p:stCondLst>
                                    <p:cond delay="0"/>
                                  </p:stCondLst>
                                  <p:childTnLst>
                                    <p:set>
                                      <p:cBhvr>
                                        <p:cTn id="43" dur="1" fill="hold">
                                          <p:stCondLst>
                                            <p:cond delay="0"/>
                                          </p:stCondLst>
                                        </p:cTn>
                                        <p:tgtEl>
                                          <p:spTgt spid="6"/>
                                        </p:tgtEl>
                                        <p:attrNameLst>
                                          <p:attrName>style.visibility</p:attrName>
                                        </p:attrNameLst>
                                      </p:cBhvr>
                                      <p:to>
                                        <p:strVal val="visible"/>
                                      </p:to>
                                    </p:set>
                                    <p:animEffect transition="in" filter="fade">
                                      <p:cBhvr>
                                        <p:cTn id="44" dur="500"/>
                                        <p:tgtEl>
                                          <p:spTgt spid="6"/>
                                        </p:tgtEl>
                                      </p:cBhvr>
                                    </p:animEffect>
                                  </p:childTnLst>
                                </p:cTn>
                              </p:par>
                            </p:childTnLst>
                          </p:cTn>
                        </p:par>
                      </p:childTnLst>
                    </p:cTn>
                  </p:par>
                </p:childTnLst>
              </p:cTn>
              <p:nextCondLst>
                <p:cond evt="onClick" delay="0">
                  <p:tgtEl>
                    <p:spTgt spid="21"/>
                  </p:tgtEl>
                </p:cond>
              </p:nextCondLst>
            </p:seq>
            <p:seq concurrent="1" nextAc="seek">
              <p:cTn id="45" restart="whenNotActive" fill="hold" evtFilter="cancelBubble" nodeType="interactiveSeq">
                <p:stCondLst>
                  <p:cond evt="onClick" delay="0">
                    <p:tgtEl>
                      <p:spTgt spid="16"/>
                    </p:tgtEl>
                  </p:cond>
                </p:stCondLst>
                <p:endSync evt="end" delay="0">
                  <p:rtn val="all"/>
                </p:endSync>
                <p:childTnLst>
                  <p:par>
                    <p:cTn id="46" fill="hold">
                      <p:stCondLst>
                        <p:cond delay="0"/>
                      </p:stCondLst>
                      <p:childTnLst>
                        <p:par>
                          <p:cTn id="47" fill="hold">
                            <p:stCondLst>
                              <p:cond delay="0"/>
                            </p:stCondLst>
                            <p:childTnLst>
                              <p:par>
                                <p:cTn id="48" presetID="1" presetClass="exit" presetSubtype="0" fill="hold" nodeType="clickEffect">
                                  <p:stCondLst>
                                    <p:cond delay="0"/>
                                  </p:stCondLst>
                                  <p:childTnLst>
                                    <p:set>
                                      <p:cBhvr>
                                        <p:cTn id="49" dur="1" fill="hold">
                                          <p:stCondLst>
                                            <p:cond delay="0"/>
                                          </p:stCondLst>
                                        </p:cTn>
                                        <p:tgtEl>
                                          <p:spTgt spid="16"/>
                                        </p:tgtEl>
                                        <p:attrNameLst>
                                          <p:attrName>style.visibility</p:attrName>
                                        </p:attrNameLst>
                                      </p:cBhvr>
                                      <p:to>
                                        <p:strVal val="hidden"/>
                                      </p:to>
                                    </p:set>
                                  </p:childTnLst>
                                </p:cTn>
                              </p:par>
                            </p:childTnLst>
                          </p:cTn>
                        </p:par>
                        <p:par>
                          <p:cTn id="50" fill="hold">
                            <p:stCondLst>
                              <p:cond delay="0"/>
                            </p:stCondLst>
                            <p:childTnLst>
                              <p:par>
                                <p:cTn id="51" presetID="10" presetClass="entr" presetSubtype="0" fill="hold" nodeType="afterEffect">
                                  <p:stCondLst>
                                    <p:cond delay="0"/>
                                  </p:stCondLst>
                                  <p:childTnLst>
                                    <p:set>
                                      <p:cBhvr>
                                        <p:cTn id="52" dur="1" fill="hold">
                                          <p:stCondLst>
                                            <p:cond delay="0"/>
                                          </p:stCondLst>
                                        </p:cTn>
                                        <p:tgtEl>
                                          <p:spTgt spid="9"/>
                                        </p:tgtEl>
                                        <p:attrNameLst>
                                          <p:attrName>style.visibility</p:attrName>
                                        </p:attrNameLst>
                                      </p:cBhvr>
                                      <p:to>
                                        <p:strVal val="visible"/>
                                      </p:to>
                                    </p:set>
                                    <p:animEffect transition="in" filter="fade">
                                      <p:cBhvr>
                                        <p:cTn id="53" dur="500"/>
                                        <p:tgtEl>
                                          <p:spTgt spid="9"/>
                                        </p:tgtEl>
                                      </p:cBhvr>
                                    </p:animEffect>
                                  </p:childTnLst>
                                </p:cTn>
                              </p:par>
                            </p:childTnLst>
                          </p:cTn>
                        </p:par>
                      </p:childTnLst>
                    </p:cTn>
                  </p:par>
                </p:childTnLst>
              </p:cTn>
              <p:nextCondLst>
                <p:cond evt="onClick" delay="0">
                  <p:tgtEl>
                    <p:spTgt spid="16"/>
                  </p:tgtEl>
                </p:cond>
              </p:nextCondLst>
            </p:seq>
            <p:seq concurrent="1" nextAc="seek">
              <p:cTn id="54" restart="whenNotActive" fill="hold" evtFilter="cancelBubble" nodeType="interactiveSeq">
                <p:stCondLst>
                  <p:cond evt="onClick" delay="0">
                    <p:tgtEl>
                      <p:spTgt spid="19"/>
                    </p:tgtEl>
                  </p:cond>
                </p:stCondLst>
                <p:endSync evt="end" delay="0">
                  <p:rtn val="all"/>
                </p:endSync>
                <p:childTnLst>
                  <p:par>
                    <p:cTn id="55" fill="hold">
                      <p:stCondLst>
                        <p:cond delay="0"/>
                      </p:stCondLst>
                      <p:childTnLst>
                        <p:par>
                          <p:cTn id="56" fill="hold">
                            <p:stCondLst>
                              <p:cond delay="0"/>
                            </p:stCondLst>
                            <p:childTnLst>
                              <p:par>
                                <p:cTn id="57" presetID="1" presetClass="exit" presetSubtype="0" fill="hold" nodeType="clickEffect">
                                  <p:stCondLst>
                                    <p:cond delay="0"/>
                                  </p:stCondLst>
                                  <p:childTnLst>
                                    <p:set>
                                      <p:cBhvr>
                                        <p:cTn id="58" dur="1" fill="hold">
                                          <p:stCondLst>
                                            <p:cond delay="0"/>
                                          </p:stCondLst>
                                        </p:cTn>
                                        <p:tgtEl>
                                          <p:spTgt spid="19"/>
                                        </p:tgtEl>
                                        <p:attrNameLst>
                                          <p:attrName>style.visibility</p:attrName>
                                        </p:attrNameLst>
                                      </p:cBhvr>
                                      <p:to>
                                        <p:strVal val="hidden"/>
                                      </p:to>
                                    </p:set>
                                  </p:childTnLst>
                                </p:cTn>
                              </p:par>
                            </p:childTnLst>
                          </p:cTn>
                        </p:par>
                        <p:par>
                          <p:cTn id="59" fill="hold">
                            <p:stCondLst>
                              <p:cond delay="0"/>
                            </p:stCondLst>
                            <p:childTnLst>
                              <p:par>
                                <p:cTn id="60" presetID="10" presetClass="entr" presetSubtype="0" fill="hold" nodeType="afterEffect">
                                  <p:stCondLst>
                                    <p:cond delay="0"/>
                                  </p:stCondLst>
                                  <p:childTnLst>
                                    <p:set>
                                      <p:cBhvr>
                                        <p:cTn id="61" dur="1" fill="hold">
                                          <p:stCondLst>
                                            <p:cond delay="0"/>
                                          </p:stCondLst>
                                        </p:cTn>
                                        <p:tgtEl>
                                          <p:spTgt spid="11"/>
                                        </p:tgtEl>
                                        <p:attrNameLst>
                                          <p:attrName>style.visibility</p:attrName>
                                        </p:attrNameLst>
                                      </p:cBhvr>
                                      <p:to>
                                        <p:strVal val="visible"/>
                                      </p:to>
                                    </p:set>
                                    <p:animEffect transition="in" filter="fade">
                                      <p:cBhvr>
                                        <p:cTn id="62" dur="500"/>
                                        <p:tgtEl>
                                          <p:spTgt spid="11"/>
                                        </p:tgtEl>
                                      </p:cBhvr>
                                    </p:animEffect>
                                  </p:childTnLst>
                                </p:cTn>
                              </p:par>
                            </p:childTnLst>
                          </p:cTn>
                        </p:par>
                      </p:childTnLst>
                    </p:cTn>
                  </p:par>
                </p:childTnLst>
              </p:cTn>
              <p:nextCondLst>
                <p:cond evt="onClick" delay="0">
                  <p:tgtEl>
                    <p:spTgt spid="19"/>
                  </p:tgtEl>
                </p:cond>
              </p:nextCondLst>
            </p:seq>
            <p:seq concurrent="1" nextAc="seek">
              <p:cTn id="63" restart="whenNotActive" fill="hold" evtFilter="cancelBubble" nodeType="interactiveSeq">
                <p:stCondLst>
                  <p:cond evt="onClick" delay="0">
                    <p:tgtEl>
                      <p:spTgt spid="20"/>
                    </p:tgtEl>
                  </p:cond>
                </p:stCondLst>
                <p:endSync evt="end" delay="0">
                  <p:rtn val="all"/>
                </p:endSync>
                <p:childTnLst>
                  <p:par>
                    <p:cTn id="64" fill="hold">
                      <p:stCondLst>
                        <p:cond delay="0"/>
                      </p:stCondLst>
                      <p:childTnLst>
                        <p:par>
                          <p:cTn id="65" fill="hold">
                            <p:stCondLst>
                              <p:cond delay="0"/>
                            </p:stCondLst>
                            <p:childTnLst>
                              <p:par>
                                <p:cTn id="66" presetID="1" presetClass="exit" presetSubtype="0" fill="hold" nodeType="clickEffect">
                                  <p:stCondLst>
                                    <p:cond delay="0"/>
                                  </p:stCondLst>
                                  <p:childTnLst>
                                    <p:set>
                                      <p:cBhvr>
                                        <p:cTn id="67" dur="1" fill="hold">
                                          <p:stCondLst>
                                            <p:cond delay="0"/>
                                          </p:stCondLst>
                                        </p:cTn>
                                        <p:tgtEl>
                                          <p:spTgt spid="20"/>
                                        </p:tgtEl>
                                        <p:attrNameLst>
                                          <p:attrName>style.visibility</p:attrName>
                                        </p:attrNameLst>
                                      </p:cBhvr>
                                      <p:to>
                                        <p:strVal val="hidden"/>
                                      </p:to>
                                    </p:set>
                                  </p:childTnLst>
                                </p:cTn>
                              </p:par>
                            </p:childTnLst>
                          </p:cTn>
                        </p:par>
                        <p:par>
                          <p:cTn id="68" fill="hold">
                            <p:stCondLst>
                              <p:cond delay="0"/>
                            </p:stCondLst>
                            <p:childTnLst>
                              <p:par>
                                <p:cTn id="69" presetID="10" presetClass="entr" presetSubtype="0" fill="hold" nodeType="afterEffect">
                                  <p:stCondLst>
                                    <p:cond delay="0"/>
                                  </p:stCondLst>
                                  <p:childTnLst>
                                    <p:set>
                                      <p:cBhvr>
                                        <p:cTn id="70" dur="1" fill="hold">
                                          <p:stCondLst>
                                            <p:cond delay="0"/>
                                          </p:stCondLst>
                                        </p:cTn>
                                        <p:tgtEl>
                                          <p:spTgt spid="10"/>
                                        </p:tgtEl>
                                        <p:attrNameLst>
                                          <p:attrName>style.visibility</p:attrName>
                                        </p:attrNameLst>
                                      </p:cBhvr>
                                      <p:to>
                                        <p:strVal val="visible"/>
                                      </p:to>
                                    </p:set>
                                    <p:animEffect transition="in" filter="fade">
                                      <p:cBhvr>
                                        <p:cTn id="71" dur="500"/>
                                        <p:tgtEl>
                                          <p:spTgt spid="10"/>
                                        </p:tgtEl>
                                      </p:cBhvr>
                                    </p:animEffect>
                                  </p:childTnLst>
                                </p:cTn>
                              </p:par>
                            </p:childTnLst>
                          </p:cTn>
                        </p:par>
                      </p:childTnLst>
                    </p:cTn>
                  </p:par>
                </p:childTnLst>
              </p:cTn>
              <p:nextCondLst>
                <p:cond evt="onClick" delay="0">
                  <p:tgtEl>
                    <p:spTgt spid="20"/>
                  </p:tgtEl>
                </p:cond>
              </p:nextCondLst>
            </p:seq>
            <p:seq concurrent="1" nextAc="seek">
              <p:cTn id="72" restart="whenNotActive" fill="hold" evtFilter="cancelBubble" nodeType="interactiveSeq">
                <p:stCondLst>
                  <p:cond evt="onClick" delay="0">
                    <p:tgtEl>
                      <p:spTgt spid="17"/>
                    </p:tgtEl>
                  </p:cond>
                </p:stCondLst>
                <p:endSync evt="end" delay="0">
                  <p:rtn val="all"/>
                </p:endSync>
                <p:childTnLst>
                  <p:par>
                    <p:cTn id="73" fill="hold">
                      <p:stCondLst>
                        <p:cond delay="0"/>
                      </p:stCondLst>
                      <p:childTnLst>
                        <p:par>
                          <p:cTn id="74" fill="hold">
                            <p:stCondLst>
                              <p:cond delay="0"/>
                            </p:stCondLst>
                            <p:childTnLst>
                              <p:par>
                                <p:cTn id="75" presetID="1" presetClass="exit" presetSubtype="0" fill="hold" nodeType="clickEffect">
                                  <p:stCondLst>
                                    <p:cond delay="0"/>
                                  </p:stCondLst>
                                  <p:childTnLst>
                                    <p:set>
                                      <p:cBhvr>
                                        <p:cTn id="76" dur="1" fill="hold">
                                          <p:stCondLst>
                                            <p:cond delay="0"/>
                                          </p:stCondLst>
                                        </p:cTn>
                                        <p:tgtEl>
                                          <p:spTgt spid="17"/>
                                        </p:tgtEl>
                                        <p:attrNameLst>
                                          <p:attrName>style.visibility</p:attrName>
                                        </p:attrNameLst>
                                      </p:cBhvr>
                                      <p:to>
                                        <p:strVal val="hidden"/>
                                      </p:to>
                                    </p:set>
                                  </p:childTnLst>
                                </p:cTn>
                              </p:par>
                            </p:childTnLst>
                          </p:cTn>
                        </p:par>
                        <p:par>
                          <p:cTn id="77" fill="hold">
                            <p:stCondLst>
                              <p:cond delay="0"/>
                            </p:stCondLst>
                            <p:childTnLst>
                              <p:par>
                                <p:cTn id="78" presetID="10" presetClass="entr" presetSubtype="0" fill="hold" nodeType="afterEffect">
                                  <p:stCondLst>
                                    <p:cond delay="0"/>
                                  </p:stCondLst>
                                  <p:childTnLst>
                                    <p:set>
                                      <p:cBhvr>
                                        <p:cTn id="79" dur="1" fill="hold">
                                          <p:stCondLst>
                                            <p:cond delay="0"/>
                                          </p:stCondLst>
                                        </p:cTn>
                                        <p:tgtEl>
                                          <p:spTgt spid="7"/>
                                        </p:tgtEl>
                                        <p:attrNameLst>
                                          <p:attrName>style.visibility</p:attrName>
                                        </p:attrNameLst>
                                      </p:cBhvr>
                                      <p:to>
                                        <p:strVal val="visible"/>
                                      </p:to>
                                    </p:set>
                                    <p:animEffect transition="in" filter="fade">
                                      <p:cBhvr>
                                        <p:cTn id="80" dur="500"/>
                                        <p:tgtEl>
                                          <p:spTgt spid="7"/>
                                        </p:tgtEl>
                                      </p:cBhvr>
                                    </p:animEffect>
                                  </p:childTnLst>
                                </p:cTn>
                              </p:par>
                            </p:childTnLst>
                          </p:cTn>
                        </p:par>
                      </p:childTnLst>
                    </p:cTn>
                  </p:par>
                </p:childTnLst>
              </p:cTn>
              <p:nextCondLst>
                <p:cond evt="onClick" delay="0">
                  <p:tgtEl>
                    <p:spTgt spid="17"/>
                  </p:tgtEl>
                </p:cond>
              </p:nextCondLst>
            </p:seq>
            <p:seq concurrent="1" nextAc="seek">
              <p:cTn id="81" restart="whenNotActive" fill="hold" evtFilter="cancelBubble" nodeType="interactiveSeq">
                <p:stCondLst>
                  <p:cond evt="onClick" delay="0">
                    <p:tgtEl>
                      <p:spTgt spid="18"/>
                    </p:tgtEl>
                  </p:cond>
                </p:stCondLst>
                <p:endSync evt="end" delay="0">
                  <p:rtn val="all"/>
                </p:endSync>
                <p:childTnLst>
                  <p:par>
                    <p:cTn id="82" fill="hold">
                      <p:stCondLst>
                        <p:cond delay="0"/>
                      </p:stCondLst>
                      <p:childTnLst>
                        <p:par>
                          <p:cTn id="83" fill="hold">
                            <p:stCondLst>
                              <p:cond delay="0"/>
                            </p:stCondLst>
                            <p:childTnLst>
                              <p:par>
                                <p:cTn id="84" presetID="1" presetClass="exit" presetSubtype="0" fill="hold" nodeType="clickEffect">
                                  <p:stCondLst>
                                    <p:cond delay="0"/>
                                  </p:stCondLst>
                                  <p:childTnLst>
                                    <p:set>
                                      <p:cBhvr>
                                        <p:cTn id="85" dur="1" fill="hold">
                                          <p:stCondLst>
                                            <p:cond delay="0"/>
                                          </p:stCondLst>
                                        </p:cTn>
                                        <p:tgtEl>
                                          <p:spTgt spid="18"/>
                                        </p:tgtEl>
                                        <p:attrNameLst>
                                          <p:attrName>style.visibility</p:attrName>
                                        </p:attrNameLst>
                                      </p:cBhvr>
                                      <p:to>
                                        <p:strVal val="hidden"/>
                                      </p:to>
                                    </p:set>
                                  </p:childTnLst>
                                </p:cTn>
                              </p:par>
                            </p:childTnLst>
                          </p:cTn>
                        </p:par>
                        <p:par>
                          <p:cTn id="86" fill="hold">
                            <p:stCondLst>
                              <p:cond delay="0"/>
                            </p:stCondLst>
                            <p:childTnLst>
                              <p:par>
                                <p:cTn id="87" presetID="10" presetClass="entr" presetSubtype="0" fill="hold" nodeType="afterEffect">
                                  <p:stCondLst>
                                    <p:cond delay="0"/>
                                  </p:stCondLst>
                                  <p:childTnLst>
                                    <p:set>
                                      <p:cBhvr>
                                        <p:cTn id="88" dur="1" fill="hold">
                                          <p:stCondLst>
                                            <p:cond delay="0"/>
                                          </p:stCondLst>
                                        </p:cTn>
                                        <p:tgtEl>
                                          <p:spTgt spid="13"/>
                                        </p:tgtEl>
                                        <p:attrNameLst>
                                          <p:attrName>style.visibility</p:attrName>
                                        </p:attrNameLst>
                                      </p:cBhvr>
                                      <p:to>
                                        <p:strVal val="visible"/>
                                      </p:to>
                                    </p:set>
                                    <p:animEffect transition="in" filter="fade">
                                      <p:cBhvr>
                                        <p:cTn id="89" dur="500"/>
                                        <p:tgtEl>
                                          <p:spTgt spid="13"/>
                                        </p:tgtEl>
                                      </p:cBhvr>
                                    </p:animEffect>
                                  </p:childTnLst>
                                </p:cTn>
                              </p:par>
                            </p:childTnLst>
                          </p:cTn>
                        </p:par>
                      </p:childTnLst>
                    </p:cTn>
                  </p:par>
                </p:childTnLst>
              </p:cTn>
              <p:nextCondLst>
                <p:cond evt="onClick" delay="0">
                  <p:tgtEl>
                    <p:spTgt spid="18"/>
                  </p:tgtEl>
                </p:cond>
              </p:nextCondLst>
            </p:seq>
            <p:seq concurrent="1" nextAc="seek">
              <p:cTn id="90" restart="whenNotActive" fill="hold" evtFilter="cancelBubble" nodeType="interactiveSeq">
                <p:stCondLst>
                  <p:cond evt="onClick" delay="0">
                    <p:tgtEl>
                      <p:spTgt spid="15"/>
                    </p:tgtEl>
                  </p:cond>
                </p:stCondLst>
                <p:endSync evt="end" delay="0">
                  <p:rtn val="all"/>
                </p:endSync>
                <p:childTnLst>
                  <p:par>
                    <p:cTn id="91" fill="hold">
                      <p:stCondLst>
                        <p:cond delay="0"/>
                      </p:stCondLst>
                      <p:childTnLst>
                        <p:par>
                          <p:cTn id="92" fill="hold">
                            <p:stCondLst>
                              <p:cond delay="0"/>
                            </p:stCondLst>
                            <p:childTnLst>
                              <p:par>
                                <p:cTn id="93" presetID="1" presetClass="exit" presetSubtype="0" fill="hold" nodeType="clickEffect">
                                  <p:stCondLst>
                                    <p:cond delay="0"/>
                                  </p:stCondLst>
                                  <p:childTnLst>
                                    <p:set>
                                      <p:cBhvr>
                                        <p:cTn id="94" dur="1" fill="hold">
                                          <p:stCondLst>
                                            <p:cond delay="0"/>
                                          </p:stCondLst>
                                        </p:cTn>
                                        <p:tgtEl>
                                          <p:spTgt spid="15"/>
                                        </p:tgtEl>
                                        <p:attrNameLst>
                                          <p:attrName>style.visibility</p:attrName>
                                        </p:attrNameLst>
                                      </p:cBhvr>
                                      <p:to>
                                        <p:strVal val="hidden"/>
                                      </p:to>
                                    </p:set>
                                  </p:childTnLst>
                                </p:cTn>
                              </p:par>
                            </p:childTnLst>
                          </p:cTn>
                        </p:par>
                        <p:par>
                          <p:cTn id="95" fill="hold">
                            <p:stCondLst>
                              <p:cond delay="0"/>
                            </p:stCondLst>
                            <p:childTnLst>
                              <p:par>
                                <p:cTn id="96" presetID="10" presetClass="entr" presetSubtype="0" fill="hold" nodeType="afterEffect">
                                  <p:stCondLst>
                                    <p:cond delay="0"/>
                                  </p:stCondLst>
                                  <p:childTnLst>
                                    <p:set>
                                      <p:cBhvr>
                                        <p:cTn id="97" dur="1" fill="hold">
                                          <p:stCondLst>
                                            <p:cond delay="0"/>
                                          </p:stCondLst>
                                        </p:cTn>
                                        <p:tgtEl>
                                          <p:spTgt spid="8"/>
                                        </p:tgtEl>
                                        <p:attrNameLst>
                                          <p:attrName>style.visibility</p:attrName>
                                        </p:attrNameLst>
                                      </p:cBhvr>
                                      <p:to>
                                        <p:strVal val="visible"/>
                                      </p:to>
                                    </p:set>
                                    <p:animEffect transition="in" filter="fade">
                                      <p:cBhvr>
                                        <p:cTn id="98" dur="500"/>
                                        <p:tgtEl>
                                          <p:spTgt spid="8"/>
                                        </p:tgtEl>
                                      </p:cBhvr>
                                    </p:animEffect>
                                  </p:childTnLst>
                                </p:cTn>
                              </p:par>
                            </p:childTnLst>
                          </p:cTn>
                        </p:par>
                      </p:childTnLst>
                    </p:cTn>
                  </p:par>
                </p:childTnLst>
              </p:cTn>
              <p:nextCondLst>
                <p:cond evt="onClick" delay="0">
                  <p:tgtEl>
                    <p:spTgt spid="15"/>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l="-6000" r="-6000"/>
          </a:stretch>
        </a:blipFill>
        <a:effectLst/>
      </p:bgPr>
    </p:bg>
    <p:spTree>
      <p:nvGrpSpPr>
        <p:cNvPr id="1" name=""/>
        <p:cNvGrpSpPr/>
        <p:nvPr/>
      </p:nvGrpSpPr>
      <p:grpSpPr>
        <a:xfrm>
          <a:off x="0" y="0"/>
          <a:ext cx="0" cy="0"/>
          <a:chOff x="0" y="0"/>
          <a:chExt cx="0" cy="0"/>
        </a:xfrm>
      </p:grpSpPr>
      <p:sp>
        <p:nvSpPr>
          <p:cNvPr id="4" name="TextBox 3"/>
          <p:cNvSpPr txBox="1"/>
          <p:nvPr/>
        </p:nvSpPr>
        <p:spPr>
          <a:xfrm>
            <a:off x="3291376" y="897279"/>
            <a:ext cx="6913179" cy="3231654"/>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3600">
                <a:solidFill>
                  <a:prstClr val="black"/>
                </a:solidFill>
                <a:latin typeface="UTM Erie Black" panose="02040603050506020204" pitchFamily="18" charset="0"/>
                <a:cs typeface="Times New Roman" pitchFamily="18" charset="0"/>
              </a:rPr>
              <a:t>Câu 1: Chọn </a:t>
            </a:r>
            <a:r>
              <a:rPr lang="en-US" sz="3600">
                <a:solidFill>
                  <a:srgbClr val="FF0000"/>
                </a:solidFill>
                <a:latin typeface="UTM Erie Black" panose="02040603050506020204" pitchFamily="18" charset="0"/>
                <a:cs typeface="Times New Roman" pitchFamily="18" charset="0"/>
              </a:rPr>
              <a:t>ĐÚNG</a:t>
            </a:r>
            <a:r>
              <a:rPr lang="en-US" sz="3600">
                <a:solidFill>
                  <a:prstClr val="black"/>
                </a:solidFill>
                <a:latin typeface="UTM Erie Black" panose="02040603050506020204" pitchFamily="18" charset="0"/>
                <a:cs typeface="Times New Roman" pitchFamily="18" charset="0"/>
              </a:rPr>
              <a:t> hay </a:t>
            </a:r>
            <a:r>
              <a:rPr lang="en-US" sz="3600">
                <a:solidFill>
                  <a:srgbClr val="00B0F0"/>
                </a:solidFill>
                <a:latin typeface="UTM Erie Black" panose="02040603050506020204" pitchFamily="18" charset="0"/>
                <a:cs typeface="Times New Roman" pitchFamily="18" charset="0"/>
              </a:rPr>
              <a:t>SAI</a:t>
            </a:r>
          </a:p>
          <a:p>
            <a:endParaRPr lang="en-US" sz="3400">
              <a:solidFill>
                <a:prstClr val="black"/>
              </a:solidFill>
              <a:latin typeface="Times New Roman" pitchFamily="18" charset="0"/>
              <a:cs typeface="Times New Roman" pitchFamily="18" charset="0"/>
            </a:endParaRPr>
          </a:p>
          <a:p>
            <a:endParaRPr lang="en-US" sz="3400">
              <a:solidFill>
                <a:prstClr val="black"/>
              </a:solidFill>
              <a:latin typeface="Times New Roman" pitchFamily="18" charset="0"/>
              <a:cs typeface="Times New Roman" pitchFamily="18" charset="0"/>
            </a:endParaRPr>
          </a:p>
          <a:p>
            <a:endParaRPr lang="en-US" sz="3400">
              <a:solidFill>
                <a:prstClr val="black"/>
              </a:solidFill>
              <a:latin typeface="Times New Roman" pitchFamily="18" charset="0"/>
              <a:cs typeface="Times New Roman" pitchFamily="18" charset="0"/>
            </a:endParaRPr>
          </a:p>
          <a:p>
            <a:endParaRPr lang="en-US" sz="3400">
              <a:solidFill>
                <a:prstClr val="black"/>
              </a:solidFill>
              <a:latin typeface="Times New Roman" pitchFamily="18" charset="0"/>
              <a:cs typeface="Times New Roman" pitchFamily="18" charset="0"/>
            </a:endParaRPr>
          </a:p>
          <a:p>
            <a:endParaRPr lang="en-US" sz="3400">
              <a:solidFill>
                <a:prstClr val="black"/>
              </a:solidFill>
              <a:latin typeface="Times New Roman" pitchFamily="18" charset="0"/>
              <a:cs typeface="Times New Roman" pitchFamily="18" charset="0"/>
            </a:endParaRPr>
          </a:p>
        </p:txBody>
      </p:sp>
      <p:sp>
        <p:nvSpPr>
          <p:cNvPr id="5" name="TextBox 4"/>
          <p:cNvSpPr txBox="1"/>
          <p:nvPr/>
        </p:nvSpPr>
        <p:spPr>
          <a:xfrm>
            <a:off x="3125875" y="4586133"/>
            <a:ext cx="5544361" cy="1015663"/>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US" sz="6000">
                <a:solidFill>
                  <a:srgbClr val="FF0000"/>
                </a:solidFill>
                <a:latin typeface="UTM Erie Black" panose="02040603050506020204" pitchFamily="18" charset="0"/>
                <a:cs typeface="Times New Roman" pitchFamily="18" charset="0"/>
              </a:rPr>
              <a:t>ĐÚNG</a:t>
            </a:r>
          </a:p>
        </p:txBody>
      </p:sp>
      <p:pic>
        <p:nvPicPr>
          <p:cNvPr id="6" name="Picture 5">
            <a:hlinkClick r:id="rId6" action="ppaction://hlinksldjump"/>
          </p:cNvPr>
          <p:cNvPicPr>
            <a:picLocks noChangeAspect="1"/>
          </p:cNvPicPr>
          <p:nvPr/>
        </p:nvPicPr>
        <p:blipFill>
          <a:blip r:embed="rId7" cstate="print">
            <a:clrChange>
              <a:clrFrom>
                <a:srgbClr val="F7F7F7"/>
              </a:clrFrom>
              <a:clrTo>
                <a:srgbClr val="F7F7F7">
                  <a:alpha val="0"/>
                </a:srgbClr>
              </a:clrTo>
            </a:clrChange>
            <a:extLst>
              <a:ext uri="{28A0092B-C50C-407E-A947-70E740481C1C}">
                <a14:useLocalDpi xmlns:a14="http://schemas.microsoft.com/office/drawing/2010/main" val="0"/>
              </a:ext>
            </a:extLst>
          </a:blip>
          <a:stretch>
            <a:fillRect/>
          </a:stretch>
        </p:blipFill>
        <p:spPr>
          <a:xfrm>
            <a:off x="8459156" y="3304310"/>
            <a:ext cx="2208844" cy="3683119"/>
          </a:xfrm>
          <a:prstGeom prst="rect">
            <a:avLst/>
          </a:prstGeom>
        </p:spPr>
      </p:pic>
      <p:pic>
        <p:nvPicPr>
          <p:cNvPr id="8" name="Picture 7"/>
          <p:cNvPicPr>
            <a:picLocks noChangeAspect="1"/>
          </p:cNvPicPr>
          <p:nvPr/>
        </p:nvPicPr>
        <p:blipFill>
          <a:blip r:embed="rId8" cstate="print">
            <a:extLst>
              <a:ext uri="{BEBA8EAE-BF5A-486C-A8C5-ECC9F3942E4B}">
                <a14:imgProps xmlns:a14="http://schemas.microsoft.com/office/drawing/2010/main">
                  <a14:imgLayer r:embed="rId9">
                    <a14:imgEffect>
                      <a14:backgroundRemoval t="1281" b="97011" l="6374" r="96484"/>
                    </a14:imgEffect>
                  </a14:imgLayer>
                </a14:imgProps>
              </a:ext>
              <a:ext uri="{28A0092B-C50C-407E-A947-70E740481C1C}">
                <a14:useLocalDpi xmlns:a14="http://schemas.microsoft.com/office/drawing/2010/main" val="0"/>
              </a:ext>
            </a:extLst>
          </a:blip>
          <a:stretch>
            <a:fillRect/>
          </a:stretch>
        </p:blipFill>
        <p:spPr>
          <a:xfrm>
            <a:off x="1898755" y="1214363"/>
            <a:ext cx="1858351" cy="2391350"/>
          </a:xfrm>
          <a:prstGeom prst="rect">
            <a:avLst/>
          </a:prstGeom>
        </p:spPr>
      </p:pic>
      <p:sp>
        <p:nvSpPr>
          <p:cNvPr id="16" name="Text Box 28"/>
          <p:cNvSpPr txBox="1">
            <a:spLocks noChangeArrowheads="1"/>
          </p:cNvSpPr>
          <p:nvPr/>
        </p:nvSpPr>
        <p:spPr bwMode="auto">
          <a:xfrm>
            <a:off x="6018706" y="1593470"/>
            <a:ext cx="118586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4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37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32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6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9pPr>
          </a:lstStyle>
          <a:p>
            <a:pPr algn="ctr" eaLnBrk="1" hangingPunct="1">
              <a:spcBef>
                <a:spcPct val="50000"/>
              </a:spcBef>
              <a:buFontTx/>
              <a:buNone/>
            </a:pPr>
            <a:r>
              <a:rPr lang="en-US" altLang="vi-VN" sz="3600" b="1">
                <a:solidFill>
                  <a:srgbClr val="00B050"/>
                </a:solidFill>
                <a:latin typeface="Arial" panose="020B0604020202020204" pitchFamily="34" charset="0"/>
              </a:rPr>
              <a:t>86</a:t>
            </a:r>
          </a:p>
        </p:txBody>
      </p:sp>
      <p:sp>
        <p:nvSpPr>
          <p:cNvPr id="17" name="Text Box 29"/>
          <p:cNvSpPr txBox="1">
            <a:spLocks noChangeArrowheads="1"/>
          </p:cNvSpPr>
          <p:nvPr/>
        </p:nvSpPr>
        <p:spPr bwMode="auto">
          <a:xfrm>
            <a:off x="6088556" y="2052257"/>
            <a:ext cx="1016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4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37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32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6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9pPr>
          </a:lstStyle>
          <a:p>
            <a:pPr algn="ctr" eaLnBrk="1" hangingPunct="1">
              <a:spcBef>
                <a:spcPct val="50000"/>
              </a:spcBef>
              <a:buFontTx/>
              <a:buNone/>
            </a:pPr>
            <a:r>
              <a:rPr lang="en-US" altLang="vi-VN" sz="3600" b="1">
                <a:solidFill>
                  <a:srgbClr val="00B050"/>
                </a:solidFill>
                <a:latin typeface="Arial" panose="020B0604020202020204" pitchFamily="34" charset="0"/>
              </a:rPr>
              <a:t>13</a:t>
            </a:r>
          </a:p>
        </p:txBody>
      </p:sp>
      <p:graphicFrame>
        <p:nvGraphicFramePr>
          <p:cNvPr id="18" name="Object 13"/>
          <p:cNvGraphicFramePr>
            <a:graphicFrameLocks noChangeAspect="1"/>
          </p:cNvGraphicFramePr>
          <p:nvPr>
            <p:extLst>
              <p:ext uri="{D42A27DB-BD31-4B8C-83A1-F6EECF244321}">
                <p14:modId xmlns:p14="http://schemas.microsoft.com/office/powerpoint/2010/main" val="11345294"/>
              </p:ext>
            </p:extLst>
          </p:nvPr>
        </p:nvGraphicFramePr>
        <p:xfrm>
          <a:off x="5955206" y="1939545"/>
          <a:ext cx="376238" cy="314325"/>
        </p:xfrm>
        <a:graphic>
          <a:graphicData uri="http://schemas.openxmlformats.org/presentationml/2006/ole">
            <mc:AlternateContent xmlns:mc="http://schemas.openxmlformats.org/markup-compatibility/2006">
              <mc:Choice xmlns:v="urn:schemas-microsoft-com:vml" Requires="v">
                <p:oleObj name="Equation" r:id="rId10" imgW="114102" imgH="126780" progId="Equation.3">
                  <p:embed/>
                </p:oleObj>
              </mc:Choice>
              <mc:Fallback>
                <p:oleObj name="Equation" r:id="rId10" imgW="114102" imgH="126780" progId="Equation.3">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955206" y="1939545"/>
                        <a:ext cx="376238" cy="314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9" name="Line 31"/>
          <p:cNvSpPr>
            <a:spLocks noChangeShapeType="1"/>
          </p:cNvSpPr>
          <p:nvPr/>
        </p:nvSpPr>
        <p:spPr bwMode="auto">
          <a:xfrm>
            <a:off x="6101256" y="2617080"/>
            <a:ext cx="98266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3600" b="1">
              <a:solidFill>
                <a:srgbClr val="00B050"/>
              </a:solidFill>
            </a:endParaRPr>
          </a:p>
        </p:txBody>
      </p:sp>
      <p:sp>
        <p:nvSpPr>
          <p:cNvPr id="20" name="Text Box 32"/>
          <p:cNvSpPr txBox="1">
            <a:spLocks noChangeArrowheads="1"/>
          </p:cNvSpPr>
          <p:nvPr/>
        </p:nvSpPr>
        <p:spPr bwMode="auto">
          <a:xfrm>
            <a:off x="5764706" y="2571370"/>
            <a:ext cx="154146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4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37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32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6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9pPr>
          </a:lstStyle>
          <a:p>
            <a:pPr algn="ctr" eaLnBrk="1" hangingPunct="1">
              <a:spcBef>
                <a:spcPct val="50000"/>
              </a:spcBef>
              <a:buFontTx/>
              <a:buNone/>
            </a:pPr>
            <a:r>
              <a:rPr lang="en-US" altLang="vi-VN" sz="3600" b="1">
                <a:solidFill>
                  <a:srgbClr val="00B050"/>
                </a:solidFill>
                <a:latin typeface="Arial" panose="020B0604020202020204" pitchFamily="34" charset="0"/>
              </a:rPr>
              <a:t>258</a:t>
            </a:r>
          </a:p>
        </p:txBody>
      </p:sp>
      <p:sp>
        <p:nvSpPr>
          <p:cNvPr id="21" name="Text Box 33"/>
          <p:cNvSpPr txBox="1">
            <a:spLocks noChangeArrowheads="1"/>
          </p:cNvSpPr>
          <p:nvPr/>
        </p:nvSpPr>
        <p:spPr bwMode="auto">
          <a:xfrm>
            <a:off x="5917106" y="3028570"/>
            <a:ext cx="94773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4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37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32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6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9pPr>
          </a:lstStyle>
          <a:p>
            <a:pPr algn="ctr" eaLnBrk="1" hangingPunct="1">
              <a:spcBef>
                <a:spcPct val="50000"/>
              </a:spcBef>
              <a:buFontTx/>
              <a:buNone/>
            </a:pPr>
            <a:r>
              <a:rPr lang="en-US" altLang="vi-VN" sz="3600" b="1">
                <a:solidFill>
                  <a:srgbClr val="00B050"/>
                </a:solidFill>
                <a:latin typeface="Arial" panose="020B0604020202020204" pitchFamily="34" charset="0"/>
              </a:rPr>
              <a:t>86</a:t>
            </a:r>
          </a:p>
        </p:txBody>
      </p:sp>
      <p:sp>
        <p:nvSpPr>
          <p:cNvPr id="22" name="Line 34"/>
          <p:cNvSpPr>
            <a:spLocks noChangeShapeType="1"/>
          </p:cNvSpPr>
          <p:nvPr/>
        </p:nvSpPr>
        <p:spPr bwMode="auto">
          <a:xfrm>
            <a:off x="5898056" y="3585346"/>
            <a:ext cx="118586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3600" b="1">
              <a:solidFill>
                <a:srgbClr val="00B050"/>
              </a:solidFill>
            </a:endParaRPr>
          </a:p>
        </p:txBody>
      </p:sp>
      <p:sp>
        <p:nvSpPr>
          <p:cNvPr id="23" name="Text Box 35"/>
          <p:cNvSpPr txBox="1">
            <a:spLocks noChangeArrowheads="1"/>
          </p:cNvSpPr>
          <p:nvPr/>
        </p:nvSpPr>
        <p:spPr bwMode="auto">
          <a:xfrm>
            <a:off x="5629769" y="3536570"/>
            <a:ext cx="15748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4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37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32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6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9pPr>
          </a:lstStyle>
          <a:p>
            <a:pPr algn="ctr" eaLnBrk="1" hangingPunct="1">
              <a:spcBef>
                <a:spcPct val="50000"/>
              </a:spcBef>
              <a:buFontTx/>
              <a:buNone/>
            </a:pPr>
            <a:r>
              <a:rPr lang="en-US" altLang="vi-VN" sz="3600" b="1">
                <a:solidFill>
                  <a:srgbClr val="00B050"/>
                </a:solidFill>
                <a:latin typeface="Arial" panose="020B0604020202020204" pitchFamily="34" charset="0"/>
              </a:rPr>
              <a:t>1118</a:t>
            </a:r>
          </a:p>
        </p:txBody>
      </p:sp>
      <p:sp>
        <p:nvSpPr>
          <p:cNvPr id="41" name="AutoShape 5"/>
          <p:cNvSpPr>
            <a:spLocks noChangeArrowheads="1"/>
          </p:cNvSpPr>
          <p:nvPr/>
        </p:nvSpPr>
        <p:spPr bwMode="auto">
          <a:xfrm>
            <a:off x="5232400" y="5718128"/>
            <a:ext cx="1524000" cy="914400"/>
          </a:xfrm>
          <a:prstGeom prst="star16">
            <a:avLst>
              <a:gd name="adj" fmla="val 37500"/>
            </a:avLst>
          </a:prstGeom>
          <a:gradFill rotWithShape="1">
            <a:gsLst>
              <a:gs pos="0">
                <a:schemeClr val="bg1"/>
              </a:gs>
              <a:gs pos="100000">
                <a:srgbClr val="7B77C7"/>
              </a:gs>
            </a:gsLst>
            <a:path path="shape">
              <a:fillToRect l="50000" t="50000" r="50000" b="50000"/>
            </a:path>
          </a:gra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4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37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32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6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9pPr>
          </a:lstStyle>
          <a:p>
            <a:pPr algn="ctr" eaLnBrk="1" hangingPunct="1">
              <a:spcBef>
                <a:spcPct val="0"/>
              </a:spcBef>
              <a:buFontTx/>
              <a:buNone/>
            </a:pPr>
            <a:r>
              <a:rPr lang="en-US" altLang="vi-VN" sz="4400" b="1">
                <a:solidFill>
                  <a:srgbClr val="FF0000"/>
                </a:solidFill>
              </a:rPr>
              <a:t>0</a:t>
            </a:r>
          </a:p>
        </p:txBody>
      </p:sp>
      <p:sp>
        <p:nvSpPr>
          <p:cNvPr id="42" name="AutoShape 6"/>
          <p:cNvSpPr>
            <a:spLocks noChangeArrowheads="1"/>
          </p:cNvSpPr>
          <p:nvPr/>
        </p:nvSpPr>
        <p:spPr bwMode="auto">
          <a:xfrm>
            <a:off x="5237163" y="5724478"/>
            <a:ext cx="1524000" cy="914400"/>
          </a:xfrm>
          <a:prstGeom prst="star16">
            <a:avLst>
              <a:gd name="adj" fmla="val 37500"/>
            </a:avLst>
          </a:prstGeom>
          <a:gradFill rotWithShape="1">
            <a:gsLst>
              <a:gs pos="0">
                <a:schemeClr val="bg1"/>
              </a:gs>
              <a:gs pos="100000">
                <a:srgbClr val="89B593"/>
              </a:gs>
            </a:gsLst>
            <a:path path="shape">
              <a:fillToRect l="50000" t="50000" r="50000" b="50000"/>
            </a:path>
          </a:gra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4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37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32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6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9pPr>
          </a:lstStyle>
          <a:p>
            <a:pPr algn="ctr" eaLnBrk="1" hangingPunct="1">
              <a:spcBef>
                <a:spcPct val="0"/>
              </a:spcBef>
              <a:buFontTx/>
              <a:buNone/>
            </a:pPr>
            <a:r>
              <a:rPr lang="en-US" altLang="vi-VN" sz="4400" b="1">
                <a:solidFill>
                  <a:srgbClr val="800000"/>
                </a:solidFill>
              </a:rPr>
              <a:t>1</a:t>
            </a:r>
          </a:p>
        </p:txBody>
      </p:sp>
      <p:sp>
        <p:nvSpPr>
          <p:cNvPr id="43" name="AutoShape 7"/>
          <p:cNvSpPr>
            <a:spLocks noChangeArrowheads="1"/>
          </p:cNvSpPr>
          <p:nvPr/>
        </p:nvSpPr>
        <p:spPr bwMode="auto">
          <a:xfrm>
            <a:off x="5243513" y="5708603"/>
            <a:ext cx="1524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4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37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32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6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9pPr>
          </a:lstStyle>
          <a:p>
            <a:pPr algn="ctr" eaLnBrk="1" hangingPunct="1">
              <a:spcBef>
                <a:spcPct val="0"/>
              </a:spcBef>
              <a:buFontTx/>
              <a:buNone/>
            </a:pPr>
            <a:r>
              <a:rPr lang="en-US" altLang="vi-VN" sz="4400" b="1">
                <a:solidFill>
                  <a:srgbClr val="0033CC"/>
                </a:solidFill>
              </a:rPr>
              <a:t>2</a:t>
            </a:r>
          </a:p>
        </p:txBody>
      </p:sp>
      <p:sp>
        <p:nvSpPr>
          <p:cNvPr id="44" name="AutoShape 8"/>
          <p:cNvSpPr>
            <a:spLocks noChangeArrowheads="1"/>
          </p:cNvSpPr>
          <p:nvPr/>
        </p:nvSpPr>
        <p:spPr bwMode="auto">
          <a:xfrm>
            <a:off x="5232400" y="5703840"/>
            <a:ext cx="1524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4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37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32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6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9pPr>
          </a:lstStyle>
          <a:p>
            <a:pPr algn="ctr" eaLnBrk="1" hangingPunct="1">
              <a:spcBef>
                <a:spcPct val="0"/>
              </a:spcBef>
              <a:buFontTx/>
              <a:buNone/>
            </a:pPr>
            <a:r>
              <a:rPr lang="en-US" altLang="vi-VN" sz="4400" b="1">
                <a:solidFill>
                  <a:srgbClr val="0033CC"/>
                </a:solidFill>
              </a:rPr>
              <a:t>3</a:t>
            </a:r>
          </a:p>
        </p:txBody>
      </p:sp>
      <p:sp>
        <p:nvSpPr>
          <p:cNvPr id="45" name="AutoShape 9"/>
          <p:cNvSpPr>
            <a:spLocks noChangeArrowheads="1"/>
          </p:cNvSpPr>
          <p:nvPr/>
        </p:nvSpPr>
        <p:spPr bwMode="auto">
          <a:xfrm>
            <a:off x="5232400" y="5708603"/>
            <a:ext cx="1524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4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37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32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6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9pPr>
          </a:lstStyle>
          <a:p>
            <a:pPr algn="ctr" eaLnBrk="1" hangingPunct="1">
              <a:spcBef>
                <a:spcPct val="0"/>
              </a:spcBef>
              <a:buFontTx/>
              <a:buNone/>
            </a:pPr>
            <a:r>
              <a:rPr lang="en-US" altLang="vi-VN" sz="4400" b="1">
                <a:solidFill>
                  <a:srgbClr val="0033CC"/>
                </a:solidFill>
              </a:rPr>
              <a:t>4</a:t>
            </a:r>
          </a:p>
        </p:txBody>
      </p:sp>
      <p:sp>
        <p:nvSpPr>
          <p:cNvPr id="46" name="AutoShape 10"/>
          <p:cNvSpPr>
            <a:spLocks noChangeArrowheads="1"/>
          </p:cNvSpPr>
          <p:nvPr/>
        </p:nvSpPr>
        <p:spPr bwMode="auto">
          <a:xfrm>
            <a:off x="5219700" y="5699078"/>
            <a:ext cx="1524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4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37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32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6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9pPr>
          </a:lstStyle>
          <a:p>
            <a:pPr algn="ctr" eaLnBrk="1" hangingPunct="1">
              <a:spcBef>
                <a:spcPct val="0"/>
              </a:spcBef>
              <a:buFontTx/>
              <a:buNone/>
            </a:pPr>
            <a:r>
              <a:rPr lang="en-US" altLang="vi-VN" sz="4400" b="1">
                <a:solidFill>
                  <a:srgbClr val="0033CC"/>
                </a:solidFill>
              </a:rPr>
              <a:t>5</a:t>
            </a:r>
          </a:p>
        </p:txBody>
      </p:sp>
      <p:sp>
        <p:nvSpPr>
          <p:cNvPr id="47" name="AutoShape 11"/>
          <p:cNvSpPr>
            <a:spLocks noChangeArrowheads="1"/>
          </p:cNvSpPr>
          <p:nvPr/>
        </p:nvSpPr>
        <p:spPr bwMode="auto">
          <a:xfrm>
            <a:off x="5245100" y="5713365"/>
            <a:ext cx="1524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4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37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32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6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9pPr>
          </a:lstStyle>
          <a:p>
            <a:pPr algn="ctr" eaLnBrk="1" hangingPunct="1">
              <a:spcBef>
                <a:spcPct val="0"/>
              </a:spcBef>
              <a:buFontTx/>
              <a:buNone/>
            </a:pPr>
            <a:r>
              <a:rPr lang="en-US" altLang="vi-VN" sz="4400" b="1">
                <a:solidFill>
                  <a:srgbClr val="0033CC"/>
                </a:solidFill>
              </a:rPr>
              <a:t>6</a:t>
            </a:r>
          </a:p>
        </p:txBody>
      </p:sp>
      <p:sp>
        <p:nvSpPr>
          <p:cNvPr id="48" name="AutoShape 12"/>
          <p:cNvSpPr>
            <a:spLocks noChangeArrowheads="1"/>
          </p:cNvSpPr>
          <p:nvPr/>
        </p:nvSpPr>
        <p:spPr bwMode="auto">
          <a:xfrm>
            <a:off x="5208588" y="5705428"/>
            <a:ext cx="1524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4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37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32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6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9pPr>
          </a:lstStyle>
          <a:p>
            <a:pPr algn="ctr" eaLnBrk="1" hangingPunct="1">
              <a:spcBef>
                <a:spcPct val="0"/>
              </a:spcBef>
              <a:buFontTx/>
              <a:buNone/>
            </a:pPr>
            <a:r>
              <a:rPr lang="en-US" altLang="vi-VN" sz="4400" b="1">
                <a:solidFill>
                  <a:srgbClr val="0033CC"/>
                </a:solidFill>
              </a:rPr>
              <a:t>7</a:t>
            </a:r>
          </a:p>
        </p:txBody>
      </p:sp>
      <p:sp>
        <p:nvSpPr>
          <p:cNvPr id="49" name="AutoShape 13"/>
          <p:cNvSpPr>
            <a:spLocks noChangeArrowheads="1"/>
          </p:cNvSpPr>
          <p:nvPr/>
        </p:nvSpPr>
        <p:spPr bwMode="auto">
          <a:xfrm>
            <a:off x="5219700" y="5703840"/>
            <a:ext cx="1524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4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37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32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6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9pPr>
          </a:lstStyle>
          <a:p>
            <a:pPr algn="ctr" eaLnBrk="1" hangingPunct="1">
              <a:spcBef>
                <a:spcPct val="0"/>
              </a:spcBef>
              <a:buFontTx/>
              <a:buNone/>
            </a:pPr>
            <a:r>
              <a:rPr lang="en-US" altLang="vi-VN" sz="4400" b="1">
                <a:solidFill>
                  <a:srgbClr val="0033CC"/>
                </a:solidFill>
              </a:rPr>
              <a:t>8</a:t>
            </a:r>
          </a:p>
        </p:txBody>
      </p:sp>
      <p:sp>
        <p:nvSpPr>
          <p:cNvPr id="50" name="AutoShape 14"/>
          <p:cNvSpPr>
            <a:spLocks noChangeArrowheads="1"/>
          </p:cNvSpPr>
          <p:nvPr/>
        </p:nvSpPr>
        <p:spPr bwMode="auto">
          <a:xfrm>
            <a:off x="5246688" y="5716540"/>
            <a:ext cx="1524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4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37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32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6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9pPr>
          </a:lstStyle>
          <a:p>
            <a:pPr algn="ctr" eaLnBrk="1" hangingPunct="1">
              <a:spcBef>
                <a:spcPct val="0"/>
              </a:spcBef>
              <a:buFontTx/>
              <a:buNone/>
            </a:pPr>
            <a:r>
              <a:rPr lang="en-US" altLang="vi-VN" sz="4400" b="1">
                <a:solidFill>
                  <a:srgbClr val="0033CC"/>
                </a:solidFill>
              </a:rPr>
              <a:t>9</a:t>
            </a:r>
          </a:p>
        </p:txBody>
      </p:sp>
      <p:sp>
        <p:nvSpPr>
          <p:cNvPr id="51" name="AutoShape 15"/>
          <p:cNvSpPr>
            <a:spLocks noChangeArrowheads="1"/>
          </p:cNvSpPr>
          <p:nvPr/>
        </p:nvSpPr>
        <p:spPr bwMode="auto">
          <a:xfrm>
            <a:off x="5230813" y="5722890"/>
            <a:ext cx="1524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4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37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32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6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9pPr>
          </a:lstStyle>
          <a:p>
            <a:pPr algn="ctr" eaLnBrk="1" hangingPunct="1">
              <a:spcBef>
                <a:spcPct val="0"/>
              </a:spcBef>
              <a:buFontTx/>
              <a:buNone/>
            </a:pPr>
            <a:r>
              <a:rPr lang="en-US" altLang="vi-VN" sz="4400" b="1">
                <a:solidFill>
                  <a:srgbClr val="0033CC"/>
                </a:solidFill>
              </a:rPr>
              <a:t>10</a:t>
            </a:r>
          </a:p>
        </p:txBody>
      </p:sp>
      <p:sp>
        <p:nvSpPr>
          <p:cNvPr id="52" name="AutoShape 16"/>
          <p:cNvSpPr>
            <a:spLocks noChangeArrowheads="1"/>
          </p:cNvSpPr>
          <p:nvPr/>
        </p:nvSpPr>
        <p:spPr bwMode="auto">
          <a:xfrm>
            <a:off x="5194300" y="5716540"/>
            <a:ext cx="1524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4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37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32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6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9pPr>
          </a:lstStyle>
          <a:p>
            <a:pPr algn="ctr" eaLnBrk="1" hangingPunct="1">
              <a:spcBef>
                <a:spcPct val="0"/>
              </a:spcBef>
              <a:buFontTx/>
              <a:buNone/>
            </a:pPr>
            <a:r>
              <a:rPr lang="en-US" altLang="vi-VN" sz="4400" b="1">
                <a:solidFill>
                  <a:srgbClr val="0033CC"/>
                </a:solidFill>
              </a:rPr>
              <a:t>11</a:t>
            </a:r>
          </a:p>
        </p:txBody>
      </p:sp>
      <p:sp>
        <p:nvSpPr>
          <p:cNvPr id="53" name="AutoShape 17"/>
          <p:cNvSpPr>
            <a:spLocks noChangeArrowheads="1"/>
          </p:cNvSpPr>
          <p:nvPr/>
        </p:nvSpPr>
        <p:spPr bwMode="auto">
          <a:xfrm>
            <a:off x="5202238" y="5716540"/>
            <a:ext cx="1524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4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37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32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6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9pPr>
          </a:lstStyle>
          <a:p>
            <a:pPr algn="ctr" eaLnBrk="1" hangingPunct="1">
              <a:spcBef>
                <a:spcPct val="0"/>
              </a:spcBef>
              <a:buFontTx/>
              <a:buNone/>
            </a:pPr>
            <a:r>
              <a:rPr lang="en-US" altLang="vi-VN" sz="4400" b="1">
                <a:solidFill>
                  <a:srgbClr val="0033CC"/>
                </a:solidFill>
              </a:rPr>
              <a:t>12</a:t>
            </a:r>
          </a:p>
        </p:txBody>
      </p:sp>
      <p:sp>
        <p:nvSpPr>
          <p:cNvPr id="54" name="AutoShape 18"/>
          <p:cNvSpPr>
            <a:spLocks noChangeArrowheads="1"/>
          </p:cNvSpPr>
          <p:nvPr/>
        </p:nvSpPr>
        <p:spPr bwMode="auto">
          <a:xfrm>
            <a:off x="5211763" y="5716540"/>
            <a:ext cx="1524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4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37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32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6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9pPr>
          </a:lstStyle>
          <a:p>
            <a:pPr algn="ctr" eaLnBrk="1" hangingPunct="1">
              <a:spcBef>
                <a:spcPct val="0"/>
              </a:spcBef>
              <a:buFontTx/>
              <a:buNone/>
            </a:pPr>
            <a:r>
              <a:rPr lang="en-US" altLang="vi-VN" sz="4400" b="1">
                <a:solidFill>
                  <a:srgbClr val="0033CC"/>
                </a:solidFill>
              </a:rPr>
              <a:t>13</a:t>
            </a:r>
          </a:p>
        </p:txBody>
      </p:sp>
      <p:sp>
        <p:nvSpPr>
          <p:cNvPr id="55" name="AutoShape 19"/>
          <p:cNvSpPr>
            <a:spLocks noChangeArrowheads="1"/>
          </p:cNvSpPr>
          <p:nvPr/>
        </p:nvSpPr>
        <p:spPr bwMode="auto">
          <a:xfrm>
            <a:off x="5200650" y="5710190"/>
            <a:ext cx="1524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4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37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32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6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9pPr>
          </a:lstStyle>
          <a:p>
            <a:pPr algn="ctr" eaLnBrk="1" hangingPunct="1">
              <a:spcBef>
                <a:spcPct val="0"/>
              </a:spcBef>
              <a:buFontTx/>
              <a:buNone/>
            </a:pPr>
            <a:r>
              <a:rPr lang="en-US" altLang="vi-VN" sz="4400" b="1">
                <a:solidFill>
                  <a:srgbClr val="0033CC"/>
                </a:solidFill>
              </a:rPr>
              <a:t>14</a:t>
            </a:r>
          </a:p>
        </p:txBody>
      </p:sp>
      <p:sp>
        <p:nvSpPr>
          <p:cNvPr id="56" name="AutoShape 20"/>
          <p:cNvSpPr>
            <a:spLocks noChangeArrowheads="1"/>
          </p:cNvSpPr>
          <p:nvPr/>
        </p:nvSpPr>
        <p:spPr bwMode="auto">
          <a:xfrm>
            <a:off x="5189538" y="5703840"/>
            <a:ext cx="1524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4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37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32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6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9pPr>
          </a:lstStyle>
          <a:p>
            <a:pPr algn="ctr" eaLnBrk="1" hangingPunct="1">
              <a:spcBef>
                <a:spcPct val="0"/>
              </a:spcBef>
              <a:buFontTx/>
              <a:buNone/>
            </a:pPr>
            <a:r>
              <a:rPr lang="en-US" altLang="vi-VN" sz="4400" b="1">
                <a:solidFill>
                  <a:srgbClr val="0033CC"/>
                </a:solidFill>
              </a:rPr>
              <a:t>15</a:t>
            </a:r>
          </a:p>
        </p:txBody>
      </p:sp>
      <p:pic>
        <p:nvPicPr>
          <p:cNvPr id="33" name="Hoa 1">
            <a:hlinkClick r:id="rId12" action="ppaction://hlinksldjump"/>
          </p:cNvPr>
          <p:cNvPicPr>
            <a:picLocks noChangeAspect="1"/>
          </p:cNvPicPr>
          <p:nvPr/>
        </p:nvPicPr>
        <p:blipFill rotWithShape="1">
          <a:blip r:embed="rId13">
            <a:extLst>
              <a:ext uri="{BEBA8EAE-BF5A-486C-A8C5-ECC9F3942E4B}">
                <a14:imgProps xmlns:a14="http://schemas.microsoft.com/office/drawing/2010/main">
                  <a14:imgLayer r:embed="rId14">
                    <a14:imgEffect>
                      <a14:backgroundRemoval t="7018" b="94737" l="2344" r="35547">
                        <a14:foregroundMark x1="74414" y1="44612" x2="84570" y2="38095"/>
                      </a14:backgroundRemoval>
                    </a14:imgEffect>
                  </a14:imgLayer>
                </a14:imgProps>
              </a:ext>
              <a:ext uri="{28A0092B-C50C-407E-A947-70E740481C1C}">
                <a14:useLocalDpi xmlns:a14="http://schemas.microsoft.com/office/drawing/2010/main" val="0"/>
              </a:ext>
            </a:extLst>
          </a:blip>
          <a:srcRect l="6004" t="56928" r="64220" b="7220"/>
          <a:stretch/>
        </p:blipFill>
        <p:spPr>
          <a:xfrm rot="6018380">
            <a:off x="10808639" y="5573241"/>
            <a:ext cx="1229405" cy="1153565"/>
          </a:xfrm>
          <a:prstGeom prst="rect">
            <a:avLst/>
          </a:prstGeom>
        </p:spPr>
      </p:pic>
    </p:spTree>
    <p:extLst>
      <p:ext uri="{BB962C8B-B14F-4D97-AF65-F5344CB8AC3E}">
        <p14:creationId xmlns:p14="http://schemas.microsoft.com/office/powerpoint/2010/main" val="2781307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125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p:cTn id="12" dur="500" fill="hold"/>
                                        <p:tgtEl>
                                          <p:spTgt spid="16"/>
                                        </p:tgtEl>
                                        <p:attrNameLst>
                                          <p:attrName>ppt_w</p:attrName>
                                        </p:attrNameLst>
                                      </p:cBhvr>
                                      <p:tavLst>
                                        <p:tav tm="0">
                                          <p:val>
                                            <p:fltVal val="0"/>
                                          </p:val>
                                        </p:tav>
                                        <p:tav tm="100000">
                                          <p:val>
                                            <p:strVal val="#ppt_w"/>
                                          </p:val>
                                        </p:tav>
                                      </p:tavLst>
                                    </p:anim>
                                    <p:anim calcmode="lin" valueType="num">
                                      <p:cBhvr>
                                        <p:cTn id="13" dur="500" fill="hold"/>
                                        <p:tgtEl>
                                          <p:spTgt spid="16"/>
                                        </p:tgtEl>
                                        <p:attrNameLst>
                                          <p:attrName>ppt_h</p:attrName>
                                        </p:attrNameLst>
                                      </p:cBhvr>
                                      <p:tavLst>
                                        <p:tav tm="0">
                                          <p:val>
                                            <p:fltVal val="0"/>
                                          </p:val>
                                        </p:tav>
                                        <p:tav tm="100000">
                                          <p:val>
                                            <p:strVal val="#ppt_h"/>
                                          </p:val>
                                        </p:tav>
                                      </p:tavLst>
                                    </p:anim>
                                    <p:animEffect transition="in" filter="fade">
                                      <p:cBhvr>
                                        <p:cTn id="14" dur="500"/>
                                        <p:tgtEl>
                                          <p:spTgt spid="16"/>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anim calcmode="lin" valueType="num">
                                      <p:cBhvr>
                                        <p:cTn id="17" dur="500" fill="hold"/>
                                        <p:tgtEl>
                                          <p:spTgt spid="17"/>
                                        </p:tgtEl>
                                        <p:attrNameLst>
                                          <p:attrName>ppt_w</p:attrName>
                                        </p:attrNameLst>
                                      </p:cBhvr>
                                      <p:tavLst>
                                        <p:tav tm="0">
                                          <p:val>
                                            <p:fltVal val="0"/>
                                          </p:val>
                                        </p:tav>
                                        <p:tav tm="100000">
                                          <p:val>
                                            <p:strVal val="#ppt_w"/>
                                          </p:val>
                                        </p:tav>
                                      </p:tavLst>
                                    </p:anim>
                                    <p:anim calcmode="lin" valueType="num">
                                      <p:cBhvr>
                                        <p:cTn id="18" dur="500" fill="hold"/>
                                        <p:tgtEl>
                                          <p:spTgt spid="17"/>
                                        </p:tgtEl>
                                        <p:attrNameLst>
                                          <p:attrName>ppt_h</p:attrName>
                                        </p:attrNameLst>
                                      </p:cBhvr>
                                      <p:tavLst>
                                        <p:tav tm="0">
                                          <p:val>
                                            <p:fltVal val="0"/>
                                          </p:val>
                                        </p:tav>
                                        <p:tav tm="100000">
                                          <p:val>
                                            <p:strVal val="#ppt_h"/>
                                          </p:val>
                                        </p:tav>
                                      </p:tavLst>
                                    </p:anim>
                                    <p:animEffect transition="in" filter="fade">
                                      <p:cBhvr>
                                        <p:cTn id="19" dur="500"/>
                                        <p:tgtEl>
                                          <p:spTgt spid="17"/>
                                        </p:tgtEl>
                                      </p:cBhvr>
                                    </p:animEffect>
                                  </p:childTnLst>
                                </p:cTn>
                              </p:par>
                              <p:par>
                                <p:cTn id="20" presetID="53" presetClass="entr" presetSubtype="16" fill="hold" nodeType="withEffect">
                                  <p:stCondLst>
                                    <p:cond delay="0"/>
                                  </p:stCondLst>
                                  <p:childTnLst>
                                    <p:set>
                                      <p:cBhvr>
                                        <p:cTn id="21" dur="1" fill="hold">
                                          <p:stCondLst>
                                            <p:cond delay="0"/>
                                          </p:stCondLst>
                                        </p:cTn>
                                        <p:tgtEl>
                                          <p:spTgt spid="18"/>
                                        </p:tgtEl>
                                        <p:attrNameLst>
                                          <p:attrName>style.visibility</p:attrName>
                                        </p:attrNameLst>
                                      </p:cBhvr>
                                      <p:to>
                                        <p:strVal val="visible"/>
                                      </p:to>
                                    </p:set>
                                    <p:anim calcmode="lin" valueType="num">
                                      <p:cBhvr>
                                        <p:cTn id="22" dur="500" fill="hold"/>
                                        <p:tgtEl>
                                          <p:spTgt spid="18"/>
                                        </p:tgtEl>
                                        <p:attrNameLst>
                                          <p:attrName>ppt_w</p:attrName>
                                        </p:attrNameLst>
                                      </p:cBhvr>
                                      <p:tavLst>
                                        <p:tav tm="0">
                                          <p:val>
                                            <p:fltVal val="0"/>
                                          </p:val>
                                        </p:tav>
                                        <p:tav tm="100000">
                                          <p:val>
                                            <p:strVal val="#ppt_w"/>
                                          </p:val>
                                        </p:tav>
                                      </p:tavLst>
                                    </p:anim>
                                    <p:anim calcmode="lin" valueType="num">
                                      <p:cBhvr>
                                        <p:cTn id="23" dur="500" fill="hold"/>
                                        <p:tgtEl>
                                          <p:spTgt spid="18"/>
                                        </p:tgtEl>
                                        <p:attrNameLst>
                                          <p:attrName>ppt_h</p:attrName>
                                        </p:attrNameLst>
                                      </p:cBhvr>
                                      <p:tavLst>
                                        <p:tav tm="0">
                                          <p:val>
                                            <p:fltVal val="0"/>
                                          </p:val>
                                        </p:tav>
                                        <p:tav tm="100000">
                                          <p:val>
                                            <p:strVal val="#ppt_h"/>
                                          </p:val>
                                        </p:tav>
                                      </p:tavLst>
                                    </p:anim>
                                    <p:animEffect transition="in" filter="fade">
                                      <p:cBhvr>
                                        <p:cTn id="24" dur="500"/>
                                        <p:tgtEl>
                                          <p:spTgt spid="18"/>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19"/>
                                        </p:tgtEl>
                                        <p:attrNameLst>
                                          <p:attrName>style.visibility</p:attrName>
                                        </p:attrNameLst>
                                      </p:cBhvr>
                                      <p:to>
                                        <p:strVal val="visible"/>
                                      </p:to>
                                    </p:set>
                                    <p:anim calcmode="lin" valueType="num">
                                      <p:cBhvr>
                                        <p:cTn id="27" dur="500" fill="hold"/>
                                        <p:tgtEl>
                                          <p:spTgt spid="19"/>
                                        </p:tgtEl>
                                        <p:attrNameLst>
                                          <p:attrName>ppt_w</p:attrName>
                                        </p:attrNameLst>
                                      </p:cBhvr>
                                      <p:tavLst>
                                        <p:tav tm="0">
                                          <p:val>
                                            <p:fltVal val="0"/>
                                          </p:val>
                                        </p:tav>
                                        <p:tav tm="100000">
                                          <p:val>
                                            <p:strVal val="#ppt_w"/>
                                          </p:val>
                                        </p:tav>
                                      </p:tavLst>
                                    </p:anim>
                                    <p:anim calcmode="lin" valueType="num">
                                      <p:cBhvr>
                                        <p:cTn id="28" dur="500" fill="hold"/>
                                        <p:tgtEl>
                                          <p:spTgt spid="19"/>
                                        </p:tgtEl>
                                        <p:attrNameLst>
                                          <p:attrName>ppt_h</p:attrName>
                                        </p:attrNameLst>
                                      </p:cBhvr>
                                      <p:tavLst>
                                        <p:tav tm="0">
                                          <p:val>
                                            <p:fltVal val="0"/>
                                          </p:val>
                                        </p:tav>
                                        <p:tav tm="100000">
                                          <p:val>
                                            <p:strVal val="#ppt_h"/>
                                          </p:val>
                                        </p:tav>
                                      </p:tavLst>
                                    </p:anim>
                                    <p:animEffect transition="in" filter="fade">
                                      <p:cBhvr>
                                        <p:cTn id="29" dur="500"/>
                                        <p:tgtEl>
                                          <p:spTgt spid="19"/>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20"/>
                                        </p:tgtEl>
                                        <p:attrNameLst>
                                          <p:attrName>style.visibility</p:attrName>
                                        </p:attrNameLst>
                                      </p:cBhvr>
                                      <p:to>
                                        <p:strVal val="visible"/>
                                      </p:to>
                                    </p:set>
                                    <p:anim calcmode="lin" valueType="num">
                                      <p:cBhvr>
                                        <p:cTn id="32" dur="500" fill="hold"/>
                                        <p:tgtEl>
                                          <p:spTgt spid="20"/>
                                        </p:tgtEl>
                                        <p:attrNameLst>
                                          <p:attrName>ppt_w</p:attrName>
                                        </p:attrNameLst>
                                      </p:cBhvr>
                                      <p:tavLst>
                                        <p:tav tm="0">
                                          <p:val>
                                            <p:fltVal val="0"/>
                                          </p:val>
                                        </p:tav>
                                        <p:tav tm="100000">
                                          <p:val>
                                            <p:strVal val="#ppt_w"/>
                                          </p:val>
                                        </p:tav>
                                      </p:tavLst>
                                    </p:anim>
                                    <p:anim calcmode="lin" valueType="num">
                                      <p:cBhvr>
                                        <p:cTn id="33" dur="500" fill="hold"/>
                                        <p:tgtEl>
                                          <p:spTgt spid="20"/>
                                        </p:tgtEl>
                                        <p:attrNameLst>
                                          <p:attrName>ppt_h</p:attrName>
                                        </p:attrNameLst>
                                      </p:cBhvr>
                                      <p:tavLst>
                                        <p:tav tm="0">
                                          <p:val>
                                            <p:fltVal val="0"/>
                                          </p:val>
                                        </p:tav>
                                        <p:tav tm="100000">
                                          <p:val>
                                            <p:strVal val="#ppt_h"/>
                                          </p:val>
                                        </p:tav>
                                      </p:tavLst>
                                    </p:anim>
                                    <p:animEffect transition="in" filter="fade">
                                      <p:cBhvr>
                                        <p:cTn id="34" dur="500"/>
                                        <p:tgtEl>
                                          <p:spTgt spid="20"/>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21"/>
                                        </p:tgtEl>
                                        <p:attrNameLst>
                                          <p:attrName>style.visibility</p:attrName>
                                        </p:attrNameLst>
                                      </p:cBhvr>
                                      <p:to>
                                        <p:strVal val="visible"/>
                                      </p:to>
                                    </p:set>
                                    <p:anim calcmode="lin" valueType="num">
                                      <p:cBhvr>
                                        <p:cTn id="37" dur="500" fill="hold"/>
                                        <p:tgtEl>
                                          <p:spTgt spid="21"/>
                                        </p:tgtEl>
                                        <p:attrNameLst>
                                          <p:attrName>ppt_w</p:attrName>
                                        </p:attrNameLst>
                                      </p:cBhvr>
                                      <p:tavLst>
                                        <p:tav tm="0">
                                          <p:val>
                                            <p:fltVal val="0"/>
                                          </p:val>
                                        </p:tav>
                                        <p:tav tm="100000">
                                          <p:val>
                                            <p:strVal val="#ppt_w"/>
                                          </p:val>
                                        </p:tav>
                                      </p:tavLst>
                                    </p:anim>
                                    <p:anim calcmode="lin" valueType="num">
                                      <p:cBhvr>
                                        <p:cTn id="38" dur="500" fill="hold"/>
                                        <p:tgtEl>
                                          <p:spTgt spid="21"/>
                                        </p:tgtEl>
                                        <p:attrNameLst>
                                          <p:attrName>ppt_h</p:attrName>
                                        </p:attrNameLst>
                                      </p:cBhvr>
                                      <p:tavLst>
                                        <p:tav tm="0">
                                          <p:val>
                                            <p:fltVal val="0"/>
                                          </p:val>
                                        </p:tav>
                                        <p:tav tm="100000">
                                          <p:val>
                                            <p:strVal val="#ppt_h"/>
                                          </p:val>
                                        </p:tav>
                                      </p:tavLst>
                                    </p:anim>
                                    <p:animEffect transition="in" filter="fade">
                                      <p:cBhvr>
                                        <p:cTn id="39" dur="500"/>
                                        <p:tgtEl>
                                          <p:spTgt spid="21"/>
                                        </p:tgtEl>
                                      </p:cBhvr>
                                    </p:animEffect>
                                  </p:childTnLst>
                                </p:cTn>
                              </p:par>
                              <p:par>
                                <p:cTn id="40" presetID="53" presetClass="entr" presetSubtype="16" fill="hold" grpId="0" nodeType="withEffect">
                                  <p:stCondLst>
                                    <p:cond delay="0"/>
                                  </p:stCondLst>
                                  <p:childTnLst>
                                    <p:set>
                                      <p:cBhvr>
                                        <p:cTn id="41" dur="1" fill="hold">
                                          <p:stCondLst>
                                            <p:cond delay="0"/>
                                          </p:stCondLst>
                                        </p:cTn>
                                        <p:tgtEl>
                                          <p:spTgt spid="22"/>
                                        </p:tgtEl>
                                        <p:attrNameLst>
                                          <p:attrName>style.visibility</p:attrName>
                                        </p:attrNameLst>
                                      </p:cBhvr>
                                      <p:to>
                                        <p:strVal val="visible"/>
                                      </p:to>
                                    </p:set>
                                    <p:anim calcmode="lin" valueType="num">
                                      <p:cBhvr>
                                        <p:cTn id="42" dur="500" fill="hold"/>
                                        <p:tgtEl>
                                          <p:spTgt spid="22"/>
                                        </p:tgtEl>
                                        <p:attrNameLst>
                                          <p:attrName>ppt_w</p:attrName>
                                        </p:attrNameLst>
                                      </p:cBhvr>
                                      <p:tavLst>
                                        <p:tav tm="0">
                                          <p:val>
                                            <p:fltVal val="0"/>
                                          </p:val>
                                        </p:tav>
                                        <p:tav tm="100000">
                                          <p:val>
                                            <p:strVal val="#ppt_w"/>
                                          </p:val>
                                        </p:tav>
                                      </p:tavLst>
                                    </p:anim>
                                    <p:anim calcmode="lin" valueType="num">
                                      <p:cBhvr>
                                        <p:cTn id="43" dur="500" fill="hold"/>
                                        <p:tgtEl>
                                          <p:spTgt spid="22"/>
                                        </p:tgtEl>
                                        <p:attrNameLst>
                                          <p:attrName>ppt_h</p:attrName>
                                        </p:attrNameLst>
                                      </p:cBhvr>
                                      <p:tavLst>
                                        <p:tav tm="0">
                                          <p:val>
                                            <p:fltVal val="0"/>
                                          </p:val>
                                        </p:tav>
                                        <p:tav tm="100000">
                                          <p:val>
                                            <p:strVal val="#ppt_h"/>
                                          </p:val>
                                        </p:tav>
                                      </p:tavLst>
                                    </p:anim>
                                    <p:animEffect transition="in" filter="fade">
                                      <p:cBhvr>
                                        <p:cTn id="44" dur="500"/>
                                        <p:tgtEl>
                                          <p:spTgt spid="22"/>
                                        </p:tgtEl>
                                      </p:cBhvr>
                                    </p:animEffect>
                                  </p:childTnLst>
                                </p:cTn>
                              </p:par>
                              <p:par>
                                <p:cTn id="45" presetID="53" presetClass="entr" presetSubtype="16" fill="hold" grpId="0" nodeType="withEffect">
                                  <p:stCondLst>
                                    <p:cond delay="0"/>
                                  </p:stCondLst>
                                  <p:childTnLst>
                                    <p:set>
                                      <p:cBhvr>
                                        <p:cTn id="46" dur="1" fill="hold">
                                          <p:stCondLst>
                                            <p:cond delay="0"/>
                                          </p:stCondLst>
                                        </p:cTn>
                                        <p:tgtEl>
                                          <p:spTgt spid="23"/>
                                        </p:tgtEl>
                                        <p:attrNameLst>
                                          <p:attrName>style.visibility</p:attrName>
                                        </p:attrNameLst>
                                      </p:cBhvr>
                                      <p:to>
                                        <p:strVal val="visible"/>
                                      </p:to>
                                    </p:set>
                                    <p:anim calcmode="lin" valueType="num">
                                      <p:cBhvr>
                                        <p:cTn id="47" dur="500" fill="hold"/>
                                        <p:tgtEl>
                                          <p:spTgt spid="23"/>
                                        </p:tgtEl>
                                        <p:attrNameLst>
                                          <p:attrName>ppt_w</p:attrName>
                                        </p:attrNameLst>
                                      </p:cBhvr>
                                      <p:tavLst>
                                        <p:tav tm="0">
                                          <p:val>
                                            <p:fltVal val="0"/>
                                          </p:val>
                                        </p:tav>
                                        <p:tav tm="100000">
                                          <p:val>
                                            <p:strVal val="#ppt_w"/>
                                          </p:val>
                                        </p:tav>
                                      </p:tavLst>
                                    </p:anim>
                                    <p:anim calcmode="lin" valueType="num">
                                      <p:cBhvr>
                                        <p:cTn id="48" dur="500" fill="hold"/>
                                        <p:tgtEl>
                                          <p:spTgt spid="23"/>
                                        </p:tgtEl>
                                        <p:attrNameLst>
                                          <p:attrName>ppt_h</p:attrName>
                                        </p:attrNameLst>
                                      </p:cBhvr>
                                      <p:tavLst>
                                        <p:tav tm="0">
                                          <p:val>
                                            <p:fltVal val="0"/>
                                          </p:val>
                                        </p:tav>
                                        <p:tav tm="100000">
                                          <p:val>
                                            <p:strVal val="#ppt_h"/>
                                          </p:val>
                                        </p:tav>
                                      </p:tavLst>
                                    </p:anim>
                                    <p:animEffect transition="in" filter="fade">
                                      <p:cBhvr>
                                        <p:cTn id="49" dur="500"/>
                                        <p:tgtEl>
                                          <p:spTgt spid="23"/>
                                        </p:tgtEl>
                                      </p:cBhvr>
                                    </p:animEffect>
                                  </p:childTnLst>
                                </p:cTn>
                              </p:par>
                            </p:childTnLst>
                          </p:cTn>
                        </p:par>
                      </p:childTnLst>
                    </p:cTn>
                  </p:par>
                  <p:par>
                    <p:cTn id="50" fill="hold">
                      <p:stCondLst>
                        <p:cond delay="indefinite"/>
                      </p:stCondLst>
                      <p:childTnLst>
                        <p:par>
                          <p:cTn id="51" fill="hold">
                            <p:stCondLst>
                              <p:cond delay="0"/>
                            </p:stCondLst>
                            <p:childTnLst>
                              <p:par>
                                <p:cTn id="52" presetID="54" presetClass="exit" presetSubtype="0" decel="100000" fill="hold" grpId="0" nodeType="clickEffect">
                                  <p:stCondLst>
                                    <p:cond delay="0"/>
                                  </p:stCondLst>
                                  <p:childTnLst>
                                    <p:anim calcmode="lin" valueType="num">
                                      <p:cBhvr>
                                        <p:cTn id="53" dur="1000"/>
                                        <p:tgtEl>
                                          <p:spTgt spid="56"/>
                                        </p:tgtEl>
                                        <p:attrNameLst>
                                          <p:attrName>ppt_w</p:attrName>
                                        </p:attrNameLst>
                                      </p:cBhvr>
                                      <p:tavLst>
                                        <p:tav tm="0">
                                          <p:val>
                                            <p:strVal val="ppt_w"/>
                                          </p:val>
                                        </p:tav>
                                        <p:tav tm="100000">
                                          <p:val>
                                            <p:strVal val="ppt_w*0.05"/>
                                          </p:val>
                                        </p:tav>
                                      </p:tavLst>
                                    </p:anim>
                                    <p:anim calcmode="lin" valueType="num">
                                      <p:cBhvr>
                                        <p:cTn id="54" dur="1000"/>
                                        <p:tgtEl>
                                          <p:spTgt spid="56"/>
                                        </p:tgtEl>
                                        <p:attrNameLst>
                                          <p:attrName>ppt_h</p:attrName>
                                        </p:attrNameLst>
                                      </p:cBhvr>
                                      <p:tavLst>
                                        <p:tav tm="0">
                                          <p:val>
                                            <p:strVal val="ppt_h"/>
                                          </p:val>
                                        </p:tav>
                                        <p:tav tm="100000">
                                          <p:val>
                                            <p:strVal val="ppt_h"/>
                                          </p:val>
                                        </p:tav>
                                      </p:tavLst>
                                    </p:anim>
                                    <p:anim calcmode="lin" valueType="num">
                                      <p:cBhvr>
                                        <p:cTn id="55" dur="1000"/>
                                        <p:tgtEl>
                                          <p:spTgt spid="56"/>
                                        </p:tgtEl>
                                        <p:attrNameLst>
                                          <p:attrName>ppt_x</p:attrName>
                                        </p:attrNameLst>
                                      </p:cBhvr>
                                      <p:tavLst>
                                        <p:tav tm="0">
                                          <p:val>
                                            <p:strVal val="ppt_x"/>
                                          </p:val>
                                        </p:tav>
                                        <p:tav tm="100000">
                                          <p:val>
                                            <p:strVal val="ppt_x-.2"/>
                                          </p:val>
                                        </p:tav>
                                      </p:tavLst>
                                    </p:anim>
                                    <p:anim calcmode="lin" valueType="num">
                                      <p:cBhvr>
                                        <p:cTn id="56" dur="1000"/>
                                        <p:tgtEl>
                                          <p:spTgt spid="56"/>
                                        </p:tgtEl>
                                        <p:attrNameLst>
                                          <p:attrName>ppt_y</p:attrName>
                                        </p:attrNameLst>
                                      </p:cBhvr>
                                      <p:tavLst>
                                        <p:tav tm="0">
                                          <p:val>
                                            <p:strVal val="ppt_y"/>
                                          </p:val>
                                        </p:tav>
                                        <p:tav tm="100000">
                                          <p:val>
                                            <p:strVal val="ppt_y"/>
                                          </p:val>
                                        </p:tav>
                                      </p:tavLst>
                                    </p:anim>
                                    <p:animEffect transition="out" filter="fade">
                                      <p:cBhvr>
                                        <p:cTn id="57" dur="1000"/>
                                        <p:tgtEl>
                                          <p:spTgt spid="56"/>
                                        </p:tgtEl>
                                      </p:cBhvr>
                                    </p:animEffect>
                                    <p:set>
                                      <p:cBhvr>
                                        <p:cTn id="58" dur="1" fill="hold">
                                          <p:stCondLst>
                                            <p:cond delay="999"/>
                                          </p:stCondLst>
                                        </p:cTn>
                                        <p:tgtEl>
                                          <p:spTgt spid="56"/>
                                        </p:tgtEl>
                                        <p:attrNameLst>
                                          <p:attrName>style.visibility</p:attrName>
                                        </p:attrNameLst>
                                      </p:cBhvr>
                                      <p:to>
                                        <p:strVal val="hidden"/>
                                      </p:to>
                                    </p:set>
                                  </p:childTnLst>
                                  <p:subTnLst>
                                    <p:audio>
                                      <p:cMediaNode>
                                        <p:cTn display="0" masterRel="sameClick">
                                          <p:stCondLst>
                                            <p:cond evt="begin" delay="0">
                                              <p:tn val="52"/>
                                            </p:cond>
                                          </p:stCondLst>
                                          <p:endCondLst>
                                            <p:cond evt="onStopAudio" delay="0">
                                              <p:tgtEl>
                                                <p:sldTgt/>
                                              </p:tgtEl>
                                            </p:cond>
                                          </p:endCondLst>
                                        </p:cTn>
                                        <p:tgtEl>
                                          <p:sndTgt r:embed="rId3" name="click.wav"/>
                                        </p:tgtEl>
                                      </p:cMediaNode>
                                    </p:audio>
                                  </p:subTnLst>
                                </p:cTn>
                              </p:par>
                            </p:childTnLst>
                          </p:cTn>
                        </p:par>
                        <p:par>
                          <p:cTn id="59" fill="hold">
                            <p:stCondLst>
                              <p:cond delay="1000"/>
                            </p:stCondLst>
                            <p:childTnLst>
                              <p:par>
                                <p:cTn id="60" presetID="54" presetClass="exit" presetSubtype="0" decel="100000" fill="hold" grpId="0" nodeType="afterEffect">
                                  <p:stCondLst>
                                    <p:cond delay="0"/>
                                  </p:stCondLst>
                                  <p:childTnLst>
                                    <p:anim calcmode="lin" valueType="num">
                                      <p:cBhvr>
                                        <p:cTn id="61" dur="1000"/>
                                        <p:tgtEl>
                                          <p:spTgt spid="55"/>
                                        </p:tgtEl>
                                        <p:attrNameLst>
                                          <p:attrName>ppt_w</p:attrName>
                                        </p:attrNameLst>
                                      </p:cBhvr>
                                      <p:tavLst>
                                        <p:tav tm="0">
                                          <p:val>
                                            <p:strVal val="ppt_w"/>
                                          </p:val>
                                        </p:tav>
                                        <p:tav tm="100000">
                                          <p:val>
                                            <p:strVal val="ppt_w*0.05"/>
                                          </p:val>
                                        </p:tav>
                                      </p:tavLst>
                                    </p:anim>
                                    <p:anim calcmode="lin" valueType="num">
                                      <p:cBhvr>
                                        <p:cTn id="62" dur="1000"/>
                                        <p:tgtEl>
                                          <p:spTgt spid="55"/>
                                        </p:tgtEl>
                                        <p:attrNameLst>
                                          <p:attrName>ppt_h</p:attrName>
                                        </p:attrNameLst>
                                      </p:cBhvr>
                                      <p:tavLst>
                                        <p:tav tm="0">
                                          <p:val>
                                            <p:strVal val="ppt_h"/>
                                          </p:val>
                                        </p:tav>
                                        <p:tav tm="100000">
                                          <p:val>
                                            <p:strVal val="ppt_h"/>
                                          </p:val>
                                        </p:tav>
                                      </p:tavLst>
                                    </p:anim>
                                    <p:anim calcmode="lin" valueType="num">
                                      <p:cBhvr>
                                        <p:cTn id="63" dur="1000"/>
                                        <p:tgtEl>
                                          <p:spTgt spid="55"/>
                                        </p:tgtEl>
                                        <p:attrNameLst>
                                          <p:attrName>ppt_x</p:attrName>
                                        </p:attrNameLst>
                                      </p:cBhvr>
                                      <p:tavLst>
                                        <p:tav tm="0">
                                          <p:val>
                                            <p:strVal val="ppt_x"/>
                                          </p:val>
                                        </p:tav>
                                        <p:tav tm="100000">
                                          <p:val>
                                            <p:strVal val="ppt_x-.2"/>
                                          </p:val>
                                        </p:tav>
                                      </p:tavLst>
                                    </p:anim>
                                    <p:anim calcmode="lin" valueType="num">
                                      <p:cBhvr>
                                        <p:cTn id="64" dur="1000"/>
                                        <p:tgtEl>
                                          <p:spTgt spid="55"/>
                                        </p:tgtEl>
                                        <p:attrNameLst>
                                          <p:attrName>ppt_y</p:attrName>
                                        </p:attrNameLst>
                                      </p:cBhvr>
                                      <p:tavLst>
                                        <p:tav tm="0">
                                          <p:val>
                                            <p:strVal val="ppt_y"/>
                                          </p:val>
                                        </p:tav>
                                        <p:tav tm="100000">
                                          <p:val>
                                            <p:strVal val="ppt_y"/>
                                          </p:val>
                                        </p:tav>
                                      </p:tavLst>
                                    </p:anim>
                                    <p:animEffect transition="out" filter="fade">
                                      <p:cBhvr>
                                        <p:cTn id="65" dur="1000"/>
                                        <p:tgtEl>
                                          <p:spTgt spid="55"/>
                                        </p:tgtEl>
                                      </p:cBhvr>
                                    </p:animEffect>
                                    <p:set>
                                      <p:cBhvr>
                                        <p:cTn id="66" dur="1" fill="hold">
                                          <p:stCondLst>
                                            <p:cond delay="999"/>
                                          </p:stCondLst>
                                        </p:cTn>
                                        <p:tgtEl>
                                          <p:spTgt spid="55"/>
                                        </p:tgtEl>
                                        <p:attrNameLst>
                                          <p:attrName>style.visibility</p:attrName>
                                        </p:attrNameLst>
                                      </p:cBhvr>
                                      <p:to>
                                        <p:strVal val="hidden"/>
                                      </p:to>
                                    </p:set>
                                  </p:childTnLst>
                                  <p:subTnLst>
                                    <p:audio>
                                      <p:cMediaNode>
                                        <p:cTn display="0" masterRel="sameClick">
                                          <p:stCondLst>
                                            <p:cond evt="begin" delay="0">
                                              <p:tn val="60"/>
                                            </p:cond>
                                          </p:stCondLst>
                                          <p:endCondLst>
                                            <p:cond evt="onStopAudio" delay="0">
                                              <p:tgtEl>
                                                <p:sldTgt/>
                                              </p:tgtEl>
                                            </p:cond>
                                          </p:endCondLst>
                                        </p:cTn>
                                        <p:tgtEl>
                                          <p:sndTgt r:embed="rId3" name="click.wav"/>
                                        </p:tgtEl>
                                      </p:cMediaNode>
                                    </p:audio>
                                  </p:subTnLst>
                                </p:cTn>
                              </p:par>
                            </p:childTnLst>
                          </p:cTn>
                        </p:par>
                        <p:par>
                          <p:cTn id="67" fill="hold">
                            <p:stCondLst>
                              <p:cond delay="2000"/>
                            </p:stCondLst>
                            <p:childTnLst>
                              <p:par>
                                <p:cTn id="68" presetID="54" presetClass="exit" presetSubtype="0" decel="100000" fill="hold" grpId="0" nodeType="afterEffect">
                                  <p:stCondLst>
                                    <p:cond delay="0"/>
                                  </p:stCondLst>
                                  <p:childTnLst>
                                    <p:anim calcmode="lin" valueType="num">
                                      <p:cBhvr>
                                        <p:cTn id="69" dur="1000"/>
                                        <p:tgtEl>
                                          <p:spTgt spid="54"/>
                                        </p:tgtEl>
                                        <p:attrNameLst>
                                          <p:attrName>ppt_w</p:attrName>
                                        </p:attrNameLst>
                                      </p:cBhvr>
                                      <p:tavLst>
                                        <p:tav tm="0">
                                          <p:val>
                                            <p:strVal val="ppt_w"/>
                                          </p:val>
                                        </p:tav>
                                        <p:tav tm="100000">
                                          <p:val>
                                            <p:strVal val="ppt_w*0.05"/>
                                          </p:val>
                                        </p:tav>
                                      </p:tavLst>
                                    </p:anim>
                                    <p:anim calcmode="lin" valueType="num">
                                      <p:cBhvr>
                                        <p:cTn id="70" dur="1000"/>
                                        <p:tgtEl>
                                          <p:spTgt spid="54"/>
                                        </p:tgtEl>
                                        <p:attrNameLst>
                                          <p:attrName>ppt_h</p:attrName>
                                        </p:attrNameLst>
                                      </p:cBhvr>
                                      <p:tavLst>
                                        <p:tav tm="0">
                                          <p:val>
                                            <p:strVal val="ppt_h"/>
                                          </p:val>
                                        </p:tav>
                                        <p:tav tm="100000">
                                          <p:val>
                                            <p:strVal val="ppt_h"/>
                                          </p:val>
                                        </p:tav>
                                      </p:tavLst>
                                    </p:anim>
                                    <p:anim calcmode="lin" valueType="num">
                                      <p:cBhvr>
                                        <p:cTn id="71" dur="1000"/>
                                        <p:tgtEl>
                                          <p:spTgt spid="54"/>
                                        </p:tgtEl>
                                        <p:attrNameLst>
                                          <p:attrName>ppt_x</p:attrName>
                                        </p:attrNameLst>
                                      </p:cBhvr>
                                      <p:tavLst>
                                        <p:tav tm="0">
                                          <p:val>
                                            <p:strVal val="ppt_x"/>
                                          </p:val>
                                        </p:tav>
                                        <p:tav tm="100000">
                                          <p:val>
                                            <p:strVal val="ppt_x-.2"/>
                                          </p:val>
                                        </p:tav>
                                      </p:tavLst>
                                    </p:anim>
                                    <p:anim calcmode="lin" valueType="num">
                                      <p:cBhvr>
                                        <p:cTn id="72" dur="1000"/>
                                        <p:tgtEl>
                                          <p:spTgt spid="54"/>
                                        </p:tgtEl>
                                        <p:attrNameLst>
                                          <p:attrName>ppt_y</p:attrName>
                                        </p:attrNameLst>
                                      </p:cBhvr>
                                      <p:tavLst>
                                        <p:tav tm="0">
                                          <p:val>
                                            <p:strVal val="ppt_y"/>
                                          </p:val>
                                        </p:tav>
                                        <p:tav tm="100000">
                                          <p:val>
                                            <p:strVal val="ppt_y"/>
                                          </p:val>
                                        </p:tav>
                                      </p:tavLst>
                                    </p:anim>
                                    <p:animEffect transition="out" filter="fade">
                                      <p:cBhvr>
                                        <p:cTn id="73" dur="1000"/>
                                        <p:tgtEl>
                                          <p:spTgt spid="54"/>
                                        </p:tgtEl>
                                      </p:cBhvr>
                                    </p:animEffect>
                                    <p:set>
                                      <p:cBhvr>
                                        <p:cTn id="74" dur="1" fill="hold">
                                          <p:stCondLst>
                                            <p:cond delay="999"/>
                                          </p:stCondLst>
                                        </p:cTn>
                                        <p:tgtEl>
                                          <p:spTgt spid="54"/>
                                        </p:tgtEl>
                                        <p:attrNameLst>
                                          <p:attrName>style.visibility</p:attrName>
                                        </p:attrNameLst>
                                      </p:cBhvr>
                                      <p:to>
                                        <p:strVal val="hidden"/>
                                      </p:to>
                                    </p:set>
                                  </p:childTnLst>
                                  <p:subTnLst>
                                    <p:audio>
                                      <p:cMediaNode>
                                        <p:cTn display="0" masterRel="sameClick">
                                          <p:stCondLst>
                                            <p:cond evt="begin" delay="0">
                                              <p:tn val="68"/>
                                            </p:cond>
                                          </p:stCondLst>
                                          <p:endCondLst>
                                            <p:cond evt="onStopAudio" delay="0">
                                              <p:tgtEl>
                                                <p:sldTgt/>
                                              </p:tgtEl>
                                            </p:cond>
                                          </p:endCondLst>
                                        </p:cTn>
                                        <p:tgtEl>
                                          <p:sndTgt r:embed="rId3" name="click.wav"/>
                                        </p:tgtEl>
                                      </p:cMediaNode>
                                    </p:audio>
                                  </p:subTnLst>
                                </p:cTn>
                              </p:par>
                            </p:childTnLst>
                          </p:cTn>
                        </p:par>
                        <p:par>
                          <p:cTn id="75" fill="hold">
                            <p:stCondLst>
                              <p:cond delay="3000"/>
                            </p:stCondLst>
                            <p:childTnLst>
                              <p:par>
                                <p:cTn id="76" presetID="54" presetClass="exit" presetSubtype="0" decel="100000" fill="hold" grpId="0" nodeType="afterEffect">
                                  <p:stCondLst>
                                    <p:cond delay="0"/>
                                  </p:stCondLst>
                                  <p:childTnLst>
                                    <p:anim calcmode="lin" valueType="num">
                                      <p:cBhvr>
                                        <p:cTn id="77" dur="1000"/>
                                        <p:tgtEl>
                                          <p:spTgt spid="53"/>
                                        </p:tgtEl>
                                        <p:attrNameLst>
                                          <p:attrName>ppt_w</p:attrName>
                                        </p:attrNameLst>
                                      </p:cBhvr>
                                      <p:tavLst>
                                        <p:tav tm="0">
                                          <p:val>
                                            <p:strVal val="ppt_w"/>
                                          </p:val>
                                        </p:tav>
                                        <p:tav tm="100000">
                                          <p:val>
                                            <p:strVal val="ppt_w*0.05"/>
                                          </p:val>
                                        </p:tav>
                                      </p:tavLst>
                                    </p:anim>
                                    <p:anim calcmode="lin" valueType="num">
                                      <p:cBhvr>
                                        <p:cTn id="78" dur="1000"/>
                                        <p:tgtEl>
                                          <p:spTgt spid="53"/>
                                        </p:tgtEl>
                                        <p:attrNameLst>
                                          <p:attrName>ppt_h</p:attrName>
                                        </p:attrNameLst>
                                      </p:cBhvr>
                                      <p:tavLst>
                                        <p:tav tm="0">
                                          <p:val>
                                            <p:strVal val="ppt_h"/>
                                          </p:val>
                                        </p:tav>
                                        <p:tav tm="100000">
                                          <p:val>
                                            <p:strVal val="ppt_h"/>
                                          </p:val>
                                        </p:tav>
                                      </p:tavLst>
                                    </p:anim>
                                    <p:anim calcmode="lin" valueType="num">
                                      <p:cBhvr>
                                        <p:cTn id="79" dur="1000"/>
                                        <p:tgtEl>
                                          <p:spTgt spid="53"/>
                                        </p:tgtEl>
                                        <p:attrNameLst>
                                          <p:attrName>ppt_x</p:attrName>
                                        </p:attrNameLst>
                                      </p:cBhvr>
                                      <p:tavLst>
                                        <p:tav tm="0">
                                          <p:val>
                                            <p:strVal val="ppt_x"/>
                                          </p:val>
                                        </p:tav>
                                        <p:tav tm="100000">
                                          <p:val>
                                            <p:strVal val="ppt_x-.2"/>
                                          </p:val>
                                        </p:tav>
                                      </p:tavLst>
                                    </p:anim>
                                    <p:anim calcmode="lin" valueType="num">
                                      <p:cBhvr>
                                        <p:cTn id="80" dur="1000"/>
                                        <p:tgtEl>
                                          <p:spTgt spid="53"/>
                                        </p:tgtEl>
                                        <p:attrNameLst>
                                          <p:attrName>ppt_y</p:attrName>
                                        </p:attrNameLst>
                                      </p:cBhvr>
                                      <p:tavLst>
                                        <p:tav tm="0">
                                          <p:val>
                                            <p:strVal val="ppt_y"/>
                                          </p:val>
                                        </p:tav>
                                        <p:tav tm="100000">
                                          <p:val>
                                            <p:strVal val="ppt_y"/>
                                          </p:val>
                                        </p:tav>
                                      </p:tavLst>
                                    </p:anim>
                                    <p:animEffect transition="out" filter="fade">
                                      <p:cBhvr>
                                        <p:cTn id="81" dur="1000"/>
                                        <p:tgtEl>
                                          <p:spTgt spid="53"/>
                                        </p:tgtEl>
                                      </p:cBhvr>
                                    </p:animEffect>
                                    <p:set>
                                      <p:cBhvr>
                                        <p:cTn id="82" dur="1" fill="hold">
                                          <p:stCondLst>
                                            <p:cond delay="999"/>
                                          </p:stCondLst>
                                        </p:cTn>
                                        <p:tgtEl>
                                          <p:spTgt spid="53"/>
                                        </p:tgtEl>
                                        <p:attrNameLst>
                                          <p:attrName>style.visibility</p:attrName>
                                        </p:attrNameLst>
                                      </p:cBhvr>
                                      <p:to>
                                        <p:strVal val="hidden"/>
                                      </p:to>
                                    </p:set>
                                  </p:childTnLst>
                                  <p:subTnLst>
                                    <p:audio>
                                      <p:cMediaNode>
                                        <p:cTn display="0" masterRel="sameClick">
                                          <p:stCondLst>
                                            <p:cond evt="begin" delay="0">
                                              <p:tn val="76"/>
                                            </p:cond>
                                          </p:stCondLst>
                                          <p:endCondLst>
                                            <p:cond evt="onStopAudio" delay="0">
                                              <p:tgtEl>
                                                <p:sldTgt/>
                                              </p:tgtEl>
                                            </p:cond>
                                          </p:endCondLst>
                                        </p:cTn>
                                        <p:tgtEl>
                                          <p:sndTgt r:embed="rId3" name="click.wav"/>
                                        </p:tgtEl>
                                      </p:cMediaNode>
                                    </p:audio>
                                  </p:subTnLst>
                                </p:cTn>
                              </p:par>
                            </p:childTnLst>
                          </p:cTn>
                        </p:par>
                        <p:par>
                          <p:cTn id="83" fill="hold">
                            <p:stCondLst>
                              <p:cond delay="4000"/>
                            </p:stCondLst>
                            <p:childTnLst>
                              <p:par>
                                <p:cTn id="84" presetID="54" presetClass="exit" presetSubtype="0" decel="100000" fill="hold" grpId="0" nodeType="afterEffect">
                                  <p:stCondLst>
                                    <p:cond delay="0"/>
                                  </p:stCondLst>
                                  <p:childTnLst>
                                    <p:anim calcmode="lin" valueType="num">
                                      <p:cBhvr>
                                        <p:cTn id="85" dur="1000"/>
                                        <p:tgtEl>
                                          <p:spTgt spid="52"/>
                                        </p:tgtEl>
                                        <p:attrNameLst>
                                          <p:attrName>ppt_w</p:attrName>
                                        </p:attrNameLst>
                                      </p:cBhvr>
                                      <p:tavLst>
                                        <p:tav tm="0">
                                          <p:val>
                                            <p:strVal val="ppt_w"/>
                                          </p:val>
                                        </p:tav>
                                        <p:tav tm="100000">
                                          <p:val>
                                            <p:strVal val="ppt_w*0.05"/>
                                          </p:val>
                                        </p:tav>
                                      </p:tavLst>
                                    </p:anim>
                                    <p:anim calcmode="lin" valueType="num">
                                      <p:cBhvr>
                                        <p:cTn id="86" dur="1000"/>
                                        <p:tgtEl>
                                          <p:spTgt spid="52"/>
                                        </p:tgtEl>
                                        <p:attrNameLst>
                                          <p:attrName>ppt_h</p:attrName>
                                        </p:attrNameLst>
                                      </p:cBhvr>
                                      <p:tavLst>
                                        <p:tav tm="0">
                                          <p:val>
                                            <p:strVal val="ppt_h"/>
                                          </p:val>
                                        </p:tav>
                                        <p:tav tm="100000">
                                          <p:val>
                                            <p:strVal val="ppt_h"/>
                                          </p:val>
                                        </p:tav>
                                      </p:tavLst>
                                    </p:anim>
                                    <p:anim calcmode="lin" valueType="num">
                                      <p:cBhvr>
                                        <p:cTn id="87" dur="1000"/>
                                        <p:tgtEl>
                                          <p:spTgt spid="52"/>
                                        </p:tgtEl>
                                        <p:attrNameLst>
                                          <p:attrName>ppt_x</p:attrName>
                                        </p:attrNameLst>
                                      </p:cBhvr>
                                      <p:tavLst>
                                        <p:tav tm="0">
                                          <p:val>
                                            <p:strVal val="ppt_x"/>
                                          </p:val>
                                        </p:tav>
                                        <p:tav tm="100000">
                                          <p:val>
                                            <p:strVal val="ppt_x-.2"/>
                                          </p:val>
                                        </p:tav>
                                      </p:tavLst>
                                    </p:anim>
                                    <p:anim calcmode="lin" valueType="num">
                                      <p:cBhvr>
                                        <p:cTn id="88" dur="1000"/>
                                        <p:tgtEl>
                                          <p:spTgt spid="52"/>
                                        </p:tgtEl>
                                        <p:attrNameLst>
                                          <p:attrName>ppt_y</p:attrName>
                                        </p:attrNameLst>
                                      </p:cBhvr>
                                      <p:tavLst>
                                        <p:tav tm="0">
                                          <p:val>
                                            <p:strVal val="ppt_y"/>
                                          </p:val>
                                        </p:tav>
                                        <p:tav tm="100000">
                                          <p:val>
                                            <p:strVal val="ppt_y"/>
                                          </p:val>
                                        </p:tav>
                                      </p:tavLst>
                                    </p:anim>
                                    <p:animEffect transition="out" filter="fade">
                                      <p:cBhvr>
                                        <p:cTn id="89" dur="1000"/>
                                        <p:tgtEl>
                                          <p:spTgt spid="52"/>
                                        </p:tgtEl>
                                      </p:cBhvr>
                                    </p:animEffect>
                                    <p:set>
                                      <p:cBhvr>
                                        <p:cTn id="90" dur="1" fill="hold">
                                          <p:stCondLst>
                                            <p:cond delay="999"/>
                                          </p:stCondLst>
                                        </p:cTn>
                                        <p:tgtEl>
                                          <p:spTgt spid="52"/>
                                        </p:tgtEl>
                                        <p:attrNameLst>
                                          <p:attrName>style.visibility</p:attrName>
                                        </p:attrNameLst>
                                      </p:cBhvr>
                                      <p:to>
                                        <p:strVal val="hidden"/>
                                      </p:to>
                                    </p:set>
                                  </p:childTnLst>
                                  <p:subTnLst>
                                    <p:audio>
                                      <p:cMediaNode>
                                        <p:cTn display="0" masterRel="sameClick">
                                          <p:stCondLst>
                                            <p:cond evt="begin" delay="0">
                                              <p:tn val="84"/>
                                            </p:cond>
                                          </p:stCondLst>
                                          <p:endCondLst>
                                            <p:cond evt="onStopAudio" delay="0">
                                              <p:tgtEl>
                                                <p:sldTgt/>
                                              </p:tgtEl>
                                            </p:cond>
                                          </p:endCondLst>
                                        </p:cTn>
                                        <p:tgtEl>
                                          <p:sndTgt r:embed="rId3" name="click.wav"/>
                                        </p:tgtEl>
                                      </p:cMediaNode>
                                    </p:audio>
                                  </p:subTnLst>
                                </p:cTn>
                              </p:par>
                            </p:childTnLst>
                          </p:cTn>
                        </p:par>
                        <p:par>
                          <p:cTn id="91" fill="hold">
                            <p:stCondLst>
                              <p:cond delay="5000"/>
                            </p:stCondLst>
                            <p:childTnLst>
                              <p:par>
                                <p:cTn id="92" presetID="54" presetClass="exit" presetSubtype="0" decel="100000" fill="hold" grpId="0" nodeType="afterEffect">
                                  <p:stCondLst>
                                    <p:cond delay="0"/>
                                  </p:stCondLst>
                                  <p:childTnLst>
                                    <p:anim calcmode="lin" valueType="num">
                                      <p:cBhvr>
                                        <p:cTn id="93" dur="1000"/>
                                        <p:tgtEl>
                                          <p:spTgt spid="51"/>
                                        </p:tgtEl>
                                        <p:attrNameLst>
                                          <p:attrName>ppt_w</p:attrName>
                                        </p:attrNameLst>
                                      </p:cBhvr>
                                      <p:tavLst>
                                        <p:tav tm="0">
                                          <p:val>
                                            <p:strVal val="ppt_w"/>
                                          </p:val>
                                        </p:tav>
                                        <p:tav tm="100000">
                                          <p:val>
                                            <p:strVal val="ppt_w*0.05"/>
                                          </p:val>
                                        </p:tav>
                                      </p:tavLst>
                                    </p:anim>
                                    <p:anim calcmode="lin" valueType="num">
                                      <p:cBhvr>
                                        <p:cTn id="94" dur="1000"/>
                                        <p:tgtEl>
                                          <p:spTgt spid="51"/>
                                        </p:tgtEl>
                                        <p:attrNameLst>
                                          <p:attrName>ppt_h</p:attrName>
                                        </p:attrNameLst>
                                      </p:cBhvr>
                                      <p:tavLst>
                                        <p:tav tm="0">
                                          <p:val>
                                            <p:strVal val="ppt_h"/>
                                          </p:val>
                                        </p:tav>
                                        <p:tav tm="100000">
                                          <p:val>
                                            <p:strVal val="ppt_h"/>
                                          </p:val>
                                        </p:tav>
                                      </p:tavLst>
                                    </p:anim>
                                    <p:anim calcmode="lin" valueType="num">
                                      <p:cBhvr>
                                        <p:cTn id="95" dur="1000"/>
                                        <p:tgtEl>
                                          <p:spTgt spid="51"/>
                                        </p:tgtEl>
                                        <p:attrNameLst>
                                          <p:attrName>ppt_x</p:attrName>
                                        </p:attrNameLst>
                                      </p:cBhvr>
                                      <p:tavLst>
                                        <p:tav tm="0">
                                          <p:val>
                                            <p:strVal val="ppt_x"/>
                                          </p:val>
                                        </p:tav>
                                        <p:tav tm="100000">
                                          <p:val>
                                            <p:strVal val="ppt_x-.2"/>
                                          </p:val>
                                        </p:tav>
                                      </p:tavLst>
                                    </p:anim>
                                    <p:anim calcmode="lin" valueType="num">
                                      <p:cBhvr>
                                        <p:cTn id="96" dur="1000"/>
                                        <p:tgtEl>
                                          <p:spTgt spid="51"/>
                                        </p:tgtEl>
                                        <p:attrNameLst>
                                          <p:attrName>ppt_y</p:attrName>
                                        </p:attrNameLst>
                                      </p:cBhvr>
                                      <p:tavLst>
                                        <p:tav tm="0">
                                          <p:val>
                                            <p:strVal val="ppt_y"/>
                                          </p:val>
                                        </p:tav>
                                        <p:tav tm="100000">
                                          <p:val>
                                            <p:strVal val="ppt_y"/>
                                          </p:val>
                                        </p:tav>
                                      </p:tavLst>
                                    </p:anim>
                                    <p:animEffect transition="out" filter="fade">
                                      <p:cBhvr>
                                        <p:cTn id="97" dur="1000"/>
                                        <p:tgtEl>
                                          <p:spTgt spid="51"/>
                                        </p:tgtEl>
                                      </p:cBhvr>
                                    </p:animEffect>
                                    <p:set>
                                      <p:cBhvr>
                                        <p:cTn id="98" dur="1" fill="hold">
                                          <p:stCondLst>
                                            <p:cond delay="999"/>
                                          </p:stCondLst>
                                        </p:cTn>
                                        <p:tgtEl>
                                          <p:spTgt spid="51"/>
                                        </p:tgtEl>
                                        <p:attrNameLst>
                                          <p:attrName>style.visibility</p:attrName>
                                        </p:attrNameLst>
                                      </p:cBhvr>
                                      <p:to>
                                        <p:strVal val="hidden"/>
                                      </p:to>
                                    </p:set>
                                  </p:childTnLst>
                                  <p:subTnLst>
                                    <p:audio>
                                      <p:cMediaNode>
                                        <p:cTn display="0" masterRel="sameClick">
                                          <p:stCondLst>
                                            <p:cond evt="begin" delay="0">
                                              <p:tn val="92"/>
                                            </p:cond>
                                          </p:stCondLst>
                                          <p:endCondLst>
                                            <p:cond evt="onStopAudio" delay="0">
                                              <p:tgtEl>
                                                <p:sldTgt/>
                                              </p:tgtEl>
                                            </p:cond>
                                          </p:endCondLst>
                                        </p:cTn>
                                        <p:tgtEl>
                                          <p:sndTgt r:embed="rId3" name="click.wav"/>
                                        </p:tgtEl>
                                      </p:cMediaNode>
                                    </p:audio>
                                  </p:subTnLst>
                                </p:cTn>
                              </p:par>
                            </p:childTnLst>
                          </p:cTn>
                        </p:par>
                        <p:par>
                          <p:cTn id="99" fill="hold">
                            <p:stCondLst>
                              <p:cond delay="6000"/>
                            </p:stCondLst>
                            <p:childTnLst>
                              <p:par>
                                <p:cTn id="100" presetID="54" presetClass="exit" presetSubtype="0" decel="100000" fill="hold" grpId="0" nodeType="afterEffect">
                                  <p:stCondLst>
                                    <p:cond delay="0"/>
                                  </p:stCondLst>
                                  <p:childTnLst>
                                    <p:anim calcmode="lin" valueType="num">
                                      <p:cBhvr>
                                        <p:cTn id="101" dur="1000"/>
                                        <p:tgtEl>
                                          <p:spTgt spid="50"/>
                                        </p:tgtEl>
                                        <p:attrNameLst>
                                          <p:attrName>ppt_w</p:attrName>
                                        </p:attrNameLst>
                                      </p:cBhvr>
                                      <p:tavLst>
                                        <p:tav tm="0">
                                          <p:val>
                                            <p:strVal val="ppt_w"/>
                                          </p:val>
                                        </p:tav>
                                        <p:tav tm="100000">
                                          <p:val>
                                            <p:strVal val="ppt_w*0.05"/>
                                          </p:val>
                                        </p:tav>
                                      </p:tavLst>
                                    </p:anim>
                                    <p:anim calcmode="lin" valueType="num">
                                      <p:cBhvr>
                                        <p:cTn id="102" dur="1000"/>
                                        <p:tgtEl>
                                          <p:spTgt spid="50"/>
                                        </p:tgtEl>
                                        <p:attrNameLst>
                                          <p:attrName>ppt_h</p:attrName>
                                        </p:attrNameLst>
                                      </p:cBhvr>
                                      <p:tavLst>
                                        <p:tav tm="0">
                                          <p:val>
                                            <p:strVal val="ppt_h"/>
                                          </p:val>
                                        </p:tav>
                                        <p:tav tm="100000">
                                          <p:val>
                                            <p:strVal val="ppt_h"/>
                                          </p:val>
                                        </p:tav>
                                      </p:tavLst>
                                    </p:anim>
                                    <p:anim calcmode="lin" valueType="num">
                                      <p:cBhvr>
                                        <p:cTn id="103" dur="1000"/>
                                        <p:tgtEl>
                                          <p:spTgt spid="50"/>
                                        </p:tgtEl>
                                        <p:attrNameLst>
                                          <p:attrName>ppt_x</p:attrName>
                                        </p:attrNameLst>
                                      </p:cBhvr>
                                      <p:tavLst>
                                        <p:tav tm="0">
                                          <p:val>
                                            <p:strVal val="ppt_x"/>
                                          </p:val>
                                        </p:tav>
                                        <p:tav tm="100000">
                                          <p:val>
                                            <p:strVal val="ppt_x-.2"/>
                                          </p:val>
                                        </p:tav>
                                      </p:tavLst>
                                    </p:anim>
                                    <p:anim calcmode="lin" valueType="num">
                                      <p:cBhvr>
                                        <p:cTn id="104" dur="1000"/>
                                        <p:tgtEl>
                                          <p:spTgt spid="50"/>
                                        </p:tgtEl>
                                        <p:attrNameLst>
                                          <p:attrName>ppt_y</p:attrName>
                                        </p:attrNameLst>
                                      </p:cBhvr>
                                      <p:tavLst>
                                        <p:tav tm="0">
                                          <p:val>
                                            <p:strVal val="ppt_y"/>
                                          </p:val>
                                        </p:tav>
                                        <p:tav tm="100000">
                                          <p:val>
                                            <p:strVal val="ppt_y"/>
                                          </p:val>
                                        </p:tav>
                                      </p:tavLst>
                                    </p:anim>
                                    <p:animEffect transition="out" filter="fade">
                                      <p:cBhvr>
                                        <p:cTn id="105" dur="1000"/>
                                        <p:tgtEl>
                                          <p:spTgt spid="50"/>
                                        </p:tgtEl>
                                      </p:cBhvr>
                                    </p:animEffect>
                                    <p:set>
                                      <p:cBhvr>
                                        <p:cTn id="106" dur="1" fill="hold">
                                          <p:stCondLst>
                                            <p:cond delay="999"/>
                                          </p:stCondLst>
                                        </p:cTn>
                                        <p:tgtEl>
                                          <p:spTgt spid="50"/>
                                        </p:tgtEl>
                                        <p:attrNameLst>
                                          <p:attrName>style.visibility</p:attrName>
                                        </p:attrNameLst>
                                      </p:cBhvr>
                                      <p:to>
                                        <p:strVal val="hidden"/>
                                      </p:to>
                                    </p:set>
                                  </p:childTnLst>
                                  <p:subTnLst>
                                    <p:audio>
                                      <p:cMediaNode>
                                        <p:cTn display="0" masterRel="sameClick">
                                          <p:stCondLst>
                                            <p:cond evt="begin" delay="0">
                                              <p:tn val="100"/>
                                            </p:cond>
                                          </p:stCondLst>
                                          <p:endCondLst>
                                            <p:cond evt="onStopAudio" delay="0">
                                              <p:tgtEl>
                                                <p:sldTgt/>
                                              </p:tgtEl>
                                            </p:cond>
                                          </p:endCondLst>
                                        </p:cTn>
                                        <p:tgtEl>
                                          <p:sndTgt r:embed="rId3" name="click.wav"/>
                                        </p:tgtEl>
                                      </p:cMediaNode>
                                    </p:audio>
                                  </p:subTnLst>
                                </p:cTn>
                              </p:par>
                            </p:childTnLst>
                          </p:cTn>
                        </p:par>
                        <p:par>
                          <p:cTn id="107" fill="hold">
                            <p:stCondLst>
                              <p:cond delay="7000"/>
                            </p:stCondLst>
                            <p:childTnLst>
                              <p:par>
                                <p:cTn id="108" presetID="54" presetClass="exit" presetSubtype="0" decel="100000" fill="hold" grpId="0" nodeType="afterEffect">
                                  <p:stCondLst>
                                    <p:cond delay="0"/>
                                  </p:stCondLst>
                                  <p:childTnLst>
                                    <p:anim calcmode="lin" valueType="num">
                                      <p:cBhvr>
                                        <p:cTn id="109" dur="1000"/>
                                        <p:tgtEl>
                                          <p:spTgt spid="49"/>
                                        </p:tgtEl>
                                        <p:attrNameLst>
                                          <p:attrName>ppt_w</p:attrName>
                                        </p:attrNameLst>
                                      </p:cBhvr>
                                      <p:tavLst>
                                        <p:tav tm="0">
                                          <p:val>
                                            <p:strVal val="ppt_w"/>
                                          </p:val>
                                        </p:tav>
                                        <p:tav tm="100000">
                                          <p:val>
                                            <p:strVal val="ppt_w*0.05"/>
                                          </p:val>
                                        </p:tav>
                                      </p:tavLst>
                                    </p:anim>
                                    <p:anim calcmode="lin" valueType="num">
                                      <p:cBhvr>
                                        <p:cTn id="110" dur="1000"/>
                                        <p:tgtEl>
                                          <p:spTgt spid="49"/>
                                        </p:tgtEl>
                                        <p:attrNameLst>
                                          <p:attrName>ppt_h</p:attrName>
                                        </p:attrNameLst>
                                      </p:cBhvr>
                                      <p:tavLst>
                                        <p:tav tm="0">
                                          <p:val>
                                            <p:strVal val="ppt_h"/>
                                          </p:val>
                                        </p:tav>
                                        <p:tav tm="100000">
                                          <p:val>
                                            <p:strVal val="ppt_h"/>
                                          </p:val>
                                        </p:tav>
                                      </p:tavLst>
                                    </p:anim>
                                    <p:anim calcmode="lin" valueType="num">
                                      <p:cBhvr>
                                        <p:cTn id="111" dur="1000"/>
                                        <p:tgtEl>
                                          <p:spTgt spid="49"/>
                                        </p:tgtEl>
                                        <p:attrNameLst>
                                          <p:attrName>ppt_x</p:attrName>
                                        </p:attrNameLst>
                                      </p:cBhvr>
                                      <p:tavLst>
                                        <p:tav tm="0">
                                          <p:val>
                                            <p:strVal val="ppt_x"/>
                                          </p:val>
                                        </p:tav>
                                        <p:tav tm="100000">
                                          <p:val>
                                            <p:strVal val="ppt_x-.2"/>
                                          </p:val>
                                        </p:tav>
                                      </p:tavLst>
                                    </p:anim>
                                    <p:anim calcmode="lin" valueType="num">
                                      <p:cBhvr>
                                        <p:cTn id="112" dur="1000"/>
                                        <p:tgtEl>
                                          <p:spTgt spid="49"/>
                                        </p:tgtEl>
                                        <p:attrNameLst>
                                          <p:attrName>ppt_y</p:attrName>
                                        </p:attrNameLst>
                                      </p:cBhvr>
                                      <p:tavLst>
                                        <p:tav tm="0">
                                          <p:val>
                                            <p:strVal val="ppt_y"/>
                                          </p:val>
                                        </p:tav>
                                        <p:tav tm="100000">
                                          <p:val>
                                            <p:strVal val="ppt_y"/>
                                          </p:val>
                                        </p:tav>
                                      </p:tavLst>
                                    </p:anim>
                                    <p:animEffect transition="out" filter="fade">
                                      <p:cBhvr>
                                        <p:cTn id="113" dur="1000"/>
                                        <p:tgtEl>
                                          <p:spTgt spid="49"/>
                                        </p:tgtEl>
                                      </p:cBhvr>
                                    </p:animEffect>
                                    <p:set>
                                      <p:cBhvr>
                                        <p:cTn id="114" dur="1" fill="hold">
                                          <p:stCondLst>
                                            <p:cond delay="999"/>
                                          </p:stCondLst>
                                        </p:cTn>
                                        <p:tgtEl>
                                          <p:spTgt spid="49"/>
                                        </p:tgtEl>
                                        <p:attrNameLst>
                                          <p:attrName>style.visibility</p:attrName>
                                        </p:attrNameLst>
                                      </p:cBhvr>
                                      <p:to>
                                        <p:strVal val="hidden"/>
                                      </p:to>
                                    </p:set>
                                  </p:childTnLst>
                                  <p:subTnLst>
                                    <p:audio>
                                      <p:cMediaNode>
                                        <p:cTn display="0" masterRel="sameClick">
                                          <p:stCondLst>
                                            <p:cond evt="begin" delay="0">
                                              <p:tn val="108"/>
                                            </p:cond>
                                          </p:stCondLst>
                                          <p:endCondLst>
                                            <p:cond evt="onStopAudio" delay="0">
                                              <p:tgtEl>
                                                <p:sldTgt/>
                                              </p:tgtEl>
                                            </p:cond>
                                          </p:endCondLst>
                                        </p:cTn>
                                        <p:tgtEl>
                                          <p:sndTgt r:embed="rId3" name="click.wav"/>
                                        </p:tgtEl>
                                      </p:cMediaNode>
                                    </p:audio>
                                  </p:subTnLst>
                                </p:cTn>
                              </p:par>
                            </p:childTnLst>
                          </p:cTn>
                        </p:par>
                        <p:par>
                          <p:cTn id="115" fill="hold">
                            <p:stCondLst>
                              <p:cond delay="8000"/>
                            </p:stCondLst>
                            <p:childTnLst>
                              <p:par>
                                <p:cTn id="116" presetID="54" presetClass="exit" presetSubtype="0" decel="100000" fill="hold" grpId="0" nodeType="afterEffect">
                                  <p:stCondLst>
                                    <p:cond delay="0"/>
                                  </p:stCondLst>
                                  <p:childTnLst>
                                    <p:anim calcmode="lin" valueType="num">
                                      <p:cBhvr>
                                        <p:cTn id="117" dur="1000"/>
                                        <p:tgtEl>
                                          <p:spTgt spid="48"/>
                                        </p:tgtEl>
                                        <p:attrNameLst>
                                          <p:attrName>ppt_w</p:attrName>
                                        </p:attrNameLst>
                                      </p:cBhvr>
                                      <p:tavLst>
                                        <p:tav tm="0">
                                          <p:val>
                                            <p:strVal val="ppt_w"/>
                                          </p:val>
                                        </p:tav>
                                        <p:tav tm="100000">
                                          <p:val>
                                            <p:strVal val="ppt_w*0.05"/>
                                          </p:val>
                                        </p:tav>
                                      </p:tavLst>
                                    </p:anim>
                                    <p:anim calcmode="lin" valueType="num">
                                      <p:cBhvr>
                                        <p:cTn id="118" dur="1000"/>
                                        <p:tgtEl>
                                          <p:spTgt spid="48"/>
                                        </p:tgtEl>
                                        <p:attrNameLst>
                                          <p:attrName>ppt_h</p:attrName>
                                        </p:attrNameLst>
                                      </p:cBhvr>
                                      <p:tavLst>
                                        <p:tav tm="0">
                                          <p:val>
                                            <p:strVal val="ppt_h"/>
                                          </p:val>
                                        </p:tav>
                                        <p:tav tm="100000">
                                          <p:val>
                                            <p:strVal val="ppt_h"/>
                                          </p:val>
                                        </p:tav>
                                      </p:tavLst>
                                    </p:anim>
                                    <p:anim calcmode="lin" valueType="num">
                                      <p:cBhvr>
                                        <p:cTn id="119" dur="1000"/>
                                        <p:tgtEl>
                                          <p:spTgt spid="48"/>
                                        </p:tgtEl>
                                        <p:attrNameLst>
                                          <p:attrName>ppt_x</p:attrName>
                                        </p:attrNameLst>
                                      </p:cBhvr>
                                      <p:tavLst>
                                        <p:tav tm="0">
                                          <p:val>
                                            <p:strVal val="ppt_x"/>
                                          </p:val>
                                        </p:tav>
                                        <p:tav tm="100000">
                                          <p:val>
                                            <p:strVal val="ppt_x-.2"/>
                                          </p:val>
                                        </p:tav>
                                      </p:tavLst>
                                    </p:anim>
                                    <p:anim calcmode="lin" valueType="num">
                                      <p:cBhvr>
                                        <p:cTn id="120" dur="1000"/>
                                        <p:tgtEl>
                                          <p:spTgt spid="48"/>
                                        </p:tgtEl>
                                        <p:attrNameLst>
                                          <p:attrName>ppt_y</p:attrName>
                                        </p:attrNameLst>
                                      </p:cBhvr>
                                      <p:tavLst>
                                        <p:tav tm="0">
                                          <p:val>
                                            <p:strVal val="ppt_y"/>
                                          </p:val>
                                        </p:tav>
                                        <p:tav tm="100000">
                                          <p:val>
                                            <p:strVal val="ppt_y"/>
                                          </p:val>
                                        </p:tav>
                                      </p:tavLst>
                                    </p:anim>
                                    <p:animEffect transition="out" filter="fade">
                                      <p:cBhvr>
                                        <p:cTn id="121" dur="1000"/>
                                        <p:tgtEl>
                                          <p:spTgt spid="48"/>
                                        </p:tgtEl>
                                      </p:cBhvr>
                                    </p:animEffect>
                                    <p:set>
                                      <p:cBhvr>
                                        <p:cTn id="122" dur="1" fill="hold">
                                          <p:stCondLst>
                                            <p:cond delay="999"/>
                                          </p:stCondLst>
                                        </p:cTn>
                                        <p:tgtEl>
                                          <p:spTgt spid="48"/>
                                        </p:tgtEl>
                                        <p:attrNameLst>
                                          <p:attrName>style.visibility</p:attrName>
                                        </p:attrNameLst>
                                      </p:cBhvr>
                                      <p:to>
                                        <p:strVal val="hidden"/>
                                      </p:to>
                                    </p:set>
                                  </p:childTnLst>
                                  <p:subTnLst>
                                    <p:audio>
                                      <p:cMediaNode>
                                        <p:cTn display="0" masterRel="sameClick">
                                          <p:stCondLst>
                                            <p:cond evt="begin" delay="0">
                                              <p:tn val="116"/>
                                            </p:cond>
                                          </p:stCondLst>
                                          <p:endCondLst>
                                            <p:cond evt="onStopAudio" delay="0">
                                              <p:tgtEl>
                                                <p:sldTgt/>
                                              </p:tgtEl>
                                            </p:cond>
                                          </p:endCondLst>
                                        </p:cTn>
                                        <p:tgtEl>
                                          <p:sndTgt r:embed="rId3" name="click.wav"/>
                                        </p:tgtEl>
                                      </p:cMediaNode>
                                    </p:audio>
                                  </p:subTnLst>
                                </p:cTn>
                              </p:par>
                            </p:childTnLst>
                          </p:cTn>
                        </p:par>
                        <p:par>
                          <p:cTn id="123" fill="hold">
                            <p:stCondLst>
                              <p:cond delay="9000"/>
                            </p:stCondLst>
                            <p:childTnLst>
                              <p:par>
                                <p:cTn id="124" presetID="54" presetClass="exit" presetSubtype="0" decel="100000" fill="hold" grpId="0" nodeType="afterEffect">
                                  <p:stCondLst>
                                    <p:cond delay="0"/>
                                  </p:stCondLst>
                                  <p:childTnLst>
                                    <p:anim calcmode="lin" valueType="num">
                                      <p:cBhvr>
                                        <p:cTn id="125" dur="1000"/>
                                        <p:tgtEl>
                                          <p:spTgt spid="47"/>
                                        </p:tgtEl>
                                        <p:attrNameLst>
                                          <p:attrName>ppt_w</p:attrName>
                                        </p:attrNameLst>
                                      </p:cBhvr>
                                      <p:tavLst>
                                        <p:tav tm="0">
                                          <p:val>
                                            <p:strVal val="ppt_w"/>
                                          </p:val>
                                        </p:tav>
                                        <p:tav tm="100000">
                                          <p:val>
                                            <p:strVal val="ppt_w*0.05"/>
                                          </p:val>
                                        </p:tav>
                                      </p:tavLst>
                                    </p:anim>
                                    <p:anim calcmode="lin" valueType="num">
                                      <p:cBhvr>
                                        <p:cTn id="126" dur="1000"/>
                                        <p:tgtEl>
                                          <p:spTgt spid="47"/>
                                        </p:tgtEl>
                                        <p:attrNameLst>
                                          <p:attrName>ppt_h</p:attrName>
                                        </p:attrNameLst>
                                      </p:cBhvr>
                                      <p:tavLst>
                                        <p:tav tm="0">
                                          <p:val>
                                            <p:strVal val="ppt_h"/>
                                          </p:val>
                                        </p:tav>
                                        <p:tav tm="100000">
                                          <p:val>
                                            <p:strVal val="ppt_h"/>
                                          </p:val>
                                        </p:tav>
                                      </p:tavLst>
                                    </p:anim>
                                    <p:anim calcmode="lin" valueType="num">
                                      <p:cBhvr>
                                        <p:cTn id="127" dur="1000"/>
                                        <p:tgtEl>
                                          <p:spTgt spid="47"/>
                                        </p:tgtEl>
                                        <p:attrNameLst>
                                          <p:attrName>ppt_x</p:attrName>
                                        </p:attrNameLst>
                                      </p:cBhvr>
                                      <p:tavLst>
                                        <p:tav tm="0">
                                          <p:val>
                                            <p:strVal val="ppt_x"/>
                                          </p:val>
                                        </p:tav>
                                        <p:tav tm="100000">
                                          <p:val>
                                            <p:strVal val="ppt_x-.2"/>
                                          </p:val>
                                        </p:tav>
                                      </p:tavLst>
                                    </p:anim>
                                    <p:anim calcmode="lin" valueType="num">
                                      <p:cBhvr>
                                        <p:cTn id="128" dur="1000"/>
                                        <p:tgtEl>
                                          <p:spTgt spid="47"/>
                                        </p:tgtEl>
                                        <p:attrNameLst>
                                          <p:attrName>ppt_y</p:attrName>
                                        </p:attrNameLst>
                                      </p:cBhvr>
                                      <p:tavLst>
                                        <p:tav tm="0">
                                          <p:val>
                                            <p:strVal val="ppt_y"/>
                                          </p:val>
                                        </p:tav>
                                        <p:tav tm="100000">
                                          <p:val>
                                            <p:strVal val="ppt_y"/>
                                          </p:val>
                                        </p:tav>
                                      </p:tavLst>
                                    </p:anim>
                                    <p:animEffect transition="out" filter="fade">
                                      <p:cBhvr>
                                        <p:cTn id="129" dur="1000"/>
                                        <p:tgtEl>
                                          <p:spTgt spid="47"/>
                                        </p:tgtEl>
                                      </p:cBhvr>
                                    </p:animEffect>
                                    <p:set>
                                      <p:cBhvr>
                                        <p:cTn id="130" dur="1" fill="hold">
                                          <p:stCondLst>
                                            <p:cond delay="999"/>
                                          </p:stCondLst>
                                        </p:cTn>
                                        <p:tgtEl>
                                          <p:spTgt spid="47"/>
                                        </p:tgtEl>
                                        <p:attrNameLst>
                                          <p:attrName>style.visibility</p:attrName>
                                        </p:attrNameLst>
                                      </p:cBhvr>
                                      <p:to>
                                        <p:strVal val="hidden"/>
                                      </p:to>
                                    </p:set>
                                  </p:childTnLst>
                                  <p:subTnLst>
                                    <p:audio>
                                      <p:cMediaNode>
                                        <p:cTn display="0" masterRel="sameClick">
                                          <p:stCondLst>
                                            <p:cond evt="begin" delay="0">
                                              <p:tn val="124"/>
                                            </p:cond>
                                          </p:stCondLst>
                                          <p:endCondLst>
                                            <p:cond evt="onStopAudio" delay="0">
                                              <p:tgtEl>
                                                <p:sldTgt/>
                                              </p:tgtEl>
                                            </p:cond>
                                          </p:endCondLst>
                                        </p:cTn>
                                        <p:tgtEl>
                                          <p:sndTgt r:embed="rId3" name="click.wav"/>
                                        </p:tgtEl>
                                      </p:cMediaNode>
                                    </p:audio>
                                  </p:subTnLst>
                                </p:cTn>
                              </p:par>
                            </p:childTnLst>
                          </p:cTn>
                        </p:par>
                        <p:par>
                          <p:cTn id="131" fill="hold">
                            <p:stCondLst>
                              <p:cond delay="10000"/>
                            </p:stCondLst>
                            <p:childTnLst>
                              <p:par>
                                <p:cTn id="132" presetID="54" presetClass="exit" presetSubtype="0" decel="100000" fill="hold" grpId="0" nodeType="afterEffect">
                                  <p:stCondLst>
                                    <p:cond delay="0"/>
                                  </p:stCondLst>
                                  <p:childTnLst>
                                    <p:anim calcmode="lin" valueType="num">
                                      <p:cBhvr>
                                        <p:cTn id="133" dur="1000"/>
                                        <p:tgtEl>
                                          <p:spTgt spid="46"/>
                                        </p:tgtEl>
                                        <p:attrNameLst>
                                          <p:attrName>ppt_w</p:attrName>
                                        </p:attrNameLst>
                                      </p:cBhvr>
                                      <p:tavLst>
                                        <p:tav tm="0">
                                          <p:val>
                                            <p:strVal val="ppt_w"/>
                                          </p:val>
                                        </p:tav>
                                        <p:tav tm="100000">
                                          <p:val>
                                            <p:strVal val="ppt_w*0.05"/>
                                          </p:val>
                                        </p:tav>
                                      </p:tavLst>
                                    </p:anim>
                                    <p:anim calcmode="lin" valueType="num">
                                      <p:cBhvr>
                                        <p:cTn id="134" dur="1000"/>
                                        <p:tgtEl>
                                          <p:spTgt spid="46"/>
                                        </p:tgtEl>
                                        <p:attrNameLst>
                                          <p:attrName>ppt_h</p:attrName>
                                        </p:attrNameLst>
                                      </p:cBhvr>
                                      <p:tavLst>
                                        <p:tav tm="0">
                                          <p:val>
                                            <p:strVal val="ppt_h"/>
                                          </p:val>
                                        </p:tav>
                                        <p:tav tm="100000">
                                          <p:val>
                                            <p:strVal val="ppt_h"/>
                                          </p:val>
                                        </p:tav>
                                      </p:tavLst>
                                    </p:anim>
                                    <p:anim calcmode="lin" valueType="num">
                                      <p:cBhvr>
                                        <p:cTn id="135" dur="1000"/>
                                        <p:tgtEl>
                                          <p:spTgt spid="46"/>
                                        </p:tgtEl>
                                        <p:attrNameLst>
                                          <p:attrName>ppt_x</p:attrName>
                                        </p:attrNameLst>
                                      </p:cBhvr>
                                      <p:tavLst>
                                        <p:tav tm="0">
                                          <p:val>
                                            <p:strVal val="ppt_x"/>
                                          </p:val>
                                        </p:tav>
                                        <p:tav tm="100000">
                                          <p:val>
                                            <p:strVal val="ppt_x-.2"/>
                                          </p:val>
                                        </p:tav>
                                      </p:tavLst>
                                    </p:anim>
                                    <p:anim calcmode="lin" valueType="num">
                                      <p:cBhvr>
                                        <p:cTn id="136" dur="1000"/>
                                        <p:tgtEl>
                                          <p:spTgt spid="46"/>
                                        </p:tgtEl>
                                        <p:attrNameLst>
                                          <p:attrName>ppt_y</p:attrName>
                                        </p:attrNameLst>
                                      </p:cBhvr>
                                      <p:tavLst>
                                        <p:tav tm="0">
                                          <p:val>
                                            <p:strVal val="ppt_y"/>
                                          </p:val>
                                        </p:tav>
                                        <p:tav tm="100000">
                                          <p:val>
                                            <p:strVal val="ppt_y"/>
                                          </p:val>
                                        </p:tav>
                                      </p:tavLst>
                                    </p:anim>
                                    <p:animEffect transition="out" filter="fade">
                                      <p:cBhvr>
                                        <p:cTn id="137" dur="1000"/>
                                        <p:tgtEl>
                                          <p:spTgt spid="46"/>
                                        </p:tgtEl>
                                      </p:cBhvr>
                                    </p:animEffect>
                                    <p:set>
                                      <p:cBhvr>
                                        <p:cTn id="138" dur="1" fill="hold">
                                          <p:stCondLst>
                                            <p:cond delay="999"/>
                                          </p:stCondLst>
                                        </p:cTn>
                                        <p:tgtEl>
                                          <p:spTgt spid="46"/>
                                        </p:tgtEl>
                                        <p:attrNameLst>
                                          <p:attrName>style.visibility</p:attrName>
                                        </p:attrNameLst>
                                      </p:cBhvr>
                                      <p:to>
                                        <p:strVal val="hidden"/>
                                      </p:to>
                                    </p:set>
                                  </p:childTnLst>
                                  <p:subTnLst>
                                    <p:audio>
                                      <p:cMediaNode>
                                        <p:cTn display="0" masterRel="sameClick">
                                          <p:stCondLst>
                                            <p:cond evt="begin" delay="0">
                                              <p:tn val="132"/>
                                            </p:cond>
                                          </p:stCondLst>
                                          <p:endCondLst>
                                            <p:cond evt="onStopAudio" delay="0">
                                              <p:tgtEl>
                                                <p:sldTgt/>
                                              </p:tgtEl>
                                            </p:cond>
                                          </p:endCondLst>
                                        </p:cTn>
                                        <p:tgtEl>
                                          <p:sndTgt r:embed="rId3" name="click.wav"/>
                                        </p:tgtEl>
                                      </p:cMediaNode>
                                    </p:audio>
                                  </p:subTnLst>
                                </p:cTn>
                              </p:par>
                            </p:childTnLst>
                          </p:cTn>
                        </p:par>
                        <p:par>
                          <p:cTn id="139" fill="hold">
                            <p:stCondLst>
                              <p:cond delay="11000"/>
                            </p:stCondLst>
                            <p:childTnLst>
                              <p:par>
                                <p:cTn id="140" presetID="54" presetClass="exit" presetSubtype="0" decel="100000" fill="hold" grpId="0" nodeType="afterEffect">
                                  <p:stCondLst>
                                    <p:cond delay="0"/>
                                  </p:stCondLst>
                                  <p:childTnLst>
                                    <p:anim calcmode="lin" valueType="num">
                                      <p:cBhvr>
                                        <p:cTn id="141" dur="1000"/>
                                        <p:tgtEl>
                                          <p:spTgt spid="45"/>
                                        </p:tgtEl>
                                        <p:attrNameLst>
                                          <p:attrName>ppt_w</p:attrName>
                                        </p:attrNameLst>
                                      </p:cBhvr>
                                      <p:tavLst>
                                        <p:tav tm="0">
                                          <p:val>
                                            <p:strVal val="ppt_w"/>
                                          </p:val>
                                        </p:tav>
                                        <p:tav tm="100000">
                                          <p:val>
                                            <p:strVal val="ppt_w*0.05"/>
                                          </p:val>
                                        </p:tav>
                                      </p:tavLst>
                                    </p:anim>
                                    <p:anim calcmode="lin" valueType="num">
                                      <p:cBhvr>
                                        <p:cTn id="142" dur="1000"/>
                                        <p:tgtEl>
                                          <p:spTgt spid="45"/>
                                        </p:tgtEl>
                                        <p:attrNameLst>
                                          <p:attrName>ppt_h</p:attrName>
                                        </p:attrNameLst>
                                      </p:cBhvr>
                                      <p:tavLst>
                                        <p:tav tm="0">
                                          <p:val>
                                            <p:strVal val="ppt_h"/>
                                          </p:val>
                                        </p:tav>
                                        <p:tav tm="100000">
                                          <p:val>
                                            <p:strVal val="ppt_h"/>
                                          </p:val>
                                        </p:tav>
                                      </p:tavLst>
                                    </p:anim>
                                    <p:anim calcmode="lin" valueType="num">
                                      <p:cBhvr>
                                        <p:cTn id="143" dur="1000"/>
                                        <p:tgtEl>
                                          <p:spTgt spid="45"/>
                                        </p:tgtEl>
                                        <p:attrNameLst>
                                          <p:attrName>ppt_x</p:attrName>
                                        </p:attrNameLst>
                                      </p:cBhvr>
                                      <p:tavLst>
                                        <p:tav tm="0">
                                          <p:val>
                                            <p:strVal val="ppt_x"/>
                                          </p:val>
                                        </p:tav>
                                        <p:tav tm="100000">
                                          <p:val>
                                            <p:strVal val="ppt_x-.2"/>
                                          </p:val>
                                        </p:tav>
                                      </p:tavLst>
                                    </p:anim>
                                    <p:anim calcmode="lin" valueType="num">
                                      <p:cBhvr>
                                        <p:cTn id="144" dur="1000"/>
                                        <p:tgtEl>
                                          <p:spTgt spid="45"/>
                                        </p:tgtEl>
                                        <p:attrNameLst>
                                          <p:attrName>ppt_y</p:attrName>
                                        </p:attrNameLst>
                                      </p:cBhvr>
                                      <p:tavLst>
                                        <p:tav tm="0">
                                          <p:val>
                                            <p:strVal val="ppt_y"/>
                                          </p:val>
                                        </p:tav>
                                        <p:tav tm="100000">
                                          <p:val>
                                            <p:strVal val="ppt_y"/>
                                          </p:val>
                                        </p:tav>
                                      </p:tavLst>
                                    </p:anim>
                                    <p:animEffect transition="out" filter="fade">
                                      <p:cBhvr>
                                        <p:cTn id="145" dur="1000"/>
                                        <p:tgtEl>
                                          <p:spTgt spid="45"/>
                                        </p:tgtEl>
                                      </p:cBhvr>
                                    </p:animEffect>
                                    <p:set>
                                      <p:cBhvr>
                                        <p:cTn id="146" dur="1" fill="hold">
                                          <p:stCondLst>
                                            <p:cond delay="999"/>
                                          </p:stCondLst>
                                        </p:cTn>
                                        <p:tgtEl>
                                          <p:spTgt spid="45"/>
                                        </p:tgtEl>
                                        <p:attrNameLst>
                                          <p:attrName>style.visibility</p:attrName>
                                        </p:attrNameLst>
                                      </p:cBhvr>
                                      <p:to>
                                        <p:strVal val="hidden"/>
                                      </p:to>
                                    </p:set>
                                  </p:childTnLst>
                                  <p:subTnLst>
                                    <p:audio>
                                      <p:cMediaNode>
                                        <p:cTn display="0" masterRel="sameClick">
                                          <p:stCondLst>
                                            <p:cond evt="begin" delay="0">
                                              <p:tn val="140"/>
                                            </p:cond>
                                          </p:stCondLst>
                                          <p:endCondLst>
                                            <p:cond evt="onStopAudio" delay="0">
                                              <p:tgtEl>
                                                <p:sldTgt/>
                                              </p:tgtEl>
                                            </p:cond>
                                          </p:endCondLst>
                                        </p:cTn>
                                        <p:tgtEl>
                                          <p:sndTgt r:embed="rId3" name="click.wav"/>
                                        </p:tgtEl>
                                      </p:cMediaNode>
                                    </p:audio>
                                  </p:subTnLst>
                                </p:cTn>
                              </p:par>
                            </p:childTnLst>
                          </p:cTn>
                        </p:par>
                        <p:par>
                          <p:cTn id="147" fill="hold">
                            <p:stCondLst>
                              <p:cond delay="12000"/>
                            </p:stCondLst>
                            <p:childTnLst>
                              <p:par>
                                <p:cTn id="148" presetID="54" presetClass="exit" presetSubtype="0" decel="100000" fill="hold" grpId="0" nodeType="afterEffect">
                                  <p:stCondLst>
                                    <p:cond delay="0"/>
                                  </p:stCondLst>
                                  <p:childTnLst>
                                    <p:anim calcmode="lin" valueType="num">
                                      <p:cBhvr>
                                        <p:cTn id="149" dur="1000"/>
                                        <p:tgtEl>
                                          <p:spTgt spid="44"/>
                                        </p:tgtEl>
                                        <p:attrNameLst>
                                          <p:attrName>ppt_w</p:attrName>
                                        </p:attrNameLst>
                                      </p:cBhvr>
                                      <p:tavLst>
                                        <p:tav tm="0">
                                          <p:val>
                                            <p:strVal val="ppt_w"/>
                                          </p:val>
                                        </p:tav>
                                        <p:tav tm="100000">
                                          <p:val>
                                            <p:strVal val="ppt_w*0.05"/>
                                          </p:val>
                                        </p:tav>
                                      </p:tavLst>
                                    </p:anim>
                                    <p:anim calcmode="lin" valueType="num">
                                      <p:cBhvr>
                                        <p:cTn id="150" dur="1000"/>
                                        <p:tgtEl>
                                          <p:spTgt spid="44"/>
                                        </p:tgtEl>
                                        <p:attrNameLst>
                                          <p:attrName>ppt_h</p:attrName>
                                        </p:attrNameLst>
                                      </p:cBhvr>
                                      <p:tavLst>
                                        <p:tav tm="0">
                                          <p:val>
                                            <p:strVal val="ppt_h"/>
                                          </p:val>
                                        </p:tav>
                                        <p:tav tm="100000">
                                          <p:val>
                                            <p:strVal val="ppt_h"/>
                                          </p:val>
                                        </p:tav>
                                      </p:tavLst>
                                    </p:anim>
                                    <p:anim calcmode="lin" valueType="num">
                                      <p:cBhvr>
                                        <p:cTn id="151" dur="1000"/>
                                        <p:tgtEl>
                                          <p:spTgt spid="44"/>
                                        </p:tgtEl>
                                        <p:attrNameLst>
                                          <p:attrName>ppt_x</p:attrName>
                                        </p:attrNameLst>
                                      </p:cBhvr>
                                      <p:tavLst>
                                        <p:tav tm="0">
                                          <p:val>
                                            <p:strVal val="ppt_x"/>
                                          </p:val>
                                        </p:tav>
                                        <p:tav tm="100000">
                                          <p:val>
                                            <p:strVal val="ppt_x-.2"/>
                                          </p:val>
                                        </p:tav>
                                      </p:tavLst>
                                    </p:anim>
                                    <p:anim calcmode="lin" valueType="num">
                                      <p:cBhvr>
                                        <p:cTn id="152" dur="1000"/>
                                        <p:tgtEl>
                                          <p:spTgt spid="44"/>
                                        </p:tgtEl>
                                        <p:attrNameLst>
                                          <p:attrName>ppt_y</p:attrName>
                                        </p:attrNameLst>
                                      </p:cBhvr>
                                      <p:tavLst>
                                        <p:tav tm="0">
                                          <p:val>
                                            <p:strVal val="ppt_y"/>
                                          </p:val>
                                        </p:tav>
                                        <p:tav tm="100000">
                                          <p:val>
                                            <p:strVal val="ppt_y"/>
                                          </p:val>
                                        </p:tav>
                                      </p:tavLst>
                                    </p:anim>
                                    <p:animEffect transition="out" filter="fade">
                                      <p:cBhvr>
                                        <p:cTn id="153" dur="1000"/>
                                        <p:tgtEl>
                                          <p:spTgt spid="44"/>
                                        </p:tgtEl>
                                      </p:cBhvr>
                                    </p:animEffect>
                                    <p:set>
                                      <p:cBhvr>
                                        <p:cTn id="154" dur="1" fill="hold">
                                          <p:stCondLst>
                                            <p:cond delay="999"/>
                                          </p:stCondLst>
                                        </p:cTn>
                                        <p:tgtEl>
                                          <p:spTgt spid="44"/>
                                        </p:tgtEl>
                                        <p:attrNameLst>
                                          <p:attrName>style.visibility</p:attrName>
                                        </p:attrNameLst>
                                      </p:cBhvr>
                                      <p:to>
                                        <p:strVal val="hidden"/>
                                      </p:to>
                                    </p:set>
                                  </p:childTnLst>
                                  <p:subTnLst>
                                    <p:audio>
                                      <p:cMediaNode>
                                        <p:cTn display="0" masterRel="sameClick">
                                          <p:stCondLst>
                                            <p:cond evt="begin" delay="0">
                                              <p:tn val="148"/>
                                            </p:cond>
                                          </p:stCondLst>
                                          <p:endCondLst>
                                            <p:cond evt="onStopAudio" delay="0">
                                              <p:tgtEl>
                                                <p:sldTgt/>
                                              </p:tgtEl>
                                            </p:cond>
                                          </p:endCondLst>
                                        </p:cTn>
                                        <p:tgtEl>
                                          <p:sndTgt r:embed="rId3" name="click.wav"/>
                                        </p:tgtEl>
                                      </p:cMediaNode>
                                    </p:audio>
                                  </p:subTnLst>
                                </p:cTn>
                              </p:par>
                            </p:childTnLst>
                          </p:cTn>
                        </p:par>
                        <p:par>
                          <p:cTn id="155" fill="hold">
                            <p:stCondLst>
                              <p:cond delay="13000"/>
                            </p:stCondLst>
                            <p:childTnLst>
                              <p:par>
                                <p:cTn id="156" presetID="54" presetClass="exit" presetSubtype="0" decel="100000" fill="hold" grpId="0" nodeType="afterEffect">
                                  <p:stCondLst>
                                    <p:cond delay="0"/>
                                  </p:stCondLst>
                                  <p:childTnLst>
                                    <p:anim calcmode="lin" valueType="num">
                                      <p:cBhvr>
                                        <p:cTn id="157" dur="1000"/>
                                        <p:tgtEl>
                                          <p:spTgt spid="43"/>
                                        </p:tgtEl>
                                        <p:attrNameLst>
                                          <p:attrName>ppt_w</p:attrName>
                                        </p:attrNameLst>
                                      </p:cBhvr>
                                      <p:tavLst>
                                        <p:tav tm="0">
                                          <p:val>
                                            <p:strVal val="ppt_w"/>
                                          </p:val>
                                        </p:tav>
                                        <p:tav tm="100000">
                                          <p:val>
                                            <p:strVal val="ppt_w*0.05"/>
                                          </p:val>
                                        </p:tav>
                                      </p:tavLst>
                                    </p:anim>
                                    <p:anim calcmode="lin" valueType="num">
                                      <p:cBhvr>
                                        <p:cTn id="158" dur="1000"/>
                                        <p:tgtEl>
                                          <p:spTgt spid="43"/>
                                        </p:tgtEl>
                                        <p:attrNameLst>
                                          <p:attrName>ppt_h</p:attrName>
                                        </p:attrNameLst>
                                      </p:cBhvr>
                                      <p:tavLst>
                                        <p:tav tm="0">
                                          <p:val>
                                            <p:strVal val="ppt_h"/>
                                          </p:val>
                                        </p:tav>
                                        <p:tav tm="100000">
                                          <p:val>
                                            <p:strVal val="ppt_h"/>
                                          </p:val>
                                        </p:tav>
                                      </p:tavLst>
                                    </p:anim>
                                    <p:anim calcmode="lin" valueType="num">
                                      <p:cBhvr>
                                        <p:cTn id="159" dur="1000"/>
                                        <p:tgtEl>
                                          <p:spTgt spid="43"/>
                                        </p:tgtEl>
                                        <p:attrNameLst>
                                          <p:attrName>ppt_x</p:attrName>
                                        </p:attrNameLst>
                                      </p:cBhvr>
                                      <p:tavLst>
                                        <p:tav tm="0">
                                          <p:val>
                                            <p:strVal val="ppt_x"/>
                                          </p:val>
                                        </p:tav>
                                        <p:tav tm="100000">
                                          <p:val>
                                            <p:strVal val="ppt_x-.2"/>
                                          </p:val>
                                        </p:tav>
                                      </p:tavLst>
                                    </p:anim>
                                    <p:anim calcmode="lin" valueType="num">
                                      <p:cBhvr>
                                        <p:cTn id="160" dur="1000"/>
                                        <p:tgtEl>
                                          <p:spTgt spid="43"/>
                                        </p:tgtEl>
                                        <p:attrNameLst>
                                          <p:attrName>ppt_y</p:attrName>
                                        </p:attrNameLst>
                                      </p:cBhvr>
                                      <p:tavLst>
                                        <p:tav tm="0">
                                          <p:val>
                                            <p:strVal val="ppt_y"/>
                                          </p:val>
                                        </p:tav>
                                        <p:tav tm="100000">
                                          <p:val>
                                            <p:strVal val="ppt_y"/>
                                          </p:val>
                                        </p:tav>
                                      </p:tavLst>
                                    </p:anim>
                                    <p:animEffect transition="out" filter="fade">
                                      <p:cBhvr>
                                        <p:cTn id="161" dur="1000"/>
                                        <p:tgtEl>
                                          <p:spTgt spid="43"/>
                                        </p:tgtEl>
                                      </p:cBhvr>
                                    </p:animEffect>
                                    <p:set>
                                      <p:cBhvr>
                                        <p:cTn id="162" dur="1" fill="hold">
                                          <p:stCondLst>
                                            <p:cond delay="999"/>
                                          </p:stCondLst>
                                        </p:cTn>
                                        <p:tgtEl>
                                          <p:spTgt spid="43"/>
                                        </p:tgtEl>
                                        <p:attrNameLst>
                                          <p:attrName>style.visibility</p:attrName>
                                        </p:attrNameLst>
                                      </p:cBhvr>
                                      <p:to>
                                        <p:strVal val="hidden"/>
                                      </p:to>
                                    </p:set>
                                  </p:childTnLst>
                                  <p:subTnLst>
                                    <p:audio>
                                      <p:cMediaNode>
                                        <p:cTn display="0" masterRel="sameClick">
                                          <p:stCondLst>
                                            <p:cond evt="begin" delay="0">
                                              <p:tn val="156"/>
                                            </p:cond>
                                          </p:stCondLst>
                                          <p:endCondLst>
                                            <p:cond evt="onStopAudio" delay="0">
                                              <p:tgtEl>
                                                <p:sldTgt/>
                                              </p:tgtEl>
                                            </p:cond>
                                          </p:endCondLst>
                                        </p:cTn>
                                        <p:tgtEl>
                                          <p:sndTgt r:embed="rId3" name="click.wav"/>
                                        </p:tgtEl>
                                      </p:cMediaNode>
                                    </p:audio>
                                  </p:subTnLst>
                                </p:cTn>
                              </p:par>
                            </p:childTnLst>
                          </p:cTn>
                        </p:par>
                        <p:par>
                          <p:cTn id="163" fill="hold">
                            <p:stCondLst>
                              <p:cond delay="14000"/>
                            </p:stCondLst>
                            <p:childTnLst>
                              <p:par>
                                <p:cTn id="164" presetID="54" presetClass="exit" presetSubtype="0" decel="100000" fill="hold" grpId="0" nodeType="afterEffect">
                                  <p:stCondLst>
                                    <p:cond delay="0"/>
                                  </p:stCondLst>
                                  <p:childTnLst>
                                    <p:anim calcmode="lin" valueType="num">
                                      <p:cBhvr>
                                        <p:cTn id="165" dur="1000"/>
                                        <p:tgtEl>
                                          <p:spTgt spid="42"/>
                                        </p:tgtEl>
                                        <p:attrNameLst>
                                          <p:attrName>ppt_w</p:attrName>
                                        </p:attrNameLst>
                                      </p:cBhvr>
                                      <p:tavLst>
                                        <p:tav tm="0">
                                          <p:val>
                                            <p:strVal val="ppt_w"/>
                                          </p:val>
                                        </p:tav>
                                        <p:tav tm="100000">
                                          <p:val>
                                            <p:strVal val="ppt_w*0.05"/>
                                          </p:val>
                                        </p:tav>
                                      </p:tavLst>
                                    </p:anim>
                                    <p:anim calcmode="lin" valueType="num">
                                      <p:cBhvr>
                                        <p:cTn id="166" dur="1000"/>
                                        <p:tgtEl>
                                          <p:spTgt spid="42"/>
                                        </p:tgtEl>
                                        <p:attrNameLst>
                                          <p:attrName>ppt_h</p:attrName>
                                        </p:attrNameLst>
                                      </p:cBhvr>
                                      <p:tavLst>
                                        <p:tav tm="0">
                                          <p:val>
                                            <p:strVal val="ppt_h"/>
                                          </p:val>
                                        </p:tav>
                                        <p:tav tm="100000">
                                          <p:val>
                                            <p:strVal val="ppt_h"/>
                                          </p:val>
                                        </p:tav>
                                      </p:tavLst>
                                    </p:anim>
                                    <p:anim calcmode="lin" valueType="num">
                                      <p:cBhvr>
                                        <p:cTn id="167" dur="1000"/>
                                        <p:tgtEl>
                                          <p:spTgt spid="42"/>
                                        </p:tgtEl>
                                        <p:attrNameLst>
                                          <p:attrName>ppt_x</p:attrName>
                                        </p:attrNameLst>
                                      </p:cBhvr>
                                      <p:tavLst>
                                        <p:tav tm="0">
                                          <p:val>
                                            <p:strVal val="ppt_x"/>
                                          </p:val>
                                        </p:tav>
                                        <p:tav tm="100000">
                                          <p:val>
                                            <p:strVal val="ppt_x-.2"/>
                                          </p:val>
                                        </p:tav>
                                      </p:tavLst>
                                    </p:anim>
                                    <p:anim calcmode="lin" valueType="num">
                                      <p:cBhvr>
                                        <p:cTn id="168" dur="1000"/>
                                        <p:tgtEl>
                                          <p:spTgt spid="42"/>
                                        </p:tgtEl>
                                        <p:attrNameLst>
                                          <p:attrName>ppt_y</p:attrName>
                                        </p:attrNameLst>
                                      </p:cBhvr>
                                      <p:tavLst>
                                        <p:tav tm="0">
                                          <p:val>
                                            <p:strVal val="ppt_y"/>
                                          </p:val>
                                        </p:tav>
                                        <p:tav tm="100000">
                                          <p:val>
                                            <p:strVal val="ppt_y"/>
                                          </p:val>
                                        </p:tav>
                                      </p:tavLst>
                                    </p:anim>
                                    <p:animEffect transition="out" filter="fade">
                                      <p:cBhvr>
                                        <p:cTn id="169" dur="1000"/>
                                        <p:tgtEl>
                                          <p:spTgt spid="42"/>
                                        </p:tgtEl>
                                      </p:cBhvr>
                                    </p:animEffect>
                                    <p:set>
                                      <p:cBhvr>
                                        <p:cTn id="170" dur="1" fill="hold">
                                          <p:stCondLst>
                                            <p:cond delay="999"/>
                                          </p:stCondLst>
                                        </p:cTn>
                                        <p:tgtEl>
                                          <p:spTgt spid="42"/>
                                        </p:tgtEl>
                                        <p:attrNameLst>
                                          <p:attrName>style.visibility</p:attrName>
                                        </p:attrNameLst>
                                      </p:cBhvr>
                                      <p:to>
                                        <p:strVal val="hidden"/>
                                      </p:to>
                                    </p:set>
                                  </p:childTnLst>
                                  <p:subTnLst>
                                    <p:audio>
                                      <p:cMediaNode>
                                        <p:cTn display="0" masterRel="sameClick">
                                          <p:stCondLst>
                                            <p:cond evt="begin" delay="0">
                                              <p:tn val="164"/>
                                            </p:cond>
                                          </p:stCondLst>
                                          <p:endCondLst>
                                            <p:cond evt="onStopAudio" delay="0">
                                              <p:tgtEl>
                                                <p:sldTgt/>
                                              </p:tgtEl>
                                            </p:cond>
                                          </p:endCondLst>
                                        </p:cTn>
                                        <p:tgtEl>
                                          <p:sndTgt r:embed="rId3" name="click.wav"/>
                                        </p:tgtEl>
                                      </p:cMediaNode>
                                    </p:audio>
                                  </p:subTnLst>
                                </p:cTn>
                              </p:par>
                            </p:childTnLst>
                          </p:cTn>
                        </p:par>
                        <p:par>
                          <p:cTn id="171" fill="hold">
                            <p:stCondLst>
                              <p:cond delay="15000"/>
                            </p:stCondLst>
                            <p:childTnLst>
                              <p:par>
                                <p:cTn id="172" presetID="53" presetClass="exit" presetSubtype="0" fill="hold" grpId="0" nodeType="afterEffect">
                                  <p:stCondLst>
                                    <p:cond delay="0"/>
                                  </p:stCondLst>
                                  <p:childTnLst>
                                    <p:anim calcmode="lin" valueType="num">
                                      <p:cBhvr>
                                        <p:cTn id="173" dur="500"/>
                                        <p:tgtEl>
                                          <p:spTgt spid="41"/>
                                        </p:tgtEl>
                                        <p:attrNameLst>
                                          <p:attrName>ppt_w</p:attrName>
                                        </p:attrNameLst>
                                      </p:cBhvr>
                                      <p:tavLst>
                                        <p:tav tm="0">
                                          <p:val>
                                            <p:strVal val="ppt_w"/>
                                          </p:val>
                                        </p:tav>
                                        <p:tav tm="100000">
                                          <p:val>
                                            <p:fltVal val="0"/>
                                          </p:val>
                                        </p:tav>
                                      </p:tavLst>
                                    </p:anim>
                                    <p:anim calcmode="lin" valueType="num">
                                      <p:cBhvr>
                                        <p:cTn id="174" dur="500"/>
                                        <p:tgtEl>
                                          <p:spTgt spid="41"/>
                                        </p:tgtEl>
                                        <p:attrNameLst>
                                          <p:attrName>ppt_h</p:attrName>
                                        </p:attrNameLst>
                                      </p:cBhvr>
                                      <p:tavLst>
                                        <p:tav tm="0">
                                          <p:val>
                                            <p:strVal val="ppt_h"/>
                                          </p:val>
                                        </p:tav>
                                        <p:tav tm="100000">
                                          <p:val>
                                            <p:fltVal val="0"/>
                                          </p:val>
                                        </p:tav>
                                      </p:tavLst>
                                    </p:anim>
                                    <p:animEffect transition="out" filter="fade">
                                      <p:cBhvr>
                                        <p:cTn id="175" dur="500"/>
                                        <p:tgtEl>
                                          <p:spTgt spid="41"/>
                                        </p:tgtEl>
                                      </p:cBhvr>
                                    </p:animEffect>
                                    <p:set>
                                      <p:cBhvr>
                                        <p:cTn id="176" dur="1" fill="hold">
                                          <p:stCondLst>
                                            <p:cond delay="499"/>
                                          </p:stCondLst>
                                        </p:cTn>
                                        <p:tgtEl>
                                          <p:spTgt spid="41"/>
                                        </p:tgtEl>
                                        <p:attrNameLst>
                                          <p:attrName>style.visibility</p:attrName>
                                        </p:attrNameLst>
                                      </p:cBhvr>
                                      <p:to>
                                        <p:strVal val="hidden"/>
                                      </p:to>
                                    </p:set>
                                  </p:childTnLst>
                                  <p:subTnLst>
                                    <p:audio>
                                      <p:cMediaNode>
                                        <p:cTn display="0" masterRel="sameClick">
                                          <p:stCondLst>
                                            <p:cond evt="begin" delay="0">
                                              <p:tn val="172"/>
                                            </p:cond>
                                          </p:stCondLst>
                                          <p:endCondLst>
                                            <p:cond evt="onStopAudio" delay="0">
                                              <p:tgtEl>
                                                <p:sldTgt/>
                                              </p:tgtEl>
                                            </p:cond>
                                          </p:endCondLst>
                                        </p:cTn>
                                        <p:tgtEl>
                                          <p:sndTgt r:embed="rId4" name="BELL.WAV"/>
                                        </p:tgtEl>
                                      </p:cMediaNode>
                                    </p:audio>
                                  </p:subTnLst>
                                </p:cTn>
                              </p:par>
                            </p:childTnLst>
                          </p:cTn>
                        </p:par>
                      </p:childTnLst>
                    </p:cTn>
                  </p:par>
                  <p:par>
                    <p:cTn id="177" fill="hold">
                      <p:stCondLst>
                        <p:cond delay="indefinite"/>
                      </p:stCondLst>
                      <p:childTnLst>
                        <p:par>
                          <p:cTn id="178" fill="hold">
                            <p:stCondLst>
                              <p:cond delay="0"/>
                            </p:stCondLst>
                            <p:childTnLst>
                              <p:par>
                                <p:cTn id="179" presetID="53" presetClass="entr" presetSubtype="16" fill="hold" grpId="0" nodeType="clickEffect">
                                  <p:stCondLst>
                                    <p:cond delay="0"/>
                                  </p:stCondLst>
                                  <p:childTnLst>
                                    <p:set>
                                      <p:cBhvr>
                                        <p:cTn id="180" dur="1" fill="hold">
                                          <p:stCondLst>
                                            <p:cond delay="0"/>
                                          </p:stCondLst>
                                        </p:cTn>
                                        <p:tgtEl>
                                          <p:spTgt spid="5"/>
                                        </p:tgtEl>
                                        <p:attrNameLst>
                                          <p:attrName>style.visibility</p:attrName>
                                        </p:attrNameLst>
                                      </p:cBhvr>
                                      <p:to>
                                        <p:strVal val="visible"/>
                                      </p:to>
                                    </p:set>
                                    <p:anim calcmode="lin" valueType="num">
                                      <p:cBhvr>
                                        <p:cTn id="181" dur="500" fill="hold"/>
                                        <p:tgtEl>
                                          <p:spTgt spid="5"/>
                                        </p:tgtEl>
                                        <p:attrNameLst>
                                          <p:attrName>ppt_w</p:attrName>
                                        </p:attrNameLst>
                                      </p:cBhvr>
                                      <p:tavLst>
                                        <p:tav tm="0">
                                          <p:val>
                                            <p:fltVal val="0"/>
                                          </p:val>
                                        </p:tav>
                                        <p:tav tm="100000">
                                          <p:val>
                                            <p:strVal val="#ppt_w"/>
                                          </p:val>
                                        </p:tav>
                                      </p:tavLst>
                                    </p:anim>
                                    <p:anim calcmode="lin" valueType="num">
                                      <p:cBhvr>
                                        <p:cTn id="182" dur="500" fill="hold"/>
                                        <p:tgtEl>
                                          <p:spTgt spid="5"/>
                                        </p:tgtEl>
                                        <p:attrNameLst>
                                          <p:attrName>ppt_h</p:attrName>
                                        </p:attrNameLst>
                                      </p:cBhvr>
                                      <p:tavLst>
                                        <p:tav tm="0">
                                          <p:val>
                                            <p:fltVal val="0"/>
                                          </p:val>
                                        </p:tav>
                                        <p:tav tm="100000">
                                          <p:val>
                                            <p:strVal val="#ppt_h"/>
                                          </p:val>
                                        </p:tav>
                                      </p:tavLst>
                                    </p:anim>
                                    <p:animEffect transition="in" filter="fade">
                                      <p:cBhvr>
                                        <p:cTn id="18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84" restart="whenNotActive" fill="hold" evtFilter="cancelBubble" nodeType="interactiveSeq">
                <p:stCondLst>
                  <p:cond evt="onClick" delay="0">
                    <p:tgtEl>
                      <p:spTgt spid="33"/>
                    </p:tgtEl>
                  </p:cond>
                </p:stCondLst>
                <p:endSync evt="end" delay="0">
                  <p:rtn val="all"/>
                </p:endSync>
                <p:childTnLst>
                  <p:par>
                    <p:cTn id="185" fill="hold">
                      <p:stCondLst>
                        <p:cond delay="0"/>
                      </p:stCondLst>
                      <p:childTnLst>
                        <p:par>
                          <p:cTn id="186" fill="hold">
                            <p:stCondLst>
                              <p:cond delay="0"/>
                            </p:stCondLst>
                            <p:childTnLst>
                              <p:par>
                                <p:cTn id="187" presetID="1" presetClass="exit" presetSubtype="0" fill="hold" nodeType="clickEffect">
                                  <p:stCondLst>
                                    <p:cond delay="0"/>
                                  </p:stCondLst>
                                  <p:childTnLst>
                                    <p:set>
                                      <p:cBhvr>
                                        <p:cTn id="188" dur="1" fill="hold">
                                          <p:stCondLst>
                                            <p:cond delay="0"/>
                                          </p:stCondLst>
                                        </p:cTn>
                                        <p:tgtEl>
                                          <p:spTgt spid="33"/>
                                        </p:tgtEl>
                                        <p:attrNameLst>
                                          <p:attrName>style.visibility</p:attrName>
                                        </p:attrNameLst>
                                      </p:cBhvr>
                                      <p:to>
                                        <p:strVal val="hidden"/>
                                      </p:to>
                                    </p:set>
                                  </p:childTnLst>
                                </p:cTn>
                              </p:par>
                            </p:childTnLst>
                          </p:cTn>
                        </p:par>
                      </p:childTnLst>
                    </p:cTn>
                  </p:par>
                </p:childTnLst>
              </p:cTn>
              <p:nextCondLst>
                <p:cond evt="onClick" delay="0">
                  <p:tgtEl>
                    <p:spTgt spid="33"/>
                  </p:tgtEl>
                </p:cond>
              </p:nextCondLst>
            </p:seq>
          </p:childTnLst>
        </p:cTn>
      </p:par>
    </p:tnLst>
    <p:bldLst>
      <p:bldP spid="4" grpId="0" animBg="1"/>
      <p:bldP spid="5" grpId="0" animBg="1"/>
      <p:bldP spid="16" grpId="0"/>
      <p:bldP spid="17" grpId="0"/>
      <p:bldP spid="19" grpId="0" animBg="1"/>
      <p:bldP spid="20" grpId="0"/>
      <p:bldP spid="21" grpId="0"/>
      <p:bldP spid="22" grpId="0" animBg="1"/>
      <p:bldP spid="23" grpId="0"/>
      <p:bldP spid="41" grpId="0" animBg="1"/>
      <p:bldP spid="42" grpId="0" animBg="1"/>
      <p:bldP spid="43" grpId="0" animBg="1"/>
      <p:bldP spid="44" grpId="0" animBg="1"/>
      <p:bldP spid="45" grpId="0" animBg="1"/>
      <p:bldP spid="46" grpId="0" animBg="1"/>
      <p:bldP spid="47" grpId="0" animBg="1"/>
      <p:bldP spid="48" grpId="0" animBg="1"/>
      <p:bldP spid="49" grpId="0" animBg="1"/>
      <p:bldP spid="50" grpId="0" animBg="1"/>
      <p:bldP spid="51" grpId="0" animBg="1"/>
      <p:bldP spid="52" grpId="0" animBg="1"/>
      <p:bldP spid="53" grpId="0" animBg="1"/>
      <p:bldP spid="54" grpId="0" animBg="1"/>
      <p:bldP spid="55" grpId="0" animBg="1"/>
      <p:bldP spid="5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6000" r="-6000"/>
          </a:stretch>
        </a:blipFill>
        <a:effectLst/>
      </p:bgPr>
    </p:bg>
    <p:spTree>
      <p:nvGrpSpPr>
        <p:cNvPr id="1" name=""/>
        <p:cNvGrpSpPr/>
        <p:nvPr/>
      </p:nvGrpSpPr>
      <p:grpSpPr>
        <a:xfrm>
          <a:off x="0" y="0"/>
          <a:ext cx="0" cy="0"/>
          <a:chOff x="0" y="0"/>
          <a:chExt cx="0" cy="0"/>
        </a:xfrm>
      </p:grpSpPr>
      <p:sp>
        <p:nvSpPr>
          <p:cNvPr id="4" name="TextBox 3"/>
          <p:cNvSpPr txBox="1"/>
          <p:nvPr/>
        </p:nvSpPr>
        <p:spPr>
          <a:xfrm>
            <a:off x="2956033" y="583668"/>
            <a:ext cx="6865883" cy="3539430"/>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3200">
                <a:solidFill>
                  <a:prstClr val="black"/>
                </a:solidFill>
                <a:latin typeface="UTM Erie Black" panose="02040603050506020204" pitchFamily="18" charset="0"/>
                <a:cs typeface="Times New Roman" pitchFamily="18" charset="0"/>
              </a:rPr>
              <a:t>Câu 2: Chọn </a:t>
            </a:r>
            <a:r>
              <a:rPr lang="en-US" sz="3200">
                <a:solidFill>
                  <a:srgbClr val="FF0000"/>
                </a:solidFill>
                <a:latin typeface="UTM Erie Black" panose="02040603050506020204" pitchFamily="18" charset="0"/>
                <a:cs typeface="Times New Roman" pitchFamily="18" charset="0"/>
              </a:rPr>
              <a:t>ĐÚNG</a:t>
            </a:r>
            <a:r>
              <a:rPr lang="en-US" sz="3200">
                <a:solidFill>
                  <a:prstClr val="black"/>
                </a:solidFill>
                <a:latin typeface="UTM Erie Black" panose="02040603050506020204" pitchFamily="18" charset="0"/>
                <a:cs typeface="Times New Roman" pitchFamily="18" charset="0"/>
              </a:rPr>
              <a:t> hay </a:t>
            </a:r>
            <a:r>
              <a:rPr lang="en-US" sz="3200">
                <a:solidFill>
                  <a:srgbClr val="00B0F0"/>
                </a:solidFill>
                <a:latin typeface="UTM Erie Black" panose="02040603050506020204" pitchFamily="18" charset="0"/>
                <a:cs typeface="Times New Roman" pitchFamily="18" charset="0"/>
              </a:rPr>
              <a:t>SAI</a:t>
            </a:r>
          </a:p>
          <a:p>
            <a:endParaRPr lang="en-US" sz="3200">
              <a:solidFill>
                <a:srgbClr val="00B0F0"/>
              </a:solidFill>
              <a:latin typeface="UTM Erie Black" panose="02040603050506020204" pitchFamily="18" charset="0"/>
              <a:cs typeface="Times New Roman" pitchFamily="18" charset="0"/>
            </a:endParaRPr>
          </a:p>
          <a:p>
            <a:endParaRPr lang="en-US" sz="3200">
              <a:solidFill>
                <a:srgbClr val="00B0F0"/>
              </a:solidFill>
              <a:latin typeface="UTM Erie Black" panose="02040603050506020204" pitchFamily="18" charset="0"/>
              <a:cs typeface="Times New Roman" pitchFamily="18" charset="0"/>
            </a:endParaRPr>
          </a:p>
          <a:p>
            <a:endParaRPr lang="en-US" sz="3200">
              <a:solidFill>
                <a:srgbClr val="00B0F0"/>
              </a:solidFill>
              <a:latin typeface="UTM Erie Black" panose="02040603050506020204" pitchFamily="18" charset="0"/>
              <a:cs typeface="Times New Roman" pitchFamily="18" charset="0"/>
            </a:endParaRPr>
          </a:p>
          <a:p>
            <a:endParaRPr lang="en-US" sz="3200">
              <a:solidFill>
                <a:srgbClr val="00B0F0"/>
              </a:solidFill>
              <a:latin typeface="UTM Erie Black" panose="02040603050506020204" pitchFamily="18" charset="0"/>
              <a:cs typeface="Times New Roman" pitchFamily="18" charset="0"/>
            </a:endParaRPr>
          </a:p>
          <a:p>
            <a:endParaRPr lang="en-US" sz="3200">
              <a:solidFill>
                <a:srgbClr val="00B0F0"/>
              </a:solidFill>
              <a:latin typeface="UTM Erie Black" panose="02040603050506020204" pitchFamily="18" charset="0"/>
              <a:cs typeface="Times New Roman" pitchFamily="18" charset="0"/>
            </a:endParaRPr>
          </a:p>
          <a:p>
            <a:endParaRPr lang="en-US" sz="3200">
              <a:solidFill>
                <a:srgbClr val="00B0F0"/>
              </a:solidFill>
              <a:latin typeface="UTM Erie Black" panose="02040603050506020204" pitchFamily="18" charset="0"/>
              <a:cs typeface="Times New Roman" pitchFamily="18" charset="0"/>
            </a:endParaRPr>
          </a:p>
        </p:txBody>
      </p:sp>
      <p:sp>
        <p:nvSpPr>
          <p:cNvPr id="5" name="TextBox 4"/>
          <p:cNvSpPr txBox="1"/>
          <p:nvPr/>
        </p:nvSpPr>
        <p:spPr>
          <a:xfrm>
            <a:off x="3199255" y="4481497"/>
            <a:ext cx="5544361" cy="769441"/>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US" sz="4400">
                <a:solidFill>
                  <a:srgbClr val="00B0F0"/>
                </a:solidFill>
                <a:latin typeface="UTM Erie Black" panose="02040603050506020204" pitchFamily="18" charset="0"/>
                <a:cs typeface="Times New Roman" pitchFamily="18" charset="0"/>
              </a:rPr>
              <a:t>SAI</a:t>
            </a:r>
          </a:p>
        </p:txBody>
      </p:sp>
      <p:pic>
        <p:nvPicPr>
          <p:cNvPr id="6" name="Picture 5">
            <a:hlinkClick r:id="rId5" action="ppaction://hlinksldjump"/>
          </p:cNvPr>
          <p:cNvPicPr>
            <a:picLocks noChangeAspect="1"/>
          </p:cNvPicPr>
          <p:nvPr/>
        </p:nvPicPr>
        <p:blipFill>
          <a:blip r:embed="rId6" cstate="print">
            <a:clrChange>
              <a:clrFrom>
                <a:srgbClr val="F7F7F7"/>
              </a:clrFrom>
              <a:clrTo>
                <a:srgbClr val="F7F7F7">
                  <a:alpha val="0"/>
                </a:srgbClr>
              </a:clrTo>
            </a:clrChange>
            <a:extLst>
              <a:ext uri="{28A0092B-C50C-407E-A947-70E740481C1C}">
                <a14:useLocalDpi xmlns:a14="http://schemas.microsoft.com/office/drawing/2010/main" val="0"/>
              </a:ext>
            </a:extLst>
          </a:blip>
          <a:stretch>
            <a:fillRect/>
          </a:stretch>
        </p:blipFill>
        <p:spPr>
          <a:xfrm>
            <a:off x="8433715" y="3409378"/>
            <a:ext cx="2208844" cy="3683119"/>
          </a:xfrm>
          <a:prstGeom prst="rect">
            <a:avLst/>
          </a:prstGeom>
        </p:spPr>
      </p:pic>
      <p:pic>
        <p:nvPicPr>
          <p:cNvPr id="8" name="Picture 7"/>
          <p:cNvPicPr>
            <a:picLocks noChangeAspect="1"/>
          </p:cNvPicPr>
          <p:nvPr/>
        </p:nvPicPr>
        <p:blipFill>
          <a:blip r:embed="rId7" cstate="print">
            <a:extLst>
              <a:ext uri="{BEBA8EAE-BF5A-486C-A8C5-ECC9F3942E4B}">
                <a14:imgProps xmlns:a14="http://schemas.microsoft.com/office/drawing/2010/main">
                  <a14:imgLayer r:embed="rId8">
                    <a14:imgEffect>
                      <a14:backgroundRemoval t="1281" b="97011" l="6374" r="96484"/>
                    </a14:imgEffect>
                  </a14:imgLayer>
                </a14:imgProps>
              </a:ext>
              <a:ext uri="{28A0092B-C50C-407E-A947-70E740481C1C}">
                <a14:useLocalDpi xmlns:a14="http://schemas.microsoft.com/office/drawing/2010/main" val="0"/>
              </a:ext>
            </a:extLst>
          </a:blip>
          <a:stretch>
            <a:fillRect/>
          </a:stretch>
        </p:blipFill>
        <p:spPr>
          <a:xfrm>
            <a:off x="1527331" y="1632947"/>
            <a:ext cx="1858351" cy="2391350"/>
          </a:xfrm>
          <a:prstGeom prst="rect">
            <a:avLst/>
          </a:prstGeom>
        </p:spPr>
      </p:pic>
      <p:sp>
        <p:nvSpPr>
          <p:cNvPr id="24" name="Text Box 29"/>
          <p:cNvSpPr txBox="1">
            <a:spLocks noChangeArrowheads="1"/>
          </p:cNvSpPr>
          <p:nvPr/>
        </p:nvSpPr>
        <p:spPr bwMode="auto">
          <a:xfrm>
            <a:off x="5403850" y="1183565"/>
            <a:ext cx="118586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4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37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32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6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9pPr>
          </a:lstStyle>
          <a:p>
            <a:pPr algn="ctr" eaLnBrk="1" hangingPunct="1">
              <a:spcBef>
                <a:spcPct val="50000"/>
              </a:spcBef>
              <a:buFontTx/>
              <a:buNone/>
            </a:pPr>
            <a:r>
              <a:rPr lang="en-US" altLang="vi-VN" sz="3600">
                <a:solidFill>
                  <a:srgbClr val="7030A0"/>
                </a:solidFill>
                <a:latin typeface="Arial" panose="020B0604020202020204" pitchFamily="34" charset="0"/>
              </a:rPr>
              <a:t>56</a:t>
            </a:r>
          </a:p>
        </p:txBody>
      </p:sp>
      <p:sp>
        <p:nvSpPr>
          <p:cNvPr id="25" name="Text Box 30"/>
          <p:cNvSpPr txBox="1">
            <a:spLocks noChangeArrowheads="1"/>
          </p:cNvSpPr>
          <p:nvPr/>
        </p:nvSpPr>
        <p:spPr bwMode="auto">
          <a:xfrm>
            <a:off x="5473700" y="1642352"/>
            <a:ext cx="1016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4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37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32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6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9pPr>
          </a:lstStyle>
          <a:p>
            <a:pPr algn="ctr" eaLnBrk="1" hangingPunct="1">
              <a:spcBef>
                <a:spcPct val="50000"/>
              </a:spcBef>
              <a:buFontTx/>
              <a:buNone/>
            </a:pPr>
            <a:r>
              <a:rPr lang="en-US" altLang="vi-VN" sz="3600">
                <a:solidFill>
                  <a:srgbClr val="7030A0"/>
                </a:solidFill>
                <a:latin typeface="Arial" panose="020B0604020202020204" pitchFamily="34" charset="0"/>
              </a:rPr>
              <a:t>31</a:t>
            </a:r>
          </a:p>
        </p:txBody>
      </p:sp>
      <p:graphicFrame>
        <p:nvGraphicFramePr>
          <p:cNvPr id="26" name="Object 13"/>
          <p:cNvGraphicFramePr>
            <a:graphicFrameLocks noChangeAspect="1"/>
          </p:cNvGraphicFramePr>
          <p:nvPr>
            <p:extLst>
              <p:ext uri="{D42A27DB-BD31-4B8C-83A1-F6EECF244321}">
                <p14:modId xmlns:p14="http://schemas.microsoft.com/office/powerpoint/2010/main" val="4213252622"/>
              </p:ext>
            </p:extLst>
          </p:nvPr>
        </p:nvGraphicFramePr>
        <p:xfrm>
          <a:off x="5340350" y="1529640"/>
          <a:ext cx="376238" cy="314325"/>
        </p:xfrm>
        <a:graphic>
          <a:graphicData uri="http://schemas.openxmlformats.org/presentationml/2006/ole">
            <mc:AlternateContent xmlns:mc="http://schemas.openxmlformats.org/markup-compatibility/2006">
              <mc:Choice xmlns:v="urn:schemas-microsoft-com:vml" Requires="v">
                <p:oleObj name="Equation" r:id="rId9" imgW="114102" imgH="126780" progId="Equation.3">
                  <p:embed/>
                </p:oleObj>
              </mc:Choice>
              <mc:Fallback>
                <p:oleObj name="Equation" r:id="rId9" imgW="114102" imgH="126780" progId="Equation.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340350" y="1529640"/>
                        <a:ext cx="376238" cy="314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7" name="Line 32"/>
          <p:cNvSpPr>
            <a:spLocks noChangeShapeType="1"/>
          </p:cNvSpPr>
          <p:nvPr/>
        </p:nvSpPr>
        <p:spPr bwMode="auto">
          <a:xfrm>
            <a:off x="5486400" y="2191409"/>
            <a:ext cx="98266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3600">
              <a:solidFill>
                <a:srgbClr val="7030A0"/>
              </a:solidFill>
            </a:endParaRPr>
          </a:p>
        </p:txBody>
      </p:sp>
      <p:sp>
        <p:nvSpPr>
          <p:cNvPr id="28" name="Text Box 33"/>
          <p:cNvSpPr txBox="1">
            <a:spLocks noChangeArrowheads="1"/>
          </p:cNvSpPr>
          <p:nvPr/>
        </p:nvSpPr>
        <p:spPr bwMode="auto">
          <a:xfrm>
            <a:off x="5218113" y="2161465"/>
            <a:ext cx="153987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4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37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32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6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9pPr>
          </a:lstStyle>
          <a:p>
            <a:pPr algn="ctr" eaLnBrk="1" hangingPunct="1">
              <a:spcBef>
                <a:spcPct val="50000"/>
              </a:spcBef>
              <a:buFontTx/>
              <a:buNone/>
            </a:pPr>
            <a:r>
              <a:rPr lang="en-US" altLang="vi-VN" sz="3600">
                <a:solidFill>
                  <a:srgbClr val="7030A0"/>
                </a:solidFill>
                <a:latin typeface="Arial" panose="020B0604020202020204" pitchFamily="34" charset="0"/>
              </a:rPr>
              <a:t>56</a:t>
            </a:r>
          </a:p>
        </p:txBody>
      </p:sp>
      <p:sp>
        <p:nvSpPr>
          <p:cNvPr id="29" name="Text Box 34"/>
          <p:cNvSpPr txBox="1">
            <a:spLocks noChangeArrowheads="1"/>
          </p:cNvSpPr>
          <p:nvPr/>
        </p:nvSpPr>
        <p:spPr bwMode="auto">
          <a:xfrm>
            <a:off x="5233988" y="2618665"/>
            <a:ext cx="12192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4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37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32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6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9pPr>
          </a:lstStyle>
          <a:p>
            <a:pPr algn="ctr" eaLnBrk="1" hangingPunct="1">
              <a:spcBef>
                <a:spcPct val="50000"/>
              </a:spcBef>
              <a:buFontTx/>
              <a:buNone/>
            </a:pPr>
            <a:r>
              <a:rPr lang="en-US" altLang="vi-VN" sz="3600">
                <a:solidFill>
                  <a:srgbClr val="7030A0"/>
                </a:solidFill>
                <a:latin typeface="Arial" panose="020B0604020202020204" pitchFamily="34" charset="0"/>
              </a:rPr>
              <a:t>168</a:t>
            </a:r>
          </a:p>
        </p:txBody>
      </p:sp>
      <p:sp>
        <p:nvSpPr>
          <p:cNvPr id="30" name="Line 35"/>
          <p:cNvSpPr>
            <a:spLocks noChangeShapeType="1"/>
          </p:cNvSpPr>
          <p:nvPr/>
        </p:nvSpPr>
        <p:spPr bwMode="auto">
          <a:xfrm>
            <a:off x="5283200" y="3175441"/>
            <a:ext cx="118586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3600">
              <a:solidFill>
                <a:srgbClr val="7030A0"/>
              </a:solidFill>
            </a:endParaRPr>
          </a:p>
        </p:txBody>
      </p:sp>
      <p:sp>
        <p:nvSpPr>
          <p:cNvPr id="31" name="Text Box 36"/>
          <p:cNvSpPr txBox="1">
            <a:spLocks noChangeArrowheads="1"/>
          </p:cNvSpPr>
          <p:nvPr/>
        </p:nvSpPr>
        <p:spPr bwMode="auto">
          <a:xfrm>
            <a:off x="5030788" y="3113965"/>
            <a:ext cx="15748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4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37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32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6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9pPr>
          </a:lstStyle>
          <a:p>
            <a:pPr algn="ctr" eaLnBrk="1" hangingPunct="1">
              <a:spcBef>
                <a:spcPct val="50000"/>
              </a:spcBef>
              <a:buFontTx/>
              <a:buNone/>
            </a:pPr>
            <a:r>
              <a:rPr lang="en-US" altLang="vi-VN" sz="3600">
                <a:solidFill>
                  <a:srgbClr val="7030A0"/>
                </a:solidFill>
                <a:latin typeface="Arial" panose="020B0604020202020204" pitchFamily="34" charset="0"/>
              </a:rPr>
              <a:t>224</a:t>
            </a:r>
          </a:p>
        </p:txBody>
      </p:sp>
      <p:sp>
        <p:nvSpPr>
          <p:cNvPr id="32" name="AutoShape 5"/>
          <p:cNvSpPr>
            <a:spLocks noChangeArrowheads="1"/>
          </p:cNvSpPr>
          <p:nvPr/>
        </p:nvSpPr>
        <p:spPr bwMode="auto">
          <a:xfrm>
            <a:off x="5232400" y="5718128"/>
            <a:ext cx="1524000" cy="914400"/>
          </a:xfrm>
          <a:prstGeom prst="star16">
            <a:avLst>
              <a:gd name="adj" fmla="val 37500"/>
            </a:avLst>
          </a:prstGeom>
          <a:gradFill rotWithShape="1">
            <a:gsLst>
              <a:gs pos="0">
                <a:schemeClr val="bg1"/>
              </a:gs>
              <a:gs pos="100000">
                <a:srgbClr val="7B77C7"/>
              </a:gs>
            </a:gsLst>
            <a:path path="shape">
              <a:fillToRect l="50000" t="50000" r="50000" b="50000"/>
            </a:path>
          </a:gra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4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37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32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6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9pPr>
          </a:lstStyle>
          <a:p>
            <a:pPr algn="ctr" eaLnBrk="1" hangingPunct="1">
              <a:spcBef>
                <a:spcPct val="0"/>
              </a:spcBef>
              <a:buFontTx/>
              <a:buNone/>
            </a:pPr>
            <a:r>
              <a:rPr lang="en-US" altLang="vi-VN" sz="4400" b="1">
                <a:solidFill>
                  <a:srgbClr val="FF0000"/>
                </a:solidFill>
              </a:rPr>
              <a:t>0</a:t>
            </a:r>
          </a:p>
        </p:txBody>
      </p:sp>
      <p:sp>
        <p:nvSpPr>
          <p:cNvPr id="33" name="AutoShape 6"/>
          <p:cNvSpPr>
            <a:spLocks noChangeArrowheads="1"/>
          </p:cNvSpPr>
          <p:nvPr/>
        </p:nvSpPr>
        <p:spPr bwMode="auto">
          <a:xfrm>
            <a:off x="5237163" y="5724478"/>
            <a:ext cx="1524000" cy="914400"/>
          </a:xfrm>
          <a:prstGeom prst="star16">
            <a:avLst>
              <a:gd name="adj" fmla="val 37500"/>
            </a:avLst>
          </a:prstGeom>
          <a:gradFill rotWithShape="1">
            <a:gsLst>
              <a:gs pos="0">
                <a:schemeClr val="bg1"/>
              </a:gs>
              <a:gs pos="100000">
                <a:srgbClr val="89B593"/>
              </a:gs>
            </a:gsLst>
            <a:path path="shape">
              <a:fillToRect l="50000" t="50000" r="50000" b="50000"/>
            </a:path>
          </a:gra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4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37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32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6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9pPr>
          </a:lstStyle>
          <a:p>
            <a:pPr algn="ctr" eaLnBrk="1" hangingPunct="1">
              <a:spcBef>
                <a:spcPct val="0"/>
              </a:spcBef>
              <a:buFontTx/>
              <a:buNone/>
            </a:pPr>
            <a:r>
              <a:rPr lang="en-US" altLang="vi-VN" sz="4400" b="1">
                <a:solidFill>
                  <a:srgbClr val="800000"/>
                </a:solidFill>
              </a:rPr>
              <a:t>1</a:t>
            </a:r>
          </a:p>
        </p:txBody>
      </p:sp>
      <p:sp>
        <p:nvSpPr>
          <p:cNvPr id="34" name="AutoShape 7"/>
          <p:cNvSpPr>
            <a:spLocks noChangeArrowheads="1"/>
          </p:cNvSpPr>
          <p:nvPr/>
        </p:nvSpPr>
        <p:spPr bwMode="auto">
          <a:xfrm>
            <a:off x="5243513" y="5708603"/>
            <a:ext cx="1524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4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37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32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6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9pPr>
          </a:lstStyle>
          <a:p>
            <a:pPr algn="ctr" eaLnBrk="1" hangingPunct="1">
              <a:spcBef>
                <a:spcPct val="0"/>
              </a:spcBef>
              <a:buFontTx/>
              <a:buNone/>
            </a:pPr>
            <a:r>
              <a:rPr lang="en-US" altLang="vi-VN" sz="4400" b="1">
                <a:solidFill>
                  <a:srgbClr val="0033CC"/>
                </a:solidFill>
              </a:rPr>
              <a:t>2</a:t>
            </a:r>
          </a:p>
        </p:txBody>
      </p:sp>
      <p:sp>
        <p:nvSpPr>
          <p:cNvPr id="35" name="AutoShape 8"/>
          <p:cNvSpPr>
            <a:spLocks noChangeArrowheads="1"/>
          </p:cNvSpPr>
          <p:nvPr/>
        </p:nvSpPr>
        <p:spPr bwMode="auto">
          <a:xfrm>
            <a:off x="5232400" y="5703840"/>
            <a:ext cx="1524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4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37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32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6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9pPr>
          </a:lstStyle>
          <a:p>
            <a:pPr algn="ctr" eaLnBrk="1" hangingPunct="1">
              <a:spcBef>
                <a:spcPct val="0"/>
              </a:spcBef>
              <a:buFontTx/>
              <a:buNone/>
            </a:pPr>
            <a:r>
              <a:rPr lang="en-US" altLang="vi-VN" sz="4400" b="1">
                <a:solidFill>
                  <a:srgbClr val="0033CC"/>
                </a:solidFill>
              </a:rPr>
              <a:t>3</a:t>
            </a:r>
          </a:p>
        </p:txBody>
      </p:sp>
      <p:sp>
        <p:nvSpPr>
          <p:cNvPr id="36" name="AutoShape 9"/>
          <p:cNvSpPr>
            <a:spLocks noChangeArrowheads="1"/>
          </p:cNvSpPr>
          <p:nvPr/>
        </p:nvSpPr>
        <p:spPr bwMode="auto">
          <a:xfrm>
            <a:off x="5232400" y="5708603"/>
            <a:ext cx="1524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4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37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32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6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9pPr>
          </a:lstStyle>
          <a:p>
            <a:pPr algn="ctr" eaLnBrk="1" hangingPunct="1">
              <a:spcBef>
                <a:spcPct val="0"/>
              </a:spcBef>
              <a:buFontTx/>
              <a:buNone/>
            </a:pPr>
            <a:r>
              <a:rPr lang="en-US" altLang="vi-VN" sz="4400" b="1">
                <a:solidFill>
                  <a:srgbClr val="0033CC"/>
                </a:solidFill>
              </a:rPr>
              <a:t>4</a:t>
            </a:r>
          </a:p>
        </p:txBody>
      </p:sp>
      <p:sp>
        <p:nvSpPr>
          <p:cNvPr id="37" name="AutoShape 10"/>
          <p:cNvSpPr>
            <a:spLocks noChangeArrowheads="1"/>
          </p:cNvSpPr>
          <p:nvPr/>
        </p:nvSpPr>
        <p:spPr bwMode="auto">
          <a:xfrm>
            <a:off x="5219700" y="5699078"/>
            <a:ext cx="1524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4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37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32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6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9pPr>
          </a:lstStyle>
          <a:p>
            <a:pPr algn="ctr" eaLnBrk="1" hangingPunct="1">
              <a:spcBef>
                <a:spcPct val="0"/>
              </a:spcBef>
              <a:buFontTx/>
              <a:buNone/>
            </a:pPr>
            <a:r>
              <a:rPr lang="en-US" altLang="vi-VN" sz="4400" b="1">
                <a:solidFill>
                  <a:srgbClr val="0033CC"/>
                </a:solidFill>
              </a:rPr>
              <a:t>5</a:t>
            </a:r>
          </a:p>
        </p:txBody>
      </p:sp>
      <p:sp>
        <p:nvSpPr>
          <p:cNvPr id="38" name="AutoShape 11"/>
          <p:cNvSpPr>
            <a:spLocks noChangeArrowheads="1"/>
          </p:cNvSpPr>
          <p:nvPr/>
        </p:nvSpPr>
        <p:spPr bwMode="auto">
          <a:xfrm>
            <a:off x="5245100" y="5713365"/>
            <a:ext cx="1524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4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37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32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6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9pPr>
          </a:lstStyle>
          <a:p>
            <a:pPr algn="ctr" eaLnBrk="1" hangingPunct="1">
              <a:spcBef>
                <a:spcPct val="0"/>
              </a:spcBef>
              <a:buFontTx/>
              <a:buNone/>
            </a:pPr>
            <a:r>
              <a:rPr lang="en-US" altLang="vi-VN" sz="4400" b="1">
                <a:solidFill>
                  <a:srgbClr val="0033CC"/>
                </a:solidFill>
              </a:rPr>
              <a:t>6</a:t>
            </a:r>
          </a:p>
        </p:txBody>
      </p:sp>
      <p:sp>
        <p:nvSpPr>
          <p:cNvPr id="39" name="AutoShape 12"/>
          <p:cNvSpPr>
            <a:spLocks noChangeArrowheads="1"/>
          </p:cNvSpPr>
          <p:nvPr/>
        </p:nvSpPr>
        <p:spPr bwMode="auto">
          <a:xfrm>
            <a:off x="5208588" y="5705428"/>
            <a:ext cx="1524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4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37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32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6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9pPr>
          </a:lstStyle>
          <a:p>
            <a:pPr algn="ctr" eaLnBrk="1" hangingPunct="1">
              <a:spcBef>
                <a:spcPct val="0"/>
              </a:spcBef>
              <a:buFontTx/>
              <a:buNone/>
            </a:pPr>
            <a:r>
              <a:rPr lang="en-US" altLang="vi-VN" sz="4400" b="1">
                <a:solidFill>
                  <a:srgbClr val="0033CC"/>
                </a:solidFill>
              </a:rPr>
              <a:t>7</a:t>
            </a:r>
          </a:p>
        </p:txBody>
      </p:sp>
      <p:sp>
        <p:nvSpPr>
          <p:cNvPr id="40" name="AutoShape 13"/>
          <p:cNvSpPr>
            <a:spLocks noChangeArrowheads="1"/>
          </p:cNvSpPr>
          <p:nvPr/>
        </p:nvSpPr>
        <p:spPr bwMode="auto">
          <a:xfrm>
            <a:off x="5219700" y="5703840"/>
            <a:ext cx="1524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4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37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32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6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9pPr>
          </a:lstStyle>
          <a:p>
            <a:pPr algn="ctr" eaLnBrk="1" hangingPunct="1">
              <a:spcBef>
                <a:spcPct val="0"/>
              </a:spcBef>
              <a:buFontTx/>
              <a:buNone/>
            </a:pPr>
            <a:r>
              <a:rPr lang="en-US" altLang="vi-VN" sz="4400" b="1">
                <a:solidFill>
                  <a:srgbClr val="0033CC"/>
                </a:solidFill>
              </a:rPr>
              <a:t>8</a:t>
            </a:r>
          </a:p>
        </p:txBody>
      </p:sp>
      <p:sp>
        <p:nvSpPr>
          <p:cNvPr id="41" name="AutoShape 14"/>
          <p:cNvSpPr>
            <a:spLocks noChangeArrowheads="1"/>
          </p:cNvSpPr>
          <p:nvPr/>
        </p:nvSpPr>
        <p:spPr bwMode="auto">
          <a:xfrm>
            <a:off x="5246688" y="5716540"/>
            <a:ext cx="1524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4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37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32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6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9pPr>
          </a:lstStyle>
          <a:p>
            <a:pPr algn="ctr" eaLnBrk="1" hangingPunct="1">
              <a:spcBef>
                <a:spcPct val="0"/>
              </a:spcBef>
              <a:buFontTx/>
              <a:buNone/>
            </a:pPr>
            <a:r>
              <a:rPr lang="en-US" altLang="vi-VN" sz="4400" b="1">
                <a:solidFill>
                  <a:srgbClr val="0033CC"/>
                </a:solidFill>
              </a:rPr>
              <a:t>9</a:t>
            </a:r>
          </a:p>
        </p:txBody>
      </p:sp>
      <p:sp>
        <p:nvSpPr>
          <p:cNvPr id="42" name="AutoShape 15"/>
          <p:cNvSpPr>
            <a:spLocks noChangeArrowheads="1"/>
          </p:cNvSpPr>
          <p:nvPr/>
        </p:nvSpPr>
        <p:spPr bwMode="auto">
          <a:xfrm>
            <a:off x="5230813" y="5722890"/>
            <a:ext cx="1524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4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37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32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6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9pPr>
          </a:lstStyle>
          <a:p>
            <a:pPr algn="ctr" eaLnBrk="1" hangingPunct="1">
              <a:spcBef>
                <a:spcPct val="0"/>
              </a:spcBef>
              <a:buFontTx/>
              <a:buNone/>
            </a:pPr>
            <a:r>
              <a:rPr lang="en-US" altLang="vi-VN" sz="4400" b="1">
                <a:solidFill>
                  <a:srgbClr val="0033CC"/>
                </a:solidFill>
              </a:rPr>
              <a:t>10</a:t>
            </a:r>
          </a:p>
        </p:txBody>
      </p:sp>
      <p:sp>
        <p:nvSpPr>
          <p:cNvPr id="43" name="AutoShape 16"/>
          <p:cNvSpPr>
            <a:spLocks noChangeArrowheads="1"/>
          </p:cNvSpPr>
          <p:nvPr/>
        </p:nvSpPr>
        <p:spPr bwMode="auto">
          <a:xfrm>
            <a:off x="5194300" y="5716540"/>
            <a:ext cx="1524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4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37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32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6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9pPr>
          </a:lstStyle>
          <a:p>
            <a:pPr algn="ctr" eaLnBrk="1" hangingPunct="1">
              <a:spcBef>
                <a:spcPct val="0"/>
              </a:spcBef>
              <a:buFontTx/>
              <a:buNone/>
            </a:pPr>
            <a:r>
              <a:rPr lang="en-US" altLang="vi-VN" sz="4400" b="1">
                <a:solidFill>
                  <a:srgbClr val="0033CC"/>
                </a:solidFill>
              </a:rPr>
              <a:t>11</a:t>
            </a:r>
          </a:p>
        </p:txBody>
      </p:sp>
      <p:sp>
        <p:nvSpPr>
          <p:cNvPr id="44" name="AutoShape 17"/>
          <p:cNvSpPr>
            <a:spLocks noChangeArrowheads="1"/>
          </p:cNvSpPr>
          <p:nvPr/>
        </p:nvSpPr>
        <p:spPr bwMode="auto">
          <a:xfrm>
            <a:off x="5202238" y="5716540"/>
            <a:ext cx="1524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4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37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32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6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9pPr>
          </a:lstStyle>
          <a:p>
            <a:pPr algn="ctr" eaLnBrk="1" hangingPunct="1">
              <a:spcBef>
                <a:spcPct val="0"/>
              </a:spcBef>
              <a:buFontTx/>
              <a:buNone/>
            </a:pPr>
            <a:r>
              <a:rPr lang="en-US" altLang="vi-VN" sz="4400" b="1">
                <a:solidFill>
                  <a:srgbClr val="0033CC"/>
                </a:solidFill>
              </a:rPr>
              <a:t>12</a:t>
            </a:r>
          </a:p>
        </p:txBody>
      </p:sp>
      <p:sp>
        <p:nvSpPr>
          <p:cNvPr id="45" name="AutoShape 18"/>
          <p:cNvSpPr>
            <a:spLocks noChangeArrowheads="1"/>
          </p:cNvSpPr>
          <p:nvPr/>
        </p:nvSpPr>
        <p:spPr bwMode="auto">
          <a:xfrm>
            <a:off x="5211763" y="5716540"/>
            <a:ext cx="1524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4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37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32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6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9pPr>
          </a:lstStyle>
          <a:p>
            <a:pPr algn="ctr" eaLnBrk="1" hangingPunct="1">
              <a:spcBef>
                <a:spcPct val="0"/>
              </a:spcBef>
              <a:buFontTx/>
              <a:buNone/>
            </a:pPr>
            <a:r>
              <a:rPr lang="en-US" altLang="vi-VN" sz="4400" b="1">
                <a:solidFill>
                  <a:srgbClr val="0033CC"/>
                </a:solidFill>
              </a:rPr>
              <a:t>13</a:t>
            </a:r>
          </a:p>
        </p:txBody>
      </p:sp>
      <p:sp>
        <p:nvSpPr>
          <p:cNvPr id="46" name="AutoShape 19"/>
          <p:cNvSpPr>
            <a:spLocks noChangeArrowheads="1"/>
          </p:cNvSpPr>
          <p:nvPr/>
        </p:nvSpPr>
        <p:spPr bwMode="auto">
          <a:xfrm>
            <a:off x="5200650" y="5710190"/>
            <a:ext cx="1524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4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37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32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6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9pPr>
          </a:lstStyle>
          <a:p>
            <a:pPr algn="ctr" eaLnBrk="1" hangingPunct="1">
              <a:spcBef>
                <a:spcPct val="0"/>
              </a:spcBef>
              <a:buFontTx/>
              <a:buNone/>
            </a:pPr>
            <a:r>
              <a:rPr lang="en-US" altLang="vi-VN" sz="4400" b="1">
                <a:solidFill>
                  <a:srgbClr val="0033CC"/>
                </a:solidFill>
              </a:rPr>
              <a:t>14</a:t>
            </a:r>
          </a:p>
        </p:txBody>
      </p:sp>
      <p:sp>
        <p:nvSpPr>
          <p:cNvPr id="47" name="AutoShape 20"/>
          <p:cNvSpPr>
            <a:spLocks noChangeArrowheads="1"/>
          </p:cNvSpPr>
          <p:nvPr/>
        </p:nvSpPr>
        <p:spPr bwMode="auto">
          <a:xfrm>
            <a:off x="5189538" y="5703840"/>
            <a:ext cx="1524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4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37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32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6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9pPr>
          </a:lstStyle>
          <a:p>
            <a:pPr algn="ctr" eaLnBrk="1" hangingPunct="1">
              <a:spcBef>
                <a:spcPct val="0"/>
              </a:spcBef>
              <a:buFontTx/>
              <a:buNone/>
            </a:pPr>
            <a:r>
              <a:rPr lang="en-US" altLang="vi-VN" sz="4400" b="1">
                <a:solidFill>
                  <a:srgbClr val="0033CC"/>
                </a:solidFill>
              </a:rPr>
              <a:t>15</a:t>
            </a:r>
          </a:p>
        </p:txBody>
      </p:sp>
      <p:sp>
        <p:nvSpPr>
          <p:cNvPr id="2" name="Down Arrow 1"/>
          <p:cNvSpPr/>
          <p:nvPr/>
        </p:nvSpPr>
        <p:spPr>
          <a:xfrm rot="3318685">
            <a:off x="7017581" y="1184903"/>
            <a:ext cx="404158" cy="215727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8" name="Hoa 1">
            <a:hlinkClick r:id="rId11" action="ppaction://hlinksldjump"/>
          </p:cNvPr>
          <p:cNvPicPr>
            <a:picLocks noChangeAspect="1"/>
          </p:cNvPicPr>
          <p:nvPr/>
        </p:nvPicPr>
        <p:blipFill rotWithShape="1">
          <a:blip r:embed="rId12">
            <a:extLst>
              <a:ext uri="{BEBA8EAE-BF5A-486C-A8C5-ECC9F3942E4B}">
                <a14:imgProps xmlns:a14="http://schemas.microsoft.com/office/drawing/2010/main">
                  <a14:imgLayer r:embed="rId13">
                    <a14:imgEffect>
                      <a14:backgroundRemoval t="7018" b="94737" l="2344" r="35547">
                        <a14:foregroundMark x1="74414" y1="44612" x2="84570" y2="38095"/>
                      </a14:backgroundRemoval>
                    </a14:imgEffect>
                  </a14:imgLayer>
                </a14:imgProps>
              </a:ext>
              <a:ext uri="{28A0092B-C50C-407E-A947-70E740481C1C}">
                <a14:useLocalDpi xmlns:a14="http://schemas.microsoft.com/office/drawing/2010/main" val="0"/>
              </a:ext>
            </a:extLst>
          </a:blip>
          <a:srcRect l="6004" t="56928" r="64220" b="7220"/>
          <a:stretch/>
        </p:blipFill>
        <p:spPr>
          <a:xfrm rot="6018380">
            <a:off x="10709817" y="5585845"/>
            <a:ext cx="1229405" cy="1153565"/>
          </a:xfrm>
          <a:prstGeom prst="rect">
            <a:avLst/>
          </a:prstGeom>
        </p:spPr>
      </p:pic>
    </p:spTree>
    <p:extLst>
      <p:ext uri="{BB962C8B-B14F-4D97-AF65-F5344CB8AC3E}">
        <p14:creationId xmlns:p14="http://schemas.microsoft.com/office/powerpoint/2010/main" val="2265920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125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barn(inVertical)">
                                      <p:cBhvr>
                                        <p:cTn id="12" dur="500"/>
                                        <p:tgtEl>
                                          <p:spTgt spid="24"/>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barn(inVertical)">
                                      <p:cBhvr>
                                        <p:cTn id="15" dur="500"/>
                                        <p:tgtEl>
                                          <p:spTgt spid="25"/>
                                        </p:tgtEl>
                                      </p:cBhvr>
                                    </p:animEffect>
                                  </p:childTnLst>
                                </p:cTn>
                              </p:par>
                              <p:par>
                                <p:cTn id="16" presetID="16" presetClass="entr" presetSubtype="21" fill="hold" nodeType="withEffect">
                                  <p:stCondLst>
                                    <p:cond delay="0"/>
                                  </p:stCondLst>
                                  <p:childTnLst>
                                    <p:set>
                                      <p:cBhvr>
                                        <p:cTn id="17" dur="1" fill="hold">
                                          <p:stCondLst>
                                            <p:cond delay="0"/>
                                          </p:stCondLst>
                                        </p:cTn>
                                        <p:tgtEl>
                                          <p:spTgt spid="26"/>
                                        </p:tgtEl>
                                        <p:attrNameLst>
                                          <p:attrName>style.visibility</p:attrName>
                                        </p:attrNameLst>
                                      </p:cBhvr>
                                      <p:to>
                                        <p:strVal val="visible"/>
                                      </p:to>
                                    </p:set>
                                    <p:animEffect transition="in" filter="barn(inVertical)">
                                      <p:cBhvr>
                                        <p:cTn id="18" dur="500"/>
                                        <p:tgtEl>
                                          <p:spTgt spid="26"/>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barn(inVertical)">
                                      <p:cBhvr>
                                        <p:cTn id="21" dur="500"/>
                                        <p:tgtEl>
                                          <p:spTgt spid="27"/>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28"/>
                                        </p:tgtEl>
                                        <p:attrNameLst>
                                          <p:attrName>style.visibility</p:attrName>
                                        </p:attrNameLst>
                                      </p:cBhvr>
                                      <p:to>
                                        <p:strVal val="visible"/>
                                      </p:to>
                                    </p:set>
                                    <p:animEffect transition="in" filter="barn(inVertical)">
                                      <p:cBhvr>
                                        <p:cTn id="24" dur="500"/>
                                        <p:tgtEl>
                                          <p:spTgt spid="28"/>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29"/>
                                        </p:tgtEl>
                                        <p:attrNameLst>
                                          <p:attrName>style.visibility</p:attrName>
                                        </p:attrNameLst>
                                      </p:cBhvr>
                                      <p:to>
                                        <p:strVal val="visible"/>
                                      </p:to>
                                    </p:set>
                                    <p:animEffect transition="in" filter="barn(inVertical)">
                                      <p:cBhvr>
                                        <p:cTn id="27" dur="500"/>
                                        <p:tgtEl>
                                          <p:spTgt spid="29"/>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30"/>
                                        </p:tgtEl>
                                        <p:attrNameLst>
                                          <p:attrName>style.visibility</p:attrName>
                                        </p:attrNameLst>
                                      </p:cBhvr>
                                      <p:to>
                                        <p:strVal val="visible"/>
                                      </p:to>
                                    </p:set>
                                    <p:animEffect transition="in" filter="barn(inVertical)">
                                      <p:cBhvr>
                                        <p:cTn id="30" dur="500"/>
                                        <p:tgtEl>
                                          <p:spTgt spid="30"/>
                                        </p:tgtEl>
                                      </p:cBhvr>
                                    </p:animEffect>
                                  </p:childTnLst>
                                </p:cTn>
                              </p:par>
                              <p:par>
                                <p:cTn id="31" presetID="16" presetClass="entr" presetSubtype="21" fill="hold" grpId="0" nodeType="withEffect">
                                  <p:stCondLst>
                                    <p:cond delay="0"/>
                                  </p:stCondLst>
                                  <p:childTnLst>
                                    <p:set>
                                      <p:cBhvr>
                                        <p:cTn id="32" dur="1" fill="hold">
                                          <p:stCondLst>
                                            <p:cond delay="0"/>
                                          </p:stCondLst>
                                        </p:cTn>
                                        <p:tgtEl>
                                          <p:spTgt spid="31"/>
                                        </p:tgtEl>
                                        <p:attrNameLst>
                                          <p:attrName>style.visibility</p:attrName>
                                        </p:attrNameLst>
                                      </p:cBhvr>
                                      <p:to>
                                        <p:strVal val="visible"/>
                                      </p:to>
                                    </p:set>
                                    <p:animEffect transition="in" filter="barn(inVertical)">
                                      <p:cBhvr>
                                        <p:cTn id="33" dur="500"/>
                                        <p:tgtEl>
                                          <p:spTgt spid="31"/>
                                        </p:tgtEl>
                                      </p:cBhvr>
                                    </p:animEffect>
                                  </p:childTnLst>
                                </p:cTn>
                              </p:par>
                            </p:childTnLst>
                          </p:cTn>
                        </p:par>
                      </p:childTnLst>
                    </p:cTn>
                  </p:par>
                  <p:par>
                    <p:cTn id="34" fill="hold">
                      <p:stCondLst>
                        <p:cond delay="indefinite"/>
                      </p:stCondLst>
                      <p:childTnLst>
                        <p:par>
                          <p:cTn id="35" fill="hold">
                            <p:stCondLst>
                              <p:cond delay="0"/>
                            </p:stCondLst>
                            <p:childTnLst>
                              <p:par>
                                <p:cTn id="36" presetID="54" presetClass="exit" presetSubtype="0" decel="100000" fill="hold" grpId="0" nodeType="clickEffect">
                                  <p:stCondLst>
                                    <p:cond delay="0"/>
                                  </p:stCondLst>
                                  <p:childTnLst>
                                    <p:anim calcmode="lin" valueType="num">
                                      <p:cBhvr>
                                        <p:cTn id="37" dur="1000"/>
                                        <p:tgtEl>
                                          <p:spTgt spid="47"/>
                                        </p:tgtEl>
                                        <p:attrNameLst>
                                          <p:attrName>ppt_w</p:attrName>
                                        </p:attrNameLst>
                                      </p:cBhvr>
                                      <p:tavLst>
                                        <p:tav tm="0">
                                          <p:val>
                                            <p:strVal val="ppt_w"/>
                                          </p:val>
                                        </p:tav>
                                        <p:tav tm="100000">
                                          <p:val>
                                            <p:strVal val="ppt_w*0.05"/>
                                          </p:val>
                                        </p:tav>
                                      </p:tavLst>
                                    </p:anim>
                                    <p:anim calcmode="lin" valueType="num">
                                      <p:cBhvr>
                                        <p:cTn id="38" dur="1000"/>
                                        <p:tgtEl>
                                          <p:spTgt spid="47"/>
                                        </p:tgtEl>
                                        <p:attrNameLst>
                                          <p:attrName>ppt_h</p:attrName>
                                        </p:attrNameLst>
                                      </p:cBhvr>
                                      <p:tavLst>
                                        <p:tav tm="0">
                                          <p:val>
                                            <p:strVal val="ppt_h"/>
                                          </p:val>
                                        </p:tav>
                                        <p:tav tm="100000">
                                          <p:val>
                                            <p:strVal val="ppt_h"/>
                                          </p:val>
                                        </p:tav>
                                      </p:tavLst>
                                    </p:anim>
                                    <p:anim calcmode="lin" valueType="num">
                                      <p:cBhvr>
                                        <p:cTn id="39" dur="1000"/>
                                        <p:tgtEl>
                                          <p:spTgt spid="47"/>
                                        </p:tgtEl>
                                        <p:attrNameLst>
                                          <p:attrName>ppt_x</p:attrName>
                                        </p:attrNameLst>
                                      </p:cBhvr>
                                      <p:tavLst>
                                        <p:tav tm="0">
                                          <p:val>
                                            <p:strVal val="ppt_x"/>
                                          </p:val>
                                        </p:tav>
                                        <p:tav tm="100000">
                                          <p:val>
                                            <p:strVal val="ppt_x-.2"/>
                                          </p:val>
                                        </p:tav>
                                      </p:tavLst>
                                    </p:anim>
                                    <p:anim calcmode="lin" valueType="num">
                                      <p:cBhvr>
                                        <p:cTn id="40" dur="1000"/>
                                        <p:tgtEl>
                                          <p:spTgt spid="47"/>
                                        </p:tgtEl>
                                        <p:attrNameLst>
                                          <p:attrName>ppt_y</p:attrName>
                                        </p:attrNameLst>
                                      </p:cBhvr>
                                      <p:tavLst>
                                        <p:tav tm="0">
                                          <p:val>
                                            <p:strVal val="ppt_y"/>
                                          </p:val>
                                        </p:tav>
                                        <p:tav tm="100000">
                                          <p:val>
                                            <p:strVal val="ppt_y"/>
                                          </p:val>
                                        </p:tav>
                                      </p:tavLst>
                                    </p:anim>
                                    <p:animEffect transition="out" filter="fade">
                                      <p:cBhvr>
                                        <p:cTn id="41" dur="1000"/>
                                        <p:tgtEl>
                                          <p:spTgt spid="47"/>
                                        </p:tgtEl>
                                      </p:cBhvr>
                                    </p:animEffect>
                                    <p:set>
                                      <p:cBhvr>
                                        <p:cTn id="42" dur="1" fill="hold">
                                          <p:stCondLst>
                                            <p:cond delay="999"/>
                                          </p:stCondLst>
                                        </p:cTn>
                                        <p:tgtEl>
                                          <p:spTgt spid="47"/>
                                        </p:tgtEl>
                                        <p:attrNameLst>
                                          <p:attrName>style.visibility</p:attrName>
                                        </p:attrNameLst>
                                      </p:cBhvr>
                                      <p:to>
                                        <p:strVal val="hidden"/>
                                      </p:to>
                                    </p:set>
                                  </p:childTnLst>
                                  <p:subTnLst>
                                    <p:audio>
                                      <p:cMediaNode>
                                        <p:cTn display="0" masterRel="sameClick">
                                          <p:stCondLst>
                                            <p:cond evt="begin" delay="0">
                                              <p:tn val="36"/>
                                            </p:cond>
                                          </p:stCondLst>
                                          <p:endCondLst>
                                            <p:cond evt="onStopAudio" delay="0">
                                              <p:tgtEl>
                                                <p:sldTgt/>
                                              </p:tgtEl>
                                            </p:cond>
                                          </p:endCondLst>
                                        </p:cTn>
                                        <p:tgtEl>
                                          <p:sndTgt r:embed="rId2" name="click.wav"/>
                                        </p:tgtEl>
                                      </p:cMediaNode>
                                    </p:audio>
                                  </p:subTnLst>
                                </p:cTn>
                              </p:par>
                            </p:childTnLst>
                          </p:cTn>
                        </p:par>
                        <p:par>
                          <p:cTn id="43" fill="hold">
                            <p:stCondLst>
                              <p:cond delay="1000"/>
                            </p:stCondLst>
                            <p:childTnLst>
                              <p:par>
                                <p:cTn id="44" presetID="54" presetClass="exit" presetSubtype="0" decel="100000" fill="hold" grpId="0" nodeType="afterEffect">
                                  <p:stCondLst>
                                    <p:cond delay="0"/>
                                  </p:stCondLst>
                                  <p:childTnLst>
                                    <p:anim calcmode="lin" valueType="num">
                                      <p:cBhvr>
                                        <p:cTn id="45" dur="1000"/>
                                        <p:tgtEl>
                                          <p:spTgt spid="46"/>
                                        </p:tgtEl>
                                        <p:attrNameLst>
                                          <p:attrName>ppt_w</p:attrName>
                                        </p:attrNameLst>
                                      </p:cBhvr>
                                      <p:tavLst>
                                        <p:tav tm="0">
                                          <p:val>
                                            <p:strVal val="ppt_w"/>
                                          </p:val>
                                        </p:tav>
                                        <p:tav tm="100000">
                                          <p:val>
                                            <p:strVal val="ppt_w*0.05"/>
                                          </p:val>
                                        </p:tav>
                                      </p:tavLst>
                                    </p:anim>
                                    <p:anim calcmode="lin" valueType="num">
                                      <p:cBhvr>
                                        <p:cTn id="46" dur="1000"/>
                                        <p:tgtEl>
                                          <p:spTgt spid="46"/>
                                        </p:tgtEl>
                                        <p:attrNameLst>
                                          <p:attrName>ppt_h</p:attrName>
                                        </p:attrNameLst>
                                      </p:cBhvr>
                                      <p:tavLst>
                                        <p:tav tm="0">
                                          <p:val>
                                            <p:strVal val="ppt_h"/>
                                          </p:val>
                                        </p:tav>
                                        <p:tav tm="100000">
                                          <p:val>
                                            <p:strVal val="ppt_h"/>
                                          </p:val>
                                        </p:tav>
                                      </p:tavLst>
                                    </p:anim>
                                    <p:anim calcmode="lin" valueType="num">
                                      <p:cBhvr>
                                        <p:cTn id="47" dur="1000"/>
                                        <p:tgtEl>
                                          <p:spTgt spid="46"/>
                                        </p:tgtEl>
                                        <p:attrNameLst>
                                          <p:attrName>ppt_x</p:attrName>
                                        </p:attrNameLst>
                                      </p:cBhvr>
                                      <p:tavLst>
                                        <p:tav tm="0">
                                          <p:val>
                                            <p:strVal val="ppt_x"/>
                                          </p:val>
                                        </p:tav>
                                        <p:tav tm="100000">
                                          <p:val>
                                            <p:strVal val="ppt_x-.2"/>
                                          </p:val>
                                        </p:tav>
                                      </p:tavLst>
                                    </p:anim>
                                    <p:anim calcmode="lin" valueType="num">
                                      <p:cBhvr>
                                        <p:cTn id="48" dur="1000"/>
                                        <p:tgtEl>
                                          <p:spTgt spid="46"/>
                                        </p:tgtEl>
                                        <p:attrNameLst>
                                          <p:attrName>ppt_y</p:attrName>
                                        </p:attrNameLst>
                                      </p:cBhvr>
                                      <p:tavLst>
                                        <p:tav tm="0">
                                          <p:val>
                                            <p:strVal val="ppt_y"/>
                                          </p:val>
                                        </p:tav>
                                        <p:tav tm="100000">
                                          <p:val>
                                            <p:strVal val="ppt_y"/>
                                          </p:val>
                                        </p:tav>
                                      </p:tavLst>
                                    </p:anim>
                                    <p:animEffect transition="out" filter="fade">
                                      <p:cBhvr>
                                        <p:cTn id="49" dur="1000"/>
                                        <p:tgtEl>
                                          <p:spTgt spid="46"/>
                                        </p:tgtEl>
                                      </p:cBhvr>
                                    </p:animEffect>
                                    <p:set>
                                      <p:cBhvr>
                                        <p:cTn id="50" dur="1" fill="hold">
                                          <p:stCondLst>
                                            <p:cond delay="999"/>
                                          </p:stCondLst>
                                        </p:cTn>
                                        <p:tgtEl>
                                          <p:spTgt spid="46"/>
                                        </p:tgtEl>
                                        <p:attrNameLst>
                                          <p:attrName>style.visibility</p:attrName>
                                        </p:attrNameLst>
                                      </p:cBhvr>
                                      <p:to>
                                        <p:strVal val="hidden"/>
                                      </p:to>
                                    </p:set>
                                  </p:childTnLst>
                                  <p:subTnLst>
                                    <p:audio>
                                      <p:cMediaNode>
                                        <p:cTn display="0" masterRel="sameClick">
                                          <p:stCondLst>
                                            <p:cond evt="begin" delay="0">
                                              <p:tn val="44"/>
                                            </p:cond>
                                          </p:stCondLst>
                                          <p:endCondLst>
                                            <p:cond evt="onStopAudio" delay="0">
                                              <p:tgtEl>
                                                <p:sldTgt/>
                                              </p:tgtEl>
                                            </p:cond>
                                          </p:endCondLst>
                                        </p:cTn>
                                        <p:tgtEl>
                                          <p:sndTgt r:embed="rId2" name="click.wav"/>
                                        </p:tgtEl>
                                      </p:cMediaNode>
                                    </p:audio>
                                  </p:subTnLst>
                                </p:cTn>
                              </p:par>
                            </p:childTnLst>
                          </p:cTn>
                        </p:par>
                        <p:par>
                          <p:cTn id="51" fill="hold">
                            <p:stCondLst>
                              <p:cond delay="2000"/>
                            </p:stCondLst>
                            <p:childTnLst>
                              <p:par>
                                <p:cTn id="52" presetID="54" presetClass="exit" presetSubtype="0" decel="100000" fill="hold" grpId="0" nodeType="afterEffect">
                                  <p:stCondLst>
                                    <p:cond delay="0"/>
                                  </p:stCondLst>
                                  <p:childTnLst>
                                    <p:anim calcmode="lin" valueType="num">
                                      <p:cBhvr>
                                        <p:cTn id="53" dur="1000"/>
                                        <p:tgtEl>
                                          <p:spTgt spid="45"/>
                                        </p:tgtEl>
                                        <p:attrNameLst>
                                          <p:attrName>ppt_w</p:attrName>
                                        </p:attrNameLst>
                                      </p:cBhvr>
                                      <p:tavLst>
                                        <p:tav tm="0">
                                          <p:val>
                                            <p:strVal val="ppt_w"/>
                                          </p:val>
                                        </p:tav>
                                        <p:tav tm="100000">
                                          <p:val>
                                            <p:strVal val="ppt_w*0.05"/>
                                          </p:val>
                                        </p:tav>
                                      </p:tavLst>
                                    </p:anim>
                                    <p:anim calcmode="lin" valueType="num">
                                      <p:cBhvr>
                                        <p:cTn id="54" dur="1000"/>
                                        <p:tgtEl>
                                          <p:spTgt spid="45"/>
                                        </p:tgtEl>
                                        <p:attrNameLst>
                                          <p:attrName>ppt_h</p:attrName>
                                        </p:attrNameLst>
                                      </p:cBhvr>
                                      <p:tavLst>
                                        <p:tav tm="0">
                                          <p:val>
                                            <p:strVal val="ppt_h"/>
                                          </p:val>
                                        </p:tav>
                                        <p:tav tm="100000">
                                          <p:val>
                                            <p:strVal val="ppt_h"/>
                                          </p:val>
                                        </p:tav>
                                      </p:tavLst>
                                    </p:anim>
                                    <p:anim calcmode="lin" valueType="num">
                                      <p:cBhvr>
                                        <p:cTn id="55" dur="1000"/>
                                        <p:tgtEl>
                                          <p:spTgt spid="45"/>
                                        </p:tgtEl>
                                        <p:attrNameLst>
                                          <p:attrName>ppt_x</p:attrName>
                                        </p:attrNameLst>
                                      </p:cBhvr>
                                      <p:tavLst>
                                        <p:tav tm="0">
                                          <p:val>
                                            <p:strVal val="ppt_x"/>
                                          </p:val>
                                        </p:tav>
                                        <p:tav tm="100000">
                                          <p:val>
                                            <p:strVal val="ppt_x-.2"/>
                                          </p:val>
                                        </p:tav>
                                      </p:tavLst>
                                    </p:anim>
                                    <p:anim calcmode="lin" valueType="num">
                                      <p:cBhvr>
                                        <p:cTn id="56" dur="1000"/>
                                        <p:tgtEl>
                                          <p:spTgt spid="45"/>
                                        </p:tgtEl>
                                        <p:attrNameLst>
                                          <p:attrName>ppt_y</p:attrName>
                                        </p:attrNameLst>
                                      </p:cBhvr>
                                      <p:tavLst>
                                        <p:tav tm="0">
                                          <p:val>
                                            <p:strVal val="ppt_y"/>
                                          </p:val>
                                        </p:tav>
                                        <p:tav tm="100000">
                                          <p:val>
                                            <p:strVal val="ppt_y"/>
                                          </p:val>
                                        </p:tav>
                                      </p:tavLst>
                                    </p:anim>
                                    <p:animEffect transition="out" filter="fade">
                                      <p:cBhvr>
                                        <p:cTn id="57" dur="1000"/>
                                        <p:tgtEl>
                                          <p:spTgt spid="45"/>
                                        </p:tgtEl>
                                      </p:cBhvr>
                                    </p:animEffect>
                                    <p:set>
                                      <p:cBhvr>
                                        <p:cTn id="58" dur="1" fill="hold">
                                          <p:stCondLst>
                                            <p:cond delay="999"/>
                                          </p:stCondLst>
                                        </p:cTn>
                                        <p:tgtEl>
                                          <p:spTgt spid="45"/>
                                        </p:tgtEl>
                                        <p:attrNameLst>
                                          <p:attrName>style.visibility</p:attrName>
                                        </p:attrNameLst>
                                      </p:cBhvr>
                                      <p:to>
                                        <p:strVal val="hidden"/>
                                      </p:to>
                                    </p:set>
                                  </p:childTnLst>
                                  <p:subTnLst>
                                    <p:audio>
                                      <p:cMediaNode>
                                        <p:cTn display="0" masterRel="sameClick">
                                          <p:stCondLst>
                                            <p:cond evt="begin" delay="0">
                                              <p:tn val="52"/>
                                            </p:cond>
                                          </p:stCondLst>
                                          <p:endCondLst>
                                            <p:cond evt="onStopAudio" delay="0">
                                              <p:tgtEl>
                                                <p:sldTgt/>
                                              </p:tgtEl>
                                            </p:cond>
                                          </p:endCondLst>
                                        </p:cTn>
                                        <p:tgtEl>
                                          <p:sndTgt r:embed="rId2" name="click.wav"/>
                                        </p:tgtEl>
                                      </p:cMediaNode>
                                    </p:audio>
                                  </p:subTnLst>
                                </p:cTn>
                              </p:par>
                            </p:childTnLst>
                          </p:cTn>
                        </p:par>
                        <p:par>
                          <p:cTn id="59" fill="hold">
                            <p:stCondLst>
                              <p:cond delay="3000"/>
                            </p:stCondLst>
                            <p:childTnLst>
                              <p:par>
                                <p:cTn id="60" presetID="54" presetClass="exit" presetSubtype="0" decel="100000" fill="hold" grpId="0" nodeType="afterEffect">
                                  <p:stCondLst>
                                    <p:cond delay="0"/>
                                  </p:stCondLst>
                                  <p:childTnLst>
                                    <p:anim calcmode="lin" valueType="num">
                                      <p:cBhvr>
                                        <p:cTn id="61" dur="1000"/>
                                        <p:tgtEl>
                                          <p:spTgt spid="44"/>
                                        </p:tgtEl>
                                        <p:attrNameLst>
                                          <p:attrName>ppt_w</p:attrName>
                                        </p:attrNameLst>
                                      </p:cBhvr>
                                      <p:tavLst>
                                        <p:tav tm="0">
                                          <p:val>
                                            <p:strVal val="ppt_w"/>
                                          </p:val>
                                        </p:tav>
                                        <p:tav tm="100000">
                                          <p:val>
                                            <p:strVal val="ppt_w*0.05"/>
                                          </p:val>
                                        </p:tav>
                                      </p:tavLst>
                                    </p:anim>
                                    <p:anim calcmode="lin" valueType="num">
                                      <p:cBhvr>
                                        <p:cTn id="62" dur="1000"/>
                                        <p:tgtEl>
                                          <p:spTgt spid="44"/>
                                        </p:tgtEl>
                                        <p:attrNameLst>
                                          <p:attrName>ppt_h</p:attrName>
                                        </p:attrNameLst>
                                      </p:cBhvr>
                                      <p:tavLst>
                                        <p:tav tm="0">
                                          <p:val>
                                            <p:strVal val="ppt_h"/>
                                          </p:val>
                                        </p:tav>
                                        <p:tav tm="100000">
                                          <p:val>
                                            <p:strVal val="ppt_h"/>
                                          </p:val>
                                        </p:tav>
                                      </p:tavLst>
                                    </p:anim>
                                    <p:anim calcmode="lin" valueType="num">
                                      <p:cBhvr>
                                        <p:cTn id="63" dur="1000"/>
                                        <p:tgtEl>
                                          <p:spTgt spid="44"/>
                                        </p:tgtEl>
                                        <p:attrNameLst>
                                          <p:attrName>ppt_x</p:attrName>
                                        </p:attrNameLst>
                                      </p:cBhvr>
                                      <p:tavLst>
                                        <p:tav tm="0">
                                          <p:val>
                                            <p:strVal val="ppt_x"/>
                                          </p:val>
                                        </p:tav>
                                        <p:tav tm="100000">
                                          <p:val>
                                            <p:strVal val="ppt_x-.2"/>
                                          </p:val>
                                        </p:tav>
                                      </p:tavLst>
                                    </p:anim>
                                    <p:anim calcmode="lin" valueType="num">
                                      <p:cBhvr>
                                        <p:cTn id="64" dur="1000"/>
                                        <p:tgtEl>
                                          <p:spTgt spid="44"/>
                                        </p:tgtEl>
                                        <p:attrNameLst>
                                          <p:attrName>ppt_y</p:attrName>
                                        </p:attrNameLst>
                                      </p:cBhvr>
                                      <p:tavLst>
                                        <p:tav tm="0">
                                          <p:val>
                                            <p:strVal val="ppt_y"/>
                                          </p:val>
                                        </p:tav>
                                        <p:tav tm="100000">
                                          <p:val>
                                            <p:strVal val="ppt_y"/>
                                          </p:val>
                                        </p:tav>
                                      </p:tavLst>
                                    </p:anim>
                                    <p:animEffect transition="out" filter="fade">
                                      <p:cBhvr>
                                        <p:cTn id="65" dur="1000"/>
                                        <p:tgtEl>
                                          <p:spTgt spid="44"/>
                                        </p:tgtEl>
                                      </p:cBhvr>
                                    </p:animEffect>
                                    <p:set>
                                      <p:cBhvr>
                                        <p:cTn id="66" dur="1" fill="hold">
                                          <p:stCondLst>
                                            <p:cond delay="999"/>
                                          </p:stCondLst>
                                        </p:cTn>
                                        <p:tgtEl>
                                          <p:spTgt spid="44"/>
                                        </p:tgtEl>
                                        <p:attrNameLst>
                                          <p:attrName>style.visibility</p:attrName>
                                        </p:attrNameLst>
                                      </p:cBhvr>
                                      <p:to>
                                        <p:strVal val="hidden"/>
                                      </p:to>
                                    </p:set>
                                  </p:childTnLst>
                                  <p:subTnLst>
                                    <p:audio>
                                      <p:cMediaNode>
                                        <p:cTn display="0" masterRel="sameClick">
                                          <p:stCondLst>
                                            <p:cond evt="begin" delay="0">
                                              <p:tn val="60"/>
                                            </p:cond>
                                          </p:stCondLst>
                                          <p:endCondLst>
                                            <p:cond evt="onStopAudio" delay="0">
                                              <p:tgtEl>
                                                <p:sldTgt/>
                                              </p:tgtEl>
                                            </p:cond>
                                          </p:endCondLst>
                                        </p:cTn>
                                        <p:tgtEl>
                                          <p:sndTgt r:embed="rId2" name="click.wav"/>
                                        </p:tgtEl>
                                      </p:cMediaNode>
                                    </p:audio>
                                  </p:subTnLst>
                                </p:cTn>
                              </p:par>
                            </p:childTnLst>
                          </p:cTn>
                        </p:par>
                        <p:par>
                          <p:cTn id="67" fill="hold">
                            <p:stCondLst>
                              <p:cond delay="4000"/>
                            </p:stCondLst>
                            <p:childTnLst>
                              <p:par>
                                <p:cTn id="68" presetID="54" presetClass="exit" presetSubtype="0" decel="100000" fill="hold" grpId="0" nodeType="afterEffect">
                                  <p:stCondLst>
                                    <p:cond delay="0"/>
                                  </p:stCondLst>
                                  <p:childTnLst>
                                    <p:anim calcmode="lin" valueType="num">
                                      <p:cBhvr>
                                        <p:cTn id="69" dur="1000"/>
                                        <p:tgtEl>
                                          <p:spTgt spid="43"/>
                                        </p:tgtEl>
                                        <p:attrNameLst>
                                          <p:attrName>ppt_w</p:attrName>
                                        </p:attrNameLst>
                                      </p:cBhvr>
                                      <p:tavLst>
                                        <p:tav tm="0">
                                          <p:val>
                                            <p:strVal val="ppt_w"/>
                                          </p:val>
                                        </p:tav>
                                        <p:tav tm="100000">
                                          <p:val>
                                            <p:strVal val="ppt_w*0.05"/>
                                          </p:val>
                                        </p:tav>
                                      </p:tavLst>
                                    </p:anim>
                                    <p:anim calcmode="lin" valueType="num">
                                      <p:cBhvr>
                                        <p:cTn id="70" dur="1000"/>
                                        <p:tgtEl>
                                          <p:spTgt spid="43"/>
                                        </p:tgtEl>
                                        <p:attrNameLst>
                                          <p:attrName>ppt_h</p:attrName>
                                        </p:attrNameLst>
                                      </p:cBhvr>
                                      <p:tavLst>
                                        <p:tav tm="0">
                                          <p:val>
                                            <p:strVal val="ppt_h"/>
                                          </p:val>
                                        </p:tav>
                                        <p:tav tm="100000">
                                          <p:val>
                                            <p:strVal val="ppt_h"/>
                                          </p:val>
                                        </p:tav>
                                      </p:tavLst>
                                    </p:anim>
                                    <p:anim calcmode="lin" valueType="num">
                                      <p:cBhvr>
                                        <p:cTn id="71" dur="1000"/>
                                        <p:tgtEl>
                                          <p:spTgt spid="43"/>
                                        </p:tgtEl>
                                        <p:attrNameLst>
                                          <p:attrName>ppt_x</p:attrName>
                                        </p:attrNameLst>
                                      </p:cBhvr>
                                      <p:tavLst>
                                        <p:tav tm="0">
                                          <p:val>
                                            <p:strVal val="ppt_x"/>
                                          </p:val>
                                        </p:tav>
                                        <p:tav tm="100000">
                                          <p:val>
                                            <p:strVal val="ppt_x-.2"/>
                                          </p:val>
                                        </p:tav>
                                      </p:tavLst>
                                    </p:anim>
                                    <p:anim calcmode="lin" valueType="num">
                                      <p:cBhvr>
                                        <p:cTn id="72" dur="1000"/>
                                        <p:tgtEl>
                                          <p:spTgt spid="43"/>
                                        </p:tgtEl>
                                        <p:attrNameLst>
                                          <p:attrName>ppt_y</p:attrName>
                                        </p:attrNameLst>
                                      </p:cBhvr>
                                      <p:tavLst>
                                        <p:tav tm="0">
                                          <p:val>
                                            <p:strVal val="ppt_y"/>
                                          </p:val>
                                        </p:tav>
                                        <p:tav tm="100000">
                                          <p:val>
                                            <p:strVal val="ppt_y"/>
                                          </p:val>
                                        </p:tav>
                                      </p:tavLst>
                                    </p:anim>
                                    <p:animEffect transition="out" filter="fade">
                                      <p:cBhvr>
                                        <p:cTn id="73" dur="1000"/>
                                        <p:tgtEl>
                                          <p:spTgt spid="43"/>
                                        </p:tgtEl>
                                      </p:cBhvr>
                                    </p:animEffect>
                                    <p:set>
                                      <p:cBhvr>
                                        <p:cTn id="74" dur="1" fill="hold">
                                          <p:stCondLst>
                                            <p:cond delay="999"/>
                                          </p:stCondLst>
                                        </p:cTn>
                                        <p:tgtEl>
                                          <p:spTgt spid="43"/>
                                        </p:tgtEl>
                                        <p:attrNameLst>
                                          <p:attrName>style.visibility</p:attrName>
                                        </p:attrNameLst>
                                      </p:cBhvr>
                                      <p:to>
                                        <p:strVal val="hidden"/>
                                      </p:to>
                                    </p:set>
                                  </p:childTnLst>
                                  <p:subTnLst>
                                    <p:audio>
                                      <p:cMediaNode>
                                        <p:cTn display="0" masterRel="sameClick">
                                          <p:stCondLst>
                                            <p:cond evt="begin" delay="0">
                                              <p:tn val="68"/>
                                            </p:cond>
                                          </p:stCondLst>
                                          <p:endCondLst>
                                            <p:cond evt="onStopAudio" delay="0">
                                              <p:tgtEl>
                                                <p:sldTgt/>
                                              </p:tgtEl>
                                            </p:cond>
                                          </p:endCondLst>
                                        </p:cTn>
                                        <p:tgtEl>
                                          <p:sndTgt r:embed="rId2" name="click.wav"/>
                                        </p:tgtEl>
                                      </p:cMediaNode>
                                    </p:audio>
                                  </p:subTnLst>
                                </p:cTn>
                              </p:par>
                            </p:childTnLst>
                          </p:cTn>
                        </p:par>
                        <p:par>
                          <p:cTn id="75" fill="hold">
                            <p:stCondLst>
                              <p:cond delay="5000"/>
                            </p:stCondLst>
                            <p:childTnLst>
                              <p:par>
                                <p:cTn id="76" presetID="54" presetClass="exit" presetSubtype="0" decel="100000" fill="hold" grpId="0" nodeType="afterEffect">
                                  <p:stCondLst>
                                    <p:cond delay="0"/>
                                  </p:stCondLst>
                                  <p:childTnLst>
                                    <p:anim calcmode="lin" valueType="num">
                                      <p:cBhvr>
                                        <p:cTn id="77" dur="1000"/>
                                        <p:tgtEl>
                                          <p:spTgt spid="42"/>
                                        </p:tgtEl>
                                        <p:attrNameLst>
                                          <p:attrName>ppt_w</p:attrName>
                                        </p:attrNameLst>
                                      </p:cBhvr>
                                      <p:tavLst>
                                        <p:tav tm="0">
                                          <p:val>
                                            <p:strVal val="ppt_w"/>
                                          </p:val>
                                        </p:tav>
                                        <p:tav tm="100000">
                                          <p:val>
                                            <p:strVal val="ppt_w*0.05"/>
                                          </p:val>
                                        </p:tav>
                                      </p:tavLst>
                                    </p:anim>
                                    <p:anim calcmode="lin" valueType="num">
                                      <p:cBhvr>
                                        <p:cTn id="78" dur="1000"/>
                                        <p:tgtEl>
                                          <p:spTgt spid="42"/>
                                        </p:tgtEl>
                                        <p:attrNameLst>
                                          <p:attrName>ppt_h</p:attrName>
                                        </p:attrNameLst>
                                      </p:cBhvr>
                                      <p:tavLst>
                                        <p:tav tm="0">
                                          <p:val>
                                            <p:strVal val="ppt_h"/>
                                          </p:val>
                                        </p:tav>
                                        <p:tav tm="100000">
                                          <p:val>
                                            <p:strVal val="ppt_h"/>
                                          </p:val>
                                        </p:tav>
                                      </p:tavLst>
                                    </p:anim>
                                    <p:anim calcmode="lin" valueType="num">
                                      <p:cBhvr>
                                        <p:cTn id="79" dur="1000"/>
                                        <p:tgtEl>
                                          <p:spTgt spid="42"/>
                                        </p:tgtEl>
                                        <p:attrNameLst>
                                          <p:attrName>ppt_x</p:attrName>
                                        </p:attrNameLst>
                                      </p:cBhvr>
                                      <p:tavLst>
                                        <p:tav tm="0">
                                          <p:val>
                                            <p:strVal val="ppt_x"/>
                                          </p:val>
                                        </p:tav>
                                        <p:tav tm="100000">
                                          <p:val>
                                            <p:strVal val="ppt_x-.2"/>
                                          </p:val>
                                        </p:tav>
                                      </p:tavLst>
                                    </p:anim>
                                    <p:anim calcmode="lin" valueType="num">
                                      <p:cBhvr>
                                        <p:cTn id="80" dur="1000"/>
                                        <p:tgtEl>
                                          <p:spTgt spid="42"/>
                                        </p:tgtEl>
                                        <p:attrNameLst>
                                          <p:attrName>ppt_y</p:attrName>
                                        </p:attrNameLst>
                                      </p:cBhvr>
                                      <p:tavLst>
                                        <p:tav tm="0">
                                          <p:val>
                                            <p:strVal val="ppt_y"/>
                                          </p:val>
                                        </p:tav>
                                        <p:tav tm="100000">
                                          <p:val>
                                            <p:strVal val="ppt_y"/>
                                          </p:val>
                                        </p:tav>
                                      </p:tavLst>
                                    </p:anim>
                                    <p:animEffect transition="out" filter="fade">
                                      <p:cBhvr>
                                        <p:cTn id="81" dur="1000"/>
                                        <p:tgtEl>
                                          <p:spTgt spid="42"/>
                                        </p:tgtEl>
                                      </p:cBhvr>
                                    </p:animEffect>
                                    <p:set>
                                      <p:cBhvr>
                                        <p:cTn id="82" dur="1" fill="hold">
                                          <p:stCondLst>
                                            <p:cond delay="999"/>
                                          </p:stCondLst>
                                        </p:cTn>
                                        <p:tgtEl>
                                          <p:spTgt spid="42"/>
                                        </p:tgtEl>
                                        <p:attrNameLst>
                                          <p:attrName>style.visibility</p:attrName>
                                        </p:attrNameLst>
                                      </p:cBhvr>
                                      <p:to>
                                        <p:strVal val="hidden"/>
                                      </p:to>
                                    </p:set>
                                  </p:childTnLst>
                                  <p:subTnLst>
                                    <p:audio>
                                      <p:cMediaNode>
                                        <p:cTn display="0" masterRel="sameClick">
                                          <p:stCondLst>
                                            <p:cond evt="begin" delay="0">
                                              <p:tn val="76"/>
                                            </p:cond>
                                          </p:stCondLst>
                                          <p:endCondLst>
                                            <p:cond evt="onStopAudio" delay="0">
                                              <p:tgtEl>
                                                <p:sldTgt/>
                                              </p:tgtEl>
                                            </p:cond>
                                          </p:endCondLst>
                                        </p:cTn>
                                        <p:tgtEl>
                                          <p:sndTgt r:embed="rId2" name="click.wav"/>
                                        </p:tgtEl>
                                      </p:cMediaNode>
                                    </p:audio>
                                  </p:subTnLst>
                                </p:cTn>
                              </p:par>
                            </p:childTnLst>
                          </p:cTn>
                        </p:par>
                        <p:par>
                          <p:cTn id="83" fill="hold">
                            <p:stCondLst>
                              <p:cond delay="6000"/>
                            </p:stCondLst>
                            <p:childTnLst>
                              <p:par>
                                <p:cTn id="84" presetID="54" presetClass="exit" presetSubtype="0" decel="100000" fill="hold" grpId="0" nodeType="afterEffect">
                                  <p:stCondLst>
                                    <p:cond delay="0"/>
                                  </p:stCondLst>
                                  <p:childTnLst>
                                    <p:anim calcmode="lin" valueType="num">
                                      <p:cBhvr>
                                        <p:cTn id="85" dur="1000"/>
                                        <p:tgtEl>
                                          <p:spTgt spid="41"/>
                                        </p:tgtEl>
                                        <p:attrNameLst>
                                          <p:attrName>ppt_w</p:attrName>
                                        </p:attrNameLst>
                                      </p:cBhvr>
                                      <p:tavLst>
                                        <p:tav tm="0">
                                          <p:val>
                                            <p:strVal val="ppt_w"/>
                                          </p:val>
                                        </p:tav>
                                        <p:tav tm="100000">
                                          <p:val>
                                            <p:strVal val="ppt_w*0.05"/>
                                          </p:val>
                                        </p:tav>
                                      </p:tavLst>
                                    </p:anim>
                                    <p:anim calcmode="lin" valueType="num">
                                      <p:cBhvr>
                                        <p:cTn id="86" dur="1000"/>
                                        <p:tgtEl>
                                          <p:spTgt spid="41"/>
                                        </p:tgtEl>
                                        <p:attrNameLst>
                                          <p:attrName>ppt_h</p:attrName>
                                        </p:attrNameLst>
                                      </p:cBhvr>
                                      <p:tavLst>
                                        <p:tav tm="0">
                                          <p:val>
                                            <p:strVal val="ppt_h"/>
                                          </p:val>
                                        </p:tav>
                                        <p:tav tm="100000">
                                          <p:val>
                                            <p:strVal val="ppt_h"/>
                                          </p:val>
                                        </p:tav>
                                      </p:tavLst>
                                    </p:anim>
                                    <p:anim calcmode="lin" valueType="num">
                                      <p:cBhvr>
                                        <p:cTn id="87" dur="1000"/>
                                        <p:tgtEl>
                                          <p:spTgt spid="41"/>
                                        </p:tgtEl>
                                        <p:attrNameLst>
                                          <p:attrName>ppt_x</p:attrName>
                                        </p:attrNameLst>
                                      </p:cBhvr>
                                      <p:tavLst>
                                        <p:tav tm="0">
                                          <p:val>
                                            <p:strVal val="ppt_x"/>
                                          </p:val>
                                        </p:tav>
                                        <p:tav tm="100000">
                                          <p:val>
                                            <p:strVal val="ppt_x-.2"/>
                                          </p:val>
                                        </p:tav>
                                      </p:tavLst>
                                    </p:anim>
                                    <p:anim calcmode="lin" valueType="num">
                                      <p:cBhvr>
                                        <p:cTn id="88" dur="1000"/>
                                        <p:tgtEl>
                                          <p:spTgt spid="41"/>
                                        </p:tgtEl>
                                        <p:attrNameLst>
                                          <p:attrName>ppt_y</p:attrName>
                                        </p:attrNameLst>
                                      </p:cBhvr>
                                      <p:tavLst>
                                        <p:tav tm="0">
                                          <p:val>
                                            <p:strVal val="ppt_y"/>
                                          </p:val>
                                        </p:tav>
                                        <p:tav tm="100000">
                                          <p:val>
                                            <p:strVal val="ppt_y"/>
                                          </p:val>
                                        </p:tav>
                                      </p:tavLst>
                                    </p:anim>
                                    <p:animEffect transition="out" filter="fade">
                                      <p:cBhvr>
                                        <p:cTn id="89" dur="1000"/>
                                        <p:tgtEl>
                                          <p:spTgt spid="41"/>
                                        </p:tgtEl>
                                      </p:cBhvr>
                                    </p:animEffect>
                                    <p:set>
                                      <p:cBhvr>
                                        <p:cTn id="90" dur="1" fill="hold">
                                          <p:stCondLst>
                                            <p:cond delay="999"/>
                                          </p:stCondLst>
                                        </p:cTn>
                                        <p:tgtEl>
                                          <p:spTgt spid="41"/>
                                        </p:tgtEl>
                                        <p:attrNameLst>
                                          <p:attrName>style.visibility</p:attrName>
                                        </p:attrNameLst>
                                      </p:cBhvr>
                                      <p:to>
                                        <p:strVal val="hidden"/>
                                      </p:to>
                                    </p:set>
                                  </p:childTnLst>
                                  <p:subTnLst>
                                    <p:audio>
                                      <p:cMediaNode>
                                        <p:cTn display="0" masterRel="sameClick">
                                          <p:stCondLst>
                                            <p:cond evt="begin" delay="0">
                                              <p:tn val="84"/>
                                            </p:cond>
                                          </p:stCondLst>
                                          <p:endCondLst>
                                            <p:cond evt="onStopAudio" delay="0">
                                              <p:tgtEl>
                                                <p:sldTgt/>
                                              </p:tgtEl>
                                            </p:cond>
                                          </p:endCondLst>
                                        </p:cTn>
                                        <p:tgtEl>
                                          <p:sndTgt r:embed="rId2" name="click.wav"/>
                                        </p:tgtEl>
                                      </p:cMediaNode>
                                    </p:audio>
                                  </p:subTnLst>
                                </p:cTn>
                              </p:par>
                            </p:childTnLst>
                          </p:cTn>
                        </p:par>
                        <p:par>
                          <p:cTn id="91" fill="hold">
                            <p:stCondLst>
                              <p:cond delay="7000"/>
                            </p:stCondLst>
                            <p:childTnLst>
                              <p:par>
                                <p:cTn id="92" presetID="54" presetClass="exit" presetSubtype="0" decel="100000" fill="hold" grpId="0" nodeType="afterEffect">
                                  <p:stCondLst>
                                    <p:cond delay="0"/>
                                  </p:stCondLst>
                                  <p:childTnLst>
                                    <p:anim calcmode="lin" valueType="num">
                                      <p:cBhvr>
                                        <p:cTn id="93" dur="1000"/>
                                        <p:tgtEl>
                                          <p:spTgt spid="40"/>
                                        </p:tgtEl>
                                        <p:attrNameLst>
                                          <p:attrName>ppt_w</p:attrName>
                                        </p:attrNameLst>
                                      </p:cBhvr>
                                      <p:tavLst>
                                        <p:tav tm="0">
                                          <p:val>
                                            <p:strVal val="ppt_w"/>
                                          </p:val>
                                        </p:tav>
                                        <p:tav tm="100000">
                                          <p:val>
                                            <p:strVal val="ppt_w*0.05"/>
                                          </p:val>
                                        </p:tav>
                                      </p:tavLst>
                                    </p:anim>
                                    <p:anim calcmode="lin" valueType="num">
                                      <p:cBhvr>
                                        <p:cTn id="94" dur="1000"/>
                                        <p:tgtEl>
                                          <p:spTgt spid="40"/>
                                        </p:tgtEl>
                                        <p:attrNameLst>
                                          <p:attrName>ppt_h</p:attrName>
                                        </p:attrNameLst>
                                      </p:cBhvr>
                                      <p:tavLst>
                                        <p:tav tm="0">
                                          <p:val>
                                            <p:strVal val="ppt_h"/>
                                          </p:val>
                                        </p:tav>
                                        <p:tav tm="100000">
                                          <p:val>
                                            <p:strVal val="ppt_h"/>
                                          </p:val>
                                        </p:tav>
                                      </p:tavLst>
                                    </p:anim>
                                    <p:anim calcmode="lin" valueType="num">
                                      <p:cBhvr>
                                        <p:cTn id="95" dur="1000"/>
                                        <p:tgtEl>
                                          <p:spTgt spid="40"/>
                                        </p:tgtEl>
                                        <p:attrNameLst>
                                          <p:attrName>ppt_x</p:attrName>
                                        </p:attrNameLst>
                                      </p:cBhvr>
                                      <p:tavLst>
                                        <p:tav tm="0">
                                          <p:val>
                                            <p:strVal val="ppt_x"/>
                                          </p:val>
                                        </p:tav>
                                        <p:tav tm="100000">
                                          <p:val>
                                            <p:strVal val="ppt_x-.2"/>
                                          </p:val>
                                        </p:tav>
                                      </p:tavLst>
                                    </p:anim>
                                    <p:anim calcmode="lin" valueType="num">
                                      <p:cBhvr>
                                        <p:cTn id="96" dur="1000"/>
                                        <p:tgtEl>
                                          <p:spTgt spid="40"/>
                                        </p:tgtEl>
                                        <p:attrNameLst>
                                          <p:attrName>ppt_y</p:attrName>
                                        </p:attrNameLst>
                                      </p:cBhvr>
                                      <p:tavLst>
                                        <p:tav tm="0">
                                          <p:val>
                                            <p:strVal val="ppt_y"/>
                                          </p:val>
                                        </p:tav>
                                        <p:tav tm="100000">
                                          <p:val>
                                            <p:strVal val="ppt_y"/>
                                          </p:val>
                                        </p:tav>
                                      </p:tavLst>
                                    </p:anim>
                                    <p:animEffect transition="out" filter="fade">
                                      <p:cBhvr>
                                        <p:cTn id="97" dur="1000"/>
                                        <p:tgtEl>
                                          <p:spTgt spid="40"/>
                                        </p:tgtEl>
                                      </p:cBhvr>
                                    </p:animEffect>
                                    <p:set>
                                      <p:cBhvr>
                                        <p:cTn id="98" dur="1" fill="hold">
                                          <p:stCondLst>
                                            <p:cond delay="999"/>
                                          </p:stCondLst>
                                        </p:cTn>
                                        <p:tgtEl>
                                          <p:spTgt spid="40"/>
                                        </p:tgtEl>
                                        <p:attrNameLst>
                                          <p:attrName>style.visibility</p:attrName>
                                        </p:attrNameLst>
                                      </p:cBhvr>
                                      <p:to>
                                        <p:strVal val="hidden"/>
                                      </p:to>
                                    </p:set>
                                  </p:childTnLst>
                                  <p:subTnLst>
                                    <p:audio>
                                      <p:cMediaNode>
                                        <p:cTn display="0" masterRel="sameClick">
                                          <p:stCondLst>
                                            <p:cond evt="begin" delay="0">
                                              <p:tn val="92"/>
                                            </p:cond>
                                          </p:stCondLst>
                                          <p:endCondLst>
                                            <p:cond evt="onStopAudio" delay="0">
                                              <p:tgtEl>
                                                <p:sldTgt/>
                                              </p:tgtEl>
                                            </p:cond>
                                          </p:endCondLst>
                                        </p:cTn>
                                        <p:tgtEl>
                                          <p:sndTgt r:embed="rId2" name="click.wav"/>
                                        </p:tgtEl>
                                      </p:cMediaNode>
                                    </p:audio>
                                  </p:subTnLst>
                                </p:cTn>
                              </p:par>
                            </p:childTnLst>
                          </p:cTn>
                        </p:par>
                        <p:par>
                          <p:cTn id="99" fill="hold">
                            <p:stCondLst>
                              <p:cond delay="8000"/>
                            </p:stCondLst>
                            <p:childTnLst>
                              <p:par>
                                <p:cTn id="100" presetID="54" presetClass="exit" presetSubtype="0" decel="100000" fill="hold" grpId="0" nodeType="afterEffect">
                                  <p:stCondLst>
                                    <p:cond delay="0"/>
                                  </p:stCondLst>
                                  <p:childTnLst>
                                    <p:anim calcmode="lin" valueType="num">
                                      <p:cBhvr>
                                        <p:cTn id="101" dur="1000"/>
                                        <p:tgtEl>
                                          <p:spTgt spid="39"/>
                                        </p:tgtEl>
                                        <p:attrNameLst>
                                          <p:attrName>ppt_w</p:attrName>
                                        </p:attrNameLst>
                                      </p:cBhvr>
                                      <p:tavLst>
                                        <p:tav tm="0">
                                          <p:val>
                                            <p:strVal val="ppt_w"/>
                                          </p:val>
                                        </p:tav>
                                        <p:tav tm="100000">
                                          <p:val>
                                            <p:strVal val="ppt_w*0.05"/>
                                          </p:val>
                                        </p:tav>
                                      </p:tavLst>
                                    </p:anim>
                                    <p:anim calcmode="lin" valueType="num">
                                      <p:cBhvr>
                                        <p:cTn id="102" dur="1000"/>
                                        <p:tgtEl>
                                          <p:spTgt spid="39"/>
                                        </p:tgtEl>
                                        <p:attrNameLst>
                                          <p:attrName>ppt_h</p:attrName>
                                        </p:attrNameLst>
                                      </p:cBhvr>
                                      <p:tavLst>
                                        <p:tav tm="0">
                                          <p:val>
                                            <p:strVal val="ppt_h"/>
                                          </p:val>
                                        </p:tav>
                                        <p:tav tm="100000">
                                          <p:val>
                                            <p:strVal val="ppt_h"/>
                                          </p:val>
                                        </p:tav>
                                      </p:tavLst>
                                    </p:anim>
                                    <p:anim calcmode="lin" valueType="num">
                                      <p:cBhvr>
                                        <p:cTn id="103" dur="1000"/>
                                        <p:tgtEl>
                                          <p:spTgt spid="39"/>
                                        </p:tgtEl>
                                        <p:attrNameLst>
                                          <p:attrName>ppt_x</p:attrName>
                                        </p:attrNameLst>
                                      </p:cBhvr>
                                      <p:tavLst>
                                        <p:tav tm="0">
                                          <p:val>
                                            <p:strVal val="ppt_x"/>
                                          </p:val>
                                        </p:tav>
                                        <p:tav tm="100000">
                                          <p:val>
                                            <p:strVal val="ppt_x-.2"/>
                                          </p:val>
                                        </p:tav>
                                      </p:tavLst>
                                    </p:anim>
                                    <p:anim calcmode="lin" valueType="num">
                                      <p:cBhvr>
                                        <p:cTn id="104" dur="1000"/>
                                        <p:tgtEl>
                                          <p:spTgt spid="39"/>
                                        </p:tgtEl>
                                        <p:attrNameLst>
                                          <p:attrName>ppt_y</p:attrName>
                                        </p:attrNameLst>
                                      </p:cBhvr>
                                      <p:tavLst>
                                        <p:tav tm="0">
                                          <p:val>
                                            <p:strVal val="ppt_y"/>
                                          </p:val>
                                        </p:tav>
                                        <p:tav tm="100000">
                                          <p:val>
                                            <p:strVal val="ppt_y"/>
                                          </p:val>
                                        </p:tav>
                                      </p:tavLst>
                                    </p:anim>
                                    <p:animEffect transition="out" filter="fade">
                                      <p:cBhvr>
                                        <p:cTn id="105" dur="1000"/>
                                        <p:tgtEl>
                                          <p:spTgt spid="39"/>
                                        </p:tgtEl>
                                      </p:cBhvr>
                                    </p:animEffect>
                                    <p:set>
                                      <p:cBhvr>
                                        <p:cTn id="106" dur="1" fill="hold">
                                          <p:stCondLst>
                                            <p:cond delay="999"/>
                                          </p:stCondLst>
                                        </p:cTn>
                                        <p:tgtEl>
                                          <p:spTgt spid="39"/>
                                        </p:tgtEl>
                                        <p:attrNameLst>
                                          <p:attrName>style.visibility</p:attrName>
                                        </p:attrNameLst>
                                      </p:cBhvr>
                                      <p:to>
                                        <p:strVal val="hidden"/>
                                      </p:to>
                                    </p:set>
                                  </p:childTnLst>
                                  <p:subTnLst>
                                    <p:audio>
                                      <p:cMediaNode>
                                        <p:cTn display="0" masterRel="sameClick">
                                          <p:stCondLst>
                                            <p:cond evt="begin" delay="0">
                                              <p:tn val="100"/>
                                            </p:cond>
                                          </p:stCondLst>
                                          <p:endCondLst>
                                            <p:cond evt="onStopAudio" delay="0">
                                              <p:tgtEl>
                                                <p:sldTgt/>
                                              </p:tgtEl>
                                            </p:cond>
                                          </p:endCondLst>
                                        </p:cTn>
                                        <p:tgtEl>
                                          <p:sndTgt r:embed="rId2" name="click.wav"/>
                                        </p:tgtEl>
                                      </p:cMediaNode>
                                    </p:audio>
                                  </p:subTnLst>
                                </p:cTn>
                              </p:par>
                            </p:childTnLst>
                          </p:cTn>
                        </p:par>
                        <p:par>
                          <p:cTn id="107" fill="hold">
                            <p:stCondLst>
                              <p:cond delay="9000"/>
                            </p:stCondLst>
                            <p:childTnLst>
                              <p:par>
                                <p:cTn id="108" presetID="54" presetClass="exit" presetSubtype="0" decel="100000" fill="hold" grpId="0" nodeType="afterEffect">
                                  <p:stCondLst>
                                    <p:cond delay="0"/>
                                  </p:stCondLst>
                                  <p:childTnLst>
                                    <p:anim calcmode="lin" valueType="num">
                                      <p:cBhvr>
                                        <p:cTn id="109" dur="1000"/>
                                        <p:tgtEl>
                                          <p:spTgt spid="38"/>
                                        </p:tgtEl>
                                        <p:attrNameLst>
                                          <p:attrName>ppt_w</p:attrName>
                                        </p:attrNameLst>
                                      </p:cBhvr>
                                      <p:tavLst>
                                        <p:tav tm="0">
                                          <p:val>
                                            <p:strVal val="ppt_w"/>
                                          </p:val>
                                        </p:tav>
                                        <p:tav tm="100000">
                                          <p:val>
                                            <p:strVal val="ppt_w*0.05"/>
                                          </p:val>
                                        </p:tav>
                                      </p:tavLst>
                                    </p:anim>
                                    <p:anim calcmode="lin" valueType="num">
                                      <p:cBhvr>
                                        <p:cTn id="110" dur="1000"/>
                                        <p:tgtEl>
                                          <p:spTgt spid="38"/>
                                        </p:tgtEl>
                                        <p:attrNameLst>
                                          <p:attrName>ppt_h</p:attrName>
                                        </p:attrNameLst>
                                      </p:cBhvr>
                                      <p:tavLst>
                                        <p:tav tm="0">
                                          <p:val>
                                            <p:strVal val="ppt_h"/>
                                          </p:val>
                                        </p:tav>
                                        <p:tav tm="100000">
                                          <p:val>
                                            <p:strVal val="ppt_h"/>
                                          </p:val>
                                        </p:tav>
                                      </p:tavLst>
                                    </p:anim>
                                    <p:anim calcmode="lin" valueType="num">
                                      <p:cBhvr>
                                        <p:cTn id="111" dur="1000"/>
                                        <p:tgtEl>
                                          <p:spTgt spid="38"/>
                                        </p:tgtEl>
                                        <p:attrNameLst>
                                          <p:attrName>ppt_x</p:attrName>
                                        </p:attrNameLst>
                                      </p:cBhvr>
                                      <p:tavLst>
                                        <p:tav tm="0">
                                          <p:val>
                                            <p:strVal val="ppt_x"/>
                                          </p:val>
                                        </p:tav>
                                        <p:tav tm="100000">
                                          <p:val>
                                            <p:strVal val="ppt_x-.2"/>
                                          </p:val>
                                        </p:tav>
                                      </p:tavLst>
                                    </p:anim>
                                    <p:anim calcmode="lin" valueType="num">
                                      <p:cBhvr>
                                        <p:cTn id="112" dur="1000"/>
                                        <p:tgtEl>
                                          <p:spTgt spid="38"/>
                                        </p:tgtEl>
                                        <p:attrNameLst>
                                          <p:attrName>ppt_y</p:attrName>
                                        </p:attrNameLst>
                                      </p:cBhvr>
                                      <p:tavLst>
                                        <p:tav tm="0">
                                          <p:val>
                                            <p:strVal val="ppt_y"/>
                                          </p:val>
                                        </p:tav>
                                        <p:tav tm="100000">
                                          <p:val>
                                            <p:strVal val="ppt_y"/>
                                          </p:val>
                                        </p:tav>
                                      </p:tavLst>
                                    </p:anim>
                                    <p:animEffect transition="out" filter="fade">
                                      <p:cBhvr>
                                        <p:cTn id="113" dur="1000"/>
                                        <p:tgtEl>
                                          <p:spTgt spid="38"/>
                                        </p:tgtEl>
                                      </p:cBhvr>
                                    </p:animEffect>
                                    <p:set>
                                      <p:cBhvr>
                                        <p:cTn id="114" dur="1" fill="hold">
                                          <p:stCondLst>
                                            <p:cond delay="999"/>
                                          </p:stCondLst>
                                        </p:cTn>
                                        <p:tgtEl>
                                          <p:spTgt spid="38"/>
                                        </p:tgtEl>
                                        <p:attrNameLst>
                                          <p:attrName>style.visibility</p:attrName>
                                        </p:attrNameLst>
                                      </p:cBhvr>
                                      <p:to>
                                        <p:strVal val="hidden"/>
                                      </p:to>
                                    </p:set>
                                  </p:childTnLst>
                                  <p:subTnLst>
                                    <p:audio>
                                      <p:cMediaNode>
                                        <p:cTn display="0" masterRel="sameClick">
                                          <p:stCondLst>
                                            <p:cond evt="begin" delay="0">
                                              <p:tn val="108"/>
                                            </p:cond>
                                          </p:stCondLst>
                                          <p:endCondLst>
                                            <p:cond evt="onStopAudio" delay="0">
                                              <p:tgtEl>
                                                <p:sldTgt/>
                                              </p:tgtEl>
                                            </p:cond>
                                          </p:endCondLst>
                                        </p:cTn>
                                        <p:tgtEl>
                                          <p:sndTgt r:embed="rId2" name="click.wav"/>
                                        </p:tgtEl>
                                      </p:cMediaNode>
                                    </p:audio>
                                  </p:subTnLst>
                                </p:cTn>
                              </p:par>
                            </p:childTnLst>
                          </p:cTn>
                        </p:par>
                        <p:par>
                          <p:cTn id="115" fill="hold">
                            <p:stCondLst>
                              <p:cond delay="10000"/>
                            </p:stCondLst>
                            <p:childTnLst>
                              <p:par>
                                <p:cTn id="116" presetID="54" presetClass="exit" presetSubtype="0" decel="100000" fill="hold" grpId="0" nodeType="afterEffect">
                                  <p:stCondLst>
                                    <p:cond delay="0"/>
                                  </p:stCondLst>
                                  <p:childTnLst>
                                    <p:anim calcmode="lin" valueType="num">
                                      <p:cBhvr>
                                        <p:cTn id="117" dur="1000"/>
                                        <p:tgtEl>
                                          <p:spTgt spid="37"/>
                                        </p:tgtEl>
                                        <p:attrNameLst>
                                          <p:attrName>ppt_w</p:attrName>
                                        </p:attrNameLst>
                                      </p:cBhvr>
                                      <p:tavLst>
                                        <p:tav tm="0">
                                          <p:val>
                                            <p:strVal val="ppt_w"/>
                                          </p:val>
                                        </p:tav>
                                        <p:tav tm="100000">
                                          <p:val>
                                            <p:strVal val="ppt_w*0.05"/>
                                          </p:val>
                                        </p:tav>
                                      </p:tavLst>
                                    </p:anim>
                                    <p:anim calcmode="lin" valueType="num">
                                      <p:cBhvr>
                                        <p:cTn id="118" dur="1000"/>
                                        <p:tgtEl>
                                          <p:spTgt spid="37"/>
                                        </p:tgtEl>
                                        <p:attrNameLst>
                                          <p:attrName>ppt_h</p:attrName>
                                        </p:attrNameLst>
                                      </p:cBhvr>
                                      <p:tavLst>
                                        <p:tav tm="0">
                                          <p:val>
                                            <p:strVal val="ppt_h"/>
                                          </p:val>
                                        </p:tav>
                                        <p:tav tm="100000">
                                          <p:val>
                                            <p:strVal val="ppt_h"/>
                                          </p:val>
                                        </p:tav>
                                      </p:tavLst>
                                    </p:anim>
                                    <p:anim calcmode="lin" valueType="num">
                                      <p:cBhvr>
                                        <p:cTn id="119" dur="1000"/>
                                        <p:tgtEl>
                                          <p:spTgt spid="37"/>
                                        </p:tgtEl>
                                        <p:attrNameLst>
                                          <p:attrName>ppt_x</p:attrName>
                                        </p:attrNameLst>
                                      </p:cBhvr>
                                      <p:tavLst>
                                        <p:tav tm="0">
                                          <p:val>
                                            <p:strVal val="ppt_x"/>
                                          </p:val>
                                        </p:tav>
                                        <p:tav tm="100000">
                                          <p:val>
                                            <p:strVal val="ppt_x-.2"/>
                                          </p:val>
                                        </p:tav>
                                      </p:tavLst>
                                    </p:anim>
                                    <p:anim calcmode="lin" valueType="num">
                                      <p:cBhvr>
                                        <p:cTn id="120" dur="1000"/>
                                        <p:tgtEl>
                                          <p:spTgt spid="37"/>
                                        </p:tgtEl>
                                        <p:attrNameLst>
                                          <p:attrName>ppt_y</p:attrName>
                                        </p:attrNameLst>
                                      </p:cBhvr>
                                      <p:tavLst>
                                        <p:tav tm="0">
                                          <p:val>
                                            <p:strVal val="ppt_y"/>
                                          </p:val>
                                        </p:tav>
                                        <p:tav tm="100000">
                                          <p:val>
                                            <p:strVal val="ppt_y"/>
                                          </p:val>
                                        </p:tav>
                                      </p:tavLst>
                                    </p:anim>
                                    <p:animEffect transition="out" filter="fade">
                                      <p:cBhvr>
                                        <p:cTn id="121" dur="1000"/>
                                        <p:tgtEl>
                                          <p:spTgt spid="37"/>
                                        </p:tgtEl>
                                      </p:cBhvr>
                                    </p:animEffect>
                                    <p:set>
                                      <p:cBhvr>
                                        <p:cTn id="122" dur="1" fill="hold">
                                          <p:stCondLst>
                                            <p:cond delay="999"/>
                                          </p:stCondLst>
                                        </p:cTn>
                                        <p:tgtEl>
                                          <p:spTgt spid="37"/>
                                        </p:tgtEl>
                                        <p:attrNameLst>
                                          <p:attrName>style.visibility</p:attrName>
                                        </p:attrNameLst>
                                      </p:cBhvr>
                                      <p:to>
                                        <p:strVal val="hidden"/>
                                      </p:to>
                                    </p:set>
                                  </p:childTnLst>
                                  <p:subTnLst>
                                    <p:audio>
                                      <p:cMediaNode>
                                        <p:cTn display="0" masterRel="sameClick">
                                          <p:stCondLst>
                                            <p:cond evt="begin" delay="0">
                                              <p:tn val="116"/>
                                            </p:cond>
                                          </p:stCondLst>
                                          <p:endCondLst>
                                            <p:cond evt="onStopAudio" delay="0">
                                              <p:tgtEl>
                                                <p:sldTgt/>
                                              </p:tgtEl>
                                            </p:cond>
                                          </p:endCondLst>
                                        </p:cTn>
                                        <p:tgtEl>
                                          <p:sndTgt r:embed="rId2" name="click.wav"/>
                                        </p:tgtEl>
                                      </p:cMediaNode>
                                    </p:audio>
                                  </p:subTnLst>
                                </p:cTn>
                              </p:par>
                            </p:childTnLst>
                          </p:cTn>
                        </p:par>
                        <p:par>
                          <p:cTn id="123" fill="hold">
                            <p:stCondLst>
                              <p:cond delay="11000"/>
                            </p:stCondLst>
                            <p:childTnLst>
                              <p:par>
                                <p:cTn id="124" presetID="54" presetClass="exit" presetSubtype="0" decel="100000" fill="hold" grpId="0" nodeType="afterEffect">
                                  <p:stCondLst>
                                    <p:cond delay="0"/>
                                  </p:stCondLst>
                                  <p:childTnLst>
                                    <p:anim calcmode="lin" valueType="num">
                                      <p:cBhvr>
                                        <p:cTn id="125" dur="1000"/>
                                        <p:tgtEl>
                                          <p:spTgt spid="36"/>
                                        </p:tgtEl>
                                        <p:attrNameLst>
                                          <p:attrName>ppt_w</p:attrName>
                                        </p:attrNameLst>
                                      </p:cBhvr>
                                      <p:tavLst>
                                        <p:tav tm="0">
                                          <p:val>
                                            <p:strVal val="ppt_w"/>
                                          </p:val>
                                        </p:tav>
                                        <p:tav tm="100000">
                                          <p:val>
                                            <p:strVal val="ppt_w*0.05"/>
                                          </p:val>
                                        </p:tav>
                                      </p:tavLst>
                                    </p:anim>
                                    <p:anim calcmode="lin" valueType="num">
                                      <p:cBhvr>
                                        <p:cTn id="126" dur="1000"/>
                                        <p:tgtEl>
                                          <p:spTgt spid="36"/>
                                        </p:tgtEl>
                                        <p:attrNameLst>
                                          <p:attrName>ppt_h</p:attrName>
                                        </p:attrNameLst>
                                      </p:cBhvr>
                                      <p:tavLst>
                                        <p:tav tm="0">
                                          <p:val>
                                            <p:strVal val="ppt_h"/>
                                          </p:val>
                                        </p:tav>
                                        <p:tav tm="100000">
                                          <p:val>
                                            <p:strVal val="ppt_h"/>
                                          </p:val>
                                        </p:tav>
                                      </p:tavLst>
                                    </p:anim>
                                    <p:anim calcmode="lin" valueType="num">
                                      <p:cBhvr>
                                        <p:cTn id="127" dur="1000"/>
                                        <p:tgtEl>
                                          <p:spTgt spid="36"/>
                                        </p:tgtEl>
                                        <p:attrNameLst>
                                          <p:attrName>ppt_x</p:attrName>
                                        </p:attrNameLst>
                                      </p:cBhvr>
                                      <p:tavLst>
                                        <p:tav tm="0">
                                          <p:val>
                                            <p:strVal val="ppt_x"/>
                                          </p:val>
                                        </p:tav>
                                        <p:tav tm="100000">
                                          <p:val>
                                            <p:strVal val="ppt_x-.2"/>
                                          </p:val>
                                        </p:tav>
                                      </p:tavLst>
                                    </p:anim>
                                    <p:anim calcmode="lin" valueType="num">
                                      <p:cBhvr>
                                        <p:cTn id="128" dur="1000"/>
                                        <p:tgtEl>
                                          <p:spTgt spid="36"/>
                                        </p:tgtEl>
                                        <p:attrNameLst>
                                          <p:attrName>ppt_y</p:attrName>
                                        </p:attrNameLst>
                                      </p:cBhvr>
                                      <p:tavLst>
                                        <p:tav tm="0">
                                          <p:val>
                                            <p:strVal val="ppt_y"/>
                                          </p:val>
                                        </p:tav>
                                        <p:tav tm="100000">
                                          <p:val>
                                            <p:strVal val="ppt_y"/>
                                          </p:val>
                                        </p:tav>
                                      </p:tavLst>
                                    </p:anim>
                                    <p:animEffect transition="out" filter="fade">
                                      <p:cBhvr>
                                        <p:cTn id="129" dur="1000"/>
                                        <p:tgtEl>
                                          <p:spTgt spid="36"/>
                                        </p:tgtEl>
                                      </p:cBhvr>
                                    </p:animEffect>
                                    <p:set>
                                      <p:cBhvr>
                                        <p:cTn id="130" dur="1" fill="hold">
                                          <p:stCondLst>
                                            <p:cond delay="999"/>
                                          </p:stCondLst>
                                        </p:cTn>
                                        <p:tgtEl>
                                          <p:spTgt spid="36"/>
                                        </p:tgtEl>
                                        <p:attrNameLst>
                                          <p:attrName>style.visibility</p:attrName>
                                        </p:attrNameLst>
                                      </p:cBhvr>
                                      <p:to>
                                        <p:strVal val="hidden"/>
                                      </p:to>
                                    </p:set>
                                  </p:childTnLst>
                                  <p:subTnLst>
                                    <p:audio>
                                      <p:cMediaNode>
                                        <p:cTn display="0" masterRel="sameClick">
                                          <p:stCondLst>
                                            <p:cond evt="begin" delay="0">
                                              <p:tn val="124"/>
                                            </p:cond>
                                          </p:stCondLst>
                                          <p:endCondLst>
                                            <p:cond evt="onStopAudio" delay="0">
                                              <p:tgtEl>
                                                <p:sldTgt/>
                                              </p:tgtEl>
                                            </p:cond>
                                          </p:endCondLst>
                                        </p:cTn>
                                        <p:tgtEl>
                                          <p:sndTgt r:embed="rId2" name="click.wav"/>
                                        </p:tgtEl>
                                      </p:cMediaNode>
                                    </p:audio>
                                  </p:subTnLst>
                                </p:cTn>
                              </p:par>
                            </p:childTnLst>
                          </p:cTn>
                        </p:par>
                        <p:par>
                          <p:cTn id="131" fill="hold">
                            <p:stCondLst>
                              <p:cond delay="12000"/>
                            </p:stCondLst>
                            <p:childTnLst>
                              <p:par>
                                <p:cTn id="132" presetID="54" presetClass="exit" presetSubtype="0" decel="100000" fill="hold" grpId="0" nodeType="afterEffect">
                                  <p:stCondLst>
                                    <p:cond delay="0"/>
                                  </p:stCondLst>
                                  <p:childTnLst>
                                    <p:anim calcmode="lin" valueType="num">
                                      <p:cBhvr>
                                        <p:cTn id="133" dur="1000"/>
                                        <p:tgtEl>
                                          <p:spTgt spid="35"/>
                                        </p:tgtEl>
                                        <p:attrNameLst>
                                          <p:attrName>ppt_w</p:attrName>
                                        </p:attrNameLst>
                                      </p:cBhvr>
                                      <p:tavLst>
                                        <p:tav tm="0">
                                          <p:val>
                                            <p:strVal val="ppt_w"/>
                                          </p:val>
                                        </p:tav>
                                        <p:tav tm="100000">
                                          <p:val>
                                            <p:strVal val="ppt_w*0.05"/>
                                          </p:val>
                                        </p:tav>
                                      </p:tavLst>
                                    </p:anim>
                                    <p:anim calcmode="lin" valueType="num">
                                      <p:cBhvr>
                                        <p:cTn id="134" dur="1000"/>
                                        <p:tgtEl>
                                          <p:spTgt spid="35"/>
                                        </p:tgtEl>
                                        <p:attrNameLst>
                                          <p:attrName>ppt_h</p:attrName>
                                        </p:attrNameLst>
                                      </p:cBhvr>
                                      <p:tavLst>
                                        <p:tav tm="0">
                                          <p:val>
                                            <p:strVal val="ppt_h"/>
                                          </p:val>
                                        </p:tav>
                                        <p:tav tm="100000">
                                          <p:val>
                                            <p:strVal val="ppt_h"/>
                                          </p:val>
                                        </p:tav>
                                      </p:tavLst>
                                    </p:anim>
                                    <p:anim calcmode="lin" valueType="num">
                                      <p:cBhvr>
                                        <p:cTn id="135" dur="1000"/>
                                        <p:tgtEl>
                                          <p:spTgt spid="35"/>
                                        </p:tgtEl>
                                        <p:attrNameLst>
                                          <p:attrName>ppt_x</p:attrName>
                                        </p:attrNameLst>
                                      </p:cBhvr>
                                      <p:tavLst>
                                        <p:tav tm="0">
                                          <p:val>
                                            <p:strVal val="ppt_x"/>
                                          </p:val>
                                        </p:tav>
                                        <p:tav tm="100000">
                                          <p:val>
                                            <p:strVal val="ppt_x-.2"/>
                                          </p:val>
                                        </p:tav>
                                      </p:tavLst>
                                    </p:anim>
                                    <p:anim calcmode="lin" valueType="num">
                                      <p:cBhvr>
                                        <p:cTn id="136" dur="1000"/>
                                        <p:tgtEl>
                                          <p:spTgt spid="35"/>
                                        </p:tgtEl>
                                        <p:attrNameLst>
                                          <p:attrName>ppt_y</p:attrName>
                                        </p:attrNameLst>
                                      </p:cBhvr>
                                      <p:tavLst>
                                        <p:tav tm="0">
                                          <p:val>
                                            <p:strVal val="ppt_y"/>
                                          </p:val>
                                        </p:tav>
                                        <p:tav tm="100000">
                                          <p:val>
                                            <p:strVal val="ppt_y"/>
                                          </p:val>
                                        </p:tav>
                                      </p:tavLst>
                                    </p:anim>
                                    <p:animEffect transition="out" filter="fade">
                                      <p:cBhvr>
                                        <p:cTn id="137" dur="1000"/>
                                        <p:tgtEl>
                                          <p:spTgt spid="35"/>
                                        </p:tgtEl>
                                      </p:cBhvr>
                                    </p:animEffect>
                                    <p:set>
                                      <p:cBhvr>
                                        <p:cTn id="138" dur="1" fill="hold">
                                          <p:stCondLst>
                                            <p:cond delay="999"/>
                                          </p:stCondLst>
                                        </p:cTn>
                                        <p:tgtEl>
                                          <p:spTgt spid="35"/>
                                        </p:tgtEl>
                                        <p:attrNameLst>
                                          <p:attrName>style.visibility</p:attrName>
                                        </p:attrNameLst>
                                      </p:cBhvr>
                                      <p:to>
                                        <p:strVal val="hidden"/>
                                      </p:to>
                                    </p:set>
                                  </p:childTnLst>
                                  <p:subTnLst>
                                    <p:audio>
                                      <p:cMediaNode>
                                        <p:cTn display="0" masterRel="sameClick">
                                          <p:stCondLst>
                                            <p:cond evt="begin" delay="0">
                                              <p:tn val="132"/>
                                            </p:cond>
                                          </p:stCondLst>
                                          <p:endCondLst>
                                            <p:cond evt="onStopAudio" delay="0">
                                              <p:tgtEl>
                                                <p:sldTgt/>
                                              </p:tgtEl>
                                            </p:cond>
                                          </p:endCondLst>
                                        </p:cTn>
                                        <p:tgtEl>
                                          <p:sndTgt r:embed="rId2" name="click.wav"/>
                                        </p:tgtEl>
                                      </p:cMediaNode>
                                    </p:audio>
                                  </p:subTnLst>
                                </p:cTn>
                              </p:par>
                            </p:childTnLst>
                          </p:cTn>
                        </p:par>
                        <p:par>
                          <p:cTn id="139" fill="hold">
                            <p:stCondLst>
                              <p:cond delay="13000"/>
                            </p:stCondLst>
                            <p:childTnLst>
                              <p:par>
                                <p:cTn id="140" presetID="54" presetClass="exit" presetSubtype="0" decel="100000" fill="hold" grpId="0" nodeType="afterEffect">
                                  <p:stCondLst>
                                    <p:cond delay="0"/>
                                  </p:stCondLst>
                                  <p:childTnLst>
                                    <p:anim calcmode="lin" valueType="num">
                                      <p:cBhvr>
                                        <p:cTn id="141" dur="1000"/>
                                        <p:tgtEl>
                                          <p:spTgt spid="34"/>
                                        </p:tgtEl>
                                        <p:attrNameLst>
                                          <p:attrName>ppt_w</p:attrName>
                                        </p:attrNameLst>
                                      </p:cBhvr>
                                      <p:tavLst>
                                        <p:tav tm="0">
                                          <p:val>
                                            <p:strVal val="ppt_w"/>
                                          </p:val>
                                        </p:tav>
                                        <p:tav tm="100000">
                                          <p:val>
                                            <p:strVal val="ppt_w*0.05"/>
                                          </p:val>
                                        </p:tav>
                                      </p:tavLst>
                                    </p:anim>
                                    <p:anim calcmode="lin" valueType="num">
                                      <p:cBhvr>
                                        <p:cTn id="142" dur="1000"/>
                                        <p:tgtEl>
                                          <p:spTgt spid="34"/>
                                        </p:tgtEl>
                                        <p:attrNameLst>
                                          <p:attrName>ppt_h</p:attrName>
                                        </p:attrNameLst>
                                      </p:cBhvr>
                                      <p:tavLst>
                                        <p:tav tm="0">
                                          <p:val>
                                            <p:strVal val="ppt_h"/>
                                          </p:val>
                                        </p:tav>
                                        <p:tav tm="100000">
                                          <p:val>
                                            <p:strVal val="ppt_h"/>
                                          </p:val>
                                        </p:tav>
                                      </p:tavLst>
                                    </p:anim>
                                    <p:anim calcmode="lin" valueType="num">
                                      <p:cBhvr>
                                        <p:cTn id="143" dur="1000"/>
                                        <p:tgtEl>
                                          <p:spTgt spid="34"/>
                                        </p:tgtEl>
                                        <p:attrNameLst>
                                          <p:attrName>ppt_x</p:attrName>
                                        </p:attrNameLst>
                                      </p:cBhvr>
                                      <p:tavLst>
                                        <p:tav tm="0">
                                          <p:val>
                                            <p:strVal val="ppt_x"/>
                                          </p:val>
                                        </p:tav>
                                        <p:tav tm="100000">
                                          <p:val>
                                            <p:strVal val="ppt_x-.2"/>
                                          </p:val>
                                        </p:tav>
                                      </p:tavLst>
                                    </p:anim>
                                    <p:anim calcmode="lin" valueType="num">
                                      <p:cBhvr>
                                        <p:cTn id="144" dur="1000"/>
                                        <p:tgtEl>
                                          <p:spTgt spid="34"/>
                                        </p:tgtEl>
                                        <p:attrNameLst>
                                          <p:attrName>ppt_y</p:attrName>
                                        </p:attrNameLst>
                                      </p:cBhvr>
                                      <p:tavLst>
                                        <p:tav tm="0">
                                          <p:val>
                                            <p:strVal val="ppt_y"/>
                                          </p:val>
                                        </p:tav>
                                        <p:tav tm="100000">
                                          <p:val>
                                            <p:strVal val="ppt_y"/>
                                          </p:val>
                                        </p:tav>
                                      </p:tavLst>
                                    </p:anim>
                                    <p:animEffect transition="out" filter="fade">
                                      <p:cBhvr>
                                        <p:cTn id="145" dur="1000"/>
                                        <p:tgtEl>
                                          <p:spTgt spid="34"/>
                                        </p:tgtEl>
                                      </p:cBhvr>
                                    </p:animEffect>
                                    <p:set>
                                      <p:cBhvr>
                                        <p:cTn id="146" dur="1" fill="hold">
                                          <p:stCondLst>
                                            <p:cond delay="999"/>
                                          </p:stCondLst>
                                        </p:cTn>
                                        <p:tgtEl>
                                          <p:spTgt spid="34"/>
                                        </p:tgtEl>
                                        <p:attrNameLst>
                                          <p:attrName>style.visibility</p:attrName>
                                        </p:attrNameLst>
                                      </p:cBhvr>
                                      <p:to>
                                        <p:strVal val="hidden"/>
                                      </p:to>
                                    </p:set>
                                  </p:childTnLst>
                                  <p:subTnLst>
                                    <p:audio>
                                      <p:cMediaNode>
                                        <p:cTn display="0" masterRel="sameClick">
                                          <p:stCondLst>
                                            <p:cond evt="begin" delay="0">
                                              <p:tn val="140"/>
                                            </p:cond>
                                          </p:stCondLst>
                                          <p:endCondLst>
                                            <p:cond evt="onStopAudio" delay="0">
                                              <p:tgtEl>
                                                <p:sldTgt/>
                                              </p:tgtEl>
                                            </p:cond>
                                          </p:endCondLst>
                                        </p:cTn>
                                        <p:tgtEl>
                                          <p:sndTgt r:embed="rId2" name="click.wav"/>
                                        </p:tgtEl>
                                      </p:cMediaNode>
                                    </p:audio>
                                  </p:subTnLst>
                                </p:cTn>
                              </p:par>
                            </p:childTnLst>
                          </p:cTn>
                        </p:par>
                        <p:par>
                          <p:cTn id="147" fill="hold">
                            <p:stCondLst>
                              <p:cond delay="14000"/>
                            </p:stCondLst>
                            <p:childTnLst>
                              <p:par>
                                <p:cTn id="148" presetID="54" presetClass="exit" presetSubtype="0" decel="100000" fill="hold" grpId="0" nodeType="afterEffect">
                                  <p:stCondLst>
                                    <p:cond delay="0"/>
                                  </p:stCondLst>
                                  <p:childTnLst>
                                    <p:anim calcmode="lin" valueType="num">
                                      <p:cBhvr>
                                        <p:cTn id="149" dur="1000"/>
                                        <p:tgtEl>
                                          <p:spTgt spid="33"/>
                                        </p:tgtEl>
                                        <p:attrNameLst>
                                          <p:attrName>ppt_w</p:attrName>
                                        </p:attrNameLst>
                                      </p:cBhvr>
                                      <p:tavLst>
                                        <p:tav tm="0">
                                          <p:val>
                                            <p:strVal val="ppt_w"/>
                                          </p:val>
                                        </p:tav>
                                        <p:tav tm="100000">
                                          <p:val>
                                            <p:strVal val="ppt_w*0.05"/>
                                          </p:val>
                                        </p:tav>
                                      </p:tavLst>
                                    </p:anim>
                                    <p:anim calcmode="lin" valueType="num">
                                      <p:cBhvr>
                                        <p:cTn id="150" dur="1000"/>
                                        <p:tgtEl>
                                          <p:spTgt spid="33"/>
                                        </p:tgtEl>
                                        <p:attrNameLst>
                                          <p:attrName>ppt_h</p:attrName>
                                        </p:attrNameLst>
                                      </p:cBhvr>
                                      <p:tavLst>
                                        <p:tav tm="0">
                                          <p:val>
                                            <p:strVal val="ppt_h"/>
                                          </p:val>
                                        </p:tav>
                                        <p:tav tm="100000">
                                          <p:val>
                                            <p:strVal val="ppt_h"/>
                                          </p:val>
                                        </p:tav>
                                      </p:tavLst>
                                    </p:anim>
                                    <p:anim calcmode="lin" valueType="num">
                                      <p:cBhvr>
                                        <p:cTn id="151" dur="1000"/>
                                        <p:tgtEl>
                                          <p:spTgt spid="33"/>
                                        </p:tgtEl>
                                        <p:attrNameLst>
                                          <p:attrName>ppt_x</p:attrName>
                                        </p:attrNameLst>
                                      </p:cBhvr>
                                      <p:tavLst>
                                        <p:tav tm="0">
                                          <p:val>
                                            <p:strVal val="ppt_x"/>
                                          </p:val>
                                        </p:tav>
                                        <p:tav tm="100000">
                                          <p:val>
                                            <p:strVal val="ppt_x-.2"/>
                                          </p:val>
                                        </p:tav>
                                      </p:tavLst>
                                    </p:anim>
                                    <p:anim calcmode="lin" valueType="num">
                                      <p:cBhvr>
                                        <p:cTn id="152" dur="1000"/>
                                        <p:tgtEl>
                                          <p:spTgt spid="33"/>
                                        </p:tgtEl>
                                        <p:attrNameLst>
                                          <p:attrName>ppt_y</p:attrName>
                                        </p:attrNameLst>
                                      </p:cBhvr>
                                      <p:tavLst>
                                        <p:tav tm="0">
                                          <p:val>
                                            <p:strVal val="ppt_y"/>
                                          </p:val>
                                        </p:tav>
                                        <p:tav tm="100000">
                                          <p:val>
                                            <p:strVal val="ppt_y"/>
                                          </p:val>
                                        </p:tav>
                                      </p:tavLst>
                                    </p:anim>
                                    <p:animEffect transition="out" filter="fade">
                                      <p:cBhvr>
                                        <p:cTn id="153" dur="1000"/>
                                        <p:tgtEl>
                                          <p:spTgt spid="33"/>
                                        </p:tgtEl>
                                      </p:cBhvr>
                                    </p:animEffect>
                                    <p:set>
                                      <p:cBhvr>
                                        <p:cTn id="154" dur="1" fill="hold">
                                          <p:stCondLst>
                                            <p:cond delay="999"/>
                                          </p:stCondLst>
                                        </p:cTn>
                                        <p:tgtEl>
                                          <p:spTgt spid="33"/>
                                        </p:tgtEl>
                                        <p:attrNameLst>
                                          <p:attrName>style.visibility</p:attrName>
                                        </p:attrNameLst>
                                      </p:cBhvr>
                                      <p:to>
                                        <p:strVal val="hidden"/>
                                      </p:to>
                                    </p:set>
                                  </p:childTnLst>
                                  <p:subTnLst>
                                    <p:audio>
                                      <p:cMediaNode>
                                        <p:cTn display="0" masterRel="sameClick">
                                          <p:stCondLst>
                                            <p:cond evt="begin" delay="0">
                                              <p:tn val="148"/>
                                            </p:cond>
                                          </p:stCondLst>
                                          <p:endCondLst>
                                            <p:cond evt="onStopAudio" delay="0">
                                              <p:tgtEl>
                                                <p:sldTgt/>
                                              </p:tgtEl>
                                            </p:cond>
                                          </p:endCondLst>
                                        </p:cTn>
                                        <p:tgtEl>
                                          <p:sndTgt r:embed="rId2" name="click.wav"/>
                                        </p:tgtEl>
                                      </p:cMediaNode>
                                    </p:audio>
                                  </p:subTnLst>
                                </p:cTn>
                              </p:par>
                            </p:childTnLst>
                          </p:cTn>
                        </p:par>
                        <p:par>
                          <p:cTn id="155" fill="hold">
                            <p:stCondLst>
                              <p:cond delay="15000"/>
                            </p:stCondLst>
                            <p:childTnLst>
                              <p:par>
                                <p:cTn id="156" presetID="53" presetClass="exit" presetSubtype="0" fill="hold" grpId="0" nodeType="afterEffect">
                                  <p:stCondLst>
                                    <p:cond delay="0"/>
                                  </p:stCondLst>
                                  <p:childTnLst>
                                    <p:anim calcmode="lin" valueType="num">
                                      <p:cBhvr>
                                        <p:cTn id="157" dur="500"/>
                                        <p:tgtEl>
                                          <p:spTgt spid="32"/>
                                        </p:tgtEl>
                                        <p:attrNameLst>
                                          <p:attrName>ppt_w</p:attrName>
                                        </p:attrNameLst>
                                      </p:cBhvr>
                                      <p:tavLst>
                                        <p:tav tm="0">
                                          <p:val>
                                            <p:strVal val="ppt_w"/>
                                          </p:val>
                                        </p:tav>
                                        <p:tav tm="100000">
                                          <p:val>
                                            <p:fltVal val="0"/>
                                          </p:val>
                                        </p:tav>
                                      </p:tavLst>
                                    </p:anim>
                                    <p:anim calcmode="lin" valueType="num">
                                      <p:cBhvr>
                                        <p:cTn id="158" dur="500"/>
                                        <p:tgtEl>
                                          <p:spTgt spid="32"/>
                                        </p:tgtEl>
                                        <p:attrNameLst>
                                          <p:attrName>ppt_h</p:attrName>
                                        </p:attrNameLst>
                                      </p:cBhvr>
                                      <p:tavLst>
                                        <p:tav tm="0">
                                          <p:val>
                                            <p:strVal val="ppt_h"/>
                                          </p:val>
                                        </p:tav>
                                        <p:tav tm="100000">
                                          <p:val>
                                            <p:fltVal val="0"/>
                                          </p:val>
                                        </p:tav>
                                      </p:tavLst>
                                    </p:anim>
                                    <p:animEffect transition="out" filter="fade">
                                      <p:cBhvr>
                                        <p:cTn id="159" dur="500"/>
                                        <p:tgtEl>
                                          <p:spTgt spid="32"/>
                                        </p:tgtEl>
                                      </p:cBhvr>
                                    </p:animEffect>
                                    <p:set>
                                      <p:cBhvr>
                                        <p:cTn id="160" dur="1" fill="hold">
                                          <p:stCondLst>
                                            <p:cond delay="499"/>
                                          </p:stCondLst>
                                        </p:cTn>
                                        <p:tgtEl>
                                          <p:spTgt spid="32"/>
                                        </p:tgtEl>
                                        <p:attrNameLst>
                                          <p:attrName>style.visibility</p:attrName>
                                        </p:attrNameLst>
                                      </p:cBhvr>
                                      <p:to>
                                        <p:strVal val="hidden"/>
                                      </p:to>
                                    </p:set>
                                  </p:childTnLst>
                                  <p:subTnLst>
                                    <p:audio>
                                      <p:cMediaNode>
                                        <p:cTn display="0" masterRel="sameClick">
                                          <p:stCondLst>
                                            <p:cond evt="begin" delay="0">
                                              <p:tn val="156"/>
                                            </p:cond>
                                          </p:stCondLst>
                                          <p:endCondLst>
                                            <p:cond evt="onStopAudio" delay="0">
                                              <p:tgtEl>
                                                <p:sldTgt/>
                                              </p:tgtEl>
                                            </p:cond>
                                          </p:endCondLst>
                                        </p:cTn>
                                        <p:tgtEl>
                                          <p:sndTgt r:embed="rId3" name="BELL.WAV"/>
                                        </p:tgtEl>
                                      </p:cMediaNode>
                                    </p:audio>
                                  </p:subTnLst>
                                </p:cTn>
                              </p:par>
                            </p:childTnLst>
                          </p:cTn>
                        </p:par>
                      </p:childTnLst>
                    </p:cTn>
                  </p:par>
                  <p:par>
                    <p:cTn id="161" fill="hold">
                      <p:stCondLst>
                        <p:cond delay="indefinite"/>
                      </p:stCondLst>
                      <p:childTnLst>
                        <p:par>
                          <p:cTn id="162" fill="hold">
                            <p:stCondLst>
                              <p:cond delay="0"/>
                            </p:stCondLst>
                            <p:childTnLst>
                              <p:par>
                                <p:cTn id="163" presetID="53" presetClass="entr" presetSubtype="16" fill="hold" grpId="0" nodeType="clickEffect">
                                  <p:stCondLst>
                                    <p:cond delay="0"/>
                                  </p:stCondLst>
                                  <p:childTnLst>
                                    <p:set>
                                      <p:cBhvr>
                                        <p:cTn id="164" dur="1" fill="hold">
                                          <p:stCondLst>
                                            <p:cond delay="0"/>
                                          </p:stCondLst>
                                        </p:cTn>
                                        <p:tgtEl>
                                          <p:spTgt spid="5"/>
                                        </p:tgtEl>
                                        <p:attrNameLst>
                                          <p:attrName>style.visibility</p:attrName>
                                        </p:attrNameLst>
                                      </p:cBhvr>
                                      <p:to>
                                        <p:strVal val="visible"/>
                                      </p:to>
                                    </p:set>
                                    <p:anim calcmode="lin" valueType="num">
                                      <p:cBhvr>
                                        <p:cTn id="165" dur="500" fill="hold"/>
                                        <p:tgtEl>
                                          <p:spTgt spid="5"/>
                                        </p:tgtEl>
                                        <p:attrNameLst>
                                          <p:attrName>ppt_w</p:attrName>
                                        </p:attrNameLst>
                                      </p:cBhvr>
                                      <p:tavLst>
                                        <p:tav tm="0">
                                          <p:val>
                                            <p:fltVal val="0"/>
                                          </p:val>
                                        </p:tav>
                                        <p:tav tm="100000">
                                          <p:val>
                                            <p:strVal val="#ppt_w"/>
                                          </p:val>
                                        </p:tav>
                                      </p:tavLst>
                                    </p:anim>
                                    <p:anim calcmode="lin" valueType="num">
                                      <p:cBhvr>
                                        <p:cTn id="166" dur="500" fill="hold"/>
                                        <p:tgtEl>
                                          <p:spTgt spid="5"/>
                                        </p:tgtEl>
                                        <p:attrNameLst>
                                          <p:attrName>ppt_h</p:attrName>
                                        </p:attrNameLst>
                                      </p:cBhvr>
                                      <p:tavLst>
                                        <p:tav tm="0">
                                          <p:val>
                                            <p:fltVal val="0"/>
                                          </p:val>
                                        </p:tav>
                                        <p:tav tm="100000">
                                          <p:val>
                                            <p:strVal val="#ppt_h"/>
                                          </p:val>
                                        </p:tav>
                                      </p:tavLst>
                                    </p:anim>
                                    <p:animEffect transition="in" filter="fade">
                                      <p:cBhvr>
                                        <p:cTn id="167" dur="500"/>
                                        <p:tgtEl>
                                          <p:spTgt spid="5"/>
                                        </p:tgtEl>
                                      </p:cBhvr>
                                    </p:animEffect>
                                  </p:childTnLst>
                                </p:cTn>
                              </p:par>
                            </p:childTnLst>
                          </p:cTn>
                        </p:par>
                      </p:childTnLst>
                    </p:cTn>
                  </p:par>
                  <p:par>
                    <p:cTn id="168" fill="hold">
                      <p:stCondLst>
                        <p:cond delay="indefinite"/>
                      </p:stCondLst>
                      <p:childTnLst>
                        <p:par>
                          <p:cTn id="169" fill="hold">
                            <p:stCondLst>
                              <p:cond delay="0"/>
                            </p:stCondLst>
                            <p:childTnLst>
                              <p:par>
                                <p:cTn id="170" presetID="53" presetClass="entr" presetSubtype="16" fill="hold" grpId="0" nodeType="clickEffect">
                                  <p:stCondLst>
                                    <p:cond delay="0"/>
                                  </p:stCondLst>
                                  <p:childTnLst>
                                    <p:set>
                                      <p:cBhvr>
                                        <p:cTn id="171" dur="1" fill="hold">
                                          <p:stCondLst>
                                            <p:cond delay="0"/>
                                          </p:stCondLst>
                                        </p:cTn>
                                        <p:tgtEl>
                                          <p:spTgt spid="2"/>
                                        </p:tgtEl>
                                        <p:attrNameLst>
                                          <p:attrName>style.visibility</p:attrName>
                                        </p:attrNameLst>
                                      </p:cBhvr>
                                      <p:to>
                                        <p:strVal val="visible"/>
                                      </p:to>
                                    </p:set>
                                    <p:anim calcmode="lin" valueType="num">
                                      <p:cBhvr>
                                        <p:cTn id="172" dur="500" fill="hold"/>
                                        <p:tgtEl>
                                          <p:spTgt spid="2"/>
                                        </p:tgtEl>
                                        <p:attrNameLst>
                                          <p:attrName>ppt_w</p:attrName>
                                        </p:attrNameLst>
                                      </p:cBhvr>
                                      <p:tavLst>
                                        <p:tav tm="0">
                                          <p:val>
                                            <p:fltVal val="0"/>
                                          </p:val>
                                        </p:tav>
                                        <p:tav tm="100000">
                                          <p:val>
                                            <p:strVal val="#ppt_w"/>
                                          </p:val>
                                        </p:tav>
                                      </p:tavLst>
                                    </p:anim>
                                    <p:anim calcmode="lin" valueType="num">
                                      <p:cBhvr>
                                        <p:cTn id="173" dur="500" fill="hold"/>
                                        <p:tgtEl>
                                          <p:spTgt spid="2"/>
                                        </p:tgtEl>
                                        <p:attrNameLst>
                                          <p:attrName>ppt_h</p:attrName>
                                        </p:attrNameLst>
                                      </p:cBhvr>
                                      <p:tavLst>
                                        <p:tav tm="0">
                                          <p:val>
                                            <p:fltVal val="0"/>
                                          </p:val>
                                        </p:tav>
                                        <p:tav tm="100000">
                                          <p:val>
                                            <p:strVal val="#ppt_h"/>
                                          </p:val>
                                        </p:tav>
                                      </p:tavLst>
                                    </p:anim>
                                    <p:animEffect transition="in" filter="fade">
                                      <p:cBhvr>
                                        <p:cTn id="174" dur="500"/>
                                        <p:tgtEl>
                                          <p:spTgt spid="2"/>
                                        </p:tgtEl>
                                      </p:cBhvr>
                                    </p:animEffect>
                                  </p:childTnLst>
                                </p:cTn>
                              </p:par>
                            </p:childTnLst>
                          </p:cTn>
                        </p:par>
                      </p:childTnLst>
                    </p:cTn>
                  </p:par>
                  <p:par>
                    <p:cTn id="175" fill="hold">
                      <p:stCondLst>
                        <p:cond delay="indefinite"/>
                      </p:stCondLst>
                      <p:childTnLst>
                        <p:par>
                          <p:cTn id="176" fill="hold">
                            <p:stCondLst>
                              <p:cond delay="0"/>
                            </p:stCondLst>
                            <p:childTnLst>
                              <p:par>
                                <p:cTn id="177" presetID="27" presetClass="emph" presetSubtype="0" fill="remove" grpId="1" nodeType="clickEffect">
                                  <p:stCondLst>
                                    <p:cond delay="0"/>
                                  </p:stCondLst>
                                  <p:childTnLst>
                                    <p:animClr clrSpc="rgb" dir="cw">
                                      <p:cBhvr override="childStyle">
                                        <p:cTn id="178" dur="250" autoRev="1" fill="remove"/>
                                        <p:tgtEl>
                                          <p:spTgt spid="2"/>
                                        </p:tgtEl>
                                        <p:attrNameLst>
                                          <p:attrName>style.color</p:attrName>
                                        </p:attrNameLst>
                                      </p:cBhvr>
                                      <p:to>
                                        <a:schemeClr val="bg1"/>
                                      </p:to>
                                    </p:animClr>
                                    <p:animClr clrSpc="rgb" dir="cw">
                                      <p:cBhvr>
                                        <p:cTn id="179" dur="250" autoRev="1" fill="remove"/>
                                        <p:tgtEl>
                                          <p:spTgt spid="2"/>
                                        </p:tgtEl>
                                        <p:attrNameLst>
                                          <p:attrName>fillcolor</p:attrName>
                                        </p:attrNameLst>
                                      </p:cBhvr>
                                      <p:to>
                                        <a:schemeClr val="bg1"/>
                                      </p:to>
                                    </p:animClr>
                                    <p:set>
                                      <p:cBhvr>
                                        <p:cTn id="180" dur="250" autoRev="1" fill="remove"/>
                                        <p:tgtEl>
                                          <p:spTgt spid="2"/>
                                        </p:tgtEl>
                                        <p:attrNameLst>
                                          <p:attrName>fill.type</p:attrName>
                                        </p:attrNameLst>
                                      </p:cBhvr>
                                      <p:to>
                                        <p:strVal val="solid"/>
                                      </p:to>
                                    </p:set>
                                    <p:set>
                                      <p:cBhvr>
                                        <p:cTn id="181" dur="250" autoRev="1" fill="remove"/>
                                        <p:tgtEl>
                                          <p:spTgt spid="2"/>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82" restart="whenNotActive" fill="hold" evtFilter="cancelBubble" nodeType="interactiveSeq">
                <p:stCondLst>
                  <p:cond evt="onClick" delay="0">
                    <p:tgtEl>
                      <p:spTgt spid="48"/>
                    </p:tgtEl>
                  </p:cond>
                </p:stCondLst>
                <p:endSync evt="end" delay="0">
                  <p:rtn val="all"/>
                </p:endSync>
                <p:childTnLst>
                  <p:par>
                    <p:cTn id="183" fill="hold">
                      <p:stCondLst>
                        <p:cond delay="0"/>
                      </p:stCondLst>
                      <p:childTnLst>
                        <p:par>
                          <p:cTn id="184" fill="hold">
                            <p:stCondLst>
                              <p:cond delay="0"/>
                            </p:stCondLst>
                            <p:childTnLst>
                              <p:par>
                                <p:cTn id="185" presetID="1" presetClass="exit" presetSubtype="0" fill="hold" nodeType="clickEffect">
                                  <p:stCondLst>
                                    <p:cond delay="0"/>
                                  </p:stCondLst>
                                  <p:childTnLst>
                                    <p:set>
                                      <p:cBhvr>
                                        <p:cTn id="186" dur="1" fill="hold">
                                          <p:stCondLst>
                                            <p:cond delay="0"/>
                                          </p:stCondLst>
                                        </p:cTn>
                                        <p:tgtEl>
                                          <p:spTgt spid="48"/>
                                        </p:tgtEl>
                                        <p:attrNameLst>
                                          <p:attrName>style.visibility</p:attrName>
                                        </p:attrNameLst>
                                      </p:cBhvr>
                                      <p:to>
                                        <p:strVal val="hidden"/>
                                      </p:to>
                                    </p:set>
                                  </p:childTnLst>
                                </p:cTn>
                              </p:par>
                            </p:childTnLst>
                          </p:cTn>
                        </p:par>
                      </p:childTnLst>
                    </p:cTn>
                  </p:par>
                </p:childTnLst>
              </p:cTn>
              <p:nextCondLst>
                <p:cond evt="onClick" delay="0">
                  <p:tgtEl>
                    <p:spTgt spid="48"/>
                  </p:tgtEl>
                </p:cond>
              </p:nextCondLst>
            </p:seq>
          </p:childTnLst>
        </p:cTn>
      </p:par>
    </p:tnLst>
    <p:bldLst>
      <p:bldP spid="4" grpId="0" animBg="1"/>
      <p:bldP spid="5" grpId="0" animBg="1"/>
      <p:bldP spid="24" grpId="0"/>
      <p:bldP spid="25" grpId="0"/>
      <p:bldP spid="27" grpId="0" animBg="1"/>
      <p:bldP spid="28" grpId="0"/>
      <p:bldP spid="29" grpId="0"/>
      <p:bldP spid="30" grpId="0" animBg="1"/>
      <p:bldP spid="31" grpId="0"/>
      <p:bldP spid="32" grpId="0" animBg="1"/>
      <p:bldP spid="33" grpId="0" animBg="1"/>
      <p:bldP spid="34" grpId="0" animBg="1"/>
      <p:bldP spid="35" grpId="0" animBg="1"/>
      <p:bldP spid="36" grpId="0" animBg="1"/>
      <p:bldP spid="37" grpId="0" animBg="1"/>
      <p:bldP spid="38" grpId="0" animBg="1"/>
      <p:bldP spid="39" grpId="0" animBg="1"/>
      <p:bldP spid="40" grpId="0" animBg="1"/>
      <p:bldP spid="41" grpId="0" animBg="1"/>
      <p:bldP spid="42" grpId="0" animBg="1"/>
      <p:bldP spid="43" grpId="0" animBg="1"/>
      <p:bldP spid="44" grpId="0" animBg="1"/>
      <p:bldP spid="45" grpId="0" animBg="1"/>
      <p:bldP spid="46" grpId="0" animBg="1"/>
      <p:bldP spid="47" grpId="0" animBg="1"/>
      <p:bldP spid="2" grpId="0" animBg="1"/>
      <p:bldP spid="2"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6000" r="-6000"/>
          </a:stretch>
        </a:blipFill>
        <a:effectLst/>
      </p:bgPr>
    </p:bg>
    <p:spTree>
      <p:nvGrpSpPr>
        <p:cNvPr id="1" name=""/>
        <p:cNvGrpSpPr/>
        <p:nvPr/>
      </p:nvGrpSpPr>
      <p:grpSpPr>
        <a:xfrm>
          <a:off x="0" y="0"/>
          <a:ext cx="0" cy="0"/>
          <a:chOff x="0" y="0"/>
          <a:chExt cx="0" cy="0"/>
        </a:xfrm>
      </p:grpSpPr>
      <p:sp>
        <p:nvSpPr>
          <p:cNvPr id="4" name="TextBox 3"/>
          <p:cNvSpPr txBox="1"/>
          <p:nvPr/>
        </p:nvSpPr>
        <p:spPr>
          <a:xfrm>
            <a:off x="3361918" y="246994"/>
            <a:ext cx="6948729" cy="3416320"/>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3600">
                <a:solidFill>
                  <a:prstClr val="black"/>
                </a:solidFill>
                <a:latin typeface="UTM Erie Black" panose="02040603050506020204" pitchFamily="18" charset="0"/>
                <a:cs typeface="Times New Roman" pitchFamily="18" charset="0"/>
              </a:rPr>
              <a:t>Câu 3: Chọn </a:t>
            </a:r>
            <a:r>
              <a:rPr lang="en-US" sz="3600">
                <a:solidFill>
                  <a:srgbClr val="FF0000"/>
                </a:solidFill>
                <a:latin typeface="UTM Erie Black" panose="02040603050506020204" pitchFamily="18" charset="0"/>
                <a:cs typeface="Times New Roman" pitchFamily="18" charset="0"/>
              </a:rPr>
              <a:t>ĐÚNG</a:t>
            </a:r>
            <a:r>
              <a:rPr lang="en-US" sz="3600">
                <a:solidFill>
                  <a:prstClr val="black"/>
                </a:solidFill>
                <a:latin typeface="UTM Erie Black" panose="02040603050506020204" pitchFamily="18" charset="0"/>
                <a:cs typeface="Times New Roman" pitchFamily="18" charset="0"/>
              </a:rPr>
              <a:t> hay </a:t>
            </a:r>
            <a:r>
              <a:rPr lang="en-US" sz="3600">
                <a:solidFill>
                  <a:srgbClr val="00B0F0"/>
                </a:solidFill>
                <a:latin typeface="UTM Erie Black" panose="02040603050506020204" pitchFamily="18" charset="0"/>
                <a:cs typeface="Times New Roman" pitchFamily="18" charset="0"/>
              </a:rPr>
              <a:t>SAI</a:t>
            </a:r>
          </a:p>
          <a:p>
            <a:endParaRPr lang="en-US" sz="3600">
              <a:solidFill>
                <a:srgbClr val="00B0F0"/>
              </a:solidFill>
              <a:latin typeface="UTM Erie Black" panose="02040603050506020204" pitchFamily="18" charset="0"/>
              <a:cs typeface="Times New Roman" pitchFamily="18" charset="0"/>
            </a:endParaRPr>
          </a:p>
          <a:p>
            <a:endParaRPr lang="en-US" sz="3600">
              <a:solidFill>
                <a:srgbClr val="00B0F0"/>
              </a:solidFill>
              <a:latin typeface="UTM Erie Black" panose="02040603050506020204" pitchFamily="18" charset="0"/>
              <a:cs typeface="Times New Roman" pitchFamily="18" charset="0"/>
            </a:endParaRPr>
          </a:p>
          <a:p>
            <a:endParaRPr lang="en-US" sz="3600">
              <a:solidFill>
                <a:srgbClr val="00B0F0"/>
              </a:solidFill>
              <a:latin typeface="UTM Erie Black" panose="02040603050506020204" pitchFamily="18" charset="0"/>
              <a:cs typeface="Times New Roman" pitchFamily="18" charset="0"/>
            </a:endParaRPr>
          </a:p>
          <a:p>
            <a:endParaRPr lang="en-US" sz="3600">
              <a:solidFill>
                <a:srgbClr val="00B0F0"/>
              </a:solidFill>
              <a:latin typeface="UTM Erie Black" panose="02040603050506020204" pitchFamily="18" charset="0"/>
              <a:cs typeface="Times New Roman" pitchFamily="18" charset="0"/>
            </a:endParaRPr>
          </a:p>
          <a:p>
            <a:endParaRPr lang="en-US" sz="3600">
              <a:solidFill>
                <a:srgbClr val="00B0F0"/>
              </a:solidFill>
              <a:latin typeface="UTM Erie Black" panose="02040603050506020204" pitchFamily="18" charset="0"/>
              <a:cs typeface="Times New Roman" pitchFamily="18" charset="0"/>
            </a:endParaRPr>
          </a:p>
        </p:txBody>
      </p:sp>
      <p:sp>
        <p:nvSpPr>
          <p:cNvPr id="5" name="TextBox 4"/>
          <p:cNvSpPr txBox="1"/>
          <p:nvPr/>
        </p:nvSpPr>
        <p:spPr>
          <a:xfrm>
            <a:off x="3142439" y="4296350"/>
            <a:ext cx="5544361" cy="923330"/>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US" sz="5400">
                <a:solidFill>
                  <a:srgbClr val="00B0F0"/>
                </a:solidFill>
                <a:latin typeface="UTM Erie Black" panose="02040603050506020204" pitchFamily="18" charset="0"/>
                <a:cs typeface="Times New Roman" pitchFamily="18" charset="0"/>
              </a:rPr>
              <a:t>SAI</a:t>
            </a:r>
          </a:p>
        </p:txBody>
      </p:sp>
      <p:pic>
        <p:nvPicPr>
          <p:cNvPr id="6" name="Picture 5">
            <a:hlinkClick r:id="rId5" action="ppaction://hlinksldjump"/>
          </p:cNvPr>
          <p:cNvPicPr>
            <a:picLocks noChangeAspect="1"/>
          </p:cNvPicPr>
          <p:nvPr/>
        </p:nvPicPr>
        <p:blipFill>
          <a:blip r:embed="rId6" cstate="print">
            <a:clrChange>
              <a:clrFrom>
                <a:srgbClr val="F7F7F7"/>
              </a:clrFrom>
              <a:clrTo>
                <a:srgbClr val="F7F7F7">
                  <a:alpha val="0"/>
                </a:srgbClr>
              </a:clrTo>
            </a:clrChange>
            <a:extLst>
              <a:ext uri="{28A0092B-C50C-407E-A947-70E740481C1C}">
                <a14:useLocalDpi xmlns:a14="http://schemas.microsoft.com/office/drawing/2010/main" val="0"/>
              </a:ext>
            </a:extLst>
          </a:blip>
          <a:stretch>
            <a:fillRect/>
          </a:stretch>
        </p:blipFill>
        <p:spPr>
          <a:xfrm>
            <a:off x="8459156" y="3304310"/>
            <a:ext cx="2208844" cy="3683119"/>
          </a:xfrm>
          <a:prstGeom prst="rect">
            <a:avLst/>
          </a:prstGeom>
        </p:spPr>
      </p:pic>
      <p:pic>
        <p:nvPicPr>
          <p:cNvPr id="8" name="Picture 7"/>
          <p:cNvPicPr>
            <a:picLocks noChangeAspect="1"/>
          </p:cNvPicPr>
          <p:nvPr/>
        </p:nvPicPr>
        <p:blipFill>
          <a:blip r:embed="rId7" cstate="print">
            <a:extLst>
              <a:ext uri="{BEBA8EAE-BF5A-486C-A8C5-ECC9F3942E4B}">
                <a14:imgProps xmlns:a14="http://schemas.microsoft.com/office/drawing/2010/main">
                  <a14:imgLayer r:embed="rId8">
                    <a14:imgEffect>
                      <a14:backgroundRemoval t="1281" b="97011" l="6374" r="96484"/>
                    </a14:imgEffect>
                  </a14:imgLayer>
                </a14:imgProps>
              </a:ext>
              <a:ext uri="{28A0092B-C50C-407E-A947-70E740481C1C}">
                <a14:useLocalDpi xmlns:a14="http://schemas.microsoft.com/office/drawing/2010/main" val="0"/>
              </a:ext>
            </a:extLst>
          </a:blip>
          <a:stretch>
            <a:fillRect/>
          </a:stretch>
        </p:blipFill>
        <p:spPr>
          <a:xfrm>
            <a:off x="2362201" y="2093386"/>
            <a:ext cx="1858351" cy="2391350"/>
          </a:xfrm>
          <a:prstGeom prst="rect">
            <a:avLst/>
          </a:prstGeom>
        </p:spPr>
      </p:pic>
      <p:sp>
        <p:nvSpPr>
          <p:cNvPr id="24" name="Text Box 26"/>
          <p:cNvSpPr txBox="1">
            <a:spLocks noChangeArrowheads="1"/>
          </p:cNvSpPr>
          <p:nvPr/>
        </p:nvSpPr>
        <p:spPr bwMode="auto">
          <a:xfrm>
            <a:off x="6002948" y="1073203"/>
            <a:ext cx="118586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4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37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32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6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9pPr>
          </a:lstStyle>
          <a:p>
            <a:pPr algn="ctr" eaLnBrk="1" hangingPunct="1">
              <a:spcBef>
                <a:spcPct val="50000"/>
              </a:spcBef>
              <a:buFontTx/>
              <a:buNone/>
            </a:pPr>
            <a:r>
              <a:rPr lang="en-US" altLang="vi-VN" sz="3600" b="1">
                <a:solidFill>
                  <a:srgbClr val="FFFF00"/>
                </a:solidFill>
                <a:latin typeface="Arial" panose="020B0604020202020204" pitchFamily="34" charset="0"/>
              </a:rPr>
              <a:t>57</a:t>
            </a:r>
          </a:p>
        </p:txBody>
      </p:sp>
      <p:sp>
        <p:nvSpPr>
          <p:cNvPr id="25" name="Text Box 27"/>
          <p:cNvSpPr txBox="1">
            <a:spLocks noChangeArrowheads="1"/>
          </p:cNvSpPr>
          <p:nvPr/>
        </p:nvSpPr>
        <p:spPr bwMode="auto">
          <a:xfrm>
            <a:off x="6072798" y="1531990"/>
            <a:ext cx="1016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4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37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32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6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9pPr>
          </a:lstStyle>
          <a:p>
            <a:pPr algn="ctr" eaLnBrk="1" hangingPunct="1">
              <a:spcBef>
                <a:spcPct val="50000"/>
              </a:spcBef>
              <a:buFontTx/>
              <a:buNone/>
            </a:pPr>
            <a:r>
              <a:rPr lang="en-US" altLang="vi-VN" sz="3600" b="1">
                <a:solidFill>
                  <a:srgbClr val="FFFF00"/>
                </a:solidFill>
                <a:latin typeface="Arial" panose="020B0604020202020204" pitchFamily="34" charset="0"/>
              </a:rPr>
              <a:t>43</a:t>
            </a:r>
          </a:p>
        </p:txBody>
      </p:sp>
      <p:graphicFrame>
        <p:nvGraphicFramePr>
          <p:cNvPr id="26" name="Object 13"/>
          <p:cNvGraphicFramePr>
            <a:graphicFrameLocks noChangeAspect="1"/>
          </p:cNvGraphicFramePr>
          <p:nvPr>
            <p:extLst>
              <p:ext uri="{D42A27DB-BD31-4B8C-83A1-F6EECF244321}">
                <p14:modId xmlns:p14="http://schemas.microsoft.com/office/powerpoint/2010/main" val="2769681189"/>
              </p:ext>
            </p:extLst>
          </p:nvPr>
        </p:nvGraphicFramePr>
        <p:xfrm>
          <a:off x="5939448" y="1419278"/>
          <a:ext cx="376238" cy="314325"/>
        </p:xfrm>
        <a:graphic>
          <a:graphicData uri="http://schemas.openxmlformats.org/presentationml/2006/ole">
            <mc:AlternateContent xmlns:mc="http://schemas.openxmlformats.org/markup-compatibility/2006">
              <mc:Choice xmlns:v="urn:schemas-microsoft-com:vml" Requires="v">
                <p:oleObj name="Equation" r:id="rId9" imgW="114102" imgH="126780" progId="Equation.3">
                  <p:embed/>
                </p:oleObj>
              </mc:Choice>
              <mc:Fallback>
                <p:oleObj name="Equation" r:id="rId9" imgW="114102" imgH="126780" progId="Equation.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939448" y="1419278"/>
                        <a:ext cx="376238" cy="314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7" name="Line 29"/>
          <p:cNvSpPr>
            <a:spLocks noChangeShapeType="1"/>
          </p:cNvSpPr>
          <p:nvPr/>
        </p:nvSpPr>
        <p:spPr bwMode="auto">
          <a:xfrm>
            <a:off x="6085498" y="2081047"/>
            <a:ext cx="98266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3600" b="1">
              <a:solidFill>
                <a:srgbClr val="FFFF00"/>
              </a:solidFill>
            </a:endParaRPr>
          </a:p>
        </p:txBody>
      </p:sp>
      <p:sp>
        <p:nvSpPr>
          <p:cNvPr id="28" name="Text Box 30"/>
          <p:cNvSpPr txBox="1">
            <a:spLocks noChangeArrowheads="1"/>
          </p:cNvSpPr>
          <p:nvPr/>
        </p:nvSpPr>
        <p:spPr bwMode="auto">
          <a:xfrm>
            <a:off x="5748948" y="2051103"/>
            <a:ext cx="154146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4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37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32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6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9pPr>
          </a:lstStyle>
          <a:p>
            <a:pPr algn="ctr" eaLnBrk="1" hangingPunct="1">
              <a:spcBef>
                <a:spcPct val="50000"/>
              </a:spcBef>
              <a:buFontTx/>
              <a:buNone/>
            </a:pPr>
            <a:r>
              <a:rPr lang="en-US" altLang="vi-VN" sz="3600" b="1">
                <a:solidFill>
                  <a:srgbClr val="FFFF00"/>
                </a:solidFill>
                <a:latin typeface="Arial" panose="020B0604020202020204" pitchFamily="34" charset="0"/>
              </a:rPr>
              <a:t>171</a:t>
            </a:r>
          </a:p>
        </p:txBody>
      </p:sp>
      <p:sp>
        <p:nvSpPr>
          <p:cNvPr id="29" name="Text Box 31"/>
          <p:cNvSpPr txBox="1">
            <a:spLocks noChangeArrowheads="1"/>
          </p:cNvSpPr>
          <p:nvPr/>
        </p:nvSpPr>
        <p:spPr bwMode="auto">
          <a:xfrm>
            <a:off x="5545748" y="2508303"/>
            <a:ext cx="135413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4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37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32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6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9pPr>
          </a:lstStyle>
          <a:p>
            <a:pPr algn="ctr" eaLnBrk="1" hangingPunct="1">
              <a:spcBef>
                <a:spcPct val="50000"/>
              </a:spcBef>
              <a:buFontTx/>
              <a:buNone/>
            </a:pPr>
            <a:r>
              <a:rPr lang="en-US" altLang="vi-VN" sz="3600" b="1">
                <a:solidFill>
                  <a:srgbClr val="FFFF00"/>
                </a:solidFill>
                <a:latin typeface="Arial" panose="020B0604020202020204" pitchFamily="34" charset="0"/>
              </a:rPr>
              <a:t>228</a:t>
            </a:r>
          </a:p>
        </p:txBody>
      </p:sp>
      <p:sp>
        <p:nvSpPr>
          <p:cNvPr id="30" name="Line 32"/>
          <p:cNvSpPr>
            <a:spLocks noChangeShapeType="1"/>
          </p:cNvSpPr>
          <p:nvPr/>
        </p:nvSpPr>
        <p:spPr bwMode="auto">
          <a:xfrm>
            <a:off x="5803468" y="3096611"/>
            <a:ext cx="118586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3600" b="1">
              <a:solidFill>
                <a:srgbClr val="FFFF00"/>
              </a:solidFill>
            </a:endParaRPr>
          </a:p>
        </p:txBody>
      </p:sp>
      <p:sp>
        <p:nvSpPr>
          <p:cNvPr id="31" name="Text Box 33"/>
          <p:cNvSpPr txBox="1">
            <a:spLocks noChangeArrowheads="1"/>
          </p:cNvSpPr>
          <p:nvPr/>
        </p:nvSpPr>
        <p:spPr bwMode="auto">
          <a:xfrm>
            <a:off x="5614011" y="3016303"/>
            <a:ext cx="15748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4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37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32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6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9pPr>
          </a:lstStyle>
          <a:p>
            <a:pPr algn="ctr" eaLnBrk="1" hangingPunct="1">
              <a:spcBef>
                <a:spcPct val="50000"/>
              </a:spcBef>
              <a:buFontTx/>
              <a:buNone/>
            </a:pPr>
            <a:r>
              <a:rPr lang="en-US" altLang="vi-VN" sz="3600" b="1">
                <a:solidFill>
                  <a:srgbClr val="FFFF00"/>
                </a:solidFill>
                <a:latin typeface="Arial" panose="020B0604020202020204" pitchFamily="34" charset="0"/>
              </a:rPr>
              <a:t>2351</a:t>
            </a:r>
          </a:p>
        </p:txBody>
      </p:sp>
      <p:sp>
        <p:nvSpPr>
          <p:cNvPr id="32" name="AutoShape 5"/>
          <p:cNvSpPr>
            <a:spLocks noChangeArrowheads="1"/>
          </p:cNvSpPr>
          <p:nvPr/>
        </p:nvSpPr>
        <p:spPr bwMode="auto">
          <a:xfrm>
            <a:off x="5232400" y="5718128"/>
            <a:ext cx="1524000" cy="914400"/>
          </a:xfrm>
          <a:prstGeom prst="star16">
            <a:avLst>
              <a:gd name="adj" fmla="val 37500"/>
            </a:avLst>
          </a:prstGeom>
          <a:gradFill rotWithShape="1">
            <a:gsLst>
              <a:gs pos="0">
                <a:schemeClr val="bg1"/>
              </a:gs>
              <a:gs pos="100000">
                <a:srgbClr val="7B77C7"/>
              </a:gs>
            </a:gsLst>
            <a:path path="shape">
              <a:fillToRect l="50000" t="50000" r="50000" b="50000"/>
            </a:path>
          </a:gra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4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37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32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6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9pPr>
          </a:lstStyle>
          <a:p>
            <a:pPr algn="ctr" eaLnBrk="1" hangingPunct="1">
              <a:spcBef>
                <a:spcPct val="0"/>
              </a:spcBef>
              <a:buFontTx/>
              <a:buNone/>
            </a:pPr>
            <a:r>
              <a:rPr lang="en-US" altLang="vi-VN" sz="4400" b="1">
                <a:solidFill>
                  <a:srgbClr val="FF0000"/>
                </a:solidFill>
              </a:rPr>
              <a:t>0</a:t>
            </a:r>
          </a:p>
        </p:txBody>
      </p:sp>
      <p:sp>
        <p:nvSpPr>
          <p:cNvPr id="33" name="AutoShape 6"/>
          <p:cNvSpPr>
            <a:spLocks noChangeArrowheads="1"/>
          </p:cNvSpPr>
          <p:nvPr/>
        </p:nvSpPr>
        <p:spPr bwMode="auto">
          <a:xfrm>
            <a:off x="5237163" y="5724478"/>
            <a:ext cx="1524000" cy="914400"/>
          </a:xfrm>
          <a:prstGeom prst="star16">
            <a:avLst>
              <a:gd name="adj" fmla="val 37500"/>
            </a:avLst>
          </a:prstGeom>
          <a:gradFill rotWithShape="1">
            <a:gsLst>
              <a:gs pos="0">
                <a:schemeClr val="bg1"/>
              </a:gs>
              <a:gs pos="100000">
                <a:srgbClr val="89B593"/>
              </a:gs>
            </a:gsLst>
            <a:path path="shape">
              <a:fillToRect l="50000" t="50000" r="50000" b="50000"/>
            </a:path>
          </a:gra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4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37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32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6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9pPr>
          </a:lstStyle>
          <a:p>
            <a:pPr algn="ctr" eaLnBrk="1" hangingPunct="1">
              <a:spcBef>
                <a:spcPct val="0"/>
              </a:spcBef>
              <a:buFontTx/>
              <a:buNone/>
            </a:pPr>
            <a:r>
              <a:rPr lang="en-US" altLang="vi-VN" sz="4400" b="1">
                <a:solidFill>
                  <a:srgbClr val="800000"/>
                </a:solidFill>
              </a:rPr>
              <a:t>1</a:t>
            </a:r>
          </a:p>
        </p:txBody>
      </p:sp>
      <p:sp>
        <p:nvSpPr>
          <p:cNvPr id="34" name="AutoShape 7"/>
          <p:cNvSpPr>
            <a:spLocks noChangeArrowheads="1"/>
          </p:cNvSpPr>
          <p:nvPr/>
        </p:nvSpPr>
        <p:spPr bwMode="auto">
          <a:xfrm>
            <a:off x="5243513" y="5708603"/>
            <a:ext cx="1524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4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37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32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6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9pPr>
          </a:lstStyle>
          <a:p>
            <a:pPr algn="ctr" eaLnBrk="1" hangingPunct="1">
              <a:spcBef>
                <a:spcPct val="0"/>
              </a:spcBef>
              <a:buFontTx/>
              <a:buNone/>
            </a:pPr>
            <a:r>
              <a:rPr lang="en-US" altLang="vi-VN" sz="4400" b="1">
                <a:solidFill>
                  <a:srgbClr val="0033CC"/>
                </a:solidFill>
              </a:rPr>
              <a:t>2</a:t>
            </a:r>
          </a:p>
        </p:txBody>
      </p:sp>
      <p:sp>
        <p:nvSpPr>
          <p:cNvPr id="35" name="AutoShape 8"/>
          <p:cNvSpPr>
            <a:spLocks noChangeArrowheads="1"/>
          </p:cNvSpPr>
          <p:nvPr/>
        </p:nvSpPr>
        <p:spPr bwMode="auto">
          <a:xfrm>
            <a:off x="5232400" y="5703840"/>
            <a:ext cx="1524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4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37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32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6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9pPr>
          </a:lstStyle>
          <a:p>
            <a:pPr algn="ctr" eaLnBrk="1" hangingPunct="1">
              <a:spcBef>
                <a:spcPct val="0"/>
              </a:spcBef>
              <a:buFontTx/>
              <a:buNone/>
            </a:pPr>
            <a:r>
              <a:rPr lang="en-US" altLang="vi-VN" sz="4400" b="1">
                <a:solidFill>
                  <a:srgbClr val="0033CC"/>
                </a:solidFill>
              </a:rPr>
              <a:t>3</a:t>
            </a:r>
          </a:p>
        </p:txBody>
      </p:sp>
      <p:sp>
        <p:nvSpPr>
          <p:cNvPr id="36" name="AutoShape 9"/>
          <p:cNvSpPr>
            <a:spLocks noChangeArrowheads="1"/>
          </p:cNvSpPr>
          <p:nvPr/>
        </p:nvSpPr>
        <p:spPr bwMode="auto">
          <a:xfrm>
            <a:off x="5232400" y="5708603"/>
            <a:ext cx="1524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4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37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32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6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9pPr>
          </a:lstStyle>
          <a:p>
            <a:pPr algn="ctr" eaLnBrk="1" hangingPunct="1">
              <a:spcBef>
                <a:spcPct val="0"/>
              </a:spcBef>
              <a:buFontTx/>
              <a:buNone/>
            </a:pPr>
            <a:r>
              <a:rPr lang="en-US" altLang="vi-VN" sz="4400" b="1">
                <a:solidFill>
                  <a:srgbClr val="0033CC"/>
                </a:solidFill>
              </a:rPr>
              <a:t>4</a:t>
            </a:r>
          </a:p>
        </p:txBody>
      </p:sp>
      <p:sp>
        <p:nvSpPr>
          <p:cNvPr id="37" name="AutoShape 10"/>
          <p:cNvSpPr>
            <a:spLocks noChangeArrowheads="1"/>
          </p:cNvSpPr>
          <p:nvPr/>
        </p:nvSpPr>
        <p:spPr bwMode="auto">
          <a:xfrm>
            <a:off x="5219700" y="5699078"/>
            <a:ext cx="1524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4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37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32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6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9pPr>
          </a:lstStyle>
          <a:p>
            <a:pPr algn="ctr" eaLnBrk="1" hangingPunct="1">
              <a:spcBef>
                <a:spcPct val="0"/>
              </a:spcBef>
              <a:buFontTx/>
              <a:buNone/>
            </a:pPr>
            <a:r>
              <a:rPr lang="en-US" altLang="vi-VN" sz="4400" b="1">
                <a:solidFill>
                  <a:srgbClr val="0033CC"/>
                </a:solidFill>
              </a:rPr>
              <a:t>5</a:t>
            </a:r>
          </a:p>
        </p:txBody>
      </p:sp>
      <p:sp>
        <p:nvSpPr>
          <p:cNvPr id="38" name="AutoShape 11"/>
          <p:cNvSpPr>
            <a:spLocks noChangeArrowheads="1"/>
          </p:cNvSpPr>
          <p:nvPr/>
        </p:nvSpPr>
        <p:spPr bwMode="auto">
          <a:xfrm>
            <a:off x="5245100" y="5713365"/>
            <a:ext cx="1524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4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37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32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6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9pPr>
          </a:lstStyle>
          <a:p>
            <a:pPr algn="ctr" eaLnBrk="1" hangingPunct="1">
              <a:spcBef>
                <a:spcPct val="0"/>
              </a:spcBef>
              <a:buFontTx/>
              <a:buNone/>
            </a:pPr>
            <a:r>
              <a:rPr lang="en-US" altLang="vi-VN" sz="4400" b="1">
                <a:solidFill>
                  <a:srgbClr val="0033CC"/>
                </a:solidFill>
              </a:rPr>
              <a:t>6</a:t>
            </a:r>
          </a:p>
        </p:txBody>
      </p:sp>
      <p:sp>
        <p:nvSpPr>
          <p:cNvPr id="39" name="AutoShape 12"/>
          <p:cNvSpPr>
            <a:spLocks noChangeArrowheads="1"/>
          </p:cNvSpPr>
          <p:nvPr/>
        </p:nvSpPr>
        <p:spPr bwMode="auto">
          <a:xfrm>
            <a:off x="5208588" y="5705428"/>
            <a:ext cx="1524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4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37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32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6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9pPr>
          </a:lstStyle>
          <a:p>
            <a:pPr algn="ctr" eaLnBrk="1" hangingPunct="1">
              <a:spcBef>
                <a:spcPct val="0"/>
              </a:spcBef>
              <a:buFontTx/>
              <a:buNone/>
            </a:pPr>
            <a:r>
              <a:rPr lang="en-US" altLang="vi-VN" sz="4400" b="1">
                <a:solidFill>
                  <a:srgbClr val="0033CC"/>
                </a:solidFill>
              </a:rPr>
              <a:t>7</a:t>
            </a:r>
          </a:p>
        </p:txBody>
      </p:sp>
      <p:sp>
        <p:nvSpPr>
          <p:cNvPr id="40" name="AutoShape 13"/>
          <p:cNvSpPr>
            <a:spLocks noChangeArrowheads="1"/>
          </p:cNvSpPr>
          <p:nvPr/>
        </p:nvSpPr>
        <p:spPr bwMode="auto">
          <a:xfrm>
            <a:off x="5219700" y="5703840"/>
            <a:ext cx="1524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4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37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32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6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9pPr>
          </a:lstStyle>
          <a:p>
            <a:pPr algn="ctr" eaLnBrk="1" hangingPunct="1">
              <a:spcBef>
                <a:spcPct val="0"/>
              </a:spcBef>
              <a:buFontTx/>
              <a:buNone/>
            </a:pPr>
            <a:r>
              <a:rPr lang="en-US" altLang="vi-VN" sz="4400" b="1">
                <a:solidFill>
                  <a:srgbClr val="0033CC"/>
                </a:solidFill>
              </a:rPr>
              <a:t>8</a:t>
            </a:r>
          </a:p>
        </p:txBody>
      </p:sp>
      <p:sp>
        <p:nvSpPr>
          <p:cNvPr id="41" name="AutoShape 14"/>
          <p:cNvSpPr>
            <a:spLocks noChangeArrowheads="1"/>
          </p:cNvSpPr>
          <p:nvPr/>
        </p:nvSpPr>
        <p:spPr bwMode="auto">
          <a:xfrm>
            <a:off x="5246688" y="5716540"/>
            <a:ext cx="1524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4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37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32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6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9pPr>
          </a:lstStyle>
          <a:p>
            <a:pPr algn="ctr" eaLnBrk="1" hangingPunct="1">
              <a:spcBef>
                <a:spcPct val="0"/>
              </a:spcBef>
              <a:buFontTx/>
              <a:buNone/>
            </a:pPr>
            <a:r>
              <a:rPr lang="en-US" altLang="vi-VN" sz="4400" b="1">
                <a:solidFill>
                  <a:srgbClr val="0033CC"/>
                </a:solidFill>
              </a:rPr>
              <a:t>9</a:t>
            </a:r>
          </a:p>
        </p:txBody>
      </p:sp>
      <p:sp>
        <p:nvSpPr>
          <p:cNvPr id="42" name="AutoShape 15"/>
          <p:cNvSpPr>
            <a:spLocks noChangeArrowheads="1"/>
          </p:cNvSpPr>
          <p:nvPr/>
        </p:nvSpPr>
        <p:spPr bwMode="auto">
          <a:xfrm>
            <a:off x="5230813" y="5722890"/>
            <a:ext cx="1524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4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37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32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6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9pPr>
          </a:lstStyle>
          <a:p>
            <a:pPr algn="ctr" eaLnBrk="1" hangingPunct="1">
              <a:spcBef>
                <a:spcPct val="0"/>
              </a:spcBef>
              <a:buFontTx/>
              <a:buNone/>
            </a:pPr>
            <a:r>
              <a:rPr lang="en-US" altLang="vi-VN" sz="4400" b="1">
                <a:solidFill>
                  <a:srgbClr val="0033CC"/>
                </a:solidFill>
              </a:rPr>
              <a:t>10</a:t>
            </a:r>
          </a:p>
        </p:txBody>
      </p:sp>
      <p:sp>
        <p:nvSpPr>
          <p:cNvPr id="43" name="AutoShape 16"/>
          <p:cNvSpPr>
            <a:spLocks noChangeArrowheads="1"/>
          </p:cNvSpPr>
          <p:nvPr/>
        </p:nvSpPr>
        <p:spPr bwMode="auto">
          <a:xfrm>
            <a:off x="5194300" y="5716540"/>
            <a:ext cx="1524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4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37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32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6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9pPr>
          </a:lstStyle>
          <a:p>
            <a:pPr algn="ctr" eaLnBrk="1" hangingPunct="1">
              <a:spcBef>
                <a:spcPct val="0"/>
              </a:spcBef>
              <a:buFontTx/>
              <a:buNone/>
            </a:pPr>
            <a:r>
              <a:rPr lang="en-US" altLang="vi-VN" sz="4400" b="1">
                <a:solidFill>
                  <a:srgbClr val="0033CC"/>
                </a:solidFill>
              </a:rPr>
              <a:t>11</a:t>
            </a:r>
          </a:p>
        </p:txBody>
      </p:sp>
      <p:sp>
        <p:nvSpPr>
          <p:cNvPr id="44" name="AutoShape 17"/>
          <p:cNvSpPr>
            <a:spLocks noChangeArrowheads="1"/>
          </p:cNvSpPr>
          <p:nvPr/>
        </p:nvSpPr>
        <p:spPr bwMode="auto">
          <a:xfrm>
            <a:off x="5202238" y="5716540"/>
            <a:ext cx="1524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4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37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32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6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9pPr>
          </a:lstStyle>
          <a:p>
            <a:pPr algn="ctr" eaLnBrk="1" hangingPunct="1">
              <a:spcBef>
                <a:spcPct val="0"/>
              </a:spcBef>
              <a:buFontTx/>
              <a:buNone/>
            </a:pPr>
            <a:r>
              <a:rPr lang="en-US" altLang="vi-VN" sz="4400" b="1">
                <a:solidFill>
                  <a:srgbClr val="0033CC"/>
                </a:solidFill>
              </a:rPr>
              <a:t>12</a:t>
            </a:r>
          </a:p>
        </p:txBody>
      </p:sp>
      <p:sp>
        <p:nvSpPr>
          <p:cNvPr id="45" name="AutoShape 18"/>
          <p:cNvSpPr>
            <a:spLocks noChangeArrowheads="1"/>
          </p:cNvSpPr>
          <p:nvPr/>
        </p:nvSpPr>
        <p:spPr bwMode="auto">
          <a:xfrm>
            <a:off x="5211763" y="5716540"/>
            <a:ext cx="1524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4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37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32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6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9pPr>
          </a:lstStyle>
          <a:p>
            <a:pPr algn="ctr" eaLnBrk="1" hangingPunct="1">
              <a:spcBef>
                <a:spcPct val="0"/>
              </a:spcBef>
              <a:buFontTx/>
              <a:buNone/>
            </a:pPr>
            <a:r>
              <a:rPr lang="en-US" altLang="vi-VN" sz="4400" b="1">
                <a:solidFill>
                  <a:srgbClr val="0033CC"/>
                </a:solidFill>
              </a:rPr>
              <a:t>13</a:t>
            </a:r>
          </a:p>
        </p:txBody>
      </p:sp>
      <p:sp>
        <p:nvSpPr>
          <p:cNvPr id="46" name="AutoShape 19"/>
          <p:cNvSpPr>
            <a:spLocks noChangeArrowheads="1"/>
          </p:cNvSpPr>
          <p:nvPr/>
        </p:nvSpPr>
        <p:spPr bwMode="auto">
          <a:xfrm>
            <a:off x="5200650" y="5710190"/>
            <a:ext cx="1524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4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37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32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6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9pPr>
          </a:lstStyle>
          <a:p>
            <a:pPr algn="ctr" eaLnBrk="1" hangingPunct="1">
              <a:spcBef>
                <a:spcPct val="0"/>
              </a:spcBef>
              <a:buFontTx/>
              <a:buNone/>
            </a:pPr>
            <a:r>
              <a:rPr lang="en-US" altLang="vi-VN" sz="4400" b="1">
                <a:solidFill>
                  <a:srgbClr val="0033CC"/>
                </a:solidFill>
              </a:rPr>
              <a:t>14</a:t>
            </a:r>
          </a:p>
        </p:txBody>
      </p:sp>
      <p:sp>
        <p:nvSpPr>
          <p:cNvPr id="47" name="AutoShape 20"/>
          <p:cNvSpPr>
            <a:spLocks noChangeArrowheads="1"/>
          </p:cNvSpPr>
          <p:nvPr/>
        </p:nvSpPr>
        <p:spPr bwMode="auto">
          <a:xfrm>
            <a:off x="5189538" y="5703840"/>
            <a:ext cx="1524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4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37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32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6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9pPr>
          </a:lstStyle>
          <a:p>
            <a:pPr algn="ctr" eaLnBrk="1" hangingPunct="1">
              <a:spcBef>
                <a:spcPct val="0"/>
              </a:spcBef>
              <a:buFontTx/>
              <a:buNone/>
            </a:pPr>
            <a:r>
              <a:rPr lang="en-US" altLang="vi-VN" sz="4400" b="1">
                <a:solidFill>
                  <a:srgbClr val="0033CC"/>
                </a:solidFill>
              </a:rPr>
              <a:t>15</a:t>
            </a:r>
          </a:p>
        </p:txBody>
      </p:sp>
      <p:sp>
        <p:nvSpPr>
          <p:cNvPr id="48" name="TextBox 47">
            <a:extLst>
              <a:ext uri="{FF2B5EF4-FFF2-40B4-BE49-F238E27FC236}">
                <a16:creationId xmlns:a16="http://schemas.microsoft.com/office/drawing/2014/main" id="{E40E682A-395B-4466-B800-87C24EB43958}"/>
              </a:ext>
            </a:extLst>
          </p:cNvPr>
          <p:cNvSpPr txBox="1"/>
          <p:nvPr/>
        </p:nvSpPr>
        <p:spPr>
          <a:xfrm>
            <a:off x="6038711" y="3071778"/>
            <a:ext cx="533720" cy="540056"/>
          </a:xfrm>
          <a:prstGeom prst="ellipse">
            <a:avLst/>
          </a:prstGeom>
          <a:noFill/>
          <a:ln w="38100">
            <a:solidFill>
              <a:srgbClr val="FF0000"/>
            </a:solidFill>
          </a:ln>
        </p:spPr>
        <p:txBody>
          <a:bodyPr wrap="square">
            <a:spAutoFit/>
            <a:scene3d>
              <a:camera prst="orthographicFront"/>
              <a:lightRig rig="threePt" dir="t"/>
            </a:scene3d>
            <a:sp3d extrusionH="57150">
              <a:bevelT w="38100" h="38100"/>
            </a:sp3d>
          </a:bodyPr>
          <a:lstStyle/>
          <a:p>
            <a:endParaRPr lang="en-US" sz="4000" b="1">
              <a:solidFill>
                <a:srgbClr val="952B90"/>
              </a:solidFill>
              <a:latin typeface="Times New Roman" panose="02020603050405020304" pitchFamily="18" charset="0"/>
              <a:cs typeface="Times New Roman" panose="02020603050405020304" pitchFamily="18" charset="0"/>
            </a:endParaRPr>
          </a:p>
        </p:txBody>
      </p:sp>
      <p:sp>
        <p:nvSpPr>
          <p:cNvPr id="2" name="TextBox 1"/>
          <p:cNvSpPr txBox="1"/>
          <p:nvPr/>
        </p:nvSpPr>
        <p:spPr>
          <a:xfrm>
            <a:off x="6062266" y="3012566"/>
            <a:ext cx="449262" cy="707886"/>
          </a:xfrm>
          <a:prstGeom prst="rect">
            <a:avLst/>
          </a:prstGeom>
          <a:noFill/>
        </p:spPr>
        <p:txBody>
          <a:bodyPr wrap="square" rtlCol="0">
            <a:spAutoFit/>
          </a:bodyPr>
          <a:lstStyle/>
          <a:p>
            <a:r>
              <a:rPr lang="en-US" sz="4000" b="1">
                <a:solidFill>
                  <a:srgbClr val="FF0000"/>
                </a:solidFill>
              </a:rPr>
              <a:t>4</a:t>
            </a:r>
          </a:p>
        </p:txBody>
      </p:sp>
      <p:pic>
        <p:nvPicPr>
          <p:cNvPr id="49" name="Hoa 1">
            <a:hlinkClick r:id="rId11" action="ppaction://hlinksldjump"/>
          </p:cNvPr>
          <p:cNvPicPr>
            <a:picLocks noChangeAspect="1"/>
          </p:cNvPicPr>
          <p:nvPr/>
        </p:nvPicPr>
        <p:blipFill rotWithShape="1">
          <a:blip r:embed="rId12">
            <a:extLst>
              <a:ext uri="{BEBA8EAE-BF5A-486C-A8C5-ECC9F3942E4B}">
                <a14:imgProps xmlns:a14="http://schemas.microsoft.com/office/drawing/2010/main">
                  <a14:imgLayer r:embed="rId13">
                    <a14:imgEffect>
                      <a14:backgroundRemoval t="7018" b="94737" l="2344" r="35547">
                        <a14:foregroundMark x1="74414" y1="44612" x2="84570" y2="38095"/>
                      </a14:backgroundRemoval>
                    </a14:imgEffect>
                  </a14:imgLayer>
                </a14:imgProps>
              </a:ext>
              <a:ext uri="{28A0092B-C50C-407E-A947-70E740481C1C}">
                <a14:useLocalDpi xmlns:a14="http://schemas.microsoft.com/office/drawing/2010/main" val="0"/>
              </a:ext>
            </a:extLst>
          </a:blip>
          <a:srcRect l="6004" t="56928" r="64220" b="7220"/>
          <a:stretch/>
        </p:blipFill>
        <p:spPr>
          <a:xfrm rot="6018380">
            <a:off x="10779375" y="5603308"/>
            <a:ext cx="1229405" cy="1153565"/>
          </a:xfrm>
          <a:prstGeom prst="rect">
            <a:avLst/>
          </a:prstGeom>
        </p:spPr>
      </p:pic>
    </p:spTree>
    <p:extLst>
      <p:ext uri="{BB962C8B-B14F-4D97-AF65-F5344CB8AC3E}">
        <p14:creationId xmlns:p14="http://schemas.microsoft.com/office/powerpoint/2010/main" val="2696145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125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barn(outVertical)">
                                      <p:cBhvr>
                                        <p:cTn id="12" dur="500"/>
                                        <p:tgtEl>
                                          <p:spTgt spid="24"/>
                                        </p:tgtEl>
                                      </p:cBhvr>
                                    </p:animEffect>
                                  </p:childTnLst>
                                </p:cTn>
                              </p:par>
                              <p:par>
                                <p:cTn id="13" presetID="16" presetClass="entr" presetSubtype="37" fill="hold" grpId="0" nodeType="with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barn(outVertical)">
                                      <p:cBhvr>
                                        <p:cTn id="15" dur="500"/>
                                        <p:tgtEl>
                                          <p:spTgt spid="25"/>
                                        </p:tgtEl>
                                      </p:cBhvr>
                                    </p:animEffect>
                                  </p:childTnLst>
                                </p:cTn>
                              </p:par>
                              <p:par>
                                <p:cTn id="16" presetID="16" presetClass="entr" presetSubtype="37" fill="hold" nodeType="withEffect">
                                  <p:stCondLst>
                                    <p:cond delay="0"/>
                                  </p:stCondLst>
                                  <p:childTnLst>
                                    <p:set>
                                      <p:cBhvr>
                                        <p:cTn id="17" dur="1" fill="hold">
                                          <p:stCondLst>
                                            <p:cond delay="0"/>
                                          </p:stCondLst>
                                        </p:cTn>
                                        <p:tgtEl>
                                          <p:spTgt spid="26"/>
                                        </p:tgtEl>
                                        <p:attrNameLst>
                                          <p:attrName>style.visibility</p:attrName>
                                        </p:attrNameLst>
                                      </p:cBhvr>
                                      <p:to>
                                        <p:strVal val="visible"/>
                                      </p:to>
                                    </p:set>
                                    <p:animEffect transition="in" filter="barn(outVertical)">
                                      <p:cBhvr>
                                        <p:cTn id="18" dur="500"/>
                                        <p:tgtEl>
                                          <p:spTgt spid="26"/>
                                        </p:tgtEl>
                                      </p:cBhvr>
                                    </p:animEffect>
                                  </p:childTnLst>
                                </p:cTn>
                              </p:par>
                              <p:par>
                                <p:cTn id="19" presetID="16" presetClass="entr" presetSubtype="37" fill="hold" grpId="0" nodeType="with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barn(outVertical)">
                                      <p:cBhvr>
                                        <p:cTn id="21" dur="500"/>
                                        <p:tgtEl>
                                          <p:spTgt spid="27"/>
                                        </p:tgtEl>
                                      </p:cBhvr>
                                    </p:animEffect>
                                  </p:childTnLst>
                                </p:cTn>
                              </p:par>
                              <p:par>
                                <p:cTn id="22" presetID="16" presetClass="entr" presetSubtype="37" fill="hold" grpId="0" nodeType="withEffect">
                                  <p:stCondLst>
                                    <p:cond delay="0"/>
                                  </p:stCondLst>
                                  <p:childTnLst>
                                    <p:set>
                                      <p:cBhvr>
                                        <p:cTn id="23" dur="1" fill="hold">
                                          <p:stCondLst>
                                            <p:cond delay="0"/>
                                          </p:stCondLst>
                                        </p:cTn>
                                        <p:tgtEl>
                                          <p:spTgt spid="28"/>
                                        </p:tgtEl>
                                        <p:attrNameLst>
                                          <p:attrName>style.visibility</p:attrName>
                                        </p:attrNameLst>
                                      </p:cBhvr>
                                      <p:to>
                                        <p:strVal val="visible"/>
                                      </p:to>
                                    </p:set>
                                    <p:animEffect transition="in" filter="barn(outVertical)">
                                      <p:cBhvr>
                                        <p:cTn id="24" dur="500"/>
                                        <p:tgtEl>
                                          <p:spTgt spid="28"/>
                                        </p:tgtEl>
                                      </p:cBhvr>
                                    </p:animEffect>
                                  </p:childTnLst>
                                </p:cTn>
                              </p:par>
                              <p:par>
                                <p:cTn id="25" presetID="16" presetClass="entr" presetSubtype="37" fill="hold" grpId="0" nodeType="withEffect">
                                  <p:stCondLst>
                                    <p:cond delay="0"/>
                                  </p:stCondLst>
                                  <p:childTnLst>
                                    <p:set>
                                      <p:cBhvr>
                                        <p:cTn id="26" dur="1" fill="hold">
                                          <p:stCondLst>
                                            <p:cond delay="0"/>
                                          </p:stCondLst>
                                        </p:cTn>
                                        <p:tgtEl>
                                          <p:spTgt spid="29"/>
                                        </p:tgtEl>
                                        <p:attrNameLst>
                                          <p:attrName>style.visibility</p:attrName>
                                        </p:attrNameLst>
                                      </p:cBhvr>
                                      <p:to>
                                        <p:strVal val="visible"/>
                                      </p:to>
                                    </p:set>
                                    <p:animEffect transition="in" filter="barn(outVertical)">
                                      <p:cBhvr>
                                        <p:cTn id="27" dur="500"/>
                                        <p:tgtEl>
                                          <p:spTgt spid="29"/>
                                        </p:tgtEl>
                                      </p:cBhvr>
                                    </p:animEffect>
                                  </p:childTnLst>
                                </p:cTn>
                              </p:par>
                              <p:par>
                                <p:cTn id="28" presetID="16" presetClass="entr" presetSubtype="37" fill="hold" grpId="0" nodeType="withEffect">
                                  <p:stCondLst>
                                    <p:cond delay="0"/>
                                  </p:stCondLst>
                                  <p:childTnLst>
                                    <p:set>
                                      <p:cBhvr>
                                        <p:cTn id="29" dur="1" fill="hold">
                                          <p:stCondLst>
                                            <p:cond delay="0"/>
                                          </p:stCondLst>
                                        </p:cTn>
                                        <p:tgtEl>
                                          <p:spTgt spid="30"/>
                                        </p:tgtEl>
                                        <p:attrNameLst>
                                          <p:attrName>style.visibility</p:attrName>
                                        </p:attrNameLst>
                                      </p:cBhvr>
                                      <p:to>
                                        <p:strVal val="visible"/>
                                      </p:to>
                                    </p:set>
                                    <p:animEffect transition="in" filter="barn(outVertical)">
                                      <p:cBhvr>
                                        <p:cTn id="30" dur="500"/>
                                        <p:tgtEl>
                                          <p:spTgt spid="30"/>
                                        </p:tgtEl>
                                      </p:cBhvr>
                                    </p:animEffect>
                                  </p:childTnLst>
                                </p:cTn>
                              </p:par>
                              <p:par>
                                <p:cTn id="31" presetID="16" presetClass="entr" presetSubtype="37" fill="hold" grpId="0" nodeType="withEffect">
                                  <p:stCondLst>
                                    <p:cond delay="0"/>
                                  </p:stCondLst>
                                  <p:childTnLst>
                                    <p:set>
                                      <p:cBhvr>
                                        <p:cTn id="32" dur="1" fill="hold">
                                          <p:stCondLst>
                                            <p:cond delay="0"/>
                                          </p:stCondLst>
                                        </p:cTn>
                                        <p:tgtEl>
                                          <p:spTgt spid="31"/>
                                        </p:tgtEl>
                                        <p:attrNameLst>
                                          <p:attrName>style.visibility</p:attrName>
                                        </p:attrNameLst>
                                      </p:cBhvr>
                                      <p:to>
                                        <p:strVal val="visible"/>
                                      </p:to>
                                    </p:set>
                                    <p:animEffect transition="in" filter="barn(outVertical)">
                                      <p:cBhvr>
                                        <p:cTn id="33" dur="500"/>
                                        <p:tgtEl>
                                          <p:spTgt spid="31"/>
                                        </p:tgtEl>
                                      </p:cBhvr>
                                    </p:animEffect>
                                  </p:childTnLst>
                                </p:cTn>
                              </p:par>
                            </p:childTnLst>
                          </p:cTn>
                        </p:par>
                      </p:childTnLst>
                    </p:cTn>
                  </p:par>
                  <p:par>
                    <p:cTn id="34" fill="hold">
                      <p:stCondLst>
                        <p:cond delay="indefinite"/>
                      </p:stCondLst>
                      <p:childTnLst>
                        <p:par>
                          <p:cTn id="35" fill="hold">
                            <p:stCondLst>
                              <p:cond delay="0"/>
                            </p:stCondLst>
                            <p:childTnLst>
                              <p:par>
                                <p:cTn id="36" presetID="54" presetClass="exit" presetSubtype="0" decel="100000" fill="hold" grpId="0" nodeType="clickEffect">
                                  <p:stCondLst>
                                    <p:cond delay="0"/>
                                  </p:stCondLst>
                                  <p:childTnLst>
                                    <p:anim calcmode="lin" valueType="num">
                                      <p:cBhvr>
                                        <p:cTn id="37" dur="1000"/>
                                        <p:tgtEl>
                                          <p:spTgt spid="47"/>
                                        </p:tgtEl>
                                        <p:attrNameLst>
                                          <p:attrName>ppt_w</p:attrName>
                                        </p:attrNameLst>
                                      </p:cBhvr>
                                      <p:tavLst>
                                        <p:tav tm="0">
                                          <p:val>
                                            <p:strVal val="ppt_w"/>
                                          </p:val>
                                        </p:tav>
                                        <p:tav tm="100000">
                                          <p:val>
                                            <p:strVal val="ppt_w*0.05"/>
                                          </p:val>
                                        </p:tav>
                                      </p:tavLst>
                                    </p:anim>
                                    <p:anim calcmode="lin" valueType="num">
                                      <p:cBhvr>
                                        <p:cTn id="38" dur="1000"/>
                                        <p:tgtEl>
                                          <p:spTgt spid="47"/>
                                        </p:tgtEl>
                                        <p:attrNameLst>
                                          <p:attrName>ppt_h</p:attrName>
                                        </p:attrNameLst>
                                      </p:cBhvr>
                                      <p:tavLst>
                                        <p:tav tm="0">
                                          <p:val>
                                            <p:strVal val="ppt_h"/>
                                          </p:val>
                                        </p:tav>
                                        <p:tav tm="100000">
                                          <p:val>
                                            <p:strVal val="ppt_h"/>
                                          </p:val>
                                        </p:tav>
                                      </p:tavLst>
                                    </p:anim>
                                    <p:anim calcmode="lin" valueType="num">
                                      <p:cBhvr>
                                        <p:cTn id="39" dur="1000"/>
                                        <p:tgtEl>
                                          <p:spTgt spid="47"/>
                                        </p:tgtEl>
                                        <p:attrNameLst>
                                          <p:attrName>ppt_x</p:attrName>
                                        </p:attrNameLst>
                                      </p:cBhvr>
                                      <p:tavLst>
                                        <p:tav tm="0">
                                          <p:val>
                                            <p:strVal val="ppt_x"/>
                                          </p:val>
                                        </p:tav>
                                        <p:tav tm="100000">
                                          <p:val>
                                            <p:strVal val="ppt_x-.2"/>
                                          </p:val>
                                        </p:tav>
                                      </p:tavLst>
                                    </p:anim>
                                    <p:anim calcmode="lin" valueType="num">
                                      <p:cBhvr>
                                        <p:cTn id="40" dur="1000"/>
                                        <p:tgtEl>
                                          <p:spTgt spid="47"/>
                                        </p:tgtEl>
                                        <p:attrNameLst>
                                          <p:attrName>ppt_y</p:attrName>
                                        </p:attrNameLst>
                                      </p:cBhvr>
                                      <p:tavLst>
                                        <p:tav tm="0">
                                          <p:val>
                                            <p:strVal val="ppt_y"/>
                                          </p:val>
                                        </p:tav>
                                        <p:tav tm="100000">
                                          <p:val>
                                            <p:strVal val="ppt_y"/>
                                          </p:val>
                                        </p:tav>
                                      </p:tavLst>
                                    </p:anim>
                                    <p:animEffect transition="out" filter="fade">
                                      <p:cBhvr>
                                        <p:cTn id="41" dur="1000"/>
                                        <p:tgtEl>
                                          <p:spTgt spid="47"/>
                                        </p:tgtEl>
                                      </p:cBhvr>
                                    </p:animEffect>
                                    <p:set>
                                      <p:cBhvr>
                                        <p:cTn id="42" dur="1" fill="hold">
                                          <p:stCondLst>
                                            <p:cond delay="999"/>
                                          </p:stCondLst>
                                        </p:cTn>
                                        <p:tgtEl>
                                          <p:spTgt spid="47"/>
                                        </p:tgtEl>
                                        <p:attrNameLst>
                                          <p:attrName>style.visibility</p:attrName>
                                        </p:attrNameLst>
                                      </p:cBhvr>
                                      <p:to>
                                        <p:strVal val="hidden"/>
                                      </p:to>
                                    </p:set>
                                  </p:childTnLst>
                                  <p:subTnLst>
                                    <p:audio>
                                      <p:cMediaNode>
                                        <p:cTn display="0" masterRel="sameClick">
                                          <p:stCondLst>
                                            <p:cond evt="begin" delay="0">
                                              <p:tn val="36"/>
                                            </p:cond>
                                          </p:stCondLst>
                                          <p:endCondLst>
                                            <p:cond evt="onStopAudio" delay="0">
                                              <p:tgtEl>
                                                <p:sldTgt/>
                                              </p:tgtEl>
                                            </p:cond>
                                          </p:endCondLst>
                                        </p:cTn>
                                        <p:tgtEl>
                                          <p:sndTgt r:embed="rId2" name="click.wav"/>
                                        </p:tgtEl>
                                      </p:cMediaNode>
                                    </p:audio>
                                  </p:subTnLst>
                                </p:cTn>
                              </p:par>
                            </p:childTnLst>
                          </p:cTn>
                        </p:par>
                        <p:par>
                          <p:cTn id="43" fill="hold">
                            <p:stCondLst>
                              <p:cond delay="1000"/>
                            </p:stCondLst>
                            <p:childTnLst>
                              <p:par>
                                <p:cTn id="44" presetID="54" presetClass="exit" presetSubtype="0" decel="100000" fill="hold" grpId="0" nodeType="afterEffect">
                                  <p:stCondLst>
                                    <p:cond delay="0"/>
                                  </p:stCondLst>
                                  <p:childTnLst>
                                    <p:anim calcmode="lin" valueType="num">
                                      <p:cBhvr>
                                        <p:cTn id="45" dur="1000"/>
                                        <p:tgtEl>
                                          <p:spTgt spid="46"/>
                                        </p:tgtEl>
                                        <p:attrNameLst>
                                          <p:attrName>ppt_w</p:attrName>
                                        </p:attrNameLst>
                                      </p:cBhvr>
                                      <p:tavLst>
                                        <p:tav tm="0">
                                          <p:val>
                                            <p:strVal val="ppt_w"/>
                                          </p:val>
                                        </p:tav>
                                        <p:tav tm="100000">
                                          <p:val>
                                            <p:strVal val="ppt_w*0.05"/>
                                          </p:val>
                                        </p:tav>
                                      </p:tavLst>
                                    </p:anim>
                                    <p:anim calcmode="lin" valueType="num">
                                      <p:cBhvr>
                                        <p:cTn id="46" dur="1000"/>
                                        <p:tgtEl>
                                          <p:spTgt spid="46"/>
                                        </p:tgtEl>
                                        <p:attrNameLst>
                                          <p:attrName>ppt_h</p:attrName>
                                        </p:attrNameLst>
                                      </p:cBhvr>
                                      <p:tavLst>
                                        <p:tav tm="0">
                                          <p:val>
                                            <p:strVal val="ppt_h"/>
                                          </p:val>
                                        </p:tav>
                                        <p:tav tm="100000">
                                          <p:val>
                                            <p:strVal val="ppt_h"/>
                                          </p:val>
                                        </p:tav>
                                      </p:tavLst>
                                    </p:anim>
                                    <p:anim calcmode="lin" valueType="num">
                                      <p:cBhvr>
                                        <p:cTn id="47" dur="1000"/>
                                        <p:tgtEl>
                                          <p:spTgt spid="46"/>
                                        </p:tgtEl>
                                        <p:attrNameLst>
                                          <p:attrName>ppt_x</p:attrName>
                                        </p:attrNameLst>
                                      </p:cBhvr>
                                      <p:tavLst>
                                        <p:tav tm="0">
                                          <p:val>
                                            <p:strVal val="ppt_x"/>
                                          </p:val>
                                        </p:tav>
                                        <p:tav tm="100000">
                                          <p:val>
                                            <p:strVal val="ppt_x-.2"/>
                                          </p:val>
                                        </p:tav>
                                      </p:tavLst>
                                    </p:anim>
                                    <p:anim calcmode="lin" valueType="num">
                                      <p:cBhvr>
                                        <p:cTn id="48" dur="1000"/>
                                        <p:tgtEl>
                                          <p:spTgt spid="46"/>
                                        </p:tgtEl>
                                        <p:attrNameLst>
                                          <p:attrName>ppt_y</p:attrName>
                                        </p:attrNameLst>
                                      </p:cBhvr>
                                      <p:tavLst>
                                        <p:tav tm="0">
                                          <p:val>
                                            <p:strVal val="ppt_y"/>
                                          </p:val>
                                        </p:tav>
                                        <p:tav tm="100000">
                                          <p:val>
                                            <p:strVal val="ppt_y"/>
                                          </p:val>
                                        </p:tav>
                                      </p:tavLst>
                                    </p:anim>
                                    <p:animEffect transition="out" filter="fade">
                                      <p:cBhvr>
                                        <p:cTn id="49" dur="1000"/>
                                        <p:tgtEl>
                                          <p:spTgt spid="46"/>
                                        </p:tgtEl>
                                      </p:cBhvr>
                                    </p:animEffect>
                                    <p:set>
                                      <p:cBhvr>
                                        <p:cTn id="50" dur="1" fill="hold">
                                          <p:stCondLst>
                                            <p:cond delay="999"/>
                                          </p:stCondLst>
                                        </p:cTn>
                                        <p:tgtEl>
                                          <p:spTgt spid="46"/>
                                        </p:tgtEl>
                                        <p:attrNameLst>
                                          <p:attrName>style.visibility</p:attrName>
                                        </p:attrNameLst>
                                      </p:cBhvr>
                                      <p:to>
                                        <p:strVal val="hidden"/>
                                      </p:to>
                                    </p:set>
                                  </p:childTnLst>
                                  <p:subTnLst>
                                    <p:audio>
                                      <p:cMediaNode>
                                        <p:cTn display="0" masterRel="sameClick">
                                          <p:stCondLst>
                                            <p:cond evt="begin" delay="0">
                                              <p:tn val="44"/>
                                            </p:cond>
                                          </p:stCondLst>
                                          <p:endCondLst>
                                            <p:cond evt="onStopAudio" delay="0">
                                              <p:tgtEl>
                                                <p:sldTgt/>
                                              </p:tgtEl>
                                            </p:cond>
                                          </p:endCondLst>
                                        </p:cTn>
                                        <p:tgtEl>
                                          <p:sndTgt r:embed="rId2" name="click.wav"/>
                                        </p:tgtEl>
                                      </p:cMediaNode>
                                    </p:audio>
                                  </p:subTnLst>
                                </p:cTn>
                              </p:par>
                            </p:childTnLst>
                          </p:cTn>
                        </p:par>
                        <p:par>
                          <p:cTn id="51" fill="hold">
                            <p:stCondLst>
                              <p:cond delay="2000"/>
                            </p:stCondLst>
                            <p:childTnLst>
                              <p:par>
                                <p:cTn id="52" presetID="54" presetClass="exit" presetSubtype="0" decel="100000" fill="hold" grpId="0" nodeType="afterEffect">
                                  <p:stCondLst>
                                    <p:cond delay="0"/>
                                  </p:stCondLst>
                                  <p:childTnLst>
                                    <p:anim calcmode="lin" valueType="num">
                                      <p:cBhvr>
                                        <p:cTn id="53" dur="1000"/>
                                        <p:tgtEl>
                                          <p:spTgt spid="45"/>
                                        </p:tgtEl>
                                        <p:attrNameLst>
                                          <p:attrName>ppt_w</p:attrName>
                                        </p:attrNameLst>
                                      </p:cBhvr>
                                      <p:tavLst>
                                        <p:tav tm="0">
                                          <p:val>
                                            <p:strVal val="ppt_w"/>
                                          </p:val>
                                        </p:tav>
                                        <p:tav tm="100000">
                                          <p:val>
                                            <p:strVal val="ppt_w*0.05"/>
                                          </p:val>
                                        </p:tav>
                                      </p:tavLst>
                                    </p:anim>
                                    <p:anim calcmode="lin" valueType="num">
                                      <p:cBhvr>
                                        <p:cTn id="54" dur="1000"/>
                                        <p:tgtEl>
                                          <p:spTgt spid="45"/>
                                        </p:tgtEl>
                                        <p:attrNameLst>
                                          <p:attrName>ppt_h</p:attrName>
                                        </p:attrNameLst>
                                      </p:cBhvr>
                                      <p:tavLst>
                                        <p:tav tm="0">
                                          <p:val>
                                            <p:strVal val="ppt_h"/>
                                          </p:val>
                                        </p:tav>
                                        <p:tav tm="100000">
                                          <p:val>
                                            <p:strVal val="ppt_h"/>
                                          </p:val>
                                        </p:tav>
                                      </p:tavLst>
                                    </p:anim>
                                    <p:anim calcmode="lin" valueType="num">
                                      <p:cBhvr>
                                        <p:cTn id="55" dur="1000"/>
                                        <p:tgtEl>
                                          <p:spTgt spid="45"/>
                                        </p:tgtEl>
                                        <p:attrNameLst>
                                          <p:attrName>ppt_x</p:attrName>
                                        </p:attrNameLst>
                                      </p:cBhvr>
                                      <p:tavLst>
                                        <p:tav tm="0">
                                          <p:val>
                                            <p:strVal val="ppt_x"/>
                                          </p:val>
                                        </p:tav>
                                        <p:tav tm="100000">
                                          <p:val>
                                            <p:strVal val="ppt_x-.2"/>
                                          </p:val>
                                        </p:tav>
                                      </p:tavLst>
                                    </p:anim>
                                    <p:anim calcmode="lin" valueType="num">
                                      <p:cBhvr>
                                        <p:cTn id="56" dur="1000"/>
                                        <p:tgtEl>
                                          <p:spTgt spid="45"/>
                                        </p:tgtEl>
                                        <p:attrNameLst>
                                          <p:attrName>ppt_y</p:attrName>
                                        </p:attrNameLst>
                                      </p:cBhvr>
                                      <p:tavLst>
                                        <p:tav tm="0">
                                          <p:val>
                                            <p:strVal val="ppt_y"/>
                                          </p:val>
                                        </p:tav>
                                        <p:tav tm="100000">
                                          <p:val>
                                            <p:strVal val="ppt_y"/>
                                          </p:val>
                                        </p:tav>
                                      </p:tavLst>
                                    </p:anim>
                                    <p:animEffect transition="out" filter="fade">
                                      <p:cBhvr>
                                        <p:cTn id="57" dur="1000"/>
                                        <p:tgtEl>
                                          <p:spTgt spid="45"/>
                                        </p:tgtEl>
                                      </p:cBhvr>
                                    </p:animEffect>
                                    <p:set>
                                      <p:cBhvr>
                                        <p:cTn id="58" dur="1" fill="hold">
                                          <p:stCondLst>
                                            <p:cond delay="999"/>
                                          </p:stCondLst>
                                        </p:cTn>
                                        <p:tgtEl>
                                          <p:spTgt spid="45"/>
                                        </p:tgtEl>
                                        <p:attrNameLst>
                                          <p:attrName>style.visibility</p:attrName>
                                        </p:attrNameLst>
                                      </p:cBhvr>
                                      <p:to>
                                        <p:strVal val="hidden"/>
                                      </p:to>
                                    </p:set>
                                  </p:childTnLst>
                                  <p:subTnLst>
                                    <p:audio>
                                      <p:cMediaNode>
                                        <p:cTn display="0" masterRel="sameClick">
                                          <p:stCondLst>
                                            <p:cond evt="begin" delay="0">
                                              <p:tn val="52"/>
                                            </p:cond>
                                          </p:stCondLst>
                                          <p:endCondLst>
                                            <p:cond evt="onStopAudio" delay="0">
                                              <p:tgtEl>
                                                <p:sldTgt/>
                                              </p:tgtEl>
                                            </p:cond>
                                          </p:endCondLst>
                                        </p:cTn>
                                        <p:tgtEl>
                                          <p:sndTgt r:embed="rId2" name="click.wav"/>
                                        </p:tgtEl>
                                      </p:cMediaNode>
                                    </p:audio>
                                  </p:subTnLst>
                                </p:cTn>
                              </p:par>
                            </p:childTnLst>
                          </p:cTn>
                        </p:par>
                        <p:par>
                          <p:cTn id="59" fill="hold">
                            <p:stCondLst>
                              <p:cond delay="3000"/>
                            </p:stCondLst>
                            <p:childTnLst>
                              <p:par>
                                <p:cTn id="60" presetID="54" presetClass="exit" presetSubtype="0" decel="100000" fill="hold" grpId="0" nodeType="afterEffect">
                                  <p:stCondLst>
                                    <p:cond delay="0"/>
                                  </p:stCondLst>
                                  <p:childTnLst>
                                    <p:anim calcmode="lin" valueType="num">
                                      <p:cBhvr>
                                        <p:cTn id="61" dur="1000"/>
                                        <p:tgtEl>
                                          <p:spTgt spid="44"/>
                                        </p:tgtEl>
                                        <p:attrNameLst>
                                          <p:attrName>ppt_w</p:attrName>
                                        </p:attrNameLst>
                                      </p:cBhvr>
                                      <p:tavLst>
                                        <p:tav tm="0">
                                          <p:val>
                                            <p:strVal val="ppt_w"/>
                                          </p:val>
                                        </p:tav>
                                        <p:tav tm="100000">
                                          <p:val>
                                            <p:strVal val="ppt_w*0.05"/>
                                          </p:val>
                                        </p:tav>
                                      </p:tavLst>
                                    </p:anim>
                                    <p:anim calcmode="lin" valueType="num">
                                      <p:cBhvr>
                                        <p:cTn id="62" dur="1000"/>
                                        <p:tgtEl>
                                          <p:spTgt spid="44"/>
                                        </p:tgtEl>
                                        <p:attrNameLst>
                                          <p:attrName>ppt_h</p:attrName>
                                        </p:attrNameLst>
                                      </p:cBhvr>
                                      <p:tavLst>
                                        <p:tav tm="0">
                                          <p:val>
                                            <p:strVal val="ppt_h"/>
                                          </p:val>
                                        </p:tav>
                                        <p:tav tm="100000">
                                          <p:val>
                                            <p:strVal val="ppt_h"/>
                                          </p:val>
                                        </p:tav>
                                      </p:tavLst>
                                    </p:anim>
                                    <p:anim calcmode="lin" valueType="num">
                                      <p:cBhvr>
                                        <p:cTn id="63" dur="1000"/>
                                        <p:tgtEl>
                                          <p:spTgt spid="44"/>
                                        </p:tgtEl>
                                        <p:attrNameLst>
                                          <p:attrName>ppt_x</p:attrName>
                                        </p:attrNameLst>
                                      </p:cBhvr>
                                      <p:tavLst>
                                        <p:tav tm="0">
                                          <p:val>
                                            <p:strVal val="ppt_x"/>
                                          </p:val>
                                        </p:tav>
                                        <p:tav tm="100000">
                                          <p:val>
                                            <p:strVal val="ppt_x-.2"/>
                                          </p:val>
                                        </p:tav>
                                      </p:tavLst>
                                    </p:anim>
                                    <p:anim calcmode="lin" valueType="num">
                                      <p:cBhvr>
                                        <p:cTn id="64" dur="1000"/>
                                        <p:tgtEl>
                                          <p:spTgt spid="44"/>
                                        </p:tgtEl>
                                        <p:attrNameLst>
                                          <p:attrName>ppt_y</p:attrName>
                                        </p:attrNameLst>
                                      </p:cBhvr>
                                      <p:tavLst>
                                        <p:tav tm="0">
                                          <p:val>
                                            <p:strVal val="ppt_y"/>
                                          </p:val>
                                        </p:tav>
                                        <p:tav tm="100000">
                                          <p:val>
                                            <p:strVal val="ppt_y"/>
                                          </p:val>
                                        </p:tav>
                                      </p:tavLst>
                                    </p:anim>
                                    <p:animEffect transition="out" filter="fade">
                                      <p:cBhvr>
                                        <p:cTn id="65" dur="1000"/>
                                        <p:tgtEl>
                                          <p:spTgt spid="44"/>
                                        </p:tgtEl>
                                      </p:cBhvr>
                                    </p:animEffect>
                                    <p:set>
                                      <p:cBhvr>
                                        <p:cTn id="66" dur="1" fill="hold">
                                          <p:stCondLst>
                                            <p:cond delay="999"/>
                                          </p:stCondLst>
                                        </p:cTn>
                                        <p:tgtEl>
                                          <p:spTgt spid="44"/>
                                        </p:tgtEl>
                                        <p:attrNameLst>
                                          <p:attrName>style.visibility</p:attrName>
                                        </p:attrNameLst>
                                      </p:cBhvr>
                                      <p:to>
                                        <p:strVal val="hidden"/>
                                      </p:to>
                                    </p:set>
                                  </p:childTnLst>
                                  <p:subTnLst>
                                    <p:audio>
                                      <p:cMediaNode>
                                        <p:cTn display="0" masterRel="sameClick">
                                          <p:stCondLst>
                                            <p:cond evt="begin" delay="0">
                                              <p:tn val="60"/>
                                            </p:cond>
                                          </p:stCondLst>
                                          <p:endCondLst>
                                            <p:cond evt="onStopAudio" delay="0">
                                              <p:tgtEl>
                                                <p:sldTgt/>
                                              </p:tgtEl>
                                            </p:cond>
                                          </p:endCondLst>
                                        </p:cTn>
                                        <p:tgtEl>
                                          <p:sndTgt r:embed="rId2" name="click.wav"/>
                                        </p:tgtEl>
                                      </p:cMediaNode>
                                    </p:audio>
                                  </p:subTnLst>
                                </p:cTn>
                              </p:par>
                            </p:childTnLst>
                          </p:cTn>
                        </p:par>
                        <p:par>
                          <p:cTn id="67" fill="hold">
                            <p:stCondLst>
                              <p:cond delay="4000"/>
                            </p:stCondLst>
                            <p:childTnLst>
                              <p:par>
                                <p:cTn id="68" presetID="54" presetClass="exit" presetSubtype="0" decel="100000" fill="hold" grpId="0" nodeType="afterEffect">
                                  <p:stCondLst>
                                    <p:cond delay="0"/>
                                  </p:stCondLst>
                                  <p:childTnLst>
                                    <p:anim calcmode="lin" valueType="num">
                                      <p:cBhvr>
                                        <p:cTn id="69" dur="1000"/>
                                        <p:tgtEl>
                                          <p:spTgt spid="43"/>
                                        </p:tgtEl>
                                        <p:attrNameLst>
                                          <p:attrName>ppt_w</p:attrName>
                                        </p:attrNameLst>
                                      </p:cBhvr>
                                      <p:tavLst>
                                        <p:tav tm="0">
                                          <p:val>
                                            <p:strVal val="ppt_w"/>
                                          </p:val>
                                        </p:tav>
                                        <p:tav tm="100000">
                                          <p:val>
                                            <p:strVal val="ppt_w*0.05"/>
                                          </p:val>
                                        </p:tav>
                                      </p:tavLst>
                                    </p:anim>
                                    <p:anim calcmode="lin" valueType="num">
                                      <p:cBhvr>
                                        <p:cTn id="70" dur="1000"/>
                                        <p:tgtEl>
                                          <p:spTgt spid="43"/>
                                        </p:tgtEl>
                                        <p:attrNameLst>
                                          <p:attrName>ppt_h</p:attrName>
                                        </p:attrNameLst>
                                      </p:cBhvr>
                                      <p:tavLst>
                                        <p:tav tm="0">
                                          <p:val>
                                            <p:strVal val="ppt_h"/>
                                          </p:val>
                                        </p:tav>
                                        <p:tav tm="100000">
                                          <p:val>
                                            <p:strVal val="ppt_h"/>
                                          </p:val>
                                        </p:tav>
                                      </p:tavLst>
                                    </p:anim>
                                    <p:anim calcmode="lin" valueType="num">
                                      <p:cBhvr>
                                        <p:cTn id="71" dur="1000"/>
                                        <p:tgtEl>
                                          <p:spTgt spid="43"/>
                                        </p:tgtEl>
                                        <p:attrNameLst>
                                          <p:attrName>ppt_x</p:attrName>
                                        </p:attrNameLst>
                                      </p:cBhvr>
                                      <p:tavLst>
                                        <p:tav tm="0">
                                          <p:val>
                                            <p:strVal val="ppt_x"/>
                                          </p:val>
                                        </p:tav>
                                        <p:tav tm="100000">
                                          <p:val>
                                            <p:strVal val="ppt_x-.2"/>
                                          </p:val>
                                        </p:tav>
                                      </p:tavLst>
                                    </p:anim>
                                    <p:anim calcmode="lin" valueType="num">
                                      <p:cBhvr>
                                        <p:cTn id="72" dur="1000"/>
                                        <p:tgtEl>
                                          <p:spTgt spid="43"/>
                                        </p:tgtEl>
                                        <p:attrNameLst>
                                          <p:attrName>ppt_y</p:attrName>
                                        </p:attrNameLst>
                                      </p:cBhvr>
                                      <p:tavLst>
                                        <p:tav tm="0">
                                          <p:val>
                                            <p:strVal val="ppt_y"/>
                                          </p:val>
                                        </p:tav>
                                        <p:tav tm="100000">
                                          <p:val>
                                            <p:strVal val="ppt_y"/>
                                          </p:val>
                                        </p:tav>
                                      </p:tavLst>
                                    </p:anim>
                                    <p:animEffect transition="out" filter="fade">
                                      <p:cBhvr>
                                        <p:cTn id="73" dur="1000"/>
                                        <p:tgtEl>
                                          <p:spTgt spid="43"/>
                                        </p:tgtEl>
                                      </p:cBhvr>
                                    </p:animEffect>
                                    <p:set>
                                      <p:cBhvr>
                                        <p:cTn id="74" dur="1" fill="hold">
                                          <p:stCondLst>
                                            <p:cond delay="999"/>
                                          </p:stCondLst>
                                        </p:cTn>
                                        <p:tgtEl>
                                          <p:spTgt spid="43"/>
                                        </p:tgtEl>
                                        <p:attrNameLst>
                                          <p:attrName>style.visibility</p:attrName>
                                        </p:attrNameLst>
                                      </p:cBhvr>
                                      <p:to>
                                        <p:strVal val="hidden"/>
                                      </p:to>
                                    </p:set>
                                  </p:childTnLst>
                                  <p:subTnLst>
                                    <p:audio>
                                      <p:cMediaNode>
                                        <p:cTn display="0" masterRel="sameClick">
                                          <p:stCondLst>
                                            <p:cond evt="begin" delay="0">
                                              <p:tn val="68"/>
                                            </p:cond>
                                          </p:stCondLst>
                                          <p:endCondLst>
                                            <p:cond evt="onStopAudio" delay="0">
                                              <p:tgtEl>
                                                <p:sldTgt/>
                                              </p:tgtEl>
                                            </p:cond>
                                          </p:endCondLst>
                                        </p:cTn>
                                        <p:tgtEl>
                                          <p:sndTgt r:embed="rId2" name="click.wav"/>
                                        </p:tgtEl>
                                      </p:cMediaNode>
                                    </p:audio>
                                  </p:subTnLst>
                                </p:cTn>
                              </p:par>
                            </p:childTnLst>
                          </p:cTn>
                        </p:par>
                        <p:par>
                          <p:cTn id="75" fill="hold">
                            <p:stCondLst>
                              <p:cond delay="5000"/>
                            </p:stCondLst>
                            <p:childTnLst>
                              <p:par>
                                <p:cTn id="76" presetID="54" presetClass="exit" presetSubtype="0" decel="100000" fill="hold" grpId="0" nodeType="afterEffect">
                                  <p:stCondLst>
                                    <p:cond delay="0"/>
                                  </p:stCondLst>
                                  <p:childTnLst>
                                    <p:anim calcmode="lin" valueType="num">
                                      <p:cBhvr>
                                        <p:cTn id="77" dur="1000"/>
                                        <p:tgtEl>
                                          <p:spTgt spid="42"/>
                                        </p:tgtEl>
                                        <p:attrNameLst>
                                          <p:attrName>ppt_w</p:attrName>
                                        </p:attrNameLst>
                                      </p:cBhvr>
                                      <p:tavLst>
                                        <p:tav tm="0">
                                          <p:val>
                                            <p:strVal val="ppt_w"/>
                                          </p:val>
                                        </p:tav>
                                        <p:tav tm="100000">
                                          <p:val>
                                            <p:strVal val="ppt_w*0.05"/>
                                          </p:val>
                                        </p:tav>
                                      </p:tavLst>
                                    </p:anim>
                                    <p:anim calcmode="lin" valueType="num">
                                      <p:cBhvr>
                                        <p:cTn id="78" dur="1000"/>
                                        <p:tgtEl>
                                          <p:spTgt spid="42"/>
                                        </p:tgtEl>
                                        <p:attrNameLst>
                                          <p:attrName>ppt_h</p:attrName>
                                        </p:attrNameLst>
                                      </p:cBhvr>
                                      <p:tavLst>
                                        <p:tav tm="0">
                                          <p:val>
                                            <p:strVal val="ppt_h"/>
                                          </p:val>
                                        </p:tav>
                                        <p:tav tm="100000">
                                          <p:val>
                                            <p:strVal val="ppt_h"/>
                                          </p:val>
                                        </p:tav>
                                      </p:tavLst>
                                    </p:anim>
                                    <p:anim calcmode="lin" valueType="num">
                                      <p:cBhvr>
                                        <p:cTn id="79" dur="1000"/>
                                        <p:tgtEl>
                                          <p:spTgt spid="42"/>
                                        </p:tgtEl>
                                        <p:attrNameLst>
                                          <p:attrName>ppt_x</p:attrName>
                                        </p:attrNameLst>
                                      </p:cBhvr>
                                      <p:tavLst>
                                        <p:tav tm="0">
                                          <p:val>
                                            <p:strVal val="ppt_x"/>
                                          </p:val>
                                        </p:tav>
                                        <p:tav tm="100000">
                                          <p:val>
                                            <p:strVal val="ppt_x-.2"/>
                                          </p:val>
                                        </p:tav>
                                      </p:tavLst>
                                    </p:anim>
                                    <p:anim calcmode="lin" valueType="num">
                                      <p:cBhvr>
                                        <p:cTn id="80" dur="1000"/>
                                        <p:tgtEl>
                                          <p:spTgt spid="42"/>
                                        </p:tgtEl>
                                        <p:attrNameLst>
                                          <p:attrName>ppt_y</p:attrName>
                                        </p:attrNameLst>
                                      </p:cBhvr>
                                      <p:tavLst>
                                        <p:tav tm="0">
                                          <p:val>
                                            <p:strVal val="ppt_y"/>
                                          </p:val>
                                        </p:tav>
                                        <p:tav tm="100000">
                                          <p:val>
                                            <p:strVal val="ppt_y"/>
                                          </p:val>
                                        </p:tav>
                                      </p:tavLst>
                                    </p:anim>
                                    <p:animEffect transition="out" filter="fade">
                                      <p:cBhvr>
                                        <p:cTn id="81" dur="1000"/>
                                        <p:tgtEl>
                                          <p:spTgt spid="42"/>
                                        </p:tgtEl>
                                      </p:cBhvr>
                                    </p:animEffect>
                                    <p:set>
                                      <p:cBhvr>
                                        <p:cTn id="82" dur="1" fill="hold">
                                          <p:stCondLst>
                                            <p:cond delay="999"/>
                                          </p:stCondLst>
                                        </p:cTn>
                                        <p:tgtEl>
                                          <p:spTgt spid="42"/>
                                        </p:tgtEl>
                                        <p:attrNameLst>
                                          <p:attrName>style.visibility</p:attrName>
                                        </p:attrNameLst>
                                      </p:cBhvr>
                                      <p:to>
                                        <p:strVal val="hidden"/>
                                      </p:to>
                                    </p:set>
                                  </p:childTnLst>
                                  <p:subTnLst>
                                    <p:audio>
                                      <p:cMediaNode>
                                        <p:cTn display="0" masterRel="sameClick">
                                          <p:stCondLst>
                                            <p:cond evt="begin" delay="0">
                                              <p:tn val="76"/>
                                            </p:cond>
                                          </p:stCondLst>
                                          <p:endCondLst>
                                            <p:cond evt="onStopAudio" delay="0">
                                              <p:tgtEl>
                                                <p:sldTgt/>
                                              </p:tgtEl>
                                            </p:cond>
                                          </p:endCondLst>
                                        </p:cTn>
                                        <p:tgtEl>
                                          <p:sndTgt r:embed="rId2" name="click.wav"/>
                                        </p:tgtEl>
                                      </p:cMediaNode>
                                    </p:audio>
                                  </p:subTnLst>
                                </p:cTn>
                              </p:par>
                            </p:childTnLst>
                          </p:cTn>
                        </p:par>
                        <p:par>
                          <p:cTn id="83" fill="hold">
                            <p:stCondLst>
                              <p:cond delay="6000"/>
                            </p:stCondLst>
                            <p:childTnLst>
                              <p:par>
                                <p:cTn id="84" presetID="54" presetClass="exit" presetSubtype="0" decel="100000" fill="hold" grpId="0" nodeType="afterEffect">
                                  <p:stCondLst>
                                    <p:cond delay="0"/>
                                  </p:stCondLst>
                                  <p:childTnLst>
                                    <p:anim calcmode="lin" valueType="num">
                                      <p:cBhvr>
                                        <p:cTn id="85" dur="1000"/>
                                        <p:tgtEl>
                                          <p:spTgt spid="41"/>
                                        </p:tgtEl>
                                        <p:attrNameLst>
                                          <p:attrName>ppt_w</p:attrName>
                                        </p:attrNameLst>
                                      </p:cBhvr>
                                      <p:tavLst>
                                        <p:tav tm="0">
                                          <p:val>
                                            <p:strVal val="ppt_w"/>
                                          </p:val>
                                        </p:tav>
                                        <p:tav tm="100000">
                                          <p:val>
                                            <p:strVal val="ppt_w*0.05"/>
                                          </p:val>
                                        </p:tav>
                                      </p:tavLst>
                                    </p:anim>
                                    <p:anim calcmode="lin" valueType="num">
                                      <p:cBhvr>
                                        <p:cTn id="86" dur="1000"/>
                                        <p:tgtEl>
                                          <p:spTgt spid="41"/>
                                        </p:tgtEl>
                                        <p:attrNameLst>
                                          <p:attrName>ppt_h</p:attrName>
                                        </p:attrNameLst>
                                      </p:cBhvr>
                                      <p:tavLst>
                                        <p:tav tm="0">
                                          <p:val>
                                            <p:strVal val="ppt_h"/>
                                          </p:val>
                                        </p:tav>
                                        <p:tav tm="100000">
                                          <p:val>
                                            <p:strVal val="ppt_h"/>
                                          </p:val>
                                        </p:tav>
                                      </p:tavLst>
                                    </p:anim>
                                    <p:anim calcmode="lin" valueType="num">
                                      <p:cBhvr>
                                        <p:cTn id="87" dur="1000"/>
                                        <p:tgtEl>
                                          <p:spTgt spid="41"/>
                                        </p:tgtEl>
                                        <p:attrNameLst>
                                          <p:attrName>ppt_x</p:attrName>
                                        </p:attrNameLst>
                                      </p:cBhvr>
                                      <p:tavLst>
                                        <p:tav tm="0">
                                          <p:val>
                                            <p:strVal val="ppt_x"/>
                                          </p:val>
                                        </p:tav>
                                        <p:tav tm="100000">
                                          <p:val>
                                            <p:strVal val="ppt_x-.2"/>
                                          </p:val>
                                        </p:tav>
                                      </p:tavLst>
                                    </p:anim>
                                    <p:anim calcmode="lin" valueType="num">
                                      <p:cBhvr>
                                        <p:cTn id="88" dur="1000"/>
                                        <p:tgtEl>
                                          <p:spTgt spid="41"/>
                                        </p:tgtEl>
                                        <p:attrNameLst>
                                          <p:attrName>ppt_y</p:attrName>
                                        </p:attrNameLst>
                                      </p:cBhvr>
                                      <p:tavLst>
                                        <p:tav tm="0">
                                          <p:val>
                                            <p:strVal val="ppt_y"/>
                                          </p:val>
                                        </p:tav>
                                        <p:tav tm="100000">
                                          <p:val>
                                            <p:strVal val="ppt_y"/>
                                          </p:val>
                                        </p:tav>
                                      </p:tavLst>
                                    </p:anim>
                                    <p:animEffect transition="out" filter="fade">
                                      <p:cBhvr>
                                        <p:cTn id="89" dur="1000"/>
                                        <p:tgtEl>
                                          <p:spTgt spid="41"/>
                                        </p:tgtEl>
                                      </p:cBhvr>
                                    </p:animEffect>
                                    <p:set>
                                      <p:cBhvr>
                                        <p:cTn id="90" dur="1" fill="hold">
                                          <p:stCondLst>
                                            <p:cond delay="999"/>
                                          </p:stCondLst>
                                        </p:cTn>
                                        <p:tgtEl>
                                          <p:spTgt spid="41"/>
                                        </p:tgtEl>
                                        <p:attrNameLst>
                                          <p:attrName>style.visibility</p:attrName>
                                        </p:attrNameLst>
                                      </p:cBhvr>
                                      <p:to>
                                        <p:strVal val="hidden"/>
                                      </p:to>
                                    </p:set>
                                  </p:childTnLst>
                                  <p:subTnLst>
                                    <p:audio>
                                      <p:cMediaNode>
                                        <p:cTn display="0" masterRel="sameClick">
                                          <p:stCondLst>
                                            <p:cond evt="begin" delay="0">
                                              <p:tn val="84"/>
                                            </p:cond>
                                          </p:stCondLst>
                                          <p:endCondLst>
                                            <p:cond evt="onStopAudio" delay="0">
                                              <p:tgtEl>
                                                <p:sldTgt/>
                                              </p:tgtEl>
                                            </p:cond>
                                          </p:endCondLst>
                                        </p:cTn>
                                        <p:tgtEl>
                                          <p:sndTgt r:embed="rId2" name="click.wav"/>
                                        </p:tgtEl>
                                      </p:cMediaNode>
                                    </p:audio>
                                  </p:subTnLst>
                                </p:cTn>
                              </p:par>
                            </p:childTnLst>
                          </p:cTn>
                        </p:par>
                        <p:par>
                          <p:cTn id="91" fill="hold">
                            <p:stCondLst>
                              <p:cond delay="7000"/>
                            </p:stCondLst>
                            <p:childTnLst>
                              <p:par>
                                <p:cTn id="92" presetID="54" presetClass="exit" presetSubtype="0" decel="100000" fill="hold" grpId="0" nodeType="afterEffect">
                                  <p:stCondLst>
                                    <p:cond delay="0"/>
                                  </p:stCondLst>
                                  <p:childTnLst>
                                    <p:anim calcmode="lin" valueType="num">
                                      <p:cBhvr>
                                        <p:cTn id="93" dur="1000"/>
                                        <p:tgtEl>
                                          <p:spTgt spid="40"/>
                                        </p:tgtEl>
                                        <p:attrNameLst>
                                          <p:attrName>ppt_w</p:attrName>
                                        </p:attrNameLst>
                                      </p:cBhvr>
                                      <p:tavLst>
                                        <p:tav tm="0">
                                          <p:val>
                                            <p:strVal val="ppt_w"/>
                                          </p:val>
                                        </p:tav>
                                        <p:tav tm="100000">
                                          <p:val>
                                            <p:strVal val="ppt_w*0.05"/>
                                          </p:val>
                                        </p:tav>
                                      </p:tavLst>
                                    </p:anim>
                                    <p:anim calcmode="lin" valueType="num">
                                      <p:cBhvr>
                                        <p:cTn id="94" dur="1000"/>
                                        <p:tgtEl>
                                          <p:spTgt spid="40"/>
                                        </p:tgtEl>
                                        <p:attrNameLst>
                                          <p:attrName>ppt_h</p:attrName>
                                        </p:attrNameLst>
                                      </p:cBhvr>
                                      <p:tavLst>
                                        <p:tav tm="0">
                                          <p:val>
                                            <p:strVal val="ppt_h"/>
                                          </p:val>
                                        </p:tav>
                                        <p:tav tm="100000">
                                          <p:val>
                                            <p:strVal val="ppt_h"/>
                                          </p:val>
                                        </p:tav>
                                      </p:tavLst>
                                    </p:anim>
                                    <p:anim calcmode="lin" valueType="num">
                                      <p:cBhvr>
                                        <p:cTn id="95" dur="1000"/>
                                        <p:tgtEl>
                                          <p:spTgt spid="40"/>
                                        </p:tgtEl>
                                        <p:attrNameLst>
                                          <p:attrName>ppt_x</p:attrName>
                                        </p:attrNameLst>
                                      </p:cBhvr>
                                      <p:tavLst>
                                        <p:tav tm="0">
                                          <p:val>
                                            <p:strVal val="ppt_x"/>
                                          </p:val>
                                        </p:tav>
                                        <p:tav tm="100000">
                                          <p:val>
                                            <p:strVal val="ppt_x-.2"/>
                                          </p:val>
                                        </p:tav>
                                      </p:tavLst>
                                    </p:anim>
                                    <p:anim calcmode="lin" valueType="num">
                                      <p:cBhvr>
                                        <p:cTn id="96" dur="1000"/>
                                        <p:tgtEl>
                                          <p:spTgt spid="40"/>
                                        </p:tgtEl>
                                        <p:attrNameLst>
                                          <p:attrName>ppt_y</p:attrName>
                                        </p:attrNameLst>
                                      </p:cBhvr>
                                      <p:tavLst>
                                        <p:tav tm="0">
                                          <p:val>
                                            <p:strVal val="ppt_y"/>
                                          </p:val>
                                        </p:tav>
                                        <p:tav tm="100000">
                                          <p:val>
                                            <p:strVal val="ppt_y"/>
                                          </p:val>
                                        </p:tav>
                                      </p:tavLst>
                                    </p:anim>
                                    <p:animEffect transition="out" filter="fade">
                                      <p:cBhvr>
                                        <p:cTn id="97" dur="1000"/>
                                        <p:tgtEl>
                                          <p:spTgt spid="40"/>
                                        </p:tgtEl>
                                      </p:cBhvr>
                                    </p:animEffect>
                                    <p:set>
                                      <p:cBhvr>
                                        <p:cTn id="98" dur="1" fill="hold">
                                          <p:stCondLst>
                                            <p:cond delay="999"/>
                                          </p:stCondLst>
                                        </p:cTn>
                                        <p:tgtEl>
                                          <p:spTgt spid="40"/>
                                        </p:tgtEl>
                                        <p:attrNameLst>
                                          <p:attrName>style.visibility</p:attrName>
                                        </p:attrNameLst>
                                      </p:cBhvr>
                                      <p:to>
                                        <p:strVal val="hidden"/>
                                      </p:to>
                                    </p:set>
                                  </p:childTnLst>
                                  <p:subTnLst>
                                    <p:audio>
                                      <p:cMediaNode>
                                        <p:cTn display="0" masterRel="sameClick">
                                          <p:stCondLst>
                                            <p:cond evt="begin" delay="0">
                                              <p:tn val="92"/>
                                            </p:cond>
                                          </p:stCondLst>
                                          <p:endCondLst>
                                            <p:cond evt="onStopAudio" delay="0">
                                              <p:tgtEl>
                                                <p:sldTgt/>
                                              </p:tgtEl>
                                            </p:cond>
                                          </p:endCondLst>
                                        </p:cTn>
                                        <p:tgtEl>
                                          <p:sndTgt r:embed="rId2" name="click.wav"/>
                                        </p:tgtEl>
                                      </p:cMediaNode>
                                    </p:audio>
                                  </p:subTnLst>
                                </p:cTn>
                              </p:par>
                            </p:childTnLst>
                          </p:cTn>
                        </p:par>
                        <p:par>
                          <p:cTn id="99" fill="hold">
                            <p:stCondLst>
                              <p:cond delay="8000"/>
                            </p:stCondLst>
                            <p:childTnLst>
                              <p:par>
                                <p:cTn id="100" presetID="54" presetClass="exit" presetSubtype="0" decel="100000" fill="hold" grpId="0" nodeType="afterEffect">
                                  <p:stCondLst>
                                    <p:cond delay="0"/>
                                  </p:stCondLst>
                                  <p:childTnLst>
                                    <p:anim calcmode="lin" valueType="num">
                                      <p:cBhvr>
                                        <p:cTn id="101" dur="1000"/>
                                        <p:tgtEl>
                                          <p:spTgt spid="39"/>
                                        </p:tgtEl>
                                        <p:attrNameLst>
                                          <p:attrName>ppt_w</p:attrName>
                                        </p:attrNameLst>
                                      </p:cBhvr>
                                      <p:tavLst>
                                        <p:tav tm="0">
                                          <p:val>
                                            <p:strVal val="ppt_w"/>
                                          </p:val>
                                        </p:tav>
                                        <p:tav tm="100000">
                                          <p:val>
                                            <p:strVal val="ppt_w*0.05"/>
                                          </p:val>
                                        </p:tav>
                                      </p:tavLst>
                                    </p:anim>
                                    <p:anim calcmode="lin" valueType="num">
                                      <p:cBhvr>
                                        <p:cTn id="102" dur="1000"/>
                                        <p:tgtEl>
                                          <p:spTgt spid="39"/>
                                        </p:tgtEl>
                                        <p:attrNameLst>
                                          <p:attrName>ppt_h</p:attrName>
                                        </p:attrNameLst>
                                      </p:cBhvr>
                                      <p:tavLst>
                                        <p:tav tm="0">
                                          <p:val>
                                            <p:strVal val="ppt_h"/>
                                          </p:val>
                                        </p:tav>
                                        <p:tav tm="100000">
                                          <p:val>
                                            <p:strVal val="ppt_h"/>
                                          </p:val>
                                        </p:tav>
                                      </p:tavLst>
                                    </p:anim>
                                    <p:anim calcmode="lin" valueType="num">
                                      <p:cBhvr>
                                        <p:cTn id="103" dur="1000"/>
                                        <p:tgtEl>
                                          <p:spTgt spid="39"/>
                                        </p:tgtEl>
                                        <p:attrNameLst>
                                          <p:attrName>ppt_x</p:attrName>
                                        </p:attrNameLst>
                                      </p:cBhvr>
                                      <p:tavLst>
                                        <p:tav tm="0">
                                          <p:val>
                                            <p:strVal val="ppt_x"/>
                                          </p:val>
                                        </p:tav>
                                        <p:tav tm="100000">
                                          <p:val>
                                            <p:strVal val="ppt_x-.2"/>
                                          </p:val>
                                        </p:tav>
                                      </p:tavLst>
                                    </p:anim>
                                    <p:anim calcmode="lin" valueType="num">
                                      <p:cBhvr>
                                        <p:cTn id="104" dur="1000"/>
                                        <p:tgtEl>
                                          <p:spTgt spid="39"/>
                                        </p:tgtEl>
                                        <p:attrNameLst>
                                          <p:attrName>ppt_y</p:attrName>
                                        </p:attrNameLst>
                                      </p:cBhvr>
                                      <p:tavLst>
                                        <p:tav tm="0">
                                          <p:val>
                                            <p:strVal val="ppt_y"/>
                                          </p:val>
                                        </p:tav>
                                        <p:tav tm="100000">
                                          <p:val>
                                            <p:strVal val="ppt_y"/>
                                          </p:val>
                                        </p:tav>
                                      </p:tavLst>
                                    </p:anim>
                                    <p:animEffect transition="out" filter="fade">
                                      <p:cBhvr>
                                        <p:cTn id="105" dur="1000"/>
                                        <p:tgtEl>
                                          <p:spTgt spid="39"/>
                                        </p:tgtEl>
                                      </p:cBhvr>
                                    </p:animEffect>
                                    <p:set>
                                      <p:cBhvr>
                                        <p:cTn id="106" dur="1" fill="hold">
                                          <p:stCondLst>
                                            <p:cond delay="999"/>
                                          </p:stCondLst>
                                        </p:cTn>
                                        <p:tgtEl>
                                          <p:spTgt spid="39"/>
                                        </p:tgtEl>
                                        <p:attrNameLst>
                                          <p:attrName>style.visibility</p:attrName>
                                        </p:attrNameLst>
                                      </p:cBhvr>
                                      <p:to>
                                        <p:strVal val="hidden"/>
                                      </p:to>
                                    </p:set>
                                  </p:childTnLst>
                                  <p:subTnLst>
                                    <p:audio>
                                      <p:cMediaNode>
                                        <p:cTn display="0" masterRel="sameClick">
                                          <p:stCondLst>
                                            <p:cond evt="begin" delay="0">
                                              <p:tn val="100"/>
                                            </p:cond>
                                          </p:stCondLst>
                                          <p:endCondLst>
                                            <p:cond evt="onStopAudio" delay="0">
                                              <p:tgtEl>
                                                <p:sldTgt/>
                                              </p:tgtEl>
                                            </p:cond>
                                          </p:endCondLst>
                                        </p:cTn>
                                        <p:tgtEl>
                                          <p:sndTgt r:embed="rId2" name="click.wav"/>
                                        </p:tgtEl>
                                      </p:cMediaNode>
                                    </p:audio>
                                  </p:subTnLst>
                                </p:cTn>
                              </p:par>
                            </p:childTnLst>
                          </p:cTn>
                        </p:par>
                        <p:par>
                          <p:cTn id="107" fill="hold">
                            <p:stCondLst>
                              <p:cond delay="9000"/>
                            </p:stCondLst>
                            <p:childTnLst>
                              <p:par>
                                <p:cTn id="108" presetID="54" presetClass="exit" presetSubtype="0" decel="100000" fill="hold" grpId="0" nodeType="afterEffect">
                                  <p:stCondLst>
                                    <p:cond delay="0"/>
                                  </p:stCondLst>
                                  <p:childTnLst>
                                    <p:anim calcmode="lin" valueType="num">
                                      <p:cBhvr>
                                        <p:cTn id="109" dur="1000"/>
                                        <p:tgtEl>
                                          <p:spTgt spid="38"/>
                                        </p:tgtEl>
                                        <p:attrNameLst>
                                          <p:attrName>ppt_w</p:attrName>
                                        </p:attrNameLst>
                                      </p:cBhvr>
                                      <p:tavLst>
                                        <p:tav tm="0">
                                          <p:val>
                                            <p:strVal val="ppt_w"/>
                                          </p:val>
                                        </p:tav>
                                        <p:tav tm="100000">
                                          <p:val>
                                            <p:strVal val="ppt_w*0.05"/>
                                          </p:val>
                                        </p:tav>
                                      </p:tavLst>
                                    </p:anim>
                                    <p:anim calcmode="lin" valueType="num">
                                      <p:cBhvr>
                                        <p:cTn id="110" dur="1000"/>
                                        <p:tgtEl>
                                          <p:spTgt spid="38"/>
                                        </p:tgtEl>
                                        <p:attrNameLst>
                                          <p:attrName>ppt_h</p:attrName>
                                        </p:attrNameLst>
                                      </p:cBhvr>
                                      <p:tavLst>
                                        <p:tav tm="0">
                                          <p:val>
                                            <p:strVal val="ppt_h"/>
                                          </p:val>
                                        </p:tav>
                                        <p:tav tm="100000">
                                          <p:val>
                                            <p:strVal val="ppt_h"/>
                                          </p:val>
                                        </p:tav>
                                      </p:tavLst>
                                    </p:anim>
                                    <p:anim calcmode="lin" valueType="num">
                                      <p:cBhvr>
                                        <p:cTn id="111" dur="1000"/>
                                        <p:tgtEl>
                                          <p:spTgt spid="38"/>
                                        </p:tgtEl>
                                        <p:attrNameLst>
                                          <p:attrName>ppt_x</p:attrName>
                                        </p:attrNameLst>
                                      </p:cBhvr>
                                      <p:tavLst>
                                        <p:tav tm="0">
                                          <p:val>
                                            <p:strVal val="ppt_x"/>
                                          </p:val>
                                        </p:tav>
                                        <p:tav tm="100000">
                                          <p:val>
                                            <p:strVal val="ppt_x-.2"/>
                                          </p:val>
                                        </p:tav>
                                      </p:tavLst>
                                    </p:anim>
                                    <p:anim calcmode="lin" valueType="num">
                                      <p:cBhvr>
                                        <p:cTn id="112" dur="1000"/>
                                        <p:tgtEl>
                                          <p:spTgt spid="38"/>
                                        </p:tgtEl>
                                        <p:attrNameLst>
                                          <p:attrName>ppt_y</p:attrName>
                                        </p:attrNameLst>
                                      </p:cBhvr>
                                      <p:tavLst>
                                        <p:tav tm="0">
                                          <p:val>
                                            <p:strVal val="ppt_y"/>
                                          </p:val>
                                        </p:tav>
                                        <p:tav tm="100000">
                                          <p:val>
                                            <p:strVal val="ppt_y"/>
                                          </p:val>
                                        </p:tav>
                                      </p:tavLst>
                                    </p:anim>
                                    <p:animEffect transition="out" filter="fade">
                                      <p:cBhvr>
                                        <p:cTn id="113" dur="1000"/>
                                        <p:tgtEl>
                                          <p:spTgt spid="38"/>
                                        </p:tgtEl>
                                      </p:cBhvr>
                                    </p:animEffect>
                                    <p:set>
                                      <p:cBhvr>
                                        <p:cTn id="114" dur="1" fill="hold">
                                          <p:stCondLst>
                                            <p:cond delay="999"/>
                                          </p:stCondLst>
                                        </p:cTn>
                                        <p:tgtEl>
                                          <p:spTgt spid="38"/>
                                        </p:tgtEl>
                                        <p:attrNameLst>
                                          <p:attrName>style.visibility</p:attrName>
                                        </p:attrNameLst>
                                      </p:cBhvr>
                                      <p:to>
                                        <p:strVal val="hidden"/>
                                      </p:to>
                                    </p:set>
                                  </p:childTnLst>
                                  <p:subTnLst>
                                    <p:audio>
                                      <p:cMediaNode>
                                        <p:cTn display="0" masterRel="sameClick">
                                          <p:stCondLst>
                                            <p:cond evt="begin" delay="0">
                                              <p:tn val="108"/>
                                            </p:cond>
                                          </p:stCondLst>
                                          <p:endCondLst>
                                            <p:cond evt="onStopAudio" delay="0">
                                              <p:tgtEl>
                                                <p:sldTgt/>
                                              </p:tgtEl>
                                            </p:cond>
                                          </p:endCondLst>
                                        </p:cTn>
                                        <p:tgtEl>
                                          <p:sndTgt r:embed="rId2" name="click.wav"/>
                                        </p:tgtEl>
                                      </p:cMediaNode>
                                    </p:audio>
                                  </p:subTnLst>
                                </p:cTn>
                              </p:par>
                            </p:childTnLst>
                          </p:cTn>
                        </p:par>
                        <p:par>
                          <p:cTn id="115" fill="hold">
                            <p:stCondLst>
                              <p:cond delay="10000"/>
                            </p:stCondLst>
                            <p:childTnLst>
                              <p:par>
                                <p:cTn id="116" presetID="54" presetClass="exit" presetSubtype="0" decel="100000" fill="hold" grpId="0" nodeType="afterEffect">
                                  <p:stCondLst>
                                    <p:cond delay="0"/>
                                  </p:stCondLst>
                                  <p:childTnLst>
                                    <p:anim calcmode="lin" valueType="num">
                                      <p:cBhvr>
                                        <p:cTn id="117" dur="1000"/>
                                        <p:tgtEl>
                                          <p:spTgt spid="37"/>
                                        </p:tgtEl>
                                        <p:attrNameLst>
                                          <p:attrName>ppt_w</p:attrName>
                                        </p:attrNameLst>
                                      </p:cBhvr>
                                      <p:tavLst>
                                        <p:tav tm="0">
                                          <p:val>
                                            <p:strVal val="ppt_w"/>
                                          </p:val>
                                        </p:tav>
                                        <p:tav tm="100000">
                                          <p:val>
                                            <p:strVal val="ppt_w*0.05"/>
                                          </p:val>
                                        </p:tav>
                                      </p:tavLst>
                                    </p:anim>
                                    <p:anim calcmode="lin" valueType="num">
                                      <p:cBhvr>
                                        <p:cTn id="118" dur="1000"/>
                                        <p:tgtEl>
                                          <p:spTgt spid="37"/>
                                        </p:tgtEl>
                                        <p:attrNameLst>
                                          <p:attrName>ppt_h</p:attrName>
                                        </p:attrNameLst>
                                      </p:cBhvr>
                                      <p:tavLst>
                                        <p:tav tm="0">
                                          <p:val>
                                            <p:strVal val="ppt_h"/>
                                          </p:val>
                                        </p:tav>
                                        <p:tav tm="100000">
                                          <p:val>
                                            <p:strVal val="ppt_h"/>
                                          </p:val>
                                        </p:tav>
                                      </p:tavLst>
                                    </p:anim>
                                    <p:anim calcmode="lin" valueType="num">
                                      <p:cBhvr>
                                        <p:cTn id="119" dur="1000"/>
                                        <p:tgtEl>
                                          <p:spTgt spid="37"/>
                                        </p:tgtEl>
                                        <p:attrNameLst>
                                          <p:attrName>ppt_x</p:attrName>
                                        </p:attrNameLst>
                                      </p:cBhvr>
                                      <p:tavLst>
                                        <p:tav tm="0">
                                          <p:val>
                                            <p:strVal val="ppt_x"/>
                                          </p:val>
                                        </p:tav>
                                        <p:tav tm="100000">
                                          <p:val>
                                            <p:strVal val="ppt_x-.2"/>
                                          </p:val>
                                        </p:tav>
                                      </p:tavLst>
                                    </p:anim>
                                    <p:anim calcmode="lin" valueType="num">
                                      <p:cBhvr>
                                        <p:cTn id="120" dur="1000"/>
                                        <p:tgtEl>
                                          <p:spTgt spid="37"/>
                                        </p:tgtEl>
                                        <p:attrNameLst>
                                          <p:attrName>ppt_y</p:attrName>
                                        </p:attrNameLst>
                                      </p:cBhvr>
                                      <p:tavLst>
                                        <p:tav tm="0">
                                          <p:val>
                                            <p:strVal val="ppt_y"/>
                                          </p:val>
                                        </p:tav>
                                        <p:tav tm="100000">
                                          <p:val>
                                            <p:strVal val="ppt_y"/>
                                          </p:val>
                                        </p:tav>
                                      </p:tavLst>
                                    </p:anim>
                                    <p:animEffect transition="out" filter="fade">
                                      <p:cBhvr>
                                        <p:cTn id="121" dur="1000"/>
                                        <p:tgtEl>
                                          <p:spTgt spid="37"/>
                                        </p:tgtEl>
                                      </p:cBhvr>
                                    </p:animEffect>
                                    <p:set>
                                      <p:cBhvr>
                                        <p:cTn id="122" dur="1" fill="hold">
                                          <p:stCondLst>
                                            <p:cond delay="999"/>
                                          </p:stCondLst>
                                        </p:cTn>
                                        <p:tgtEl>
                                          <p:spTgt spid="37"/>
                                        </p:tgtEl>
                                        <p:attrNameLst>
                                          <p:attrName>style.visibility</p:attrName>
                                        </p:attrNameLst>
                                      </p:cBhvr>
                                      <p:to>
                                        <p:strVal val="hidden"/>
                                      </p:to>
                                    </p:set>
                                  </p:childTnLst>
                                  <p:subTnLst>
                                    <p:audio>
                                      <p:cMediaNode>
                                        <p:cTn display="0" masterRel="sameClick">
                                          <p:stCondLst>
                                            <p:cond evt="begin" delay="0">
                                              <p:tn val="116"/>
                                            </p:cond>
                                          </p:stCondLst>
                                          <p:endCondLst>
                                            <p:cond evt="onStopAudio" delay="0">
                                              <p:tgtEl>
                                                <p:sldTgt/>
                                              </p:tgtEl>
                                            </p:cond>
                                          </p:endCondLst>
                                        </p:cTn>
                                        <p:tgtEl>
                                          <p:sndTgt r:embed="rId2" name="click.wav"/>
                                        </p:tgtEl>
                                      </p:cMediaNode>
                                    </p:audio>
                                  </p:subTnLst>
                                </p:cTn>
                              </p:par>
                            </p:childTnLst>
                          </p:cTn>
                        </p:par>
                        <p:par>
                          <p:cTn id="123" fill="hold">
                            <p:stCondLst>
                              <p:cond delay="11000"/>
                            </p:stCondLst>
                            <p:childTnLst>
                              <p:par>
                                <p:cTn id="124" presetID="54" presetClass="exit" presetSubtype="0" decel="100000" fill="hold" grpId="0" nodeType="afterEffect">
                                  <p:stCondLst>
                                    <p:cond delay="0"/>
                                  </p:stCondLst>
                                  <p:childTnLst>
                                    <p:anim calcmode="lin" valueType="num">
                                      <p:cBhvr>
                                        <p:cTn id="125" dur="1000"/>
                                        <p:tgtEl>
                                          <p:spTgt spid="36"/>
                                        </p:tgtEl>
                                        <p:attrNameLst>
                                          <p:attrName>ppt_w</p:attrName>
                                        </p:attrNameLst>
                                      </p:cBhvr>
                                      <p:tavLst>
                                        <p:tav tm="0">
                                          <p:val>
                                            <p:strVal val="ppt_w"/>
                                          </p:val>
                                        </p:tav>
                                        <p:tav tm="100000">
                                          <p:val>
                                            <p:strVal val="ppt_w*0.05"/>
                                          </p:val>
                                        </p:tav>
                                      </p:tavLst>
                                    </p:anim>
                                    <p:anim calcmode="lin" valueType="num">
                                      <p:cBhvr>
                                        <p:cTn id="126" dur="1000"/>
                                        <p:tgtEl>
                                          <p:spTgt spid="36"/>
                                        </p:tgtEl>
                                        <p:attrNameLst>
                                          <p:attrName>ppt_h</p:attrName>
                                        </p:attrNameLst>
                                      </p:cBhvr>
                                      <p:tavLst>
                                        <p:tav tm="0">
                                          <p:val>
                                            <p:strVal val="ppt_h"/>
                                          </p:val>
                                        </p:tav>
                                        <p:tav tm="100000">
                                          <p:val>
                                            <p:strVal val="ppt_h"/>
                                          </p:val>
                                        </p:tav>
                                      </p:tavLst>
                                    </p:anim>
                                    <p:anim calcmode="lin" valueType="num">
                                      <p:cBhvr>
                                        <p:cTn id="127" dur="1000"/>
                                        <p:tgtEl>
                                          <p:spTgt spid="36"/>
                                        </p:tgtEl>
                                        <p:attrNameLst>
                                          <p:attrName>ppt_x</p:attrName>
                                        </p:attrNameLst>
                                      </p:cBhvr>
                                      <p:tavLst>
                                        <p:tav tm="0">
                                          <p:val>
                                            <p:strVal val="ppt_x"/>
                                          </p:val>
                                        </p:tav>
                                        <p:tav tm="100000">
                                          <p:val>
                                            <p:strVal val="ppt_x-.2"/>
                                          </p:val>
                                        </p:tav>
                                      </p:tavLst>
                                    </p:anim>
                                    <p:anim calcmode="lin" valueType="num">
                                      <p:cBhvr>
                                        <p:cTn id="128" dur="1000"/>
                                        <p:tgtEl>
                                          <p:spTgt spid="36"/>
                                        </p:tgtEl>
                                        <p:attrNameLst>
                                          <p:attrName>ppt_y</p:attrName>
                                        </p:attrNameLst>
                                      </p:cBhvr>
                                      <p:tavLst>
                                        <p:tav tm="0">
                                          <p:val>
                                            <p:strVal val="ppt_y"/>
                                          </p:val>
                                        </p:tav>
                                        <p:tav tm="100000">
                                          <p:val>
                                            <p:strVal val="ppt_y"/>
                                          </p:val>
                                        </p:tav>
                                      </p:tavLst>
                                    </p:anim>
                                    <p:animEffect transition="out" filter="fade">
                                      <p:cBhvr>
                                        <p:cTn id="129" dur="1000"/>
                                        <p:tgtEl>
                                          <p:spTgt spid="36"/>
                                        </p:tgtEl>
                                      </p:cBhvr>
                                    </p:animEffect>
                                    <p:set>
                                      <p:cBhvr>
                                        <p:cTn id="130" dur="1" fill="hold">
                                          <p:stCondLst>
                                            <p:cond delay="999"/>
                                          </p:stCondLst>
                                        </p:cTn>
                                        <p:tgtEl>
                                          <p:spTgt spid="36"/>
                                        </p:tgtEl>
                                        <p:attrNameLst>
                                          <p:attrName>style.visibility</p:attrName>
                                        </p:attrNameLst>
                                      </p:cBhvr>
                                      <p:to>
                                        <p:strVal val="hidden"/>
                                      </p:to>
                                    </p:set>
                                  </p:childTnLst>
                                  <p:subTnLst>
                                    <p:audio>
                                      <p:cMediaNode>
                                        <p:cTn display="0" masterRel="sameClick">
                                          <p:stCondLst>
                                            <p:cond evt="begin" delay="0">
                                              <p:tn val="124"/>
                                            </p:cond>
                                          </p:stCondLst>
                                          <p:endCondLst>
                                            <p:cond evt="onStopAudio" delay="0">
                                              <p:tgtEl>
                                                <p:sldTgt/>
                                              </p:tgtEl>
                                            </p:cond>
                                          </p:endCondLst>
                                        </p:cTn>
                                        <p:tgtEl>
                                          <p:sndTgt r:embed="rId2" name="click.wav"/>
                                        </p:tgtEl>
                                      </p:cMediaNode>
                                    </p:audio>
                                  </p:subTnLst>
                                </p:cTn>
                              </p:par>
                            </p:childTnLst>
                          </p:cTn>
                        </p:par>
                        <p:par>
                          <p:cTn id="131" fill="hold">
                            <p:stCondLst>
                              <p:cond delay="12000"/>
                            </p:stCondLst>
                            <p:childTnLst>
                              <p:par>
                                <p:cTn id="132" presetID="54" presetClass="exit" presetSubtype="0" decel="100000" fill="hold" grpId="0" nodeType="afterEffect">
                                  <p:stCondLst>
                                    <p:cond delay="0"/>
                                  </p:stCondLst>
                                  <p:childTnLst>
                                    <p:anim calcmode="lin" valueType="num">
                                      <p:cBhvr>
                                        <p:cTn id="133" dur="1000"/>
                                        <p:tgtEl>
                                          <p:spTgt spid="35"/>
                                        </p:tgtEl>
                                        <p:attrNameLst>
                                          <p:attrName>ppt_w</p:attrName>
                                        </p:attrNameLst>
                                      </p:cBhvr>
                                      <p:tavLst>
                                        <p:tav tm="0">
                                          <p:val>
                                            <p:strVal val="ppt_w"/>
                                          </p:val>
                                        </p:tav>
                                        <p:tav tm="100000">
                                          <p:val>
                                            <p:strVal val="ppt_w*0.05"/>
                                          </p:val>
                                        </p:tav>
                                      </p:tavLst>
                                    </p:anim>
                                    <p:anim calcmode="lin" valueType="num">
                                      <p:cBhvr>
                                        <p:cTn id="134" dur="1000"/>
                                        <p:tgtEl>
                                          <p:spTgt spid="35"/>
                                        </p:tgtEl>
                                        <p:attrNameLst>
                                          <p:attrName>ppt_h</p:attrName>
                                        </p:attrNameLst>
                                      </p:cBhvr>
                                      <p:tavLst>
                                        <p:tav tm="0">
                                          <p:val>
                                            <p:strVal val="ppt_h"/>
                                          </p:val>
                                        </p:tav>
                                        <p:tav tm="100000">
                                          <p:val>
                                            <p:strVal val="ppt_h"/>
                                          </p:val>
                                        </p:tav>
                                      </p:tavLst>
                                    </p:anim>
                                    <p:anim calcmode="lin" valueType="num">
                                      <p:cBhvr>
                                        <p:cTn id="135" dur="1000"/>
                                        <p:tgtEl>
                                          <p:spTgt spid="35"/>
                                        </p:tgtEl>
                                        <p:attrNameLst>
                                          <p:attrName>ppt_x</p:attrName>
                                        </p:attrNameLst>
                                      </p:cBhvr>
                                      <p:tavLst>
                                        <p:tav tm="0">
                                          <p:val>
                                            <p:strVal val="ppt_x"/>
                                          </p:val>
                                        </p:tav>
                                        <p:tav tm="100000">
                                          <p:val>
                                            <p:strVal val="ppt_x-.2"/>
                                          </p:val>
                                        </p:tav>
                                      </p:tavLst>
                                    </p:anim>
                                    <p:anim calcmode="lin" valueType="num">
                                      <p:cBhvr>
                                        <p:cTn id="136" dur="1000"/>
                                        <p:tgtEl>
                                          <p:spTgt spid="35"/>
                                        </p:tgtEl>
                                        <p:attrNameLst>
                                          <p:attrName>ppt_y</p:attrName>
                                        </p:attrNameLst>
                                      </p:cBhvr>
                                      <p:tavLst>
                                        <p:tav tm="0">
                                          <p:val>
                                            <p:strVal val="ppt_y"/>
                                          </p:val>
                                        </p:tav>
                                        <p:tav tm="100000">
                                          <p:val>
                                            <p:strVal val="ppt_y"/>
                                          </p:val>
                                        </p:tav>
                                      </p:tavLst>
                                    </p:anim>
                                    <p:animEffect transition="out" filter="fade">
                                      <p:cBhvr>
                                        <p:cTn id="137" dur="1000"/>
                                        <p:tgtEl>
                                          <p:spTgt spid="35"/>
                                        </p:tgtEl>
                                      </p:cBhvr>
                                    </p:animEffect>
                                    <p:set>
                                      <p:cBhvr>
                                        <p:cTn id="138" dur="1" fill="hold">
                                          <p:stCondLst>
                                            <p:cond delay="999"/>
                                          </p:stCondLst>
                                        </p:cTn>
                                        <p:tgtEl>
                                          <p:spTgt spid="35"/>
                                        </p:tgtEl>
                                        <p:attrNameLst>
                                          <p:attrName>style.visibility</p:attrName>
                                        </p:attrNameLst>
                                      </p:cBhvr>
                                      <p:to>
                                        <p:strVal val="hidden"/>
                                      </p:to>
                                    </p:set>
                                  </p:childTnLst>
                                  <p:subTnLst>
                                    <p:audio>
                                      <p:cMediaNode>
                                        <p:cTn display="0" masterRel="sameClick">
                                          <p:stCondLst>
                                            <p:cond evt="begin" delay="0">
                                              <p:tn val="132"/>
                                            </p:cond>
                                          </p:stCondLst>
                                          <p:endCondLst>
                                            <p:cond evt="onStopAudio" delay="0">
                                              <p:tgtEl>
                                                <p:sldTgt/>
                                              </p:tgtEl>
                                            </p:cond>
                                          </p:endCondLst>
                                        </p:cTn>
                                        <p:tgtEl>
                                          <p:sndTgt r:embed="rId2" name="click.wav"/>
                                        </p:tgtEl>
                                      </p:cMediaNode>
                                    </p:audio>
                                  </p:subTnLst>
                                </p:cTn>
                              </p:par>
                            </p:childTnLst>
                          </p:cTn>
                        </p:par>
                        <p:par>
                          <p:cTn id="139" fill="hold">
                            <p:stCondLst>
                              <p:cond delay="13000"/>
                            </p:stCondLst>
                            <p:childTnLst>
                              <p:par>
                                <p:cTn id="140" presetID="54" presetClass="exit" presetSubtype="0" decel="100000" fill="hold" grpId="0" nodeType="afterEffect">
                                  <p:stCondLst>
                                    <p:cond delay="0"/>
                                  </p:stCondLst>
                                  <p:childTnLst>
                                    <p:anim calcmode="lin" valueType="num">
                                      <p:cBhvr>
                                        <p:cTn id="141" dur="1000"/>
                                        <p:tgtEl>
                                          <p:spTgt spid="34"/>
                                        </p:tgtEl>
                                        <p:attrNameLst>
                                          <p:attrName>ppt_w</p:attrName>
                                        </p:attrNameLst>
                                      </p:cBhvr>
                                      <p:tavLst>
                                        <p:tav tm="0">
                                          <p:val>
                                            <p:strVal val="ppt_w"/>
                                          </p:val>
                                        </p:tav>
                                        <p:tav tm="100000">
                                          <p:val>
                                            <p:strVal val="ppt_w*0.05"/>
                                          </p:val>
                                        </p:tav>
                                      </p:tavLst>
                                    </p:anim>
                                    <p:anim calcmode="lin" valueType="num">
                                      <p:cBhvr>
                                        <p:cTn id="142" dur="1000"/>
                                        <p:tgtEl>
                                          <p:spTgt spid="34"/>
                                        </p:tgtEl>
                                        <p:attrNameLst>
                                          <p:attrName>ppt_h</p:attrName>
                                        </p:attrNameLst>
                                      </p:cBhvr>
                                      <p:tavLst>
                                        <p:tav tm="0">
                                          <p:val>
                                            <p:strVal val="ppt_h"/>
                                          </p:val>
                                        </p:tav>
                                        <p:tav tm="100000">
                                          <p:val>
                                            <p:strVal val="ppt_h"/>
                                          </p:val>
                                        </p:tav>
                                      </p:tavLst>
                                    </p:anim>
                                    <p:anim calcmode="lin" valueType="num">
                                      <p:cBhvr>
                                        <p:cTn id="143" dur="1000"/>
                                        <p:tgtEl>
                                          <p:spTgt spid="34"/>
                                        </p:tgtEl>
                                        <p:attrNameLst>
                                          <p:attrName>ppt_x</p:attrName>
                                        </p:attrNameLst>
                                      </p:cBhvr>
                                      <p:tavLst>
                                        <p:tav tm="0">
                                          <p:val>
                                            <p:strVal val="ppt_x"/>
                                          </p:val>
                                        </p:tav>
                                        <p:tav tm="100000">
                                          <p:val>
                                            <p:strVal val="ppt_x-.2"/>
                                          </p:val>
                                        </p:tav>
                                      </p:tavLst>
                                    </p:anim>
                                    <p:anim calcmode="lin" valueType="num">
                                      <p:cBhvr>
                                        <p:cTn id="144" dur="1000"/>
                                        <p:tgtEl>
                                          <p:spTgt spid="34"/>
                                        </p:tgtEl>
                                        <p:attrNameLst>
                                          <p:attrName>ppt_y</p:attrName>
                                        </p:attrNameLst>
                                      </p:cBhvr>
                                      <p:tavLst>
                                        <p:tav tm="0">
                                          <p:val>
                                            <p:strVal val="ppt_y"/>
                                          </p:val>
                                        </p:tav>
                                        <p:tav tm="100000">
                                          <p:val>
                                            <p:strVal val="ppt_y"/>
                                          </p:val>
                                        </p:tav>
                                      </p:tavLst>
                                    </p:anim>
                                    <p:animEffect transition="out" filter="fade">
                                      <p:cBhvr>
                                        <p:cTn id="145" dur="1000"/>
                                        <p:tgtEl>
                                          <p:spTgt spid="34"/>
                                        </p:tgtEl>
                                      </p:cBhvr>
                                    </p:animEffect>
                                    <p:set>
                                      <p:cBhvr>
                                        <p:cTn id="146" dur="1" fill="hold">
                                          <p:stCondLst>
                                            <p:cond delay="999"/>
                                          </p:stCondLst>
                                        </p:cTn>
                                        <p:tgtEl>
                                          <p:spTgt spid="34"/>
                                        </p:tgtEl>
                                        <p:attrNameLst>
                                          <p:attrName>style.visibility</p:attrName>
                                        </p:attrNameLst>
                                      </p:cBhvr>
                                      <p:to>
                                        <p:strVal val="hidden"/>
                                      </p:to>
                                    </p:set>
                                  </p:childTnLst>
                                  <p:subTnLst>
                                    <p:audio>
                                      <p:cMediaNode>
                                        <p:cTn display="0" masterRel="sameClick">
                                          <p:stCondLst>
                                            <p:cond evt="begin" delay="0">
                                              <p:tn val="140"/>
                                            </p:cond>
                                          </p:stCondLst>
                                          <p:endCondLst>
                                            <p:cond evt="onStopAudio" delay="0">
                                              <p:tgtEl>
                                                <p:sldTgt/>
                                              </p:tgtEl>
                                            </p:cond>
                                          </p:endCondLst>
                                        </p:cTn>
                                        <p:tgtEl>
                                          <p:sndTgt r:embed="rId2" name="click.wav"/>
                                        </p:tgtEl>
                                      </p:cMediaNode>
                                    </p:audio>
                                  </p:subTnLst>
                                </p:cTn>
                              </p:par>
                            </p:childTnLst>
                          </p:cTn>
                        </p:par>
                        <p:par>
                          <p:cTn id="147" fill="hold">
                            <p:stCondLst>
                              <p:cond delay="14000"/>
                            </p:stCondLst>
                            <p:childTnLst>
                              <p:par>
                                <p:cTn id="148" presetID="54" presetClass="exit" presetSubtype="0" decel="100000" fill="hold" grpId="0" nodeType="afterEffect">
                                  <p:stCondLst>
                                    <p:cond delay="0"/>
                                  </p:stCondLst>
                                  <p:childTnLst>
                                    <p:anim calcmode="lin" valueType="num">
                                      <p:cBhvr>
                                        <p:cTn id="149" dur="1000"/>
                                        <p:tgtEl>
                                          <p:spTgt spid="33"/>
                                        </p:tgtEl>
                                        <p:attrNameLst>
                                          <p:attrName>ppt_w</p:attrName>
                                        </p:attrNameLst>
                                      </p:cBhvr>
                                      <p:tavLst>
                                        <p:tav tm="0">
                                          <p:val>
                                            <p:strVal val="ppt_w"/>
                                          </p:val>
                                        </p:tav>
                                        <p:tav tm="100000">
                                          <p:val>
                                            <p:strVal val="ppt_w*0.05"/>
                                          </p:val>
                                        </p:tav>
                                      </p:tavLst>
                                    </p:anim>
                                    <p:anim calcmode="lin" valueType="num">
                                      <p:cBhvr>
                                        <p:cTn id="150" dur="1000"/>
                                        <p:tgtEl>
                                          <p:spTgt spid="33"/>
                                        </p:tgtEl>
                                        <p:attrNameLst>
                                          <p:attrName>ppt_h</p:attrName>
                                        </p:attrNameLst>
                                      </p:cBhvr>
                                      <p:tavLst>
                                        <p:tav tm="0">
                                          <p:val>
                                            <p:strVal val="ppt_h"/>
                                          </p:val>
                                        </p:tav>
                                        <p:tav tm="100000">
                                          <p:val>
                                            <p:strVal val="ppt_h"/>
                                          </p:val>
                                        </p:tav>
                                      </p:tavLst>
                                    </p:anim>
                                    <p:anim calcmode="lin" valueType="num">
                                      <p:cBhvr>
                                        <p:cTn id="151" dur="1000"/>
                                        <p:tgtEl>
                                          <p:spTgt spid="33"/>
                                        </p:tgtEl>
                                        <p:attrNameLst>
                                          <p:attrName>ppt_x</p:attrName>
                                        </p:attrNameLst>
                                      </p:cBhvr>
                                      <p:tavLst>
                                        <p:tav tm="0">
                                          <p:val>
                                            <p:strVal val="ppt_x"/>
                                          </p:val>
                                        </p:tav>
                                        <p:tav tm="100000">
                                          <p:val>
                                            <p:strVal val="ppt_x-.2"/>
                                          </p:val>
                                        </p:tav>
                                      </p:tavLst>
                                    </p:anim>
                                    <p:anim calcmode="lin" valueType="num">
                                      <p:cBhvr>
                                        <p:cTn id="152" dur="1000"/>
                                        <p:tgtEl>
                                          <p:spTgt spid="33"/>
                                        </p:tgtEl>
                                        <p:attrNameLst>
                                          <p:attrName>ppt_y</p:attrName>
                                        </p:attrNameLst>
                                      </p:cBhvr>
                                      <p:tavLst>
                                        <p:tav tm="0">
                                          <p:val>
                                            <p:strVal val="ppt_y"/>
                                          </p:val>
                                        </p:tav>
                                        <p:tav tm="100000">
                                          <p:val>
                                            <p:strVal val="ppt_y"/>
                                          </p:val>
                                        </p:tav>
                                      </p:tavLst>
                                    </p:anim>
                                    <p:animEffect transition="out" filter="fade">
                                      <p:cBhvr>
                                        <p:cTn id="153" dur="1000"/>
                                        <p:tgtEl>
                                          <p:spTgt spid="33"/>
                                        </p:tgtEl>
                                      </p:cBhvr>
                                    </p:animEffect>
                                    <p:set>
                                      <p:cBhvr>
                                        <p:cTn id="154" dur="1" fill="hold">
                                          <p:stCondLst>
                                            <p:cond delay="999"/>
                                          </p:stCondLst>
                                        </p:cTn>
                                        <p:tgtEl>
                                          <p:spTgt spid="33"/>
                                        </p:tgtEl>
                                        <p:attrNameLst>
                                          <p:attrName>style.visibility</p:attrName>
                                        </p:attrNameLst>
                                      </p:cBhvr>
                                      <p:to>
                                        <p:strVal val="hidden"/>
                                      </p:to>
                                    </p:set>
                                  </p:childTnLst>
                                  <p:subTnLst>
                                    <p:audio>
                                      <p:cMediaNode>
                                        <p:cTn display="0" masterRel="sameClick">
                                          <p:stCondLst>
                                            <p:cond evt="begin" delay="0">
                                              <p:tn val="148"/>
                                            </p:cond>
                                          </p:stCondLst>
                                          <p:endCondLst>
                                            <p:cond evt="onStopAudio" delay="0">
                                              <p:tgtEl>
                                                <p:sldTgt/>
                                              </p:tgtEl>
                                            </p:cond>
                                          </p:endCondLst>
                                        </p:cTn>
                                        <p:tgtEl>
                                          <p:sndTgt r:embed="rId2" name="click.wav"/>
                                        </p:tgtEl>
                                      </p:cMediaNode>
                                    </p:audio>
                                  </p:subTnLst>
                                </p:cTn>
                              </p:par>
                            </p:childTnLst>
                          </p:cTn>
                        </p:par>
                        <p:par>
                          <p:cTn id="155" fill="hold">
                            <p:stCondLst>
                              <p:cond delay="15000"/>
                            </p:stCondLst>
                            <p:childTnLst>
                              <p:par>
                                <p:cTn id="156" presetID="53" presetClass="exit" presetSubtype="0" fill="hold" grpId="0" nodeType="afterEffect">
                                  <p:stCondLst>
                                    <p:cond delay="0"/>
                                  </p:stCondLst>
                                  <p:childTnLst>
                                    <p:anim calcmode="lin" valueType="num">
                                      <p:cBhvr>
                                        <p:cTn id="157" dur="500"/>
                                        <p:tgtEl>
                                          <p:spTgt spid="32"/>
                                        </p:tgtEl>
                                        <p:attrNameLst>
                                          <p:attrName>ppt_w</p:attrName>
                                        </p:attrNameLst>
                                      </p:cBhvr>
                                      <p:tavLst>
                                        <p:tav tm="0">
                                          <p:val>
                                            <p:strVal val="ppt_w"/>
                                          </p:val>
                                        </p:tav>
                                        <p:tav tm="100000">
                                          <p:val>
                                            <p:fltVal val="0"/>
                                          </p:val>
                                        </p:tav>
                                      </p:tavLst>
                                    </p:anim>
                                    <p:anim calcmode="lin" valueType="num">
                                      <p:cBhvr>
                                        <p:cTn id="158" dur="500"/>
                                        <p:tgtEl>
                                          <p:spTgt spid="32"/>
                                        </p:tgtEl>
                                        <p:attrNameLst>
                                          <p:attrName>ppt_h</p:attrName>
                                        </p:attrNameLst>
                                      </p:cBhvr>
                                      <p:tavLst>
                                        <p:tav tm="0">
                                          <p:val>
                                            <p:strVal val="ppt_h"/>
                                          </p:val>
                                        </p:tav>
                                        <p:tav tm="100000">
                                          <p:val>
                                            <p:fltVal val="0"/>
                                          </p:val>
                                        </p:tav>
                                      </p:tavLst>
                                    </p:anim>
                                    <p:animEffect transition="out" filter="fade">
                                      <p:cBhvr>
                                        <p:cTn id="159" dur="500"/>
                                        <p:tgtEl>
                                          <p:spTgt spid="32"/>
                                        </p:tgtEl>
                                      </p:cBhvr>
                                    </p:animEffect>
                                    <p:set>
                                      <p:cBhvr>
                                        <p:cTn id="160" dur="1" fill="hold">
                                          <p:stCondLst>
                                            <p:cond delay="499"/>
                                          </p:stCondLst>
                                        </p:cTn>
                                        <p:tgtEl>
                                          <p:spTgt spid="32"/>
                                        </p:tgtEl>
                                        <p:attrNameLst>
                                          <p:attrName>style.visibility</p:attrName>
                                        </p:attrNameLst>
                                      </p:cBhvr>
                                      <p:to>
                                        <p:strVal val="hidden"/>
                                      </p:to>
                                    </p:set>
                                  </p:childTnLst>
                                  <p:subTnLst>
                                    <p:audio>
                                      <p:cMediaNode>
                                        <p:cTn display="0" masterRel="sameClick">
                                          <p:stCondLst>
                                            <p:cond evt="begin" delay="0">
                                              <p:tn val="156"/>
                                            </p:cond>
                                          </p:stCondLst>
                                          <p:endCondLst>
                                            <p:cond evt="onStopAudio" delay="0">
                                              <p:tgtEl>
                                                <p:sldTgt/>
                                              </p:tgtEl>
                                            </p:cond>
                                          </p:endCondLst>
                                        </p:cTn>
                                        <p:tgtEl>
                                          <p:sndTgt r:embed="rId3" name="BELL.WAV"/>
                                        </p:tgtEl>
                                      </p:cMediaNode>
                                    </p:audio>
                                  </p:subTnLst>
                                </p:cTn>
                              </p:par>
                            </p:childTnLst>
                          </p:cTn>
                        </p:par>
                      </p:childTnLst>
                    </p:cTn>
                  </p:par>
                  <p:par>
                    <p:cTn id="161" fill="hold">
                      <p:stCondLst>
                        <p:cond delay="indefinite"/>
                      </p:stCondLst>
                      <p:childTnLst>
                        <p:par>
                          <p:cTn id="162" fill="hold">
                            <p:stCondLst>
                              <p:cond delay="0"/>
                            </p:stCondLst>
                            <p:childTnLst>
                              <p:par>
                                <p:cTn id="163" presetID="53" presetClass="entr" presetSubtype="16" fill="hold" grpId="0" nodeType="clickEffect">
                                  <p:stCondLst>
                                    <p:cond delay="0"/>
                                  </p:stCondLst>
                                  <p:childTnLst>
                                    <p:set>
                                      <p:cBhvr>
                                        <p:cTn id="164" dur="1" fill="hold">
                                          <p:stCondLst>
                                            <p:cond delay="0"/>
                                          </p:stCondLst>
                                        </p:cTn>
                                        <p:tgtEl>
                                          <p:spTgt spid="5"/>
                                        </p:tgtEl>
                                        <p:attrNameLst>
                                          <p:attrName>style.visibility</p:attrName>
                                        </p:attrNameLst>
                                      </p:cBhvr>
                                      <p:to>
                                        <p:strVal val="visible"/>
                                      </p:to>
                                    </p:set>
                                    <p:anim calcmode="lin" valueType="num">
                                      <p:cBhvr>
                                        <p:cTn id="165" dur="500" fill="hold"/>
                                        <p:tgtEl>
                                          <p:spTgt spid="5"/>
                                        </p:tgtEl>
                                        <p:attrNameLst>
                                          <p:attrName>ppt_w</p:attrName>
                                        </p:attrNameLst>
                                      </p:cBhvr>
                                      <p:tavLst>
                                        <p:tav tm="0">
                                          <p:val>
                                            <p:fltVal val="0"/>
                                          </p:val>
                                        </p:tav>
                                        <p:tav tm="100000">
                                          <p:val>
                                            <p:strVal val="#ppt_w"/>
                                          </p:val>
                                        </p:tav>
                                      </p:tavLst>
                                    </p:anim>
                                    <p:anim calcmode="lin" valueType="num">
                                      <p:cBhvr>
                                        <p:cTn id="166" dur="500" fill="hold"/>
                                        <p:tgtEl>
                                          <p:spTgt spid="5"/>
                                        </p:tgtEl>
                                        <p:attrNameLst>
                                          <p:attrName>ppt_h</p:attrName>
                                        </p:attrNameLst>
                                      </p:cBhvr>
                                      <p:tavLst>
                                        <p:tav tm="0">
                                          <p:val>
                                            <p:fltVal val="0"/>
                                          </p:val>
                                        </p:tav>
                                        <p:tav tm="100000">
                                          <p:val>
                                            <p:strVal val="#ppt_h"/>
                                          </p:val>
                                        </p:tav>
                                      </p:tavLst>
                                    </p:anim>
                                    <p:animEffect transition="in" filter="fade">
                                      <p:cBhvr>
                                        <p:cTn id="167" dur="500"/>
                                        <p:tgtEl>
                                          <p:spTgt spid="5"/>
                                        </p:tgtEl>
                                      </p:cBhvr>
                                    </p:animEffect>
                                  </p:childTnLst>
                                </p:cTn>
                              </p:par>
                            </p:childTnLst>
                          </p:cTn>
                        </p:par>
                      </p:childTnLst>
                    </p:cTn>
                  </p:par>
                  <p:par>
                    <p:cTn id="168" fill="hold">
                      <p:stCondLst>
                        <p:cond delay="indefinite"/>
                      </p:stCondLst>
                      <p:childTnLst>
                        <p:par>
                          <p:cTn id="169" fill="hold">
                            <p:stCondLst>
                              <p:cond delay="0"/>
                            </p:stCondLst>
                            <p:childTnLst>
                              <p:par>
                                <p:cTn id="170" presetID="5" presetClass="entr" presetSubtype="10" fill="hold" grpId="0" nodeType="clickEffect">
                                  <p:stCondLst>
                                    <p:cond delay="0"/>
                                  </p:stCondLst>
                                  <p:childTnLst>
                                    <p:set>
                                      <p:cBhvr>
                                        <p:cTn id="171" dur="1" fill="hold">
                                          <p:stCondLst>
                                            <p:cond delay="0"/>
                                          </p:stCondLst>
                                        </p:cTn>
                                        <p:tgtEl>
                                          <p:spTgt spid="48"/>
                                        </p:tgtEl>
                                        <p:attrNameLst>
                                          <p:attrName>style.visibility</p:attrName>
                                        </p:attrNameLst>
                                      </p:cBhvr>
                                      <p:to>
                                        <p:strVal val="visible"/>
                                      </p:to>
                                    </p:set>
                                    <p:animEffect transition="in" filter="checkerboard(across)">
                                      <p:cBhvr>
                                        <p:cTn id="172" dur="1000"/>
                                        <p:tgtEl>
                                          <p:spTgt spid="48"/>
                                        </p:tgtEl>
                                      </p:cBhvr>
                                    </p:animEffect>
                                  </p:childTnLst>
                                </p:cTn>
                              </p:par>
                            </p:childTnLst>
                          </p:cTn>
                        </p:par>
                      </p:childTnLst>
                    </p:cTn>
                  </p:par>
                  <p:par>
                    <p:cTn id="173" fill="hold">
                      <p:stCondLst>
                        <p:cond delay="indefinite"/>
                      </p:stCondLst>
                      <p:childTnLst>
                        <p:par>
                          <p:cTn id="174" fill="hold">
                            <p:stCondLst>
                              <p:cond delay="0"/>
                            </p:stCondLst>
                            <p:childTnLst>
                              <p:par>
                                <p:cTn id="175" presetID="53" presetClass="entr" presetSubtype="16" fill="hold" nodeType="clickEffect">
                                  <p:stCondLst>
                                    <p:cond delay="0"/>
                                  </p:stCondLst>
                                  <p:childTnLst>
                                    <p:set>
                                      <p:cBhvr>
                                        <p:cTn id="176" dur="1" fill="hold">
                                          <p:stCondLst>
                                            <p:cond delay="0"/>
                                          </p:stCondLst>
                                        </p:cTn>
                                        <p:tgtEl>
                                          <p:spTgt spid="2">
                                            <p:txEl>
                                              <p:pRg st="0" end="0"/>
                                            </p:txEl>
                                          </p:spTgt>
                                        </p:tgtEl>
                                        <p:attrNameLst>
                                          <p:attrName>style.visibility</p:attrName>
                                        </p:attrNameLst>
                                      </p:cBhvr>
                                      <p:to>
                                        <p:strVal val="visible"/>
                                      </p:to>
                                    </p:set>
                                    <p:anim calcmode="lin" valueType="num">
                                      <p:cBhvr>
                                        <p:cTn id="177" dur="500" fill="hold"/>
                                        <p:tgtEl>
                                          <p:spTgt spid="2">
                                            <p:txEl>
                                              <p:pRg st="0" end="0"/>
                                            </p:txEl>
                                          </p:spTgt>
                                        </p:tgtEl>
                                        <p:attrNameLst>
                                          <p:attrName>ppt_w</p:attrName>
                                        </p:attrNameLst>
                                      </p:cBhvr>
                                      <p:tavLst>
                                        <p:tav tm="0">
                                          <p:val>
                                            <p:fltVal val="0"/>
                                          </p:val>
                                        </p:tav>
                                        <p:tav tm="100000">
                                          <p:val>
                                            <p:strVal val="#ppt_w"/>
                                          </p:val>
                                        </p:tav>
                                      </p:tavLst>
                                    </p:anim>
                                    <p:anim calcmode="lin" valueType="num">
                                      <p:cBhvr>
                                        <p:cTn id="178" dur="500" fill="hold"/>
                                        <p:tgtEl>
                                          <p:spTgt spid="2">
                                            <p:txEl>
                                              <p:pRg st="0" end="0"/>
                                            </p:txEl>
                                          </p:spTgt>
                                        </p:tgtEl>
                                        <p:attrNameLst>
                                          <p:attrName>ppt_h</p:attrName>
                                        </p:attrNameLst>
                                      </p:cBhvr>
                                      <p:tavLst>
                                        <p:tav tm="0">
                                          <p:val>
                                            <p:fltVal val="0"/>
                                          </p:val>
                                        </p:tav>
                                        <p:tav tm="100000">
                                          <p:val>
                                            <p:strVal val="#ppt_h"/>
                                          </p:val>
                                        </p:tav>
                                      </p:tavLst>
                                    </p:anim>
                                    <p:animEffect transition="in" filter="fade">
                                      <p:cBhvr>
                                        <p:cTn id="179"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80" restart="whenNotActive" fill="hold" evtFilter="cancelBubble" nodeType="interactiveSeq">
                <p:stCondLst>
                  <p:cond evt="onClick" delay="0">
                    <p:tgtEl>
                      <p:spTgt spid="49"/>
                    </p:tgtEl>
                  </p:cond>
                </p:stCondLst>
                <p:endSync evt="end" delay="0">
                  <p:rtn val="all"/>
                </p:endSync>
                <p:childTnLst>
                  <p:par>
                    <p:cTn id="181" fill="hold">
                      <p:stCondLst>
                        <p:cond delay="0"/>
                      </p:stCondLst>
                      <p:childTnLst>
                        <p:par>
                          <p:cTn id="182" fill="hold">
                            <p:stCondLst>
                              <p:cond delay="0"/>
                            </p:stCondLst>
                            <p:childTnLst>
                              <p:par>
                                <p:cTn id="183" presetID="1" presetClass="exit" presetSubtype="0" fill="hold" nodeType="clickEffect">
                                  <p:stCondLst>
                                    <p:cond delay="0"/>
                                  </p:stCondLst>
                                  <p:childTnLst>
                                    <p:set>
                                      <p:cBhvr>
                                        <p:cTn id="184" dur="1" fill="hold">
                                          <p:stCondLst>
                                            <p:cond delay="0"/>
                                          </p:stCondLst>
                                        </p:cTn>
                                        <p:tgtEl>
                                          <p:spTgt spid="49"/>
                                        </p:tgtEl>
                                        <p:attrNameLst>
                                          <p:attrName>style.visibility</p:attrName>
                                        </p:attrNameLst>
                                      </p:cBhvr>
                                      <p:to>
                                        <p:strVal val="hidden"/>
                                      </p:to>
                                    </p:set>
                                  </p:childTnLst>
                                </p:cTn>
                              </p:par>
                            </p:childTnLst>
                          </p:cTn>
                        </p:par>
                      </p:childTnLst>
                    </p:cTn>
                  </p:par>
                </p:childTnLst>
              </p:cTn>
              <p:nextCondLst>
                <p:cond evt="onClick" delay="0">
                  <p:tgtEl>
                    <p:spTgt spid="49"/>
                  </p:tgtEl>
                </p:cond>
              </p:nextCondLst>
            </p:seq>
          </p:childTnLst>
        </p:cTn>
      </p:par>
    </p:tnLst>
    <p:bldLst>
      <p:bldP spid="4" grpId="0" animBg="1"/>
      <p:bldP spid="5" grpId="0" animBg="1"/>
      <p:bldP spid="24" grpId="0"/>
      <p:bldP spid="25" grpId="0"/>
      <p:bldP spid="27" grpId="0" animBg="1"/>
      <p:bldP spid="28" grpId="0"/>
      <p:bldP spid="29" grpId="0"/>
      <p:bldP spid="30" grpId="0" animBg="1"/>
      <p:bldP spid="31" grpId="0"/>
      <p:bldP spid="32" grpId="0" animBg="1"/>
      <p:bldP spid="33" grpId="0" animBg="1"/>
      <p:bldP spid="34" grpId="0" animBg="1"/>
      <p:bldP spid="35" grpId="0" animBg="1"/>
      <p:bldP spid="36" grpId="0" animBg="1"/>
      <p:bldP spid="37" grpId="0" animBg="1"/>
      <p:bldP spid="38" grpId="0" animBg="1"/>
      <p:bldP spid="39" grpId="0" animBg="1"/>
      <p:bldP spid="40" grpId="0" animBg="1"/>
      <p:bldP spid="41" grpId="0" animBg="1"/>
      <p:bldP spid="42" grpId="0" animBg="1"/>
      <p:bldP spid="43" grpId="0" animBg="1"/>
      <p:bldP spid="44" grpId="0" animBg="1"/>
      <p:bldP spid="45" grpId="0" animBg="1"/>
      <p:bldP spid="46" grpId="0" animBg="1"/>
      <p:bldP spid="47" grpId="0" animBg="1"/>
      <p:bldP spid="4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6000" r="-6000"/>
          </a:stretch>
        </a:blipFill>
        <a:effectLst/>
      </p:bgPr>
    </p:bg>
    <p:spTree>
      <p:nvGrpSpPr>
        <p:cNvPr id="1" name=""/>
        <p:cNvGrpSpPr/>
        <p:nvPr/>
      </p:nvGrpSpPr>
      <p:grpSpPr>
        <a:xfrm>
          <a:off x="0" y="0"/>
          <a:ext cx="0" cy="0"/>
          <a:chOff x="0" y="0"/>
          <a:chExt cx="0" cy="0"/>
        </a:xfrm>
      </p:grpSpPr>
      <p:sp>
        <p:nvSpPr>
          <p:cNvPr id="4" name="TextBox 3"/>
          <p:cNvSpPr txBox="1"/>
          <p:nvPr/>
        </p:nvSpPr>
        <p:spPr>
          <a:xfrm>
            <a:off x="3118790" y="385733"/>
            <a:ext cx="6308989" cy="3539430"/>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3200">
                <a:solidFill>
                  <a:prstClr val="black"/>
                </a:solidFill>
                <a:latin typeface="UTM Erie Black" panose="02040603050506020204" pitchFamily="18" charset="0"/>
                <a:cs typeface="Times New Roman" pitchFamily="18" charset="0"/>
              </a:rPr>
              <a:t>Câu 4: Chọn </a:t>
            </a:r>
            <a:r>
              <a:rPr lang="en-US" sz="3200">
                <a:solidFill>
                  <a:srgbClr val="FF0000"/>
                </a:solidFill>
                <a:latin typeface="UTM Erie Black" panose="02040603050506020204" pitchFamily="18" charset="0"/>
                <a:cs typeface="Times New Roman" pitchFamily="18" charset="0"/>
              </a:rPr>
              <a:t>ĐÚNG</a:t>
            </a:r>
            <a:r>
              <a:rPr lang="en-US" sz="3200">
                <a:solidFill>
                  <a:prstClr val="black"/>
                </a:solidFill>
                <a:latin typeface="UTM Erie Black" panose="02040603050506020204" pitchFamily="18" charset="0"/>
                <a:cs typeface="Times New Roman" pitchFamily="18" charset="0"/>
              </a:rPr>
              <a:t> hay </a:t>
            </a:r>
            <a:r>
              <a:rPr lang="en-US" sz="3200">
                <a:solidFill>
                  <a:srgbClr val="00B0F0"/>
                </a:solidFill>
                <a:latin typeface="UTM Erie Black" panose="02040603050506020204" pitchFamily="18" charset="0"/>
                <a:cs typeface="Times New Roman" pitchFamily="18" charset="0"/>
              </a:rPr>
              <a:t>SAI</a:t>
            </a:r>
          </a:p>
          <a:p>
            <a:endParaRPr lang="en-US" sz="3200">
              <a:solidFill>
                <a:srgbClr val="00B0F0"/>
              </a:solidFill>
              <a:latin typeface="UTM Erie Black" panose="02040603050506020204" pitchFamily="18" charset="0"/>
              <a:cs typeface="Times New Roman" pitchFamily="18" charset="0"/>
            </a:endParaRPr>
          </a:p>
          <a:p>
            <a:endParaRPr lang="en-US" sz="3200">
              <a:solidFill>
                <a:srgbClr val="00B0F0"/>
              </a:solidFill>
              <a:latin typeface="UTM Erie Black" panose="02040603050506020204" pitchFamily="18" charset="0"/>
              <a:cs typeface="Times New Roman" pitchFamily="18" charset="0"/>
            </a:endParaRPr>
          </a:p>
          <a:p>
            <a:endParaRPr lang="en-US" sz="3200">
              <a:solidFill>
                <a:srgbClr val="00B0F0"/>
              </a:solidFill>
              <a:latin typeface="UTM Erie Black" panose="02040603050506020204" pitchFamily="18" charset="0"/>
              <a:cs typeface="Times New Roman" pitchFamily="18" charset="0"/>
            </a:endParaRPr>
          </a:p>
          <a:p>
            <a:endParaRPr lang="en-US" sz="3200">
              <a:solidFill>
                <a:srgbClr val="00B0F0"/>
              </a:solidFill>
              <a:latin typeface="UTM Erie Black" panose="02040603050506020204" pitchFamily="18" charset="0"/>
              <a:cs typeface="Times New Roman" pitchFamily="18" charset="0"/>
            </a:endParaRPr>
          </a:p>
          <a:p>
            <a:endParaRPr lang="en-US" sz="3200">
              <a:solidFill>
                <a:srgbClr val="00B0F0"/>
              </a:solidFill>
              <a:latin typeface="UTM Erie Black" panose="02040603050506020204" pitchFamily="18" charset="0"/>
              <a:cs typeface="Times New Roman" pitchFamily="18" charset="0"/>
            </a:endParaRPr>
          </a:p>
          <a:p>
            <a:endParaRPr lang="en-US" sz="3200">
              <a:solidFill>
                <a:srgbClr val="00B0F0"/>
              </a:solidFill>
              <a:latin typeface="UTM Erie Black" panose="02040603050506020204" pitchFamily="18" charset="0"/>
              <a:cs typeface="Times New Roman" pitchFamily="18" charset="0"/>
            </a:endParaRPr>
          </a:p>
        </p:txBody>
      </p:sp>
      <p:sp>
        <p:nvSpPr>
          <p:cNvPr id="5" name="TextBox 4"/>
          <p:cNvSpPr txBox="1"/>
          <p:nvPr/>
        </p:nvSpPr>
        <p:spPr>
          <a:xfrm>
            <a:off x="3142439" y="4296350"/>
            <a:ext cx="5544361" cy="830997"/>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US" sz="4800">
                <a:solidFill>
                  <a:srgbClr val="FF0000"/>
                </a:solidFill>
                <a:latin typeface="UTM Erie Black" panose="02040603050506020204" pitchFamily="18" charset="0"/>
                <a:cs typeface="Times New Roman" pitchFamily="18" charset="0"/>
              </a:rPr>
              <a:t>ĐÚNG</a:t>
            </a:r>
          </a:p>
        </p:txBody>
      </p:sp>
      <p:pic>
        <p:nvPicPr>
          <p:cNvPr id="6" name="Picture 5">
            <a:hlinkClick r:id="rId5" action="ppaction://hlinksldjump"/>
          </p:cNvPr>
          <p:cNvPicPr>
            <a:picLocks noChangeAspect="1"/>
          </p:cNvPicPr>
          <p:nvPr/>
        </p:nvPicPr>
        <p:blipFill>
          <a:blip r:embed="rId6" cstate="print">
            <a:clrChange>
              <a:clrFrom>
                <a:srgbClr val="F7F7F7"/>
              </a:clrFrom>
              <a:clrTo>
                <a:srgbClr val="F7F7F7">
                  <a:alpha val="0"/>
                </a:srgbClr>
              </a:clrTo>
            </a:clrChange>
            <a:extLst>
              <a:ext uri="{28A0092B-C50C-407E-A947-70E740481C1C}">
                <a14:useLocalDpi xmlns:a14="http://schemas.microsoft.com/office/drawing/2010/main" val="0"/>
              </a:ext>
            </a:extLst>
          </a:blip>
          <a:stretch>
            <a:fillRect/>
          </a:stretch>
        </p:blipFill>
        <p:spPr>
          <a:xfrm>
            <a:off x="8459156" y="3304310"/>
            <a:ext cx="2208844" cy="3683119"/>
          </a:xfrm>
          <a:prstGeom prst="rect">
            <a:avLst/>
          </a:prstGeom>
        </p:spPr>
      </p:pic>
      <p:pic>
        <p:nvPicPr>
          <p:cNvPr id="8" name="Picture 7"/>
          <p:cNvPicPr>
            <a:picLocks noChangeAspect="1"/>
          </p:cNvPicPr>
          <p:nvPr/>
        </p:nvPicPr>
        <p:blipFill>
          <a:blip r:embed="rId7" cstate="print">
            <a:extLst>
              <a:ext uri="{BEBA8EAE-BF5A-486C-A8C5-ECC9F3942E4B}">
                <a14:imgProps xmlns:a14="http://schemas.microsoft.com/office/drawing/2010/main">
                  <a14:imgLayer r:embed="rId8">
                    <a14:imgEffect>
                      <a14:backgroundRemoval t="1281" b="97011" l="6374" r="96484"/>
                    </a14:imgEffect>
                  </a14:imgLayer>
                </a14:imgProps>
              </a:ext>
              <a:ext uri="{28A0092B-C50C-407E-A947-70E740481C1C}">
                <a14:useLocalDpi xmlns:a14="http://schemas.microsoft.com/office/drawing/2010/main" val="0"/>
              </a:ext>
            </a:extLst>
          </a:blip>
          <a:stretch>
            <a:fillRect/>
          </a:stretch>
        </p:blipFill>
        <p:spPr>
          <a:xfrm>
            <a:off x="2062657" y="1847057"/>
            <a:ext cx="1858351" cy="2391350"/>
          </a:xfrm>
          <a:prstGeom prst="rect">
            <a:avLst/>
          </a:prstGeom>
        </p:spPr>
      </p:pic>
      <p:sp>
        <p:nvSpPr>
          <p:cNvPr id="24" name="Text Box 42"/>
          <p:cNvSpPr txBox="1">
            <a:spLocks noChangeArrowheads="1"/>
          </p:cNvSpPr>
          <p:nvPr/>
        </p:nvSpPr>
        <p:spPr bwMode="auto">
          <a:xfrm>
            <a:off x="5403850" y="1356988"/>
            <a:ext cx="118586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4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37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32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6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9pPr>
          </a:lstStyle>
          <a:p>
            <a:pPr algn="ctr" eaLnBrk="1" hangingPunct="1">
              <a:spcBef>
                <a:spcPct val="50000"/>
              </a:spcBef>
              <a:buFontTx/>
              <a:buNone/>
            </a:pPr>
            <a:r>
              <a:rPr lang="en-US" altLang="vi-VN" sz="3600" b="1">
                <a:solidFill>
                  <a:srgbClr val="C00000"/>
                </a:solidFill>
                <a:latin typeface="Arial" panose="020B0604020202020204" pitchFamily="34" charset="0"/>
              </a:rPr>
              <a:t>25</a:t>
            </a:r>
          </a:p>
        </p:txBody>
      </p:sp>
      <p:sp>
        <p:nvSpPr>
          <p:cNvPr id="25" name="Text Box 43"/>
          <p:cNvSpPr txBox="1">
            <a:spLocks noChangeArrowheads="1"/>
          </p:cNvSpPr>
          <p:nvPr/>
        </p:nvSpPr>
        <p:spPr bwMode="auto">
          <a:xfrm>
            <a:off x="5473700" y="1815775"/>
            <a:ext cx="1016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4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37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32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6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9pPr>
          </a:lstStyle>
          <a:p>
            <a:pPr algn="ctr" eaLnBrk="1" hangingPunct="1">
              <a:spcBef>
                <a:spcPct val="50000"/>
              </a:spcBef>
              <a:buFontTx/>
              <a:buNone/>
            </a:pPr>
            <a:r>
              <a:rPr lang="en-US" altLang="vi-VN" sz="3600" b="1">
                <a:solidFill>
                  <a:srgbClr val="C00000"/>
                </a:solidFill>
                <a:latin typeface="Arial" panose="020B0604020202020204" pitchFamily="34" charset="0"/>
              </a:rPr>
              <a:t>24</a:t>
            </a:r>
          </a:p>
        </p:txBody>
      </p:sp>
      <p:graphicFrame>
        <p:nvGraphicFramePr>
          <p:cNvPr id="26" name="Object 13"/>
          <p:cNvGraphicFramePr>
            <a:graphicFrameLocks noChangeAspect="1"/>
          </p:cNvGraphicFramePr>
          <p:nvPr>
            <p:extLst>
              <p:ext uri="{D42A27DB-BD31-4B8C-83A1-F6EECF244321}">
                <p14:modId xmlns:p14="http://schemas.microsoft.com/office/powerpoint/2010/main" val="1598730021"/>
              </p:ext>
            </p:extLst>
          </p:nvPr>
        </p:nvGraphicFramePr>
        <p:xfrm>
          <a:off x="5340350" y="1703063"/>
          <a:ext cx="376238" cy="314325"/>
        </p:xfrm>
        <a:graphic>
          <a:graphicData uri="http://schemas.openxmlformats.org/presentationml/2006/ole">
            <mc:AlternateContent xmlns:mc="http://schemas.openxmlformats.org/markup-compatibility/2006">
              <mc:Choice xmlns:v="urn:schemas-microsoft-com:vml" Requires="v">
                <p:oleObj name="Equation" r:id="rId9" imgW="114102" imgH="126780" progId="Equation.3">
                  <p:embed/>
                </p:oleObj>
              </mc:Choice>
              <mc:Fallback>
                <p:oleObj name="Equation" r:id="rId9" imgW="114102" imgH="126780" progId="Equation.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340350" y="1703063"/>
                        <a:ext cx="376238" cy="314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7" name="Line 45"/>
          <p:cNvSpPr>
            <a:spLocks noChangeShapeType="1"/>
          </p:cNvSpPr>
          <p:nvPr/>
        </p:nvSpPr>
        <p:spPr bwMode="auto">
          <a:xfrm>
            <a:off x="5486400" y="2380598"/>
            <a:ext cx="98266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3600" b="1">
              <a:solidFill>
                <a:srgbClr val="C00000"/>
              </a:solidFill>
            </a:endParaRPr>
          </a:p>
        </p:txBody>
      </p:sp>
      <p:sp>
        <p:nvSpPr>
          <p:cNvPr id="28" name="Text Box 46"/>
          <p:cNvSpPr txBox="1">
            <a:spLocks noChangeArrowheads="1"/>
          </p:cNvSpPr>
          <p:nvPr/>
        </p:nvSpPr>
        <p:spPr bwMode="auto">
          <a:xfrm>
            <a:off x="5149850" y="2334888"/>
            <a:ext cx="154146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4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37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32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6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9pPr>
          </a:lstStyle>
          <a:p>
            <a:pPr algn="ctr" eaLnBrk="1" hangingPunct="1">
              <a:spcBef>
                <a:spcPct val="50000"/>
              </a:spcBef>
              <a:buFontTx/>
              <a:buNone/>
            </a:pPr>
            <a:r>
              <a:rPr lang="en-US" altLang="vi-VN" sz="3600" b="1">
                <a:solidFill>
                  <a:srgbClr val="C00000"/>
                </a:solidFill>
                <a:latin typeface="Arial" panose="020B0604020202020204" pitchFamily="34" charset="0"/>
              </a:rPr>
              <a:t>100</a:t>
            </a:r>
          </a:p>
        </p:txBody>
      </p:sp>
      <p:sp>
        <p:nvSpPr>
          <p:cNvPr id="29" name="Text Box 47"/>
          <p:cNvSpPr txBox="1">
            <a:spLocks noChangeArrowheads="1"/>
          </p:cNvSpPr>
          <p:nvPr/>
        </p:nvSpPr>
        <p:spPr bwMode="auto">
          <a:xfrm>
            <a:off x="5116513" y="2792088"/>
            <a:ext cx="135413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4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37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32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6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9pPr>
          </a:lstStyle>
          <a:p>
            <a:pPr algn="ctr" eaLnBrk="1" hangingPunct="1">
              <a:spcBef>
                <a:spcPct val="50000"/>
              </a:spcBef>
              <a:buFontTx/>
              <a:buNone/>
            </a:pPr>
            <a:r>
              <a:rPr lang="en-US" altLang="vi-VN" sz="3600" b="1">
                <a:solidFill>
                  <a:srgbClr val="C00000"/>
                </a:solidFill>
                <a:latin typeface="Arial" panose="020B0604020202020204" pitchFamily="34" charset="0"/>
              </a:rPr>
              <a:t>50</a:t>
            </a:r>
          </a:p>
        </p:txBody>
      </p:sp>
      <p:sp>
        <p:nvSpPr>
          <p:cNvPr id="30" name="Line 48"/>
          <p:cNvSpPr>
            <a:spLocks noChangeShapeType="1"/>
          </p:cNvSpPr>
          <p:nvPr/>
        </p:nvSpPr>
        <p:spPr bwMode="auto">
          <a:xfrm>
            <a:off x="5283200" y="3348864"/>
            <a:ext cx="118586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3600" b="1">
              <a:solidFill>
                <a:srgbClr val="C00000"/>
              </a:solidFill>
            </a:endParaRPr>
          </a:p>
        </p:txBody>
      </p:sp>
      <p:sp>
        <p:nvSpPr>
          <p:cNvPr id="31" name="Text Box 49"/>
          <p:cNvSpPr txBox="1">
            <a:spLocks noChangeArrowheads="1"/>
          </p:cNvSpPr>
          <p:nvPr/>
        </p:nvSpPr>
        <p:spPr bwMode="auto">
          <a:xfrm>
            <a:off x="5132388" y="3300088"/>
            <a:ext cx="15748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4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37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32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6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9pPr>
          </a:lstStyle>
          <a:p>
            <a:pPr algn="ctr" eaLnBrk="1" hangingPunct="1">
              <a:spcBef>
                <a:spcPct val="50000"/>
              </a:spcBef>
              <a:buFontTx/>
              <a:buNone/>
            </a:pPr>
            <a:r>
              <a:rPr lang="en-US" altLang="vi-VN" sz="3600" b="1">
                <a:solidFill>
                  <a:srgbClr val="C00000"/>
                </a:solidFill>
                <a:latin typeface="Arial" panose="020B0604020202020204" pitchFamily="34" charset="0"/>
              </a:rPr>
              <a:t>600</a:t>
            </a:r>
          </a:p>
        </p:txBody>
      </p:sp>
      <p:sp>
        <p:nvSpPr>
          <p:cNvPr id="32" name="AutoShape 5"/>
          <p:cNvSpPr>
            <a:spLocks noChangeArrowheads="1"/>
          </p:cNvSpPr>
          <p:nvPr/>
        </p:nvSpPr>
        <p:spPr bwMode="auto">
          <a:xfrm>
            <a:off x="5232400" y="5718128"/>
            <a:ext cx="1524000" cy="914400"/>
          </a:xfrm>
          <a:prstGeom prst="star16">
            <a:avLst>
              <a:gd name="adj" fmla="val 37500"/>
            </a:avLst>
          </a:prstGeom>
          <a:gradFill rotWithShape="1">
            <a:gsLst>
              <a:gs pos="0">
                <a:schemeClr val="bg1"/>
              </a:gs>
              <a:gs pos="100000">
                <a:srgbClr val="7B77C7"/>
              </a:gs>
            </a:gsLst>
            <a:path path="shape">
              <a:fillToRect l="50000" t="50000" r="50000" b="50000"/>
            </a:path>
          </a:gra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4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37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32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6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9pPr>
          </a:lstStyle>
          <a:p>
            <a:pPr algn="ctr" eaLnBrk="1" hangingPunct="1">
              <a:spcBef>
                <a:spcPct val="0"/>
              </a:spcBef>
              <a:buFontTx/>
              <a:buNone/>
            </a:pPr>
            <a:r>
              <a:rPr lang="en-US" altLang="vi-VN" sz="4400" b="1">
                <a:solidFill>
                  <a:srgbClr val="FF0000"/>
                </a:solidFill>
              </a:rPr>
              <a:t>0</a:t>
            </a:r>
          </a:p>
        </p:txBody>
      </p:sp>
      <p:sp>
        <p:nvSpPr>
          <p:cNvPr id="33" name="AutoShape 6"/>
          <p:cNvSpPr>
            <a:spLocks noChangeArrowheads="1"/>
          </p:cNvSpPr>
          <p:nvPr/>
        </p:nvSpPr>
        <p:spPr bwMode="auto">
          <a:xfrm>
            <a:off x="5237163" y="5724478"/>
            <a:ext cx="1524000" cy="914400"/>
          </a:xfrm>
          <a:prstGeom prst="star16">
            <a:avLst>
              <a:gd name="adj" fmla="val 37500"/>
            </a:avLst>
          </a:prstGeom>
          <a:gradFill rotWithShape="1">
            <a:gsLst>
              <a:gs pos="0">
                <a:schemeClr val="bg1"/>
              </a:gs>
              <a:gs pos="100000">
                <a:srgbClr val="89B593"/>
              </a:gs>
            </a:gsLst>
            <a:path path="shape">
              <a:fillToRect l="50000" t="50000" r="50000" b="50000"/>
            </a:path>
          </a:gra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4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37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32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6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9pPr>
          </a:lstStyle>
          <a:p>
            <a:pPr algn="ctr" eaLnBrk="1" hangingPunct="1">
              <a:spcBef>
                <a:spcPct val="0"/>
              </a:spcBef>
              <a:buFontTx/>
              <a:buNone/>
            </a:pPr>
            <a:r>
              <a:rPr lang="en-US" altLang="vi-VN" sz="4400" b="1">
                <a:solidFill>
                  <a:srgbClr val="800000"/>
                </a:solidFill>
              </a:rPr>
              <a:t>1</a:t>
            </a:r>
          </a:p>
        </p:txBody>
      </p:sp>
      <p:sp>
        <p:nvSpPr>
          <p:cNvPr id="34" name="AutoShape 7"/>
          <p:cNvSpPr>
            <a:spLocks noChangeArrowheads="1"/>
          </p:cNvSpPr>
          <p:nvPr/>
        </p:nvSpPr>
        <p:spPr bwMode="auto">
          <a:xfrm>
            <a:off x="5243513" y="5708603"/>
            <a:ext cx="1524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4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37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32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6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9pPr>
          </a:lstStyle>
          <a:p>
            <a:pPr algn="ctr" eaLnBrk="1" hangingPunct="1">
              <a:spcBef>
                <a:spcPct val="0"/>
              </a:spcBef>
              <a:buFontTx/>
              <a:buNone/>
            </a:pPr>
            <a:r>
              <a:rPr lang="en-US" altLang="vi-VN" sz="4400" b="1">
                <a:solidFill>
                  <a:srgbClr val="0033CC"/>
                </a:solidFill>
              </a:rPr>
              <a:t>2</a:t>
            </a:r>
          </a:p>
        </p:txBody>
      </p:sp>
      <p:sp>
        <p:nvSpPr>
          <p:cNvPr id="35" name="AutoShape 8"/>
          <p:cNvSpPr>
            <a:spLocks noChangeArrowheads="1"/>
          </p:cNvSpPr>
          <p:nvPr/>
        </p:nvSpPr>
        <p:spPr bwMode="auto">
          <a:xfrm>
            <a:off x="5232400" y="5703840"/>
            <a:ext cx="1524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4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37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32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6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9pPr>
          </a:lstStyle>
          <a:p>
            <a:pPr algn="ctr" eaLnBrk="1" hangingPunct="1">
              <a:spcBef>
                <a:spcPct val="0"/>
              </a:spcBef>
              <a:buFontTx/>
              <a:buNone/>
            </a:pPr>
            <a:r>
              <a:rPr lang="en-US" altLang="vi-VN" sz="4400" b="1">
                <a:solidFill>
                  <a:srgbClr val="0033CC"/>
                </a:solidFill>
              </a:rPr>
              <a:t>3</a:t>
            </a:r>
          </a:p>
        </p:txBody>
      </p:sp>
      <p:sp>
        <p:nvSpPr>
          <p:cNvPr id="36" name="AutoShape 9"/>
          <p:cNvSpPr>
            <a:spLocks noChangeArrowheads="1"/>
          </p:cNvSpPr>
          <p:nvPr/>
        </p:nvSpPr>
        <p:spPr bwMode="auto">
          <a:xfrm>
            <a:off x="5232400" y="5708603"/>
            <a:ext cx="1524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4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37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32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6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9pPr>
          </a:lstStyle>
          <a:p>
            <a:pPr algn="ctr" eaLnBrk="1" hangingPunct="1">
              <a:spcBef>
                <a:spcPct val="0"/>
              </a:spcBef>
              <a:buFontTx/>
              <a:buNone/>
            </a:pPr>
            <a:r>
              <a:rPr lang="en-US" altLang="vi-VN" sz="4400" b="1">
                <a:solidFill>
                  <a:srgbClr val="0033CC"/>
                </a:solidFill>
              </a:rPr>
              <a:t>4</a:t>
            </a:r>
          </a:p>
        </p:txBody>
      </p:sp>
      <p:sp>
        <p:nvSpPr>
          <p:cNvPr id="37" name="AutoShape 10"/>
          <p:cNvSpPr>
            <a:spLocks noChangeArrowheads="1"/>
          </p:cNvSpPr>
          <p:nvPr/>
        </p:nvSpPr>
        <p:spPr bwMode="auto">
          <a:xfrm>
            <a:off x="5219700" y="5699078"/>
            <a:ext cx="1524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4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37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32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6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9pPr>
          </a:lstStyle>
          <a:p>
            <a:pPr algn="ctr" eaLnBrk="1" hangingPunct="1">
              <a:spcBef>
                <a:spcPct val="0"/>
              </a:spcBef>
              <a:buFontTx/>
              <a:buNone/>
            </a:pPr>
            <a:r>
              <a:rPr lang="en-US" altLang="vi-VN" sz="4400" b="1">
                <a:solidFill>
                  <a:srgbClr val="0033CC"/>
                </a:solidFill>
              </a:rPr>
              <a:t>5</a:t>
            </a:r>
          </a:p>
        </p:txBody>
      </p:sp>
      <p:sp>
        <p:nvSpPr>
          <p:cNvPr id="38" name="AutoShape 11"/>
          <p:cNvSpPr>
            <a:spLocks noChangeArrowheads="1"/>
          </p:cNvSpPr>
          <p:nvPr/>
        </p:nvSpPr>
        <p:spPr bwMode="auto">
          <a:xfrm>
            <a:off x="5245100" y="5713365"/>
            <a:ext cx="1524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4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37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32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6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9pPr>
          </a:lstStyle>
          <a:p>
            <a:pPr algn="ctr" eaLnBrk="1" hangingPunct="1">
              <a:spcBef>
                <a:spcPct val="0"/>
              </a:spcBef>
              <a:buFontTx/>
              <a:buNone/>
            </a:pPr>
            <a:r>
              <a:rPr lang="en-US" altLang="vi-VN" sz="4400" b="1">
                <a:solidFill>
                  <a:srgbClr val="0033CC"/>
                </a:solidFill>
              </a:rPr>
              <a:t>6</a:t>
            </a:r>
          </a:p>
        </p:txBody>
      </p:sp>
      <p:sp>
        <p:nvSpPr>
          <p:cNvPr id="39" name="AutoShape 12"/>
          <p:cNvSpPr>
            <a:spLocks noChangeArrowheads="1"/>
          </p:cNvSpPr>
          <p:nvPr/>
        </p:nvSpPr>
        <p:spPr bwMode="auto">
          <a:xfrm>
            <a:off x="5208588" y="5705428"/>
            <a:ext cx="1524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4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37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32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6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9pPr>
          </a:lstStyle>
          <a:p>
            <a:pPr algn="ctr" eaLnBrk="1" hangingPunct="1">
              <a:spcBef>
                <a:spcPct val="0"/>
              </a:spcBef>
              <a:buFontTx/>
              <a:buNone/>
            </a:pPr>
            <a:r>
              <a:rPr lang="en-US" altLang="vi-VN" sz="4400" b="1">
                <a:solidFill>
                  <a:srgbClr val="0033CC"/>
                </a:solidFill>
              </a:rPr>
              <a:t>7</a:t>
            </a:r>
          </a:p>
        </p:txBody>
      </p:sp>
      <p:sp>
        <p:nvSpPr>
          <p:cNvPr id="40" name="AutoShape 13"/>
          <p:cNvSpPr>
            <a:spLocks noChangeArrowheads="1"/>
          </p:cNvSpPr>
          <p:nvPr/>
        </p:nvSpPr>
        <p:spPr bwMode="auto">
          <a:xfrm>
            <a:off x="5219700" y="5703840"/>
            <a:ext cx="1524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4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37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32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6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9pPr>
          </a:lstStyle>
          <a:p>
            <a:pPr algn="ctr" eaLnBrk="1" hangingPunct="1">
              <a:spcBef>
                <a:spcPct val="0"/>
              </a:spcBef>
              <a:buFontTx/>
              <a:buNone/>
            </a:pPr>
            <a:r>
              <a:rPr lang="en-US" altLang="vi-VN" sz="4400" b="1">
                <a:solidFill>
                  <a:srgbClr val="0033CC"/>
                </a:solidFill>
              </a:rPr>
              <a:t>8</a:t>
            </a:r>
          </a:p>
        </p:txBody>
      </p:sp>
      <p:sp>
        <p:nvSpPr>
          <p:cNvPr id="41" name="AutoShape 14"/>
          <p:cNvSpPr>
            <a:spLocks noChangeArrowheads="1"/>
          </p:cNvSpPr>
          <p:nvPr/>
        </p:nvSpPr>
        <p:spPr bwMode="auto">
          <a:xfrm>
            <a:off x="5246688" y="5716540"/>
            <a:ext cx="1524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4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37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32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6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9pPr>
          </a:lstStyle>
          <a:p>
            <a:pPr algn="ctr" eaLnBrk="1" hangingPunct="1">
              <a:spcBef>
                <a:spcPct val="0"/>
              </a:spcBef>
              <a:buFontTx/>
              <a:buNone/>
            </a:pPr>
            <a:r>
              <a:rPr lang="en-US" altLang="vi-VN" sz="4400" b="1">
                <a:solidFill>
                  <a:srgbClr val="0033CC"/>
                </a:solidFill>
              </a:rPr>
              <a:t>9</a:t>
            </a:r>
          </a:p>
        </p:txBody>
      </p:sp>
      <p:sp>
        <p:nvSpPr>
          <p:cNvPr id="42" name="AutoShape 15"/>
          <p:cNvSpPr>
            <a:spLocks noChangeArrowheads="1"/>
          </p:cNvSpPr>
          <p:nvPr/>
        </p:nvSpPr>
        <p:spPr bwMode="auto">
          <a:xfrm>
            <a:off x="5230813" y="5722890"/>
            <a:ext cx="1524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4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37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32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6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9pPr>
          </a:lstStyle>
          <a:p>
            <a:pPr algn="ctr" eaLnBrk="1" hangingPunct="1">
              <a:spcBef>
                <a:spcPct val="0"/>
              </a:spcBef>
              <a:buFontTx/>
              <a:buNone/>
            </a:pPr>
            <a:r>
              <a:rPr lang="en-US" altLang="vi-VN" sz="4400" b="1">
                <a:solidFill>
                  <a:srgbClr val="0033CC"/>
                </a:solidFill>
              </a:rPr>
              <a:t>10</a:t>
            </a:r>
          </a:p>
        </p:txBody>
      </p:sp>
      <p:sp>
        <p:nvSpPr>
          <p:cNvPr id="43" name="AutoShape 16"/>
          <p:cNvSpPr>
            <a:spLocks noChangeArrowheads="1"/>
          </p:cNvSpPr>
          <p:nvPr/>
        </p:nvSpPr>
        <p:spPr bwMode="auto">
          <a:xfrm>
            <a:off x="5194300" y="5716540"/>
            <a:ext cx="1524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4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37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32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6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9pPr>
          </a:lstStyle>
          <a:p>
            <a:pPr algn="ctr" eaLnBrk="1" hangingPunct="1">
              <a:spcBef>
                <a:spcPct val="0"/>
              </a:spcBef>
              <a:buFontTx/>
              <a:buNone/>
            </a:pPr>
            <a:r>
              <a:rPr lang="en-US" altLang="vi-VN" sz="4400" b="1">
                <a:solidFill>
                  <a:srgbClr val="0033CC"/>
                </a:solidFill>
              </a:rPr>
              <a:t>11</a:t>
            </a:r>
          </a:p>
        </p:txBody>
      </p:sp>
      <p:sp>
        <p:nvSpPr>
          <p:cNvPr id="44" name="AutoShape 17"/>
          <p:cNvSpPr>
            <a:spLocks noChangeArrowheads="1"/>
          </p:cNvSpPr>
          <p:nvPr/>
        </p:nvSpPr>
        <p:spPr bwMode="auto">
          <a:xfrm>
            <a:off x="5202238" y="5716540"/>
            <a:ext cx="1524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4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37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32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6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9pPr>
          </a:lstStyle>
          <a:p>
            <a:pPr algn="ctr" eaLnBrk="1" hangingPunct="1">
              <a:spcBef>
                <a:spcPct val="0"/>
              </a:spcBef>
              <a:buFontTx/>
              <a:buNone/>
            </a:pPr>
            <a:r>
              <a:rPr lang="en-US" altLang="vi-VN" sz="4400" b="1">
                <a:solidFill>
                  <a:srgbClr val="0033CC"/>
                </a:solidFill>
              </a:rPr>
              <a:t>12</a:t>
            </a:r>
          </a:p>
        </p:txBody>
      </p:sp>
      <p:sp>
        <p:nvSpPr>
          <p:cNvPr id="45" name="AutoShape 18"/>
          <p:cNvSpPr>
            <a:spLocks noChangeArrowheads="1"/>
          </p:cNvSpPr>
          <p:nvPr/>
        </p:nvSpPr>
        <p:spPr bwMode="auto">
          <a:xfrm>
            <a:off x="5211763" y="5716540"/>
            <a:ext cx="1524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4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37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32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6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9pPr>
          </a:lstStyle>
          <a:p>
            <a:pPr algn="ctr" eaLnBrk="1" hangingPunct="1">
              <a:spcBef>
                <a:spcPct val="0"/>
              </a:spcBef>
              <a:buFontTx/>
              <a:buNone/>
            </a:pPr>
            <a:r>
              <a:rPr lang="en-US" altLang="vi-VN" sz="4400" b="1">
                <a:solidFill>
                  <a:srgbClr val="0033CC"/>
                </a:solidFill>
              </a:rPr>
              <a:t>13</a:t>
            </a:r>
          </a:p>
        </p:txBody>
      </p:sp>
      <p:sp>
        <p:nvSpPr>
          <p:cNvPr id="46" name="AutoShape 19"/>
          <p:cNvSpPr>
            <a:spLocks noChangeArrowheads="1"/>
          </p:cNvSpPr>
          <p:nvPr/>
        </p:nvSpPr>
        <p:spPr bwMode="auto">
          <a:xfrm>
            <a:off x="5200650" y="5710190"/>
            <a:ext cx="1524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4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37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32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6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9pPr>
          </a:lstStyle>
          <a:p>
            <a:pPr algn="ctr" eaLnBrk="1" hangingPunct="1">
              <a:spcBef>
                <a:spcPct val="0"/>
              </a:spcBef>
              <a:buFontTx/>
              <a:buNone/>
            </a:pPr>
            <a:r>
              <a:rPr lang="en-US" altLang="vi-VN" sz="4400" b="1">
                <a:solidFill>
                  <a:srgbClr val="0033CC"/>
                </a:solidFill>
              </a:rPr>
              <a:t>14</a:t>
            </a:r>
          </a:p>
        </p:txBody>
      </p:sp>
      <p:sp>
        <p:nvSpPr>
          <p:cNvPr id="47" name="AutoShape 20"/>
          <p:cNvSpPr>
            <a:spLocks noChangeArrowheads="1"/>
          </p:cNvSpPr>
          <p:nvPr/>
        </p:nvSpPr>
        <p:spPr bwMode="auto">
          <a:xfrm>
            <a:off x="5189538" y="5703840"/>
            <a:ext cx="1524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4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37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32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6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6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600">
                <a:solidFill>
                  <a:schemeClr val="tx1"/>
                </a:solidFill>
                <a:latin typeface="Calibri" panose="020F0502020204030204" pitchFamily="34" charset="0"/>
              </a:defRPr>
            </a:lvl9pPr>
          </a:lstStyle>
          <a:p>
            <a:pPr algn="ctr" eaLnBrk="1" hangingPunct="1">
              <a:spcBef>
                <a:spcPct val="0"/>
              </a:spcBef>
              <a:buFontTx/>
              <a:buNone/>
            </a:pPr>
            <a:r>
              <a:rPr lang="en-US" altLang="vi-VN" sz="4400" b="1">
                <a:solidFill>
                  <a:srgbClr val="0033CC"/>
                </a:solidFill>
              </a:rPr>
              <a:t>15</a:t>
            </a:r>
          </a:p>
        </p:txBody>
      </p:sp>
      <p:pic>
        <p:nvPicPr>
          <p:cNvPr id="48" name="Hoa 1">
            <a:hlinkClick r:id="rId11" action="ppaction://hlinksldjump"/>
          </p:cNvPr>
          <p:cNvPicPr>
            <a:picLocks noChangeAspect="1"/>
          </p:cNvPicPr>
          <p:nvPr/>
        </p:nvPicPr>
        <p:blipFill rotWithShape="1">
          <a:blip r:embed="rId12">
            <a:extLst>
              <a:ext uri="{BEBA8EAE-BF5A-486C-A8C5-ECC9F3942E4B}">
                <a14:imgProps xmlns:a14="http://schemas.microsoft.com/office/drawing/2010/main">
                  <a14:imgLayer r:embed="rId13">
                    <a14:imgEffect>
                      <a14:backgroundRemoval t="7018" b="94737" l="2344" r="35547">
                        <a14:foregroundMark x1="74414" y1="44612" x2="84570" y2="38095"/>
                      </a14:backgroundRemoval>
                    </a14:imgEffect>
                  </a14:imgLayer>
                </a14:imgProps>
              </a:ext>
              <a:ext uri="{28A0092B-C50C-407E-A947-70E740481C1C}">
                <a14:useLocalDpi xmlns:a14="http://schemas.microsoft.com/office/drawing/2010/main" val="0"/>
              </a:ext>
            </a:extLst>
          </a:blip>
          <a:srcRect l="6004" t="56928" r="64220" b="7220"/>
          <a:stretch/>
        </p:blipFill>
        <p:spPr>
          <a:xfrm rot="6018380">
            <a:off x="10899844" y="5702669"/>
            <a:ext cx="1229405" cy="1153565"/>
          </a:xfrm>
          <a:prstGeom prst="rect">
            <a:avLst/>
          </a:prstGeom>
        </p:spPr>
      </p:pic>
    </p:spTree>
    <p:extLst>
      <p:ext uri="{BB962C8B-B14F-4D97-AF65-F5344CB8AC3E}">
        <p14:creationId xmlns:p14="http://schemas.microsoft.com/office/powerpoint/2010/main" val="710754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125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wipe(up)">
                                      <p:cBhvr>
                                        <p:cTn id="12" dur="500"/>
                                        <p:tgtEl>
                                          <p:spTgt spid="24"/>
                                        </p:tgtEl>
                                      </p:cBhvr>
                                    </p:animEffect>
                                  </p:childTnLst>
                                </p:cTn>
                              </p:par>
                              <p:par>
                                <p:cTn id="13" presetID="22" presetClass="entr" presetSubtype="1" fill="hold" grpId="0" nodeType="with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wipe(up)">
                                      <p:cBhvr>
                                        <p:cTn id="15" dur="500"/>
                                        <p:tgtEl>
                                          <p:spTgt spid="25"/>
                                        </p:tgtEl>
                                      </p:cBhvr>
                                    </p:animEffect>
                                  </p:childTnLst>
                                </p:cTn>
                              </p:par>
                              <p:par>
                                <p:cTn id="16" presetID="22" presetClass="entr" presetSubtype="1" fill="hold" nodeType="withEffect">
                                  <p:stCondLst>
                                    <p:cond delay="0"/>
                                  </p:stCondLst>
                                  <p:childTnLst>
                                    <p:set>
                                      <p:cBhvr>
                                        <p:cTn id="17" dur="1" fill="hold">
                                          <p:stCondLst>
                                            <p:cond delay="0"/>
                                          </p:stCondLst>
                                        </p:cTn>
                                        <p:tgtEl>
                                          <p:spTgt spid="26"/>
                                        </p:tgtEl>
                                        <p:attrNameLst>
                                          <p:attrName>style.visibility</p:attrName>
                                        </p:attrNameLst>
                                      </p:cBhvr>
                                      <p:to>
                                        <p:strVal val="visible"/>
                                      </p:to>
                                    </p:set>
                                    <p:animEffect transition="in" filter="wipe(up)">
                                      <p:cBhvr>
                                        <p:cTn id="18" dur="500"/>
                                        <p:tgtEl>
                                          <p:spTgt spid="26"/>
                                        </p:tgtEl>
                                      </p:cBhvr>
                                    </p:animEffect>
                                  </p:childTnLst>
                                </p:cTn>
                              </p:par>
                              <p:par>
                                <p:cTn id="19" presetID="22" presetClass="entr" presetSubtype="1" fill="hold" grpId="0" nodeType="with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wipe(up)">
                                      <p:cBhvr>
                                        <p:cTn id="21" dur="500"/>
                                        <p:tgtEl>
                                          <p:spTgt spid="27"/>
                                        </p:tgtEl>
                                      </p:cBhvr>
                                    </p:animEffect>
                                  </p:childTnLst>
                                </p:cTn>
                              </p:par>
                              <p:par>
                                <p:cTn id="22" presetID="22" presetClass="entr" presetSubtype="1" fill="hold" grpId="0" nodeType="withEffect">
                                  <p:stCondLst>
                                    <p:cond delay="0"/>
                                  </p:stCondLst>
                                  <p:childTnLst>
                                    <p:set>
                                      <p:cBhvr>
                                        <p:cTn id="23" dur="1" fill="hold">
                                          <p:stCondLst>
                                            <p:cond delay="0"/>
                                          </p:stCondLst>
                                        </p:cTn>
                                        <p:tgtEl>
                                          <p:spTgt spid="28"/>
                                        </p:tgtEl>
                                        <p:attrNameLst>
                                          <p:attrName>style.visibility</p:attrName>
                                        </p:attrNameLst>
                                      </p:cBhvr>
                                      <p:to>
                                        <p:strVal val="visible"/>
                                      </p:to>
                                    </p:set>
                                    <p:animEffect transition="in" filter="wipe(up)">
                                      <p:cBhvr>
                                        <p:cTn id="24" dur="500"/>
                                        <p:tgtEl>
                                          <p:spTgt spid="28"/>
                                        </p:tgtEl>
                                      </p:cBhvr>
                                    </p:animEffect>
                                  </p:childTnLst>
                                </p:cTn>
                              </p:par>
                              <p:par>
                                <p:cTn id="25" presetID="22" presetClass="entr" presetSubtype="1" fill="hold" grpId="0" nodeType="withEffect">
                                  <p:stCondLst>
                                    <p:cond delay="0"/>
                                  </p:stCondLst>
                                  <p:childTnLst>
                                    <p:set>
                                      <p:cBhvr>
                                        <p:cTn id="26" dur="1" fill="hold">
                                          <p:stCondLst>
                                            <p:cond delay="0"/>
                                          </p:stCondLst>
                                        </p:cTn>
                                        <p:tgtEl>
                                          <p:spTgt spid="29"/>
                                        </p:tgtEl>
                                        <p:attrNameLst>
                                          <p:attrName>style.visibility</p:attrName>
                                        </p:attrNameLst>
                                      </p:cBhvr>
                                      <p:to>
                                        <p:strVal val="visible"/>
                                      </p:to>
                                    </p:set>
                                    <p:animEffect transition="in" filter="wipe(up)">
                                      <p:cBhvr>
                                        <p:cTn id="27" dur="500"/>
                                        <p:tgtEl>
                                          <p:spTgt spid="29"/>
                                        </p:tgtEl>
                                      </p:cBhvr>
                                    </p:animEffect>
                                  </p:childTnLst>
                                </p:cTn>
                              </p:par>
                              <p:par>
                                <p:cTn id="28" presetID="22" presetClass="entr" presetSubtype="1" fill="hold" grpId="0" nodeType="withEffect">
                                  <p:stCondLst>
                                    <p:cond delay="0"/>
                                  </p:stCondLst>
                                  <p:childTnLst>
                                    <p:set>
                                      <p:cBhvr>
                                        <p:cTn id="29" dur="1" fill="hold">
                                          <p:stCondLst>
                                            <p:cond delay="0"/>
                                          </p:stCondLst>
                                        </p:cTn>
                                        <p:tgtEl>
                                          <p:spTgt spid="30"/>
                                        </p:tgtEl>
                                        <p:attrNameLst>
                                          <p:attrName>style.visibility</p:attrName>
                                        </p:attrNameLst>
                                      </p:cBhvr>
                                      <p:to>
                                        <p:strVal val="visible"/>
                                      </p:to>
                                    </p:set>
                                    <p:animEffect transition="in" filter="wipe(up)">
                                      <p:cBhvr>
                                        <p:cTn id="30" dur="500"/>
                                        <p:tgtEl>
                                          <p:spTgt spid="30"/>
                                        </p:tgtEl>
                                      </p:cBhvr>
                                    </p:animEffect>
                                  </p:childTnLst>
                                </p:cTn>
                              </p:par>
                              <p:par>
                                <p:cTn id="31" presetID="22" presetClass="entr" presetSubtype="1" fill="hold" grpId="0" nodeType="withEffect">
                                  <p:stCondLst>
                                    <p:cond delay="0"/>
                                  </p:stCondLst>
                                  <p:childTnLst>
                                    <p:set>
                                      <p:cBhvr>
                                        <p:cTn id="32" dur="1" fill="hold">
                                          <p:stCondLst>
                                            <p:cond delay="0"/>
                                          </p:stCondLst>
                                        </p:cTn>
                                        <p:tgtEl>
                                          <p:spTgt spid="31"/>
                                        </p:tgtEl>
                                        <p:attrNameLst>
                                          <p:attrName>style.visibility</p:attrName>
                                        </p:attrNameLst>
                                      </p:cBhvr>
                                      <p:to>
                                        <p:strVal val="visible"/>
                                      </p:to>
                                    </p:set>
                                    <p:animEffect transition="in" filter="wipe(up)">
                                      <p:cBhvr>
                                        <p:cTn id="33" dur="500"/>
                                        <p:tgtEl>
                                          <p:spTgt spid="31"/>
                                        </p:tgtEl>
                                      </p:cBhvr>
                                    </p:animEffect>
                                  </p:childTnLst>
                                </p:cTn>
                              </p:par>
                            </p:childTnLst>
                          </p:cTn>
                        </p:par>
                      </p:childTnLst>
                    </p:cTn>
                  </p:par>
                  <p:par>
                    <p:cTn id="34" fill="hold">
                      <p:stCondLst>
                        <p:cond delay="indefinite"/>
                      </p:stCondLst>
                      <p:childTnLst>
                        <p:par>
                          <p:cTn id="35" fill="hold">
                            <p:stCondLst>
                              <p:cond delay="0"/>
                            </p:stCondLst>
                            <p:childTnLst>
                              <p:par>
                                <p:cTn id="36" presetID="54" presetClass="exit" presetSubtype="0" decel="100000" fill="hold" grpId="0" nodeType="clickEffect">
                                  <p:stCondLst>
                                    <p:cond delay="0"/>
                                  </p:stCondLst>
                                  <p:childTnLst>
                                    <p:anim calcmode="lin" valueType="num">
                                      <p:cBhvr>
                                        <p:cTn id="37" dur="1000"/>
                                        <p:tgtEl>
                                          <p:spTgt spid="47"/>
                                        </p:tgtEl>
                                        <p:attrNameLst>
                                          <p:attrName>ppt_w</p:attrName>
                                        </p:attrNameLst>
                                      </p:cBhvr>
                                      <p:tavLst>
                                        <p:tav tm="0">
                                          <p:val>
                                            <p:strVal val="ppt_w"/>
                                          </p:val>
                                        </p:tav>
                                        <p:tav tm="100000">
                                          <p:val>
                                            <p:strVal val="ppt_w*0.05"/>
                                          </p:val>
                                        </p:tav>
                                      </p:tavLst>
                                    </p:anim>
                                    <p:anim calcmode="lin" valueType="num">
                                      <p:cBhvr>
                                        <p:cTn id="38" dur="1000"/>
                                        <p:tgtEl>
                                          <p:spTgt spid="47"/>
                                        </p:tgtEl>
                                        <p:attrNameLst>
                                          <p:attrName>ppt_h</p:attrName>
                                        </p:attrNameLst>
                                      </p:cBhvr>
                                      <p:tavLst>
                                        <p:tav tm="0">
                                          <p:val>
                                            <p:strVal val="ppt_h"/>
                                          </p:val>
                                        </p:tav>
                                        <p:tav tm="100000">
                                          <p:val>
                                            <p:strVal val="ppt_h"/>
                                          </p:val>
                                        </p:tav>
                                      </p:tavLst>
                                    </p:anim>
                                    <p:anim calcmode="lin" valueType="num">
                                      <p:cBhvr>
                                        <p:cTn id="39" dur="1000"/>
                                        <p:tgtEl>
                                          <p:spTgt spid="47"/>
                                        </p:tgtEl>
                                        <p:attrNameLst>
                                          <p:attrName>ppt_x</p:attrName>
                                        </p:attrNameLst>
                                      </p:cBhvr>
                                      <p:tavLst>
                                        <p:tav tm="0">
                                          <p:val>
                                            <p:strVal val="ppt_x"/>
                                          </p:val>
                                        </p:tav>
                                        <p:tav tm="100000">
                                          <p:val>
                                            <p:strVal val="ppt_x-.2"/>
                                          </p:val>
                                        </p:tav>
                                      </p:tavLst>
                                    </p:anim>
                                    <p:anim calcmode="lin" valueType="num">
                                      <p:cBhvr>
                                        <p:cTn id="40" dur="1000"/>
                                        <p:tgtEl>
                                          <p:spTgt spid="47"/>
                                        </p:tgtEl>
                                        <p:attrNameLst>
                                          <p:attrName>ppt_y</p:attrName>
                                        </p:attrNameLst>
                                      </p:cBhvr>
                                      <p:tavLst>
                                        <p:tav tm="0">
                                          <p:val>
                                            <p:strVal val="ppt_y"/>
                                          </p:val>
                                        </p:tav>
                                        <p:tav tm="100000">
                                          <p:val>
                                            <p:strVal val="ppt_y"/>
                                          </p:val>
                                        </p:tav>
                                      </p:tavLst>
                                    </p:anim>
                                    <p:animEffect transition="out" filter="fade">
                                      <p:cBhvr>
                                        <p:cTn id="41" dur="1000"/>
                                        <p:tgtEl>
                                          <p:spTgt spid="47"/>
                                        </p:tgtEl>
                                      </p:cBhvr>
                                    </p:animEffect>
                                    <p:set>
                                      <p:cBhvr>
                                        <p:cTn id="42" dur="1" fill="hold">
                                          <p:stCondLst>
                                            <p:cond delay="999"/>
                                          </p:stCondLst>
                                        </p:cTn>
                                        <p:tgtEl>
                                          <p:spTgt spid="47"/>
                                        </p:tgtEl>
                                        <p:attrNameLst>
                                          <p:attrName>style.visibility</p:attrName>
                                        </p:attrNameLst>
                                      </p:cBhvr>
                                      <p:to>
                                        <p:strVal val="hidden"/>
                                      </p:to>
                                    </p:set>
                                  </p:childTnLst>
                                  <p:subTnLst>
                                    <p:audio>
                                      <p:cMediaNode>
                                        <p:cTn display="0" masterRel="sameClick">
                                          <p:stCondLst>
                                            <p:cond evt="begin" delay="0">
                                              <p:tn val="36"/>
                                            </p:cond>
                                          </p:stCondLst>
                                          <p:endCondLst>
                                            <p:cond evt="onStopAudio" delay="0">
                                              <p:tgtEl>
                                                <p:sldTgt/>
                                              </p:tgtEl>
                                            </p:cond>
                                          </p:endCondLst>
                                        </p:cTn>
                                        <p:tgtEl>
                                          <p:sndTgt r:embed="rId2" name="click.wav"/>
                                        </p:tgtEl>
                                      </p:cMediaNode>
                                    </p:audio>
                                  </p:subTnLst>
                                </p:cTn>
                              </p:par>
                            </p:childTnLst>
                          </p:cTn>
                        </p:par>
                        <p:par>
                          <p:cTn id="43" fill="hold">
                            <p:stCondLst>
                              <p:cond delay="1000"/>
                            </p:stCondLst>
                            <p:childTnLst>
                              <p:par>
                                <p:cTn id="44" presetID="54" presetClass="exit" presetSubtype="0" decel="100000" fill="hold" grpId="0" nodeType="afterEffect">
                                  <p:stCondLst>
                                    <p:cond delay="0"/>
                                  </p:stCondLst>
                                  <p:childTnLst>
                                    <p:anim calcmode="lin" valueType="num">
                                      <p:cBhvr>
                                        <p:cTn id="45" dur="1000"/>
                                        <p:tgtEl>
                                          <p:spTgt spid="46"/>
                                        </p:tgtEl>
                                        <p:attrNameLst>
                                          <p:attrName>ppt_w</p:attrName>
                                        </p:attrNameLst>
                                      </p:cBhvr>
                                      <p:tavLst>
                                        <p:tav tm="0">
                                          <p:val>
                                            <p:strVal val="ppt_w"/>
                                          </p:val>
                                        </p:tav>
                                        <p:tav tm="100000">
                                          <p:val>
                                            <p:strVal val="ppt_w*0.05"/>
                                          </p:val>
                                        </p:tav>
                                      </p:tavLst>
                                    </p:anim>
                                    <p:anim calcmode="lin" valueType="num">
                                      <p:cBhvr>
                                        <p:cTn id="46" dur="1000"/>
                                        <p:tgtEl>
                                          <p:spTgt spid="46"/>
                                        </p:tgtEl>
                                        <p:attrNameLst>
                                          <p:attrName>ppt_h</p:attrName>
                                        </p:attrNameLst>
                                      </p:cBhvr>
                                      <p:tavLst>
                                        <p:tav tm="0">
                                          <p:val>
                                            <p:strVal val="ppt_h"/>
                                          </p:val>
                                        </p:tav>
                                        <p:tav tm="100000">
                                          <p:val>
                                            <p:strVal val="ppt_h"/>
                                          </p:val>
                                        </p:tav>
                                      </p:tavLst>
                                    </p:anim>
                                    <p:anim calcmode="lin" valueType="num">
                                      <p:cBhvr>
                                        <p:cTn id="47" dur="1000"/>
                                        <p:tgtEl>
                                          <p:spTgt spid="46"/>
                                        </p:tgtEl>
                                        <p:attrNameLst>
                                          <p:attrName>ppt_x</p:attrName>
                                        </p:attrNameLst>
                                      </p:cBhvr>
                                      <p:tavLst>
                                        <p:tav tm="0">
                                          <p:val>
                                            <p:strVal val="ppt_x"/>
                                          </p:val>
                                        </p:tav>
                                        <p:tav tm="100000">
                                          <p:val>
                                            <p:strVal val="ppt_x-.2"/>
                                          </p:val>
                                        </p:tav>
                                      </p:tavLst>
                                    </p:anim>
                                    <p:anim calcmode="lin" valueType="num">
                                      <p:cBhvr>
                                        <p:cTn id="48" dur="1000"/>
                                        <p:tgtEl>
                                          <p:spTgt spid="46"/>
                                        </p:tgtEl>
                                        <p:attrNameLst>
                                          <p:attrName>ppt_y</p:attrName>
                                        </p:attrNameLst>
                                      </p:cBhvr>
                                      <p:tavLst>
                                        <p:tav tm="0">
                                          <p:val>
                                            <p:strVal val="ppt_y"/>
                                          </p:val>
                                        </p:tav>
                                        <p:tav tm="100000">
                                          <p:val>
                                            <p:strVal val="ppt_y"/>
                                          </p:val>
                                        </p:tav>
                                      </p:tavLst>
                                    </p:anim>
                                    <p:animEffect transition="out" filter="fade">
                                      <p:cBhvr>
                                        <p:cTn id="49" dur="1000"/>
                                        <p:tgtEl>
                                          <p:spTgt spid="46"/>
                                        </p:tgtEl>
                                      </p:cBhvr>
                                    </p:animEffect>
                                    <p:set>
                                      <p:cBhvr>
                                        <p:cTn id="50" dur="1" fill="hold">
                                          <p:stCondLst>
                                            <p:cond delay="999"/>
                                          </p:stCondLst>
                                        </p:cTn>
                                        <p:tgtEl>
                                          <p:spTgt spid="46"/>
                                        </p:tgtEl>
                                        <p:attrNameLst>
                                          <p:attrName>style.visibility</p:attrName>
                                        </p:attrNameLst>
                                      </p:cBhvr>
                                      <p:to>
                                        <p:strVal val="hidden"/>
                                      </p:to>
                                    </p:set>
                                  </p:childTnLst>
                                  <p:subTnLst>
                                    <p:audio>
                                      <p:cMediaNode>
                                        <p:cTn display="0" masterRel="sameClick">
                                          <p:stCondLst>
                                            <p:cond evt="begin" delay="0">
                                              <p:tn val="44"/>
                                            </p:cond>
                                          </p:stCondLst>
                                          <p:endCondLst>
                                            <p:cond evt="onStopAudio" delay="0">
                                              <p:tgtEl>
                                                <p:sldTgt/>
                                              </p:tgtEl>
                                            </p:cond>
                                          </p:endCondLst>
                                        </p:cTn>
                                        <p:tgtEl>
                                          <p:sndTgt r:embed="rId2" name="click.wav"/>
                                        </p:tgtEl>
                                      </p:cMediaNode>
                                    </p:audio>
                                  </p:subTnLst>
                                </p:cTn>
                              </p:par>
                            </p:childTnLst>
                          </p:cTn>
                        </p:par>
                        <p:par>
                          <p:cTn id="51" fill="hold">
                            <p:stCondLst>
                              <p:cond delay="2000"/>
                            </p:stCondLst>
                            <p:childTnLst>
                              <p:par>
                                <p:cTn id="52" presetID="54" presetClass="exit" presetSubtype="0" decel="100000" fill="hold" grpId="0" nodeType="afterEffect">
                                  <p:stCondLst>
                                    <p:cond delay="0"/>
                                  </p:stCondLst>
                                  <p:childTnLst>
                                    <p:anim calcmode="lin" valueType="num">
                                      <p:cBhvr>
                                        <p:cTn id="53" dur="1000"/>
                                        <p:tgtEl>
                                          <p:spTgt spid="45"/>
                                        </p:tgtEl>
                                        <p:attrNameLst>
                                          <p:attrName>ppt_w</p:attrName>
                                        </p:attrNameLst>
                                      </p:cBhvr>
                                      <p:tavLst>
                                        <p:tav tm="0">
                                          <p:val>
                                            <p:strVal val="ppt_w"/>
                                          </p:val>
                                        </p:tav>
                                        <p:tav tm="100000">
                                          <p:val>
                                            <p:strVal val="ppt_w*0.05"/>
                                          </p:val>
                                        </p:tav>
                                      </p:tavLst>
                                    </p:anim>
                                    <p:anim calcmode="lin" valueType="num">
                                      <p:cBhvr>
                                        <p:cTn id="54" dur="1000"/>
                                        <p:tgtEl>
                                          <p:spTgt spid="45"/>
                                        </p:tgtEl>
                                        <p:attrNameLst>
                                          <p:attrName>ppt_h</p:attrName>
                                        </p:attrNameLst>
                                      </p:cBhvr>
                                      <p:tavLst>
                                        <p:tav tm="0">
                                          <p:val>
                                            <p:strVal val="ppt_h"/>
                                          </p:val>
                                        </p:tav>
                                        <p:tav tm="100000">
                                          <p:val>
                                            <p:strVal val="ppt_h"/>
                                          </p:val>
                                        </p:tav>
                                      </p:tavLst>
                                    </p:anim>
                                    <p:anim calcmode="lin" valueType="num">
                                      <p:cBhvr>
                                        <p:cTn id="55" dur="1000"/>
                                        <p:tgtEl>
                                          <p:spTgt spid="45"/>
                                        </p:tgtEl>
                                        <p:attrNameLst>
                                          <p:attrName>ppt_x</p:attrName>
                                        </p:attrNameLst>
                                      </p:cBhvr>
                                      <p:tavLst>
                                        <p:tav tm="0">
                                          <p:val>
                                            <p:strVal val="ppt_x"/>
                                          </p:val>
                                        </p:tav>
                                        <p:tav tm="100000">
                                          <p:val>
                                            <p:strVal val="ppt_x-.2"/>
                                          </p:val>
                                        </p:tav>
                                      </p:tavLst>
                                    </p:anim>
                                    <p:anim calcmode="lin" valueType="num">
                                      <p:cBhvr>
                                        <p:cTn id="56" dur="1000"/>
                                        <p:tgtEl>
                                          <p:spTgt spid="45"/>
                                        </p:tgtEl>
                                        <p:attrNameLst>
                                          <p:attrName>ppt_y</p:attrName>
                                        </p:attrNameLst>
                                      </p:cBhvr>
                                      <p:tavLst>
                                        <p:tav tm="0">
                                          <p:val>
                                            <p:strVal val="ppt_y"/>
                                          </p:val>
                                        </p:tav>
                                        <p:tav tm="100000">
                                          <p:val>
                                            <p:strVal val="ppt_y"/>
                                          </p:val>
                                        </p:tav>
                                      </p:tavLst>
                                    </p:anim>
                                    <p:animEffect transition="out" filter="fade">
                                      <p:cBhvr>
                                        <p:cTn id="57" dur="1000"/>
                                        <p:tgtEl>
                                          <p:spTgt spid="45"/>
                                        </p:tgtEl>
                                      </p:cBhvr>
                                    </p:animEffect>
                                    <p:set>
                                      <p:cBhvr>
                                        <p:cTn id="58" dur="1" fill="hold">
                                          <p:stCondLst>
                                            <p:cond delay="999"/>
                                          </p:stCondLst>
                                        </p:cTn>
                                        <p:tgtEl>
                                          <p:spTgt spid="45"/>
                                        </p:tgtEl>
                                        <p:attrNameLst>
                                          <p:attrName>style.visibility</p:attrName>
                                        </p:attrNameLst>
                                      </p:cBhvr>
                                      <p:to>
                                        <p:strVal val="hidden"/>
                                      </p:to>
                                    </p:set>
                                  </p:childTnLst>
                                  <p:subTnLst>
                                    <p:audio>
                                      <p:cMediaNode>
                                        <p:cTn display="0" masterRel="sameClick">
                                          <p:stCondLst>
                                            <p:cond evt="begin" delay="0">
                                              <p:tn val="52"/>
                                            </p:cond>
                                          </p:stCondLst>
                                          <p:endCondLst>
                                            <p:cond evt="onStopAudio" delay="0">
                                              <p:tgtEl>
                                                <p:sldTgt/>
                                              </p:tgtEl>
                                            </p:cond>
                                          </p:endCondLst>
                                        </p:cTn>
                                        <p:tgtEl>
                                          <p:sndTgt r:embed="rId2" name="click.wav"/>
                                        </p:tgtEl>
                                      </p:cMediaNode>
                                    </p:audio>
                                  </p:subTnLst>
                                </p:cTn>
                              </p:par>
                            </p:childTnLst>
                          </p:cTn>
                        </p:par>
                        <p:par>
                          <p:cTn id="59" fill="hold">
                            <p:stCondLst>
                              <p:cond delay="3000"/>
                            </p:stCondLst>
                            <p:childTnLst>
                              <p:par>
                                <p:cTn id="60" presetID="54" presetClass="exit" presetSubtype="0" decel="100000" fill="hold" grpId="0" nodeType="afterEffect">
                                  <p:stCondLst>
                                    <p:cond delay="0"/>
                                  </p:stCondLst>
                                  <p:childTnLst>
                                    <p:anim calcmode="lin" valueType="num">
                                      <p:cBhvr>
                                        <p:cTn id="61" dur="1000"/>
                                        <p:tgtEl>
                                          <p:spTgt spid="44"/>
                                        </p:tgtEl>
                                        <p:attrNameLst>
                                          <p:attrName>ppt_w</p:attrName>
                                        </p:attrNameLst>
                                      </p:cBhvr>
                                      <p:tavLst>
                                        <p:tav tm="0">
                                          <p:val>
                                            <p:strVal val="ppt_w"/>
                                          </p:val>
                                        </p:tav>
                                        <p:tav tm="100000">
                                          <p:val>
                                            <p:strVal val="ppt_w*0.05"/>
                                          </p:val>
                                        </p:tav>
                                      </p:tavLst>
                                    </p:anim>
                                    <p:anim calcmode="lin" valueType="num">
                                      <p:cBhvr>
                                        <p:cTn id="62" dur="1000"/>
                                        <p:tgtEl>
                                          <p:spTgt spid="44"/>
                                        </p:tgtEl>
                                        <p:attrNameLst>
                                          <p:attrName>ppt_h</p:attrName>
                                        </p:attrNameLst>
                                      </p:cBhvr>
                                      <p:tavLst>
                                        <p:tav tm="0">
                                          <p:val>
                                            <p:strVal val="ppt_h"/>
                                          </p:val>
                                        </p:tav>
                                        <p:tav tm="100000">
                                          <p:val>
                                            <p:strVal val="ppt_h"/>
                                          </p:val>
                                        </p:tav>
                                      </p:tavLst>
                                    </p:anim>
                                    <p:anim calcmode="lin" valueType="num">
                                      <p:cBhvr>
                                        <p:cTn id="63" dur="1000"/>
                                        <p:tgtEl>
                                          <p:spTgt spid="44"/>
                                        </p:tgtEl>
                                        <p:attrNameLst>
                                          <p:attrName>ppt_x</p:attrName>
                                        </p:attrNameLst>
                                      </p:cBhvr>
                                      <p:tavLst>
                                        <p:tav tm="0">
                                          <p:val>
                                            <p:strVal val="ppt_x"/>
                                          </p:val>
                                        </p:tav>
                                        <p:tav tm="100000">
                                          <p:val>
                                            <p:strVal val="ppt_x-.2"/>
                                          </p:val>
                                        </p:tav>
                                      </p:tavLst>
                                    </p:anim>
                                    <p:anim calcmode="lin" valueType="num">
                                      <p:cBhvr>
                                        <p:cTn id="64" dur="1000"/>
                                        <p:tgtEl>
                                          <p:spTgt spid="44"/>
                                        </p:tgtEl>
                                        <p:attrNameLst>
                                          <p:attrName>ppt_y</p:attrName>
                                        </p:attrNameLst>
                                      </p:cBhvr>
                                      <p:tavLst>
                                        <p:tav tm="0">
                                          <p:val>
                                            <p:strVal val="ppt_y"/>
                                          </p:val>
                                        </p:tav>
                                        <p:tav tm="100000">
                                          <p:val>
                                            <p:strVal val="ppt_y"/>
                                          </p:val>
                                        </p:tav>
                                      </p:tavLst>
                                    </p:anim>
                                    <p:animEffect transition="out" filter="fade">
                                      <p:cBhvr>
                                        <p:cTn id="65" dur="1000"/>
                                        <p:tgtEl>
                                          <p:spTgt spid="44"/>
                                        </p:tgtEl>
                                      </p:cBhvr>
                                    </p:animEffect>
                                    <p:set>
                                      <p:cBhvr>
                                        <p:cTn id="66" dur="1" fill="hold">
                                          <p:stCondLst>
                                            <p:cond delay="999"/>
                                          </p:stCondLst>
                                        </p:cTn>
                                        <p:tgtEl>
                                          <p:spTgt spid="44"/>
                                        </p:tgtEl>
                                        <p:attrNameLst>
                                          <p:attrName>style.visibility</p:attrName>
                                        </p:attrNameLst>
                                      </p:cBhvr>
                                      <p:to>
                                        <p:strVal val="hidden"/>
                                      </p:to>
                                    </p:set>
                                  </p:childTnLst>
                                  <p:subTnLst>
                                    <p:audio>
                                      <p:cMediaNode>
                                        <p:cTn display="0" masterRel="sameClick">
                                          <p:stCondLst>
                                            <p:cond evt="begin" delay="0">
                                              <p:tn val="60"/>
                                            </p:cond>
                                          </p:stCondLst>
                                          <p:endCondLst>
                                            <p:cond evt="onStopAudio" delay="0">
                                              <p:tgtEl>
                                                <p:sldTgt/>
                                              </p:tgtEl>
                                            </p:cond>
                                          </p:endCondLst>
                                        </p:cTn>
                                        <p:tgtEl>
                                          <p:sndTgt r:embed="rId2" name="click.wav"/>
                                        </p:tgtEl>
                                      </p:cMediaNode>
                                    </p:audio>
                                  </p:subTnLst>
                                </p:cTn>
                              </p:par>
                            </p:childTnLst>
                          </p:cTn>
                        </p:par>
                        <p:par>
                          <p:cTn id="67" fill="hold">
                            <p:stCondLst>
                              <p:cond delay="4000"/>
                            </p:stCondLst>
                            <p:childTnLst>
                              <p:par>
                                <p:cTn id="68" presetID="54" presetClass="exit" presetSubtype="0" decel="100000" fill="hold" grpId="0" nodeType="afterEffect">
                                  <p:stCondLst>
                                    <p:cond delay="0"/>
                                  </p:stCondLst>
                                  <p:childTnLst>
                                    <p:anim calcmode="lin" valueType="num">
                                      <p:cBhvr>
                                        <p:cTn id="69" dur="1000"/>
                                        <p:tgtEl>
                                          <p:spTgt spid="43"/>
                                        </p:tgtEl>
                                        <p:attrNameLst>
                                          <p:attrName>ppt_w</p:attrName>
                                        </p:attrNameLst>
                                      </p:cBhvr>
                                      <p:tavLst>
                                        <p:tav tm="0">
                                          <p:val>
                                            <p:strVal val="ppt_w"/>
                                          </p:val>
                                        </p:tav>
                                        <p:tav tm="100000">
                                          <p:val>
                                            <p:strVal val="ppt_w*0.05"/>
                                          </p:val>
                                        </p:tav>
                                      </p:tavLst>
                                    </p:anim>
                                    <p:anim calcmode="lin" valueType="num">
                                      <p:cBhvr>
                                        <p:cTn id="70" dur="1000"/>
                                        <p:tgtEl>
                                          <p:spTgt spid="43"/>
                                        </p:tgtEl>
                                        <p:attrNameLst>
                                          <p:attrName>ppt_h</p:attrName>
                                        </p:attrNameLst>
                                      </p:cBhvr>
                                      <p:tavLst>
                                        <p:tav tm="0">
                                          <p:val>
                                            <p:strVal val="ppt_h"/>
                                          </p:val>
                                        </p:tav>
                                        <p:tav tm="100000">
                                          <p:val>
                                            <p:strVal val="ppt_h"/>
                                          </p:val>
                                        </p:tav>
                                      </p:tavLst>
                                    </p:anim>
                                    <p:anim calcmode="lin" valueType="num">
                                      <p:cBhvr>
                                        <p:cTn id="71" dur="1000"/>
                                        <p:tgtEl>
                                          <p:spTgt spid="43"/>
                                        </p:tgtEl>
                                        <p:attrNameLst>
                                          <p:attrName>ppt_x</p:attrName>
                                        </p:attrNameLst>
                                      </p:cBhvr>
                                      <p:tavLst>
                                        <p:tav tm="0">
                                          <p:val>
                                            <p:strVal val="ppt_x"/>
                                          </p:val>
                                        </p:tav>
                                        <p:tav tm="100000">
                                          <p:val>
                                            <p:strVal val="ppt_x-.2"/>
                                          </p:val>
                                        </p:tav>
                                      </p:tavLst>
                                    </p:anim>
                                    <p:anim calcmode="lin" valueType="num">
                                      <p:cBhvr>
                                        <p:cTn id="72" dur="1000"/>
                                        <p:tgtEl>
                                          <p:spTgt spid="43"/>
                                        </p:tgtEl>
                                        <p:attrNameLst>
                                          <p:attrName>ppt_y</p:attrName>
                                        </p:attrNameLst>
                                      </p:cBhvr>
                                      <p:tavLst>
                                        <p:tav tm="0">
                                          <p:val>
                                            <p:strVal val="ppt_y"/>
                                          </p:val>
                                        </p:tav>
                                        <p:tav tm="100000">
                                          <p:val>
                                            <p:strVal val="ppt_y"/>
                                          </p:val>
                                        </p:tav>
                                      </p:tavLst>
                                    </p:anim>
                                    <p:animEffect transition="out" filter="fade">
                                      <p:cBhvr>
                                        <p:cTn id="73" dur="1000"/>
                                        <p:tgtEl>
                                          <p:spTgt spid="43"/>
                                        </p:tgtEl>
                                      </p:cBhvr>
                                    </p:animEffect>
                                    <p:set>
                                      <p:cBhvr>
                                        <p:cTn id="74" dur="1" fill="hold">
                                          <p:stCondLst>
                                            <p:cond delay="999"/>
                                          </p:stCondLst>
                                        </p:cTn>
                                        <p:tgtEl>
                                          <p:spTgt spid="43"/>
                                        </p:tgtEl>
                                        <p:attrNameLst>
                                          <p:attrName>style.visibility</p:attrName>
                                        </p:attrNameLst>
                                      </p:cBhvr>
                                      <p:to>
                                        <p:strVal val="hidden"/>
                                      </p:to>
                                    </p:set>
                                  </p:childTnLst>
                                  <p:subTnLst>
                                    <p:audio>
                                      <p:cMediaNode>
                                        <p:cTn display="0" masterRel="sameClick">
                                          <p:stCondLst>
                                            <p:cond evt="begin" delay="0">
                                              <p:tn val="68"/>
                                            </p:cond>
                                          </p:stCondLst>
                                          <p:endCondLst>
                                            <p:cond evt="onStopAudio" delay="0">
                                              <p:tgtEl>
                                                <p:sldTgt/>
                                              </p:tgtEl>
                                            </p:cond>
                                          </p:endCondLst>
                                        </p:cTn>
                                        <p:tgtEl>
                                          <p:sndTgt r:embed="rId2" name="click.wav"/>
                                        </p:tgtEl>
                                      </p:cMediaNode>
                                    </p:audio>
                                  </p:subTnLst>
                                </p:cTn>
                              </p:par>
                            </p:childTnLst>
                          </p:cTn>
                        </p:par>
                        <p:par>
                          <p:cTn id="75" fill="hold">
                            <p:stCondLst>
                              <p:cond delay="5000"/>
                            </p:stCondLst>
                            <p:childTnLst>
                              <p:par>
                                <p:cTn id="76" presetID="54" presetClass="exit" presetSubtype="0" decel="100000" fill="hold" grpId="0" nodeType="afterEffect">
                                  <p:stCondLst>
                                    <p:cond delay="0"/>
                                  </p:stCondLst>
                                  <p:childTnLst>
                                    <p:anim calcmode="lin" valueType="num">
                                      <p:cBhvr>
                                        <p:cTn id="77" dur="1000"/>
                                        <p:tgtEl>
                                          <p:spTgt spid="42"/>
                                        </p:tgtEl>
                                        <p:attrNameLst>
                                          <p:attrName>ppt_w</p:attrName>
                                        </p:attrNameLst>
                                      </p:cBhvr>
                                      <p:tavLst>
                                        <p:tav tm="0">
                                          <p:val>
                                            <p:strVal val="ppt_w"/>
                                          </p:val>
                                        </p:tav>
                                        <p:tav tm="100000">
                                          <p:val>
                                            <p:strVal val="ppt_w*0.05"/>
                                          </p:val>
                                        </p:tav>
                                      </p:tavLst>
                                    </p:anim>
                                    <p:anim calcmode="lin" valueType="num">
                                      <p:cBhvr>
                                        <p:cTn id="78" dur="1000"/>
                                        <p:tgtEl>
                                          <p:spTgt spid="42"/>
                                        </p:tgtEl>
                                        <p:attrNameLst>
                                          <p:attrName>ppt_h</p:attrName>
                                        </p:attrNameLst>
                                      </p:cBhvr>
                                      <p:tavLst>
                                        <p:tav tm="0">
                                          <p:val>
                                            <p:strVal val="ppt_h"/>
                                          </p:val>
                                        </p:tav>
                                        <p:tav tm="100000">
                                          <p:val>
                                            <p:strVal val="ppt_h"/>
                                          </p:val>
                                        </p:tav>
                                      </p:tavLst>
                                    </p:anim>
                                    <p:anim calcmode="lin" valueType="num">
                                      <p:cBhvr>
                                        <p:cTn id="79" dur="1000"/>
                                        <p:tgtEl>
                                          <p:spTgt spid="42"/>
                                        </p:tgtEl>
                                        <p:attrNameLst>
                                          <p:attrName>ppt_x</p:attrName>
                                        </p:attrNameLst>
                                      </p:cBhvr>
                                      <p:tavLst>
                                        <p:tav tm="0">
                                          <p:val>
                                            <p:strVal val="ppt_x"/>
                                          </p:val>
                                        </p:tav>
                                        <p:tav tm="100000">
                                          <p:val>
                                            <p:strVal val="ppt_x-.2"/>
                                          </p:val>
                                        </p:tav>
                                      </p:tavLst>
                                    </p:anim>
                                    <p:anim calcmode="lin" valueType="num">
                                      <p:cBhvr>
                                        <p:cTn id="80" dur="1000"/>
                                        <p:tgtEl>
                                          <p:spTgt spid="42"/>
                                        </p:tgtEl>
                                        <p:attrNameLst>
                                          <p:attrName>ppt_y</p:attrName>
                                        </p:attrNameLst>
                                      </p:cBhvr>
                                      <p:tavLst>
                                        <p:tav tm="0">
                                          <p:val>
                                            <p:strVal val="ppt_y"/>
                                          </p:val>
                                        </p:tav>
                                        <p:tav tm="100000">
                                          <p:val>
                                            <p:strVal val="ppt_y"/>
                                          </p:val>
                                        </p:tav>
                                      </p:tavLst>
                                    </p:anim>
                                    <p:animEffect transition="out" filter="fade">
                                      <p:cBhvr>
                                        <p:cTn id="81" dur="1000"/>
                                        <p:tgtEl>
                                          <p:spTgt spid="42"/>
                                        </p:tgtEl>
                                      </p:cBhvr>
                                    </p:animEffect>
                                    <p:set>
                                      <p:cBhvr>
                                        <p:cTn id="82" dur="1" fill="hold">
                                          <p:stCondLst>
                                            <p:cond delay="999"/>
                                          </p:stCondLst>
                                        </p:cTn>
                                        <p:tgtEl>
                                          <p:spTgt spid="42"/>
                                        </p:tgtEl>
                                        <p:attrNameLst>
                                          <p:attrName>style.visibility</p:attrName>
                                        </p:attrNameLst>
                                      </p:cBhvr>
                                      <p:to>
                                        <p:strVal val="hidden"/>
                                      </p:to>
                                    </p:set>
                                  </p:childTnLst>
                                  <p:subTnLst>
                                    <p:audio>
                                      <p:cMediaNode>
                                        <p:cTn display="0" masterRel="sameClick">
                                          <p:stCondLst>
                                            <p:cond evt="begin" delay="0">
                                              <p:tn val="76"/>
                                            </p:cond>
                                          </p:stCondLst>
                                          <p:endCondLst>
                                            <p:cond evt="onStopAudio" delay="0">
                                              <p:tgtEl>
                                                <p:sldTgt/>
                                              </p:tgtEl>
                                            </p:cond>
                                          </p:endCondLst>
                                        </p:cTn>
                                        <p:tgtEl>
                                          <p:sndTgt r:embed="rId2" name="click.wav"/>
                                        </p:tgtEl>
                                      </p:cMediaNode>
                                    </p:audio>
                                  </p:subTnLst>
                                </p:cTn>
                              </p:par>
                            </p:childTnLst>
                          </p:cTn>
                        </p:par>
                        <p:par>
                          <p:cTn id="83" fill="hold">
                            <p:stCondLst>
                              <p:cond delay="6000"/>
                            </p:stCondLst>
                            <p:childTnLst>
                              <p:par>
                                <p:cTn id="84" presetID="54" presetClass="exit" presetSubtype="0" decel="100000" fill="hold" grpId="0" nodeType="afterEffect">
                                  <p:stCondLst>
                                    <p:cond delay="0"/>
                                  </p:stCondLst>
                                  <p:childTnLst>
                                    <p:anim calcmode="lin" valueType="num">
                                      <p:cBhvr>
                                        <p:cTn id="85" dur="1000"/>
                                        <p:tgtEl>
                                          <p:spTgt spid="41"/>
                                        </p:tgtEl>
                                        <p:attrNameLst>
                                          <p:attrName>ppt_w</p:attrName>
                                        </p:attrNameLst>
                                      </p:cBhvr>
                                      <p:tavLst>
                                        <p:tav tm="0">
                                          <p:val>
                                            <p:strVal val="ppt_w"/>
                                          </p:val>
                                        </p:tav>
                                        <p:tav tm="100000">
                                          <p:val>
                                            <p:strVal val="ppt_w*0.05"/>
                                          </p:val>
                                        </p:tav>
                                      </p:tavLst>
                                    </p:anim>
                                    <p:anim calcmode="lin" valueType="num">
                                      <p:cBhvr>
                                        <p:cTn id="86" dur="1000"/>
                                        <p:tgtEl>
                                          <p:spTgt spid="41"/>
                                        </p:tgtEl>
                                        <p:attrNameLst>
                                          <p:attrName>ppt_h</p:attrName>
                                        </p:attrNameLst>
                                      </p:cBhvr>
                                      <p:tavLst>
                                        <p:tav tm="0">
                                          <p:val>
                                            <p:strVal val="ppt_h"/>
                                          </p:val>
                                        </p:tav>
                                        <p:tav tm="100000">
                                          <p:val>
                                            <p:strVal val="ppt_h"/>
                                          </p:val>
                                        </p:tav>
                                      </p:tavLst>
                                    </p:anim>
                                    <p:anim calcmode="lin" valueType="num">
                                      <p:cBhvr>
                                        <p:cTn id="87" dur="1000"/>
                                        <p:tgtEl>
                                          <p:spTgt spid="41"/>
                                        </p:tgtEl>
                                        <p:attrNameLst>
                                          <p:attrName>ppt_x</p:attrName>
                                        </p:attrNameLst>
                                      </p:cBhvr>
                                      <p:tavLst>
                                        <p:tav tm="0">
                                          <p:val>
                                            <p:strVal val="ppt_x"/>
                                          </p:val>
                                        </p:tav>
                                        <p:tav tm="100000">
                                          <p:val>
                                            <p:strVal val="ppt_x-.2"/>
                                          </p:val>
                                        </p:tav>
                                      </p:tavLst>
                                    </p:anim>
                                    <p:anim calcmode="lin" valueType="num">
                                      <p:cBhvr>
                                        <p:cTn id="88" dur="1000"/>
                                        <p:tgtEl>
                                          <p:spTgt spid="41"/>
                                        </p:tgtEl>
                                        <p:attrNameLst>
                                          <p:attrName>ppt_y</p:attrName>
                                        </p:attrNameLst>
                                      </p:cBhvr>
                                      <p:tavLst>
                                        <p:tav tm="0">
                                          <p:val>
                                            <p:strVal val="ppt_y"/>
                                          </p:val>
                                        </p:tav>
                                        <p:tav tm="100000">
                                          <p:val>
                                            <p:strVal val="ppt_y"/>
                                          </p:val>
                                        </p:tav>
                                      </p:tavLst>
                                    </p:anim>
                                    <p:animEffect transition="out" filter="fade">
                                      <p:cBhvr>
                                        <p:cTn id="89" dur="1000"/>
                                        <p:tgtEl>
                                          <p:spTgt spid="41"/>
                                        </p:tgtEl>
                                      </p:cBhvr>
                                    </p:animEffect>
                                    <p:set>
                                      <p:cBhvr>
                                        <p:cTn id="90" dur="1" fill="hold">
                                          <p:stCondLst>
                                            <p:cond delay="999"/>
                                          </p:stCondLst>
                                        </p:cTn>
                                        <p:tgtEl>
                                          <p:spTgt spid="41"/>
                                        </p:tgtEl>
                                        <p:attrNameLst>
                                          <p:attrName>style.visibility</p:attrName>
                                        </p:attrNameLst>
                                      </p:cBhvr>
                                      <p:to>
                                        <p:strVal val="hidden"/>
                                      </p:to>
                                    </p:set>
                                  </p:childTnLst>
                                  <p:subTnLst>
                                    <p:audio>
                                      <p:cMediaNode>
                                        <p:cTn display="0" masterRel="sameClick">
                                          <p:stCondLst>
                                            <p:cond evt="begin" delay="0">
                                              <p:tn val="84"/>
                                            </p:cond>
                                          </p:stCondLst>
                                          <p:endCondLst>
                                            <p:cond evt="onStopAudio" delay="0">
                                              <p:tgtEl>
                                                <p:sldTgt/>
                                              </p:tgtEl>
                                            </p:cond>
                                          </p:endCondLst>
                                        </p:cTn>
                                        <p:tgtEl>
                                          <p:sndTgt r:embed="rId2" name="click.wav"/>
                                        </p:tgtEl>
                                      </p:cMediaNode>
                                    </p:audio>
                                  </p:subTnLst>
                                </p:cTn>
                              </p:par>
                            </p:childTnLst>
                          </p:cTn>
                        </p:par>
                        <p:par>
                          <p:cTn id="91" fill="hold">
                            <p:stCondLst>
                              <p:cond delay="7000"/>
                            </p:stCondLst>
                            <p:childTnLst>
                              <p:par>
                                <p:cTn id="92" presetID="54" presetClass="exit" presetSubtype="0" decel="100000" fill="hold" grpId="0" nodeType="afterEffect">
                                  <p:stCondLst>
                                    <p:cond delay="0"/>
                                  </p:stCondLst>
                                  <p:childTnLst>
                                    <p:anim calcmode="lin" valueType="num">
                                      <p:cBhvr>
                                        <p:cTn id="93" dur="1000"/>
                                        <p:tgtEl>
                                          <p:spTgt spid="40"/>
                                        </p:tgtEl>
                                        <p:attrNameLst>
                                          <p:attrName>ppt_w</p:attrName>
                                        </p:attrNameLst>
                                      </p:cBhvr>
                                      <p:tavLst>
                                        <p:tav tm="0">
                                          <p:val>
                                            <p:strVal val="ppt_w"/>
                                          </p:val>
                                        </p:tav>
                                        <p:tav tm="100000">
                                          <p:val>
                                            <p:strVal val="ppt_w*0.05"/>
                                          </p:val>
                                        </p:tav>
                                      </p:tavLst>
                                    </p:anim>
                                    <p:anim calcmode="lin" valueType="num">
                                      <p:cBhvr>
                                        <p:cTn id="94" dur="1000"/>
                                        <p:tgtEl>
                                          <p:spTgt spid="40"/>
                                        </p:tgtEl>
                                        <p:attrNameLst>
                                          <p:attrName>ppt_h</p:attrName>
                                        </p:attrNameLst>
                                      </p:cBhvr>
                                      <p:tavLst>
                                        <p:tav tm="0">
                                          <p:val>
                                            <p:strVal val="ppt_h"/>
                                          </p:val>
                                        </p:tav>
                                        <p:tav tm="100000">
                                          <p:val>
                                            <p:strVal val="ppt_h"/>
                                          </p:val>
                                        </p:tav>
                                      </p:tavLst>
                                    </p:anim>
                                    <p:anim calcmode="lin" valueType="num">
                                      <p:cBhvr>
                                        <p:cTn id="95" dur="1000"/>
                                        <p:tgtEl>
                                          <p:spTgt spid="40"/>
                                        </p:tgtEl>
                                        <p:attrNameLst>
                                          <p:attrName>ppt_x</p:attrName>
                                        </p:attrNameLst>
                                      </p:cBhvr>
                                      <p:tavLst>
                                        <p:tav tm="0">
                                          <p:val>
                                            <p:strVal val="ppt_x"/>
                                          </p:val>
                                        </p:tav>
                                        <p:tav tm="100000">
                                          <p:val>
                                            <p:strVal val="ppt_x-.2"/>
                                          </p:val>
                                        </p:tav>
                                      </p:tavLst>
                                    </p:anim>
                                    <p:anim calcmode="lin" valueType="num">
                                      <p:cBhvr>
                                        <p:cTn id="96" dur="1000"/>
                                        <p:tgtEl>
                                          <p:spTgt spid="40"/>
                                        </p:tgtEl>
                                        <p:attrNameLst>
                                          <p:attrName>ppt_y</p:attrName>
                                        </p:attrNameLst>
                                      </p:cBhvr>
                                      <p:tavLst>
                                        <p:tav tm="0">
                                          <p:val>
                                            <p:strVal val="ppt_y"/>
                                          </p:val>
                                        </p:tav>
                                        <p:tav tm="100000">
                                          <p:val>
                                            <p:strVal val="ppt_y"/>
                                          </p:val>
                                        </p:tav>
                                      </p:tavLst>
                                    </p:anim>
                                    <p:animEffect transition="out" filter="fade">
                                      <p:cBhvr>
                                        <p:cTn id="97" dur="1000"/>
                                        <p:tgtEl>
                                          <p:spTgt spid="40"/>
                                        </p:tgtEl>
                                      </p:cBhvr>
                                    </p:animEffect>
                                    <p:set>
                                      <p:cBhvr>
                                        <p:cTn id="98" dur="1" fill="hold">
                                          <p:stCondLst>
                                            <p:cond delay="999"/>
                                          </p:stCondLst>
                                        </p:cTn>
                                        <p:tgtEl>
                                          <p:spTgt spid="40"/>
                                        </p:tgtEl>
                                        <p:attrNameLst>
                                          <p:attrName>style.visibility</p:attrName>
                                        </p:attrNameLst>
                                      </p:cBhvr>
                                      <p:to>
                                        <p:strVal val="hidden"/>
                                      </p:to>
                                    </p:set>
                                  </p:childTnLst>
                                  <p:subTnLst>
                                    <p:audio>
                                      <p:cMediaNode>
                                        <p:cTn display="0" masterRel="sameClick">
                                          <p:stCondLst>
                                            <p:cond evt="begin" delay="0">
                                              <p:tn val="92"/>
                                            </p:cond>
                                          </p:stCondLst>
                                          <p:endCondLst>
                                            <p:cond evt="onStopAudio" delay="0">
                                              <p:tgtEl>
                                                <p:sldTgt/>
                                              </p:tgtEl>
                                            </p:cond>
                                          </p:endCondLst>
                                        </p:cTn>
                                        <p:tgtEl>
                                          <p:sndTgt r:embed="rId2" name="click.wav"/>
                                        </p:tgtEl>
                                      </p:cMediaNode>
                                    </p:audio>
                                  </p:subTnLst>
                                </p:cTn>
                              </p:par>
                            </p:childTnLst>
                          </p:cTn>
                        </p:par>
                        <p:par>
                          <p:cTn id="99" fill="hold">
                            <p:stCondLst>
                              <p:cond delay="8000"/>
                            </p:stCondLst>
                            <p:childTnLst>
                              <p:par>
                                <p:cTn id="100" presetID="54" presetClass="exit" presetSubtype="0" decel="100000" fill="hold" grpId="0" nodeType="afterEffect">
                                  <p:stCondLst>
                                    <p:cond delay="0"/>
                                  </p:stCondLst>
                                  <p:childTnLst>
                                    <p:anim calcmode="lin" valueType="num">
                                      <p:cBhvr>
                                        <p:cTn id="101" dur="1000"/>
                                        <p:tgtEl>
                                          <p:spTgt spid="39"/>
                                        </p:tgtEl>
                                        <p:attrNameLst>
                                          <p:attrName>ppt_w</p:attrName>
                                        </p:attrNameLst>
                                      </p:cBhvr>
                                      <p:tavLst>
                                        <p:tav tm="0">
                                          <p:val>
                                            <p:strVal val="ppt_w"/>
                                          </p:val>
                                        </p:tav>
                                        <p:tav tm="100000">
                                          <p:val>
                                            <p:strVal val="ppt_w*0.05"/>
                                          </p:val>
                                        </p:tav>
                                      </p:tavLst>
                                    </p:anim>
                                    <p:anim calcmode="lin" valueType="num">
                                      <p:cBhvr>
                                        <p:cTn id="102" dur="1000"/>
                                        <p:tgtEl>
                                          <p:spTgt spid="39"/>
                                        </p:tgtEl>
                                        <p:attrNameLst>
                                          <p:attrName>ppt_h</p:attrName>
                                        </p:attrNameLst>
                                      </p:cBhvr>
                                      <p:tavLst>
                                        <p:tav tm="0">
                                          <p:val>
                                            <p:strVal val="ppt_h"/>
                                          </p:val>
                                        </p:tav>
                                        <p:tav tm="100000">
                                          <p:val>
                                            <p:strVal val="ppt_h"/>
                                          </p:val>
                                        </p:tav>
                                      </p:tavLst>
                                    </p:anim>
                                    <p:anim calcmode="lin" valueType="num">
                                      <p:cBhvr>
                                        <p:cTn id="103" dur="1000"/>
                                        <p:tgtEl>
                                          <p:spTgt spid="39"/>
                                        </p:tgtEl>
                                        <p:attrNameLst>
                                          <p:attrName>ppt_x</p:attrName>
                                        </p:attrNameLst>
                                      </p:cBhvr>
                                      <p:tavLst>
                                        <p:tav tm="0">
                                          <p:val>
                                            <p:strVal val="ppt_x"/>
                                          </p:val>
                                        </p:tav>
                                        <p:tav tm="100000">
                                          <p:val>
                                            <p:strVal val="ppt_x-.2"/>
                                          </p:val>
                                        </p:tav>
                                      </p:tavLst>
                                    </p:anim>
                                    <p:anim calcmode="lin" valueType="num">
                                      <p:cBhvr>
                                        <p:cTn id="104" dur="1000"/>
                                        <p:tgtEl>
                                          <p:spTgt spid="39"/>
                                        </p:tgtEl>
                                        <p:attrNameLst>
                                          <p:attrName>ppt_y</p:attrName>
                                        </p:attrNameLst>
                                      </p:cBhvr>
                                      <p:tavLst>
                                        <p:tav tm="0">
                                          <p:val>
                                            <p:strVal val="ppt_y"/>
                                          </p:val>
                                        </p:tav>
                                        <p:tav tm="100000">
                                          <p:val>
                                            <p:strVal val="ppt_y"/>
                                          </p:val>
                                        </p:tav>
                                      </p:tavLst>
                                    </p:anim>
                                    <p:animEffect transition="out" filter="fade">
                                      <p:cBhvr>
                                        <p:cTn id="105" dur="1000"/>
                                        <p:tgtEl>
                                          <p:spTgt spid="39"/>
                                        </p:tgtEl>
                                      </p:cBhvr>
                                    </p:animEffect>
                                    <p:set>
                                      <p:cBhvr>
                                        <p:cTn id="106" dur="1" fill="hold">
                                          <p:stCondLst>
                                            <p:cond delay="999"/>
                                          </p:stCondLst>
                                        </p:cTn>
                                        <p:tgtEl>
                                          <p:spTgt spid="39"/>
                                        </p:tgtEl>
                                        <p:attrNameLst>
                                          <p:attrName>style.visibility</p:attrName>
                                        </p:attrNameLst>
                                      </p:cBhvr>
                                      <p:to>
                                        <p:strVal val="hidden"/>
                                      </p:to>
                                    </p:set>
                                  </p:childTnLst>
                                  <p:subTnLst>
                                    <p:audio>
                                      <p:cMediaNode>
                                        <p:cTn display="0" masterRel="sameClick">
                                          <p:stCondLst>
                                            <p:cond evt="begin" delay="0">
                                              <p:tn val="100"/>
                                            </p:cond>
                                          </p:stCondLst>
                                          <p:endCondLst>
                                            <p:cond evt="onStopAudio" delay="0">
                                              <p:tgtEl>
                                                <p:sldTgt/>
                                              </p:tgtEl>
                                            </p:cond>
                                          </p:endCondLst>
                                        </p:cTn>
                                        <p:tgtEl>
                                          <p:sndTgt r:embed="rId2" name="click.wav"/>
                                        </p:tgtEl>
                                      </p:cMediaNode>
                                    </p:audio>
                                  </p:subTnLst>
                                </p:cTn>
                              </p:par>
                            </p:childTnLst>
                          </p:cTn>
                        </p:par>
                        <p:par>
                          <p:cTn id="107" fill="hold">
                            <p:stCondLst>
                              <p:cond delay="9000"/>
                            </p:stCondLst>
                            <p:childTnLst>
                              <p:par>
                                <p:cTn id="108" presetID="54" presetClass="exit" presetSubtype="0" decel="100000" fill="hold" grpId="0" nodeType="afterEffect">
                                  <p:stCondLst>
                                    <p:cond delay="0"/>
                                  </p:stCondLst>
                                  <p:childTnLst>
                                    <p:anim calcmode="lin" valueType="num">
                                      <p:cBhvr>
                                        <p:cTn id="109" dur="1000"/>
                                        <p:tgtEl>
                                          <p:spTgt spid="38"/>
                                        </p:tgtEl>
                                        <p:attrNameLst>
                                          <p:attrName>ppt_w</p:attrName>
                                        </p:attrNameLst>
                                      </p:cBhvr>
                                      <p:tavLst>
                                        <p:tav tm="0">
                                          <p:val>
                                            <p:strVal val="ppt_w"/>
                                          </p:val>
                                        </p:tav>
                                        <p:tav tm="100000">
                                          <p:val>
                                            <p:strVal val="ppt_w*0.05"/>
                                          </p:val>
                                        </p:tav>
                                      </p:tavLst>
                                    </p:anim>
                                    <p:anim calcmode="lin" valueType="num">
                                      <p:cBhvr>
                                        <p:cTn id="110" dur="1000"/>
                                        <p:tgtEl>
                                          <p:spTgt spid="38"/>
                                        </p:tgtEl>
                                        <p:attrNameLst>
                                          <p:attrName>ppt_h</p:attrName>
                                        </p:attrNameLst>
                                      </p:cBhvr>
                                      <p:tavLst>
                                        <p:tav tm="0">
                                          <p:val>
                                            <p:strVal val="ppt_h"/>
                                          </p:val>
                                        </p:tav>
                                        <p:tav tm="100000">
                                          <p:val>
                                            <p:strVal val="ppt_h"/>
                                          </p:val>
                                        </p:tav>
                                      </p:tavLst>
                                    </p:anim>
                                    <p:anim calcmode="lin" valueType="num">
                                      <p:cBhvr>
                                        <p:cTn id="111" dur="1000"/>
                                        <p:tgtEl>
                                          <p:spTgt spid="38"/>
                                        </p:tgtEl>
                                        <p:attrNameLst>
                                          <p:attrName>ppt_x</p:attrName>
                                        </p:attrNameLst>
                                      </p:cBhvr>
                                      <p:tavLst>
                                        <p:tav tm="0">
                                          <p:val>
                                            <p:strVal val="ppt_x"/>
                                          </p:val>
                                        </p:tav>
                                        <p:tav tm="100000">
                                          <p:val>
                                            <p:strVal val="ppt_x-.2"/>
                                          </p:val>
                                        </p:tav>
                                      </p:tavLst>
                                    </p:anim>
                                    <p:anim calcmode="lin" valueType="num">
                                      <p:cBhvr>
                                        <p:cTn id="112" dur="1000"/>
                                        <p:tgtEl>
                                          <p:spTgt spid="38"/>
                                        </p:tgtEl>
                                        <p:attrNameLst>
                                          <p:attrName>ppt_y</p:attrName>
                                        </p:attrNameLst>
                                      </p:cBhvr>
                                      <p:tavLst>
                                        <p:tav tm="0">
                                          <p:val>
                                            <p:strVal val="ppt_y"/>
                                          </p:val>
                                        </p:tav>
                                        <p:tav tm="100000">
                                          <p:val>
                                            <p:strVal val="ppt_y"/>
                                          </p:val>
                                        </p:tav>
                                      </p:tavLst>
                                    </p:anim>
                                    <p:animEffect transition="out" filter="fade">
                                      <p:cBhvr>
                                        <p:cTn id="113" dur="1000"/>
                                        <p:tgtEl>
                                          <p:spTgt spid="38"/>
                                        </p:tgtEl>
                                      </p:cBhvr>
                                    </p:animEffect>
                                    <p:set>
                                      <p:cBhvr>
                                        <p:cTn id="114" dur="1" fill="hold">
                                          <p:stCondLst>
                                            <p:cond delay="999"/>
                                          </p:stCondLst>
                                        </p:cTn>
                                        <p:tgtEl>
                                          <p:spTgt spid="38"/>
                                        </p:tgtEl>
                                        <p:attrNameLst>
                                          <p:attrName>style.visibility</p:attrName>
                                        </p:attrNameLst>
                                      </p:cBhvr>
                                      <p:to>
                                        <p:strVal val="hidden"/>
                                      </p:to>
                                    </p:set>
                                  </p:childTnLst>
                                  <p:subTnLst>
                                    <p:audio>
                                      <p:cMediaNode>
                                        <p:cTn display="0" masterRel="sameClick">
                                          <p:stCondLst>
                                            <p:cond evt="begin" delay="0">
                                              <p:tn val="108"/>
                                            </p:cond>
                                          </p:stCondLst>
                                          <p:endCondLst>
                                            <p:cond evt="onStopAudio" delay="0">
                                              <p:tgtEl>
                                                <p:sldTgt/>
                                              </p:tgtEl>
                                            </p:cond>
                                          </p:endCondLst>
                                        </p:cTn>
                                        <p:tgtEl>
                                          <p:sndTgt r:embed="rId2" name="click.wav"/>
                                        </p:tgtEl>
                                      </p:cMediaNode>
                                    </p:audio>
                                  </p:subTnLst>
                                </p:cTn>
                              </p:par>
                            </p:childTnLst>
                          </p:cTn>
                        </p:par>
                        <p:par>
                          <p:cTn id="115" fill="hold">
                            <p:stCondLst>
                              <p:cond delay="10000"/>
                            </p:stCondLst>
                            <p:childTnLst>
                              <p:par>
                                <p:cTn id="116" presetID="54" presetClass="exit" presetSubtype="0" decel="100000" fill="hold" grpId="0" nodeType="afterEffect">
                                  <p:stCondLst>
                                    <p:cond delay="0"/>
                                  </p:stCondLst>
                                  <p:childTnLst>
                                    <p:anim calcmode="lin" valueType="num">
                                      <p:cBhvr>
                                        <p:cTn id="117" dur="1000"/>
                                        <p:tgtEl>
                                          <p:spTgt spid="37"/>
                                        </p:tgtEl>
                                        <p:attrNameLst>
                                          <p:attrName>ppt_w</p:attrName>
                                        </p:attrNameLst>
                                      </p:cBhvr>
                                      <p:tavLst>
                                        <p:tav tm="0">
                                          <p:val>
                                            <p:strVal val="ppt_w"/>
                                          </p:val>
                                        </p:tav>
                                        <p:tav tm="100000">
                                          <p:val>
                                            <p:strVal val="ppt_w*0.05"/>
                                          </p:val>
                                        </p:tav>
                                      </p:tavLst>
                                    </p:anim>
                                    <p:anim calcmode="lin" valueType="num">
                                      <p:cBhvr>
                                        <p:cTn id="118" dur="1000"/>
                                        <p:tgtEl>
                                          <p:spTgt spid="37"/>
                                        </p:tgtEl>
                                        <p:attrNameLst>
                                          <p:attrName>ppt_h</p:attrName>
                                        </p:attrNameLst>
                                      </p:cBhvr>
                                      <p:tavLst>
                                        <p:tav tm="0">
                                          <p:val>
                                            <p:strVal val="ppt_h"/>
                                          </p:val>
                                        </p:tav>
                                        <p:tav tm="100000">
                                          <p:val>
                                            <p:strVal val="ppt_h"/>
                                          </p:val>
                                        </p:tav>
                                      </p:tavLst>
                                    </p:anim>
                                    <p:anim calcmode="lin" valueType="num">
                                      <p:cBhvr>
                                        <p:cTn id="119" dur="1000"/>
                                        <p:tgtEl>
                                          <p:spTgt spid="37"/>
                                        </p:tgtEl>
                                        <p:attrNameLst>
                                          <p:attrName>ppt_x</p:attrName>
                                        </p:attrNameLst>
                                      </p:cBhvr>
                                      <p:tavLst>
                                        <p:tav tm="0">
                                          <p:val>
                                            <p:strVal val="ppt_x"/>
                                          </p:val>
                                        </p:tav>
                                        <p:tav tm="100000">
                                          <p:val>
                                            <p:strVal val="ppt_x-.2"/>
                                          </p:val>
                                        </p:tav>
                                      </p:tavLst>
                                    </p:anim>
                                    <p:anim calcmode="lin" valueType="num">
                                      <p:cBhvr>
                                        <p:cTn id="120" dur="1000"/>
                                        <p:tgtEl>
                                          <p:spTgt spid="37"/>
                                        </p:tgtEl>
                                        <p:attrNameLst>
                                          <p:attrName>ppt_y</p:attrName>
                                        </p:attrNameLst>
                                      </p:cBhvr>
                                      <p:tavLst>
                                        <p:tav tm="0">
                                          <p:val>
                                            <p:strVal val="ppt_y"/>
                                          </p:val>
                                        </p:tav>
                                        <p:tav tm="100000">
                                          <p:val>
                                            <p:strVal val="ppt_y"/>
                                          </p:val>
                                        </p:tav>
                                      </p:tavLst>
                                    </p:anim>
                                    <p:animEffect transition="out" filter="fade">
                                      <p:cBhvr>
                                        <p:cTn id="121" dur="1000"/>
                                        <p:tgtEl>
                                          <p:spTgt spid="37"/>
                                        </p:tgtEl>
                                      </p:cBhvr>
                                    </p:animEffect>
                                    <p:set>
                                      <p:cBhvr>
                                        <p:cTn id="122" dur="1" fill="hold">
                                          <p:stCondLst>
                                            <p:cond delay="999"/>
                                          </p:stCondLst>
                                        </p:cTn>
                                        <p:tgtEl>
                                          <p:spTgt spid="37"/>
                                        </p:tgtEl>
                                        <p:attrNameLst>
                                          <p:attrName>style.visibility</p:attrName>
                                        </p:attrNameLst>
                                      </p:cBhvr>
                                      <p:to>
                                        <p:strVal val="hidden"/>
                                      </p:to>
                                    </p:set>
                                  </p:childTnLst>
                                  <p:subTnLst>
                                    <p:audio>
                                      <p:cMediaNode>
                                        <p:cTn display="0" masterRel="sameClick">
                                          <p:stCondLst>
                                            <p:cond evt="begin" delay="0">
                                              <p:tn val="116"/>
                                            </p:cond>
                                          </p:stCondLst>
                                          <p:endCondLst>
                                            <p:cond evt="onStopAudio" delay="0">
                                              <p:tgtEl>
                                                <p:sldTgt/>
                                              </p:tgtEl>
                                            </p:cond>
                                          </p:endCondLst>
                                        </p:cTn>
                                        <p:tgtEl>
                                          <p:sndTgt r:embed="rId2" name="click.wav"/>
                                        </p:tgtEl>
                                      </p:cMediaNode>
                                    </p:audio>
                                  </p:subTnLst>
                                </p:cTn>
                              </p:par>
                            </p:childTnLst>
                          </p:cTn>
                        </p:par>
                        <p:par>
                          <p:cTn id="123" fill="hold">
                            <p:stCondLst>
                              <p:cond delay="11000"/>
                            </p:stCondLst>
                            <p:childTnLst>
                              <p:par>
                                <p:cTn id="124" presetID="54" presetClass="exit" presetSubtype="0" decel="100000" fill="hold" grpId="0" nodeType="afterEffect">
                                  <p:stCondLst>
                                    <p:cond delay="0"/>
                                  </p:stCondLst>
                                  <p:childTnLst>
                                    <p:anim calcmode="lin" valueType="num">
                                      <p:cBhvr>
                                        <p:cTn id="125" dur="1000"/>
                                        <p:tgtEl>
                                          <p:spTgt spid="36"/>
                                        </p:tgtEl>
                                        <p:attrNameLst>
                                          <p:attrName>ppt_w</p:attrName>
                                        </p:attrNameLst>
                                      </p:cBhvr>
                                      <p:tavLst>
                                        <p:tav tm="0">
                                          <p:val>
                                            <p:strVal val="ppt_w"/>
                                          </p:val>
                                        </p:tav>
                                        <p:tav tm="100000">
                                          <p:val>
                                            <p:strVal val="ppt_w*0.05"/>
                                          </p:val>
                                        </p:tav>
                                      </p:tavLst>
                                    </p:anim>
                                    <p:anim calcmode="lin" valueType="num">
                                      <p:cBhvr>
                                        <p:cTn id="126" dur="1000"/>
                                        <p:tgtEl>
                                          <p:spTgt spid="36"/>
                                        </p:tgtEl>
                                        <p:attrNameLst>
                                          <p:attrName>ppt_h</p:attrName>
                                        </p:attrNameLst>
                                      </p:cBhvr>
                                      <p:tavLst>
                                        <p:tav tm="0">
                                          <p:val>
                                            <p:strVal val="ppt_h"/>
                                          </p:val>
                                        </p:tav>
                                        <p:tav tm="100000">
                                          <p:val>
                                            <p:strVal val="ppt_h"/>
                                          </p:val>
                                        </p:tav>
                                      </p:tavLst>
                                    </p:anim>
                                    <p:anim calcmode="lin" valueType="num">
                                      <p:cBhvr>
                                        <p:cTn id="127" dur="1000"/>
                                        <p:tgtEl>
                                          <p:spTgt spid="36"/>
                                        </p:tgtEl>
                                        <p:attrNameLst>
                                          <p:attrName>ppt_x</p:attrName>
                                        </p:attrNameLst>
                                      </p:cBhvr>
                                      <p:tavLst>
                                        <p:tav tm="0">
                                          <p:val>
                                            <p:strVal val="ppt_x"/>
                                          </p:val>
                                        </p:tav>
                                        <p:tav tm="100000">
                                          <p:val>
                                            <p:strVal val="ppt_x-.2"/>
                                          </p:val>
                                        </p:tav>
                                      </p:tavLst>
                                    </p:anim>
                                    <p:anim calcmode="lin" valueType="num">
                                      <p:cBhvr>
                                        <p:cTn id="128" dur="1000"/>
                                        <p:tgtEl>
                                          <p:spTgt spid="36"/>
                                        </p:tgtEl>
                                        <p:attrNameLst>
                                          <p:attrName>ppt_y</p:attrName>
                                        </p:attrNameLst>
                                      </p:cBhvr>
                                      <p:tavLst>
                                        <p:tav tm="0">
                                          <p:val>
                                            <p:strVal val="ppt_y"/>
                                          </p:val>
                                        </p:tav>
                                        <p:tav tm="100000">
                                          <p:val>
                                            <p:strVal val="ppt_y"/>
                                          </p:val>
                                        </p:tav>
                                      </p:tavLst>
                                    </p:anim>
                                    <p:animEffect transition="out" filter="fade">
                                      <p:cBhvr>
                                        <p:cTn id="129" dur="1000"/>
                                        <p:tgtEl>
                                          <p:spTgt spid="36"/>
                                        </p:tgtEl>
                                      </p:cBhvr>
                                    </p:animEffect>
                                    <p:set>
                                      <p:cBhvr>
                                        <p:cTn id="130" dur="1" fill="hold">
                                          <p:stCondLst>
                                            <p:cond delay="999"/>
                                          </p:stCondLst>
                                        </p:cTn>
                                        <p:tgtEl>
                                          <p:spTgt spid="36"/>
                                        </p:tgtEl>
                                        <p:attrNameLst>
                                          <p:attrName>style.visibility</p:attrName>
                                        </p:attrNameLst>
                                      </p:cBhvr>
                                      <p:to>
                                        <p:strVal val="hidden"/>
                                      </p:to>
                                    </p:set>
                                  </p:childTnLst>
                                  <p:subTnLst>
                                    <p:audio>
                                      <p:cMediaNode>
                                        <p:cTn display="0" masterRel="sameClick">
                                          <p:stCondLst>
                                            <p:cond evt="begin" delay="0">
                                              <p:tn val="124"/>
                                            </p:cond>
                                          </p:stCondLst>
                                          <p:endCondLst>
                                            <p:cond evt="onStopAudio" delay="0">
                                              <p:tgtEl>
                                                <p:sldTgt/>
                                              </p:tgtEl>
                                            </p:cond>
                                          </p:endCondLst>
                                        </p:cTn>
                                        <p:tgtEl>
                                          <p:sndTgt r:embed="rId2" name="click.wav"/>
                                        </p:tgtEl>
                                      </p:cMediaNode>
                                    </p:audio>
                                  </p:subTnLst>
                                </p:cTn>
                              </p:par>
                            </p:childTnLst>
                          </p:cTn>
                        </p:par>
                        <p:par>
                          <p:cTn id="131" fill="hold">
                            <p:stCondLst>
                              <p:cond delay="12000"/>
                            </p:stCondLst>
                            <p:childTnLst>
                              <p:par>
                                <p:cTn id="132" presetID="54" presetClass="exit" presetSubtype="0" decel="100000" fill="hold" grpId="0" nodeType="afterEffect">
                                  <p:stCondLst>
                                    <p:cond delay="0"/>
                                  </p:stCondLst>
                                  <p:childTnLst>
                                    <p:anim calcmode="lin" valueType="num">
                                      <p:cBhvr>
                                        <p:cTn id="133" dur="1000"/>
                                        <p:tgtEl>
                                          <p:spTgt spid="35"/>
                                        </p:tgtEl>
                                        <p:attrNameLst>
                                          <p:attrName>ppt_w</p:attrName>
                                        </p:attrNameLst>
                                      </p:cBhvr>
                                      <p:tavLst>
                                        <p:tav tm="0">
                                          <p:val>
                                            <p:strVal val="ppt_w"/>
                                          </p:val>
                                        </p:tav>
                                        <p:tav tm="100000">
                                          <p:val>
                                            <p:strVal val="ppt_w*0.05"/>
                                          </p:val>
                                        </p:tav>
                                      </p:tavLst>
                                    </p:anim>
                                    <p:anim calcmode="lin" valueType="num">
                                      <p:cBhvr>
                                        <p:cTn id="134" dur="1000"/>
                                        <p:tgtEl>
                                          <p:spTgt spid="35"/>
                                        </p:tgtEl>
                                        <p:attrNameLst>
                                          <p:attrName>ppt_h</p:attrName>
                                        </p:attrNameLst>
                                      </p:cBhvr>
                                      <p:tavLst>
                                        <p:tav tm="0">
                                          <p:val>
                                            <p:strVal val="ppt_h"/>
                                          </p:val>
                                        </p:tav>
                                        <p:tav tm="100000">
                                          <p:val>
                                            <p:strVal val="ppt_h"/>
                                          </p:val>
                                        </p:tav>
                                      </p:tavLst>
                                    </p:anim>
                                    <p:anim calcmode="lin" valueType="num">
                                      <p:cBhvr>
                                        <p:cTn id="135" dur="1000"/>
                                        <p:tgtEl>
                                          <p:spTgt spid="35"/>
                                        </p:tgtEl>
                                        <p:attrNameLst>
                                          <p:attrName>ppt_x</p:attrName>
                                        </p:attrNameLst>
                                      </p:cBhvr>
                                      <p:tavLst>
                                        <p:tav tm="0">
                                          <p:val>
                                            <p:strVal val="ppt_x"/>
                                          </p:val>
                                        </p:tav>
                                        <p:tav tm="100000">
                                          <p:val>
                                            <p:strVal val="ppt_x-.2"/>
                                          </p:val>
                                        </p:tav>
                                      </p:tavLst>
                                    </p:anim>
                                    <p:anim calcmode="lin" valueType="num">
                                      <p:cBhvr>
                                        <p:cTn id="136" dur="1000"/>
                                        <p:tgtEl>
                                          <p:spTgt spid="35"/>
                                        </p:tgtEl>
                                        <p:attrNameLst>
                                          <p:attrName>ppt_y</p:attrName>
                                        </p:attrNameLst>
                                      </p:cBhvr>
                                      <p:tavLst>
                                        <p:tav tm="0">
                                          <p:val>
                                            <p:strVal val="ppt_y"/>
                                          </p:val>
                                        </p:tav>
                                        <p:tav tm="100000">
                                          <p:val>
                                            <p:strVal val="ppt_y"/>
                                          </p:val>
                                        </p:tav>
                                      </p:tavLst>
                                    </p:anim>
                                    <p:animEffect transition="out" filter="fade">
                                      <p:cBhvr>
                                        <p:cTn id="137" dur="1000"/>
                                        <p:tgtEl>
                                          <p:spTgt spid="35"/>
                                        </p:tgtEl>
                                      </p:cBhvr>
                                    </p:animEffect>
                                    <p:set>
                                      <p:cBhvr>
                                        <p:cTn id="138" dur="1" fill="hold">
                                          <p:stCondLst>
                                            <p:cond delay="999"/>
                                          </p:stCondLst>
                                        </p:cTn>
                                        <p:tgtEl>
                                          <p:spTgt spid="35"/>
                                        </p:tgtEl>
                                        <p:attrNameLst>
                                          <p:attrName>style.visibility</p:attrName>
                                        </p:attrNameLst>
                                      </p:cBhvr>
                                      <p:to>
                                        <p:strVal val="hidden"/>
                                      </p:to>
                                    </p:set>
                                  </p:childTnLst>
                                  <p:subTnLst>
                                    <p:audio>
                                      <p:cMediaNode>
                                        <p:cTn display="0" masterRel="sameClick">
                                          <p:stCondLst>
                                            <p:cond evt="begin" delay="0">
                                              <p:tn val="132"/>
                                            </p:cond>
                                          </p:stCondLst>
                                          <p:endCondLst>
                                            <p:cond evt="onStopAudio" delay="0">
                                              <p:tgtEl>
                                                <p:sldTgt/>
                                              </p:tgtEl>
                                            </p:cond>
                                          </p:endCondLst>
                                        </p:cTn>
                                        <p:tgtEl>
                                          <p:sndTgt r:embed="rId2" name="click.wav"/>
                                        </p:tgtEl>
                                      </p:cMediaNode>
                                    </p:audio>
                                  </p:subTnLst>
                                </p:cTn>
                              </p:par>
                            </p:childTnLst>
                          </p:cTn>
                        </p:par>
                        <p:par>
                          <p:cTn id="139" fill="hold">
                            <p:stCondLst>
                              <p:cond delay="13000"/>
                            </p:stCondLst>
                            <p:childTnLst>
                              <p:par>
                                <p:cTn id="140" presetID="54" presetClass="exit" presetSubtype="0" decel="100000" fill="hold" grpId="0" nodeType="afterEffect">
                                  <p:stCondLst>
                                    <p:cond delay="0"/>
                                  </p:stCondLst>
                                  <p:childTnLst>
                                    <p:anim calcmode="lin" valueType="num">
                                      <p:cBhvr>
                                        <p:cTn id="141" dur="1000"/>
                                        <p:tgtEl>
                                          <p:spTgt spid="34"/>
                                        </p:tgtEl>
                                        <p:attrNameLst>
                                          <p:attrName>ppt_w</p:attrName>
                                        </p:attrNameLst>
                                      </p:cBhvr>
                                      <p:tavLst>
                                        <p:tav tm="0">
                                          <p:val>
                                            <p:strVal val="ppt_w"/>
                                          </p:val>
                                        </p:tav>
                                        <p:tav tm="100000">
                                          <p:val>
                                            <p:strVal val="ppt_w*0.05"/>
                                          </p:val>
                                        </p:tav>
                                      </p:tavLst>
                                    </p:anim>
                                    <p:anim calcmode="lin" valueType="num">
                                      <p:cBhvr>
                                        <p:cTn id="142" dur="1000"/>
                                        <p:tgtEl>
                                          <p:spTgt spid="34"/>
                                        </p:tgtEl>
                                        <p:attrNameLst>
                                          <p:attrName>ppt_h</p:attrName>
                                        </p:attrNameLst>
                                      </p:cBhvr>
                                      <p:tavLst>
                                        <p:tav tm="0">
                                          <p:val>
                                            <p:strVal val="ppt_h"/>
                                          </p:val>
                                        </p:tav>
                                        <p:tav tm="100000">
                                          <p:val>
                                            <p:strVal val="ppt_h"/>
                                          </p:val>
                                        </p:tav>
                                      </p:tavLst>
                                    </p:anim>
                                    <p:anim calcmode="lin" valueType="num">
                                      <p:cBhvr>
                                        <p:cTn id="143" dur="1000"/>
                                        <p:tgtEl>
                                          <p:spTgt spid="34"/>
                                        </p:tgtEl>
                                        <p:attrNameLst>
                                          <p:attrName>ppt_x</p:attrName>
                                        </p:attrNameLst>
                                      </p:cBhvr>
                                      <p:tavLst>
                                        <p:tav tm="0">
                                          <p:val>
                                            <p:strVal val="ppt_x"/>
                                          </p:val>
                                        </p:tav>
                                        <p:tav tm="100000">
                                          <p:val>
                                            <p:strVal val="ppt_x-.2"/>
                                          </p:val>
                                        </p:tav>
                                      </p:tavLst>
                                    </p:anim>
                                    <p:anim calcmode="lin" valueType="num">
                                      <p:cBhvr>
                                        <p:cTn id="144" dur="1000"/>
                                        <p:tgtEl>
                                          <p:spTgt spid="34"/>
                                        </p:tgtEl>
                                        <p:attrNameLst>
                                          <p:attrName>ppt_y</p:attrName>
                                        </p:attrNameLst>
                                      </p:cBhvr>
                                      <p:tavLst>
                                        <p:tav tm="0">
                                          <p:val>
                                            <p:strVal val="ppt_y"/>
                                          </p:val>
                                        </p:tav>
                                        <p:tav tm="100000">
                                          <p:val>
                                            <p:strVal val="ppt_y"/>
                                          </p:val>
                                        </p:tav>
                                      </p:tavLst>
                                    </p:anim>
                                    <p:animEffect transition="out" filter="fade">
                                      <p:cBhvr>
                                        <p:cTn id="145" dur="1000"/>
                                        <p:tgtEl>
                                          <p:spTgt spid="34"/>
                                        </p:tgtEl>
                                      </p:cBhvr>
                                    </p:animEffect>
                                    <p:set>
                                      <p:cBhvr>
                                        <p:cTn id="146" dur="1" fill="hold">
                                          <p:stCondLst>
                                            <p:cond delay="999"/>
                                          </p:stCondLst>
                                        </p:cTn>
                                        <p:tgtEl>
                                          <p:spTgt spid="34"/>
                                        </p:tgtEl>
                                        <p:attrNameLst>
                                          <p:attrName>style.visibility</p:attrName>
                                        </p:attrNameLst>
                                      </p:cBhvr>
                                      <p:to>
                                        <p:strVal val="hidden"/>
                                      </p:to>
                                    </p:set>
                                  </p:childTnLst>
                                  <p:subTnLst>
                                    <p:audio>
                                      <p:cMediaNode>
                                        <p:cTn display="0" masterRel="sameClick">
                                          <p:stCondLst>
                                            <p:cond evt="begin" delay="0">
                                              <p:tn val="140"/>
                                            </p:cond>
                                          </p:stCondLst>
                                          <p:endCondLst>
                                            <p:cond evt="onStopAudio" delay="0">
                                              <p:tgtEl>
                                                <p:sldTgt/>
                                              </p:tgtEl>
                                            </p:cond>
                                          </p:endCondLst>
                                        </p:cTn>
                                        <p:tgtEl>
                                          <p:sndTgt r:embed="rId2" name="click.wav"/>
                                        </p:tgtEl>
                                      </p:cMediaNode>
                                    </p:audio>
                                  </p:subTnLst>
                                </p:cTn>
                              </p:par>
                            </p:childTnLst>
                          </p:cTn>
                        </p:par>
                        <p:par>
                          <p:cTn id="147" fill="hold">
                            <p:stCondLst>
                              <p:cond delay="14000"/>
                            </p:stCondLst>
                            <p:childTnLst>
                              <p:par>
                                <p:cTn id="148" presetID="54" presetClass="exit" presetSubtype="0" decel="100000" fill="hold" grpId="0" nodeType="afterEffect">
                                  <p:stCondLst>
                                    <p:cond delay="0"/>
                                  </p:stCondLst>
                                  <p:childTnLst>
                                    <p:anim calcmode="lin" valueType="num">
                                      <p:cBhvr>
                                        <p:cTn id="149" dur="1000"/>
                                        <p:tgtEl>
                                          <p:spTgt spid="33"/>
                                        </p:tgtEl>
                                        <p:attrNameLst>
                                          <p:attrName>ppt_w</p:attrName>
                                        </p:attrNameLst>
                                      </p:cBhvr>
                                      <p:tavLst>
                                        <p:tav tm="0">
                                          <p:val>
                                            <p:strVal val="ppt_w"/>
                                          </p:val>
                                        </p:tav>
                                        <p:tav tm="100000">
                                          <p:val>
                                            <p:strVal val="ppt_w*0.05"/>
                                          </p:val>
                                        </p:tav>
                                      </p:tavLst>
                                    </p:anim>
                                    <p:anim calcmode="lin" valueType="num">
                                      <p:cBhvr>
                                        <p:cTn id="150" dur="1000"/>
                                        <p:tgtEl>
                                          <p:spTgt spid="33"/>
                                        </p:tgtEl>
                                        <p:attrNameLst>
                                          <p:attrName>ppt_h</p:attrName>
                                        </p:attrNameLst>
                                      </p:cBhvr>
                                      <p:tavLst>
                                        <p:tav tm="0">
                                          <p:val>
                                            <p:strVal val="ppt_h"/>
                                          </p:val>
                                        </p:tav>
                                        <p:tav tm="100000">
                                          <p:val>
                                            <p:strVal val="ppt_h"/>
                                          </p:val>
                                        </p:tav>
                                      </p:tavLst>
                                    </p:anim>
                                    <p:anim calcmode="lin" valueType="num">
                                      <p:cBhvr>
                                        <p:cTn id="151" dur="1000"/>
                                        <p:tgtEl>
                                          <p:spTgt spid="33"/>
                                        </p:tgtEl>
                                        <p:attrNameLst>
                                          <p:attrName>ppt_x</p:attrName>
                                        </p:attrNameLst>
                                      </p:cBhvr>
                                      <p:tavLst>
                                        <p:tav tm="0">
                                          <p:val>
                                            <p:strVal val="ppt_x"/>
                                          </p:val>
                                        </p:tav>
                                        <p:tav tm="100000">
                                          <p:val>
                                            <p:strVal val="ppt_x-.2"/>
                                          </p:val>
                                        </p:tav>
                                      </p:tavLst>
                                    </p:anim>
                                    <p:anim calcmode="lin" valueType="num">
                                      <p:cBhvr>
                                        <p:cTn id="152" dur="1000"/>
                                        <p:tgtEl>
                                          <p:spTgt spid="33"/>
                                        </p:tgtEl>
                                        <p:attrNameLst>
                                          <p:attrName>ppt_y</p:attrName>
                                        </p:attrNameLst>
                                      </p:cBhvr>
                                      <p:tavLst>
                                        <p:tav tm="0">
                                          <p:val>
                                            <p:strVal val="ppt_y"/>
                                          </p:val>
                                        </p:tav>
                                        <p:tav tm="100000">
                                          <p:val>
                                            <p:strVal val="ppt_y"/>
                                          </p:val>
                                        </p:tav>
                                      </p:tavLst>
                                    </p:anim>
                                    <p:animEffect transition="out" filter="fade">
                                      <p:cBhvr>
                                        <p:cTn id="153" dur="1000"/>
                                        <p:tgtEl>
                                          <p:spTgt spid="33"/>
                                        </p:tgtEl>
                                      </p:cBhvr>
                                    </p:animEffect>
                                    <p:set>
                                      <p:cBhvr>
                                        <p:cTn id="154" dur="1" fill="hold">
                                          <p:stCondLst>
                                            <p:cond delay="999"/>
                                          </p:stCondLst>
                                        </p:cTn>
                                        <p:tgtEl>
                                          <p:spTgt spid="33"/>
                                        </p:tgtEl>
                                        <p:attrNameLst>
                                          <p:attrName>style.visibility</p:attrName>
                                        </p:attrNameLst>
                                      </p:cBhvr>
                                      <p:to>
                                        <p:strVal val="hidden"/>
                                      </p:to>
                                    </p:set>
                                  </p:childTnLst>
                                  <p:subTnLst>
                                    <p:audio>
                                      <p:cMediaNode>
                                        <p:cTn display="0" masterRel="sameClick">
                                          <p:stCondLst>
                                            <p:cond evt="begin" delay="0">
                                              <p:tn val="148"/>
                                            </p:cond>
                                          </p:stCondLst>
                                          <p:endCondLst>
                                            <p:cond evt="onStopAudio" delay="0">
                                              <p:tgtEl>
                                                <p:sldTgt/>
                                              </p:tgtEl>
                                            </p:cond>
                                          </p:endCondLst>
                                        </p:cTn>
                                        <p:tgtEl>
                                          <p:sndTgt r:embed="rId2" name="click.wav"/>
                                        </p:tgtEl>
                                      </p:cMediaNode>
                                    </p:audio>
                                  </p:subTnLst>
                                </p:cTn>
                              </p:par>
                            </p:childTnLst>
                          </p:cTn>
                        </p:par>
                        <p:par>
                          <p:cTn id="155" fill="hold">
                            <p:stCondLst>
                              <p:cond delay="15000"/>
                            </p:stCondLst>
                            <p:childTnLst>
                              <p:par>
                                <p:cTn id="156" presetID="53" presetClass="exit" presetSubtype="0" fill="hold" grpId="0" nodeType="afterEffect">
                                  <p:stCondLst>
                                    <p:cond delay="0"/>
                                  </p:stCondLst>
                                  <p:childTnLst>
                                    <p:anim calcmode="lin" valueType="num">
                                      <p:cBhvr>
                                        <p:cTn id="157" dur="500"/>
                                        <p:tgtEl>
                                          <p:spTgt spid="32"/>
                                        </p:tgtEl>
                                        <p:attrNameLst>
                                          <p:attrName>ppt_w</p:attrName>
                                        </p:attrNameLst>
                                      </p:cBhvr>
                                      <p:tavLst>
                                        <p:tav tm="0">
                                          <p:val>
                                            <p:strVal val="ppt_w"/>
                                          </p:val>
                                        </p:tav>
                                        <p:tav tm="100000">
                                          <p:val>
                                            <p:fltVal val="0"/>
                                          </p:val>
                                        </p:tav>
                                      </p:tavLst>
                                    </p:anim>
                                    <p:anim calcmode="lin" valueType="num">
                                      <p:cBhvr>
                                        <p:cTn id="158" dur="500"/>
                                        <p:tgtEl>
                                          <p:spTgt spid="32"/>
                                        </p:tgtEl>
                                        <p:attrNameLst>
                                          <p:attrName>ppt_h</p:attrName>
                                        </p:attrNameLst>
                                      </p:cBhvr>
                                      <p:tavLst>
                                        <p:tav tm="0">
                                          <p:val>
                                            <p:strVal val="ppt_h"/>
                                          </p:val>
                                        </p:tav>
                                        <p:tav tm="100000">
                                          <p:val>
                                            <p:fltVal val="0"/>
                                          </p:val>
                                        </p:tav>
                                      </p:tavLst>
                                    </p:anim>
                                    <p:animEffect transition="out" filter="fade">
                                      <p:cBhvr>
                                        <p:cTn id="159" dur="500"/>
                                        <p:tgtEl>
                                          <p:spTgt spid="32"/>
                                        </p:tgtEl>
                                      </p:cBhvr>
                                    </p:animEffect>
                                    <p:set>
                                      <p:cBhvr>
                                        <p:cTn id="160" dur="1" fill="hold">
                                          <p:stCondLst>
                                            <p:cond delay="499"/>
                                          </p:stCondLst>
                                        </p:cTn>
                                        <p:tgtEl>
                                          <p:spTgt spid="32"/>
                                        </p:tgtEl>
                                        <p:attrNameLst>
                                          <p:attrName>style.visibility</p:attrName>
                                        </p:attrNameLst>
                                      </p:cBhvr>
                                      <p:to>
                                        <p:strVal val="hidden"/>
                                      </p:to>
                                    </p:set>
                                  </p:childTnLst>
                                  <p:subTnLst>
                                    <p:audio>
                                      <p:cMediaNode>
                                        <p:cTn display="0" masterRel="sameClick">
                                          <p:stCondLst>
                                            <p:cond evt="begin" delay="0">
                                              <p:tn val="156"/>
                                            </p:cond>
                                          </p:stCondLst>
                                          <p:endCondLst>
                                            <p:cond evt="onStopAudio" delay="0">
                                              <p:tgtEl>
                                                <p:sldTgt/>
                                              </p:tgtEl>
                                            </p:cond>
                                          </p:endCondLst>
                                        </p:cTn>
                                        <p:tgtEl>
                                          <p:sndTgt r:embed="rId3" name="BELL.WAV"/>
                                        </p:tgtEl>
                                      </p:cMediaNode>
                                    </p:audio>
                                  </p:subTnLst>
                                </p:cTn>
                              </p:par>
                            </p:childTnLst>
                          </p:cTn>
                        </p:par>
                      </p:childTnLst>
                    </p:cTn>
                  </p:par>
                  <p:par>
                    <p:cTn id="161" fill="hold">
                      <p:stCondLst>
                        <p:cond delay="indefinite"/>
                      </p:stCondLst>
                      <p:childTnLst>
                        <p:par>
                          <p:cTn id="162" fill="hold">
                            <p:stCondLst>
                              <p:cond delay="0"/>
                            </p:stCondLst>
                            <p:childTnLst>
                              <p:par>
                                <p:cTn id="163" presetID="53" presetClass="entr" presetSubtype="16" fill="hold" grpId="0" nodeType="clickEffect">
                                  <p:stCondLst>
                                    <p:cond delay="0"/>
                                  </p:stCondLst>
                                  <p:childTnLst>
                                    <p:set>
                                      <p:cBhvr>
                                        <p:cTn id="164" dur="1" fill="hold">
                                          <p:stCondLst>
                                            <p:cond delay="0"/>
                                          </p:stCondLst>
                                        </p:cTn>
                                        <p:tgtEl>
                                          <p:spTgt spid="5"/>
                                        </p:tgtEl>
                                        <p:attrNameLst>
                                          <p:attrName>style.visibility</p:attrName>
                                        </p:attrNameLst>
                                      </p:cBhvr>
                                      <p:to>
                                        <p:strVal val="visible"/>
                                      </p:to>
                                    </p:set>
                                    <p:anim calcmode="lin" valueType="num">
                                      <p:cBhvr>
                                        <p:cTn id="165" dur="500" fill="hold"/>
                                        <p:tgtEl>
                                          <p:spTgt spid="5"/>
                                        </p:tgtEl>
                                        <p:attrNameLst>
                                          <p:attrName>ppt_w</p:attrName>
                                        </p:attrNameLst>
                                      </p:cBhvr>
                                      <p:tavLst>
                                        <p:tav tm="0">
                                          <p:val>
                                            <p:fltVal val="0"/>
                                          </p:val>
                                        </p:tav>
                                        <p:tav tm="100000">
                                          <p:val>
                                            <p:strVal val="#ppt_w"/>
                                          </p:val>
                                        </p:tav>
                                      </p:tavLst>
                                    </p:anim>
                                    <p:anim calcmode="lin" valueType="num">
                                      <p:cBhvr>
                                        <p:cTn id="166" dur="500" fill="hold"/>
                                        <p:tgtEl>
                                          <p:spTgt spid="5"/>
                                        </p:tgtEl>
                                        <p:attrNameLst>
                                          <p:attrName>ppt_h</p:attrName>
                                        </p:attrNameLst>
                                      </p:cBhvr>
                                      <p:tavLst>
                                        <p:tav tm="0">
                                          <p:val>
                                            <p:fltVal val="0"/>
                                          </p:val>
                                        </p:tav>
                                        <p:tav tm="100000">
                                          <p:val>
                                            <p:strVal val="#ppt_h"/>
                                          </p:val>
                                        </p:tav>
                                      </p:tavLst>
                                    </p:anim>
                                    <p:animEffect transition="in" filter="fade">
                                      <p:cBhvr>
                                        <p:cTn id="16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68" restart="whenNotActive" fill="hold" evtFilter="cancelBubble" nodeType="interactiveSeq">
                <p:stCondLst>
                  <p:cond evt="onClick" delay="0">
                    <p:tgtEl>
                      <p:spTgt spid="48"/>
                    </p:tgtEl>
                  </p:cond>
                </p:stCondLst>
                <p:endSync evt="end" delay="0">
                  <p:rtn val="all"/>
                </p:endSync>
                <p:childTnLst>
                  <p:par>
                    <p:cTn id="169" fill="hold">
                      <p:stCondLst>
                        <p:cond delay="0"/>
                      </p:stCondLst>
                      <p:childTnLst>
                        <p:par>
                          <p:cTn id="170" fill="hold">
                            <p:stCondLst>
                              <p:cond delay="0"/>
                            </p:stCondLst>
                            <p:childTnLst>
                              <p:par>
                                <p:cTn id="171" presetID="1" presetClass="exit" presetSubtype="0" fill="hold" nodeType="clickEffect">
                                  <p:stCondLst>
                                    <p:cond delay="0"/>
                                  </p:stCondLst>
                                  <p:childTnLst>
                                    <p:set>
                                      <p:cBhvr>
                                        <p:cTn id="172" dur="1" fill="hold">
                                          <p:stCondLst>
                                            <p:cond delay="0"/>
                                          </p:stCondLst>
                                        </p:cTn>
                                        <p:tgtEl>
                                          <p:spTgt spid="48"/>
                                        </p:tgtEl>
                                        <p:attrNameLst>
                                          <p:attrName>style.visibility</p:attrName>
                                        </p:attrNameLst>
                                      </p:cBhvr>
                                      <p:to>
                                        <p:strVal val="hidden"/>
                                      </p:to>
                                    </p:set>
                                  </p:childTnLst>
                                </p:cTn>
                              </p:par>
                            </p:childTnLst>
                          </p:cTn>
                        </p:par>
                      </p:childTnLst>
                    </p:cTn>
                  </p:par>
                </p:childTnLst>
              </p:cTn>
              <p:nextCondLst>
                <p:cond evt="onClick" delay="0">
                  <p:tgtEl>
                    <p:spTgt spid="48"/>
                  </p:tgtEl>
                </p:cond>
              </p:nextCondLst>
            </p:seq>
          </p:childTnLst>
        </p:cTn>
      </p:par>
    </p:tnLst>
    <p:bldLst>
      <p:bldP spid="4" grpId="0" animBg="1"/>
      <p:bldP spid="5" grpId="0" animBg="1"/>
      <p:bldP spid="24" grpId="0"/>
      <p:bldP spid="25" grpId="0"/>
      <p:bldP spid="27" grpId="0" animBg="1"/>
      <p:bldP spid="28" grpId="0"/>
      <p:bldP spid="29" grpId="0"/>
      <p:bldP spid="30" grpId="0" animBg="1"/>
      <p:bldP spid="31" grpId="0"/>
      <p:bldP spid="32" grpId="0" animBg="1"/>
      <p:bldP spid="33" grpId="0" animBg="1"/>
      <p:bldP spid="34" grpId="0" animBg="1"/>
      <p:bldP spid="35" grpId="0" animBg="1"/>
      <p:bldP spid="36" grpId="0" animBg="1"/>
      <p:bldP spid="37" grpId="0" animBg="1"/>
      <p:bldP spid="38" grpId="0" animBg="1"/>
      <p:bldP spid="39" grpId="0" animBg="1"/>
      <p:bldP spid="40" grpId="0" animBg="1"/>
      <p:bldP spid="41" grpId="0" animBg="1"/>
      <p:bldP spid="42" grpId="0" animBg="1"/>
      <p:bldP spid="43" grpId="0" animBg="1"/>
      <p:bldP spid="44" grpId="0" animBg="1"/>
      <p:bldP spid="45" grpId="0" animBg="1"/>
      <p:bldP spid="46" grpId="0" animBg="1"/>
      <p:bldP spid="47"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PA" val="v3.0.0"/>
</p:tagLst>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1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760</TotalTime>
  <Words>506</Words>
  <Application>Microsoft Office PowerPoint</Application>
  <PresentationFormat>Widescreen</PresentationFormat>
  <Paragraphs>222</Paragraphs>
  <Slides>17</Slides>
  <Notes>2</Notes>
  <HiddenSlides>0</HiddenSlides>
  <MMClips>3</MMClips>
  <ScaleCrop>false</ScaleCrop>
  <HeadingPairs>
    <vt:vector size="8" baseType="variant">
      <vt:variant>
        <vt:lpstr>Fonts Used</vt:lpstr>
      </vt:variant>
      <vt:variant>
        <vt:i4>19</vt:i4>
      </vt:variant>
      <vt:variant>
        <vt:lpstr>Theme</vt:lpstr>
      </vt:variant>
      <vt:variant>
        <vt:i4>13</vt:i4>
      </vt:variant>
      <vt:variant>
        <vt:lpstr>Embedded OLE Servers</vt:lpstr>
      </vt:variant>
      <vt:variant>
        <vt:i4>1</vt:i4>
      </vt:variant>
      <vt:variant>
        <vt:lpstr>Slide Titles</vt:lpstr>
      </vt:variant>
      <vt:variant>
        <vt:i4>17</vt:i4>
      </vt:variant>
    </vt:vector>
  </HeadingPairs>
  <TitlesOfParts>
    <vt:vector size="50" baseType="lpstr">
      <vt:lpstr>UTM ViceroyJF</vt:lpstr>
      <vt:lpstr>Verdana</vt:lpstr>
      <vt:lpstr>.VnTime</vt:lpstr>
      <vt:lpstr>UTM Wedding K&amp;T</vt:lpstr>
      <vt:lpstr>UTM Flamenco</vt:lpstr>
      <vt:lpstr>UTM Futura Extra</vt:lpstr>
      <vt:lpstr>Calibri</vt:lpstr>
      <vt:lpstr>#9Slide07 Crocante</vt:lpstr>
      <vt:lpstr>UTM Erie Black</vt:lpstr>
      <vt:lpstr>Calibri Light</vt:lpstr>
      <vt:lpstr>Trebuchet MS</vt:lpstr>
      <vt:lpstr>Arial</vt:lpstr>
      <vt:lpstr>UTM Cookies</vt:lpstr>
      <vt:lpstr>UTM Atlas</vt:lpstr>
      <vt:lpstr>UTM Rockwell</vt:lpstr>
      <vt:lpstr>Times New Roman</vt:lpstr>
      <vt:lpstr>#9Slide07 SVNKG Ten Thousand Re</vt:lpstr>
      <vt:lpstr>SVN-Sofia</vt:lpstr>
      <vt:lpstr>#9Slide03 Arima Madurai Black</vt:lpstr>
      <vt:lpstr>1_Office Theme</vt:lpstr>
      <vt:lpstr>1_Custom Design</vt:lpstr>
      <vt:lpstr>Custom Design</vt:lpstr>
      <vt:lpstr>Office Theme</vt:lpstr>
      <vt:lpstr>2_Office Theme</vt:lpstr>
      <vt:lpstr>3_Office Theme</vt:lpstr>
      <vt:lpstr>4_Office Theme</vt:lpstr>
      <vt:lpstr>5_Office Theme</vt:lpstr>
      <vt:lpstr>6_Office Theme</vt:lpstr>
      <vt:lpstr>7_Office Theme</vt:lpstr>
      <vt:lpstr>8_Office Theme</vt:lpstr>
      <vt:lpstr>9_Office Theme</vt:lpstr>
      <vt:lpstr>11_Office Theme</vt:lpstr>
      <vt:lpstr>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Lan Anh Dương</cp:lastModifiedBy>
  <cp:revision>67</cp:revision>
  <dcterms:created xsi:type="dcterms:W3CDTF">2021-11-24T05:21:43Z</dcterms:created>
  <dcterms:modified xsi:type="dcterms:W3CDTF">2023-07-21T07:35:32Z</dcterms:modified>
</cp:coreProperties>
</file>