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6" r:id="rId3"/>
    <p:sldMasterId id="2147483692" r:id="rId4"/>
    <p:sldMasterId id="2147483708" r:id="rId5"/>
    <p:sldMasterId id="2147483724" r:id="rId6"/>
    <p:sldMasterId id="2147483740" r:id="rId7"/>
    <p:sldMasterId id="2147483756" r:id="rId8"/>
  </p:sldMasterIdLst>
  <p:notesMasterIdLst>
    <p:notesMasterId r:id="rId24"/>
  </p:notesMasterIdLst>
  <p:sldIdLst>
    <p:sldId id="257" r:id="rId9"/>
    <p:sldId id="278" r:id="rId10"/>
    <p:sldId id="258" r:id="rId11"/>
    <p:sldId id="266" r:id="rId12"/>
    <p:sldId id="264" r:id="rId13"/>
    <p:sldId id="265" r:id="rId14"/>
    <p:sldId id="263" r:id="rId15"/>
    <p:sldId id="267" r:id="rId16"/>
    <p:sldId id="269" r:id="rId17"/>
    <p:sldId id="271" r:id="rId18"/>
    <p:sldId id="272" r:id="rId19"/>
    <p:sldId id="273" r:id="rId20"/>
    <p:sldId id="274" r:id="rId21"/>
    <p:sldId id="275" r:id="rId22"/>
    <p:sldId id="276" r:id="rId23"/>
  </p:sldIdLst>
  <p:sldSz cx="12192000" cy="6858000"/>
  <p:notesSz cx="6858000" cy="9144000"/>
  <p:embeddedFontLst>
    <p:embeddedFont>
      <p:font typeface="等线" panose="02010600030101010101" pitchFamily="2" charset="-122"/>
      <p:regular r:id="rId25"/>
      <p:bold r:id="rId26"/>
    </p:embeddedFont>
    <p:embeddedFont>
      <p:font typeface=".VnTime" panose="020B7200000000000000" pitchFamily="34" charset="0"/>
      <p:regular r:id="rId27"/>
      <p:bold r:id="rId28"/>
      <p:italic r:id="rId29"/>
      <p:boldItalic r:id="rId30"/>
    </p:embeddedFont>
    <p:embeddedFont>
      <p:font typeface="Architecture" panose="020B0500000000000000" charset="0"/>
      <p:regular r:id="rId31"/>
    </p:embeddedFon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
      <p:font typeface="Constantia" panose="02030602050306030303" pitchFamily="18" charset="0"/>
      <p:regular r:id="rId38"/>
      <p:bold r:id="rId39"/>
      <p:italic r:id="rId40"/>
      <p:boldItalic r:id="rId41"/>
    </p:embeddedFont>
    <p:embeddedFont>
      <p:font typeface="HP001 4 hàng" panose="020B0603050302020204" pitchFamily="34" charset="0"/>
      <p:regular r:id="rId42"/>
      <p:bold r:id="rId43"/>
    </p:embeddedFont>
    <p:embeddedFont>
      <p:font typeface="Sitka Banner" panose="02000505000000020004" pitchFamily="2" charset="0"/>
      <p:regular r:id="rId44"/>
      <p:bold r:id="rId45"/>
      <p:italic r:id="rId46"/>
      <p:boldItalic r:id="rId47"/>
    </p:embeddedFont>
    <p:embeddedFont>
      <p:font typeface="Tahoma" panose="020B0604030504040204" pitchFamily="34" charset="0"/>
      <p:regular r:id="rId48"/>
      <p:bold r:id="rId49"/>
    </p:embeddedFont>
    <p:embeddedFont>
      <p:font typeface="UTM Alba Matter" panose="02040603050506020204" pitchFamily="18" charset="0"/>
      <p:regular r:id="rId50"/>
    </p:embeddedFont>
    <p:embeddedFont>
      <p:font typeface="UTM Amerika Sans" panose="02040603050506020204" pitchFamily="18" charset="0"/>
      <p:regular r:id="rId51"/>
    </p:embeddedFont>
    <p:embeddedFont>
      <p:font typeface="UTM Androgyne" panose="02040603050506020204" pitchFamily="18" charset="0"/>
      <p:regular r:id="rId52"/>
    </p:embeddedFont>
    <p:embeddedFont>
      <p:font typeface="UTM Flamenco" panose="02040603050506020204" pitchFamily="18" charset="0"/>
      <p:regular r:id="rId53"/>
    </p:embeddedFont>
    <p:embeddedFont>
      <p:font typeface="UTM Nokia Standard" panose="02040603050506020204" pitchFamily="18" charset="0"/>
      <p:regular r:id="rId54"/>
      <p:bold r:id="rId55"/>
    </p:embeddedFont>
    <p:embeddedFont>
      <p:font typeface="UTM Sharnay" panose="02040603050506020204" pitchFamily="18" charset="0"/>
      <p:italic r:id="rId56"/>
    </p:embeddedFont>
    <p:embeddedFont>
      <p:font typeface="UTM Showcard" panose="02040603050506020204" pitchFamily="18" charset="0"/>
      <p:regular r:id="rId57"/>
    </p:embeddedFont>
    <p:embeddedFont>
      <p:font typeface="UTM ViceroyJF" panose="02040603050506020204" pitchFamily="18" charset="0"/>
      <p:regular r:id="rId58"/>
    </p:embeddedFont>
    <p:embeddedFont>
      <p:font typeface="UTM Wedding K&amp;T" panose="02040603050506020204" pitchFamily="18" charset="0"/>
      <p:regular r:id="rId59"/>
    </p:embeddedFont>
    <p:embeddedFont>
      <p:font typeface="Wingdings 2" panose="05020102010507070707" pitchFamily="18" charset="2"/>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CAC"/>
    <a:srgbClr val="ED7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50" d="100"/>
          <a:sy n="50" d="100"/>
        </p:scale>
        <p:origin x="1500" y="5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3.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font" Target="fonts/font31.fntdata"/><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font" Target="fonts/font5.fntdata"/><Relationship Id="rId11" Type="http://schemas.openxmlformats.org/officeDocument/2006/relationships/slide" Target="slides/slide3.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font" Target="fonts/font34.fntdata"/><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font" Target="fonts/font32.fntdata"/><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27.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59" Type="http://schemas.openxmlformats.org/officeDocument/2006/relationships/font" Target="fonts/font35.fntdata"/><Relationship Id="rId20" Type="http://schemas.openxmlformats.org/officeDocument/2006/relationships/slide" Target="slides/slide12.xml"/><Relationship Id="rId41" Type="http://schemas.openxmlformats.org/officeDocument/2006/relationships/font" Target="fonts/font17.fntdata"/><Relationship Id="rId54" Type="http://schemas.openxmlformats.org/officeDocument/2006/relationships/font" Target="fonts/font30.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font" Target="fonts/font33.fntdata"/><Relationship Id="rId10" Type="http://schemas.openxmlformats.org/officeDocument/2006/relationships/slide" Target="slides/slide2.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0" Type="http://schemas.openxmlformats.org/officeDocument/2006/relationships/font" Target="fonts/font36.fntdata"/><Relationship Id="rId4" Type="http://schemas.openxmlformats.org/officeDocument/2006/relationships/slideMaster" Target="slideMasters/slideMaster4.xml"/><Relationship Id="rId9"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3652E2-F415-4E60-8165-86700274EA6B}"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6A6D28-62EE-493F-ABF5-B7B0008B3C84}" type="slidenum">
              <a:rPr lang="en-US" smtClean="0"/>
              <a:t>‹#›</a:t>
            </a:fld>
            <a:endParaRPr lang="en-US"/>
          </a:p>
        </p:txBody>
      </p:sp>
    </p:spTree>
    <p:extLst>
      <p:ext uri="{BB962C8B-B14F-4D97-AF65-F5344CB8AC3E}">
        <p14:creationId xmlns:p14="http://schemas.microsoft.com/office/powerpoint/2010/main" val="1768032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kern="1200" dirty="0">
                <a:solidFill>
                  <a:schemeClr val="tx1"/>
                </a:solidFill>
                <a:effectLst/>
                <a:latin typeface="+mn-lt"/>
                <a:ea typeface="+mn-ea"/>
                <a:cs typeface="+mn-cs"/>
              </a:rPr>
              <a:t>Cô</a:t>
            </a:r>
            <a:r>
              <a:rPr lang="vi-VN" sz="1200" kern="1200" baseline="0" dirty="0">
                <a:solidFill>
                  <a:schemeClr val="tx1"/>
                </a:solidFill>
                <a:effectLst/>
                <a:latin typeface="+mn-lt"/>
                <a:ea typeface="+mn-ea"/>
                <a:cs typeface="+mn-cs"/>
              </a:rPr>
              <a:t> chúc mừng các em đã trả lời đúng câu hỏi ở phần ôn kiến thức cũ và dọn sạch khu phố của mình như vậy cô tin rằng ngày các em được đến trường sẽ không còn xa nữa. Các em à, </a:t>
            </a:r>
            <a:r>
              <a:rPr lang="vi-VN" sz="1200" kern="1200" dirty="0">
                <a:solidFill>
                  <a:schemeClr val="tx1"/>
                </a:solidFill>
                <a:effectLst/>
                <a:latin typeface="+mn-lt"/>
                <a:ea typeface="+mn-ea"/>
                <a:cs typeface="+mn-cs"/>
              </a:rPr>
              <a:t> thiên nhiên của đất nước ta vô cùng phong phú và đa dạng mỗi vùng sẽ có những đặc điểm riêng.</a:t>
            </a:r>
            <a:r>
              <a:rPr lang="vi-VN" sz="1200" b="1" kern="1200" dirty="0">
                <a:solidFill>
                  <a:schemeClr val="tx1"/>
                </a:solidFill>
                <a:effectLst/>
                <a:latin typeface="+mn-lt"/>
                <a:ea typeface="+mn-ea"/>
                <a:cs typeface="+mn-cs"/>
              </a:rPr>
              <a:t> </a:t>
            </a:r>
            <a:r>
              <a:rPr lang="vi-VN" sz="1200" kern="1200" dirty="0">
                <a:solidFill>
                  <a:schemeClr val="tx1"/>
                </a:solidFill>
                <a:effectLst/>
                <a:latin typeface="+mn-lt"/>
                <a:ea typeface="+mn-ea"/>
                <a:cs typeface="+mn-cs"/>
              </a:rPr>
              <a:t>Ở những tiết học trước, các em đã được tìm hiểu về thiên nhiên và hoạt động sản xuất của con người ở miền núi và trung du. Tạm biệt những vùng đất ấy</a:t>
            </a:r>
            <a:r>
              <a:rPr lang="en-US" sz="1200" kern="1200" dirty="0">
                <a:solidFill>
                  <a:schemeClr val="tx1"/>
                </a:solidFill>
                <a:effectLst/>
                <a:latin typeface="+mn-lt"/>
                <a:ea typeface="+mn-ea"/>
                <a:cs typeface="+mn-cs"/>
              </a:rPr>
              <a:t>, </a:t>
            </a:r>
            <a:r>
              <a:rPr lang="vi-VN" sz="1200" kern="1200" dirty="0">
                <a:solidFill>
                  <a:schemeClr val="tx1"/>
                </a:solidFill>
                <a:effectLst/>
                <a:latin typeface="+mn-lt"/>
                <a:ea typeface="+mn-ea"/>
                <a:cs typeface="+mn-cs"/>
              </a:rPr>
              <a:t>chúng mình cùng về miền xuôi để khám phá những miền đất xinh đẹp khác của tổ quốc thân yêu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chủ</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đề</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Thiên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hoạt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động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sản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xuất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của</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người</a:t>
            </a:r>
            <a:r>
              <a:rPr lang="en-US" sz="1200" kern="1200" dirty="0">
                <a:solidFill>
                  <a:schemeClr val="tx1"/>
                </a:solidFill>
                <a:effectLst/>
                <a:latin typeface="+mn-lt"/>
                <a:ea typeface="+mn-ea"/>
                <a:cs typeface="+mn-cs"/>
              </a:rPr>
              <a:t> ở </a:t>
            </a:r>
            <a:r>
              <a:rPr lang="en-US" sz="1200" kern="1200" dirty="0" err="1">
                <a:solidFill>
                  <a:schemeClr val="tx1"/>
                </a:solidFill>
                <a:effectLst/>
                <a:latin typeface="+mn-lt"/>
                <a:ea typeface="+mn-ea"/>
                <a:cs typeface="+mn-cs"/>
              </a:rPr>
              <a:t>miền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đồng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bằng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chúng</a:t>
            </a:r>
            <a:r>
              <a:rPr lang="en-US" sz="1200" kern="1200" dirty="0">
                <a:solidFill>
                  <a:schemeClr val="tx1"/>
                </a:solidFill>
                <a:effectLst/>
                <a:latin typeface="+mn-lt"/>
                <a:ea typeface="+mn-ea"/>
                <a:cs typeface="+mn-cs"/>
              </a:rPr>
              <a:t> ta </a:t>
            </a:r>
            <a:r>
              <a:rPr lang="en-US" sz="1200" kern="1200" dirty="0" err="1">
                <a:solidFill>
                  <a:schemeClr val="tx1"/>
                </a:solidFill>
                <a:effectLst/>
                <a:latin typeface="+mn-lt"/>
                <a:ea typeface="+mn-ea"/>
                <a:cs typeface="+mn-cs"/>
              </a:rPr>
              <a:t>sẽ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đặt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chân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đến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vùng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đất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đầu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tiên</a:t>
            </a:r>
            <a:r>
              <a:rPr lang="en-US" sz="1200" kern="1200" dirty="0">
                <a:solidFill>
                  <a:schemeClr val="tx1"/>
                </a:solidFill>
                <a:effectLst/>
                <a:latin typeface="+mn-lt"/>
                <a:ea typeface="+mn-ea"/>
                <a:cs typeface="+mn-cs"/>
              </a:rPr>
              <a:t> qua </a:t>
            </a:r>
            <a:r>
              <a:rPr lang="en-US" sz="1200" kern="1200" dirty="0" err="1">
                <a:solidFill>
                  <a:schemeClr val="tx1"/>
                </a:solidFill>
                <a:effectLst/>
                <a:latin typeface="+mn-lt"/>
                <a:ea typeface="+mn-ea"/>
                <a:cs typeface="+mn-cs"/>
              </a:rPr>
              <a:t>bài</a:t>
            </a:r>
            <a:r>
              <a:rPr lang="en-US" sz="1200" kern="1200" dirty="0">
                <a:solidFill>
                  <a:schemeClr val="tx1"/>
                </a:solidFill>
                <a:effectLst/>
                <a:latin typeface="+mn-lt"/>
                <a:ea typeface="+mn-ea"/>
                <a:cs typeface="+mn-cs"/>
              </a:rPr>
              <a:t> 11:</a:t>
            </a:r>
            <a:r>
              <a:rPr lang="vi-VN" sz="1200" kern="1200" dirty="0">
                <a:solidFill>
                  <a:schemeClr val="tx1"/>
                </a:solidFill>
                <a:effectLst/>
                <a:latin typeface="+mn-lt"/>
                <a:ea typeface="+mn-ea"/>
                <a:cs typeface="+mn-cs"/>
              </a:rPr>
              <a:t> Đồng bằng Bắc Bộ.</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E1254-E152-4313-931F-707CAF15CF1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15161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157F7-F64D-465A-A2EB-4D6D0616AC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17163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157F7-F64D-465A-A2EB-4D6D0616AC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619465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8.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71BA2B8-AA3A-4A36-9809-5EB17DD15ED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AF0A20-E87C-41D0-ADBD-F416ABC7469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56467" y="9023263"/>
            <a:ext cx="2073594" cy="3419475"/>
          </a:xfrm>
          <a:prstGeom prst="rect">
            <a:avLst/>
          </a:prstGeom>
        </p:spPr>
      </p:pic>
    </p:spTree>
    <p:extLst>
      <p:ext uri="{BB962C8B-B14F-4D97-AF65-F5344CB8AC3E}">
        <p14:creationId xmlns:p14="http://schemas.microsoft.com/office/powerpoint/2010/main" val="203669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BA2B8-AA3A-4A36-9809-5EB17DD15ED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985300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609032"/>
      </p:ext>
    </p:extLst>
  </p:cSld>
  <p:clrMapOvr>
    <a:masterClrMapping/>
  </p:clrMapOvr>
  <p:transition spd="slow" advClick="0" advTm="2000">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内容">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6450638"/>
      </p:ext>
    </p:extLst>
  </p:cSld>
  <p:clrMapOvr>
    <a:masterClrMapping/>
  </p:clrMapOvr>
  <p:transition spd="slow" advClick="0" advTm="3000">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9035185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7654740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6636470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9105420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697411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9127782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739556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70841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BA2B8-AA3A-4A36-9809-5EB17DD15ED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219960082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861958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46608664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2519877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1689369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5572515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500425"/>
      </p:ext>
    </p:extLst>
  </p:cSld>
  <p:clrMapOvr>
    <a:masterClrMapping/>
  </p:clrMapOvr>
  <p:transition spd="slow" advClick="0" advTm="2000">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内容">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10341"/>
      </p:ext>
    </p:extLst>
  </p:cSld>
  <p:clrMapOvr>
    <a:masterClrMapping/>
  </p:clrMapOvr>
  <p:transition spd="slow" advClick="0" advTm="300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DE3483B0-9F33-405D-8F68-E19BCA4D9D1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ED10822E-0EEB-4C5D-A4FD-FB6D317CAE4B}"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35777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A6088BB0-18C0-47D6-96A5-8EDE6276ED3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703776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231E5203-EAF6-42A5-AD45-82F350F3C66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680D951-504A-4A36-879B-98DE3F63A99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48754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4384130D-3E3C-4A13-A421-DF252C959119}"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369F8D9D-C232-40FE-BF9E-6B6C184953A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970590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E65C59C5-2199-4664-9BBD-F6A78BB0F83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88D200F7-2930-461E-A6E8-12C1121888B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256256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ECBEE512-3A99-4859-B48E-06501957D6D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68C4503C-9D26-4D9F-93C1-FA2BC828FF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195028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473143AD-6081-4FEC-90CF-1A2DD09284A5}"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D0F3985-19AE-4C68-8026-3AC0830480C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950364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66D54FB5-2C18-44F7-81B5-0DDD4F78893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B58579FC-666C-4070-8D32-11CBF1207DC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47865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BA2B8-AA3A-4A36-9809-5EB17DD15ED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AF0A20-E87C-41D0-ADBD-F416ABC7469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6975" y="-466726"/>
            <a:ext cx="2073594" cy="3419475"/>
          </a:xfrm>
          <a:prstGeom prst="rect">
            <a:avLst/>
          </a:prstGeom>
        </p:spPr>
      </p:pic>
    </p:spTree>
    <p:extLst>
      <p:ext uri="{BB962C8B-B14F-4D97-AF65-F5344CB8AC3E}">
        <p14:creationId xmlns:p14="http://schemas.microsoft.com/office/powerpoint/2010/main" val="3036519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05BE2342-DE5E-4D8E-A2D6-DA8863932D28}"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22E554C8-B1C1-4E2B-A33E-2C9B4B81C05A}"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58226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ABF4B017-DD48-4AA5-B7BE-8A8CE1DA18C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E365BB-FAB6-466F-8AC0-55F3B372966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075817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C4EF3CED-E6E4-4071-B8A8-A0E8F321088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5B11C1B3-4B46-4CCB-BFC5-14796B71E5A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426646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B0745B3C-9A17-4955-91A5-A377E05C82D9}"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1E8D4E61-3B7D-4B24-9082-4AA7610A57E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8988604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81412BF0-EED3-42F2-B256-5B05156AD74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752511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927296"/>
      </p:ext>
    </p:extLst>
  </p:cSld>
  <p:clrMapOvr>
    <a:masterClrMapping/>
  </p:clrMapOvr>
  <p:transition spd="slow" advClick="0" advTm="200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5679754"/>
      </p:ext>
    </p:extLst>
  </p:cSld>
  <p:clrMapOvr>
    <a:masterClrMapping/>
  </p:clrMapOvr>
  <p:transition spd="slow" advClick="0" advTm="300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6155067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95948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285234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1BA2B8-AA3A-4A36-9809-5EB17DD15ED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AF0A20-E87C-41D0-ADBD-F416ABC7469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6975" y="-466726"/>
            <a:ext cx="2073594" cy="3419475"/>
          </a:xfrm>
          <a:prstGeom prst="rect">
            <a:avLst/>
          </a:prstGeom>
        </p:spPr>
      </p:pic>
    </p:spTree>
    <p:extLst>
      <p:ext uri="{BB962C8B-B14F-4D97-AF65-F5344CB8AC3E}">
        <p14:creationId xmlns:p14="http://schemas.microsoft.com/office/powerpoint/2010/main" val="9088235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847448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549691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099710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696649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9561709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369739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7103025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589247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4770589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108682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1BA2B8-AA3A-4A36-9809-5EB17DD15ED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AF0A20-E87C-41D0-ADBD-F416ABC74693}"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6975" y="-466726"/>
            <a:ext cx="2073594" cy="3419475"/>
          </a:xfrm>
          <a:prstGeom prst="rect">
            <a:avLst/>
          </a:prstGeom>
        </p:spPr>
      </p:pic>
    </p:spTree>
    <p:extLst>
      <p:ext uri="{BB962C8B-B14F-4D97-AF65-F5344CB8AC3E}">
        <p14:creationId xmlns:p14="http://schemas.microsoft.com/office/powerpoint/2010/main" val="12221603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581912"/>
      </p:ext>
    </p:extLst>
  </p:cSld>
  <p:clrMapOvr>
    <a:masterClrMapping/>
  </p:clrMapOvr>
  <p:transition spd="slow" advClick="0" advTm="2000">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156616"/>
      </p:ext>
    </p:extLst>
  </p:cSld>
  <p:clrMapOvr>
    <a:masterClrMapping/>
  </p:clrMapOvr>
  <p:transition spd="slow" advClick="0" advTm="3000">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6052044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788940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71172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5315562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3983134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8652840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1264796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549709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1BA2B8-AA3A-4A36-9809-5EB17DD15ED0}"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AF0A20-E87C-41D0-ADBD-F416ABC74693}"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491" y="-1348009"/>
            <a:ext cx="1218127" cy="2214786"/>
          </a:xfrm>
          <a:prstGeom prst="rect">
            <a:avLst/>
          </a:prstGeom>
        </p:spPr>
      </p:pic>
    </p:spTree>
    <p:extLst>
      <p:ext uri="{BB962C8B-B14F-4D97-AF65-F5344CB8AC3E}">
        <p14:creationId xmlns:p14="http://schemas.microsoft.com/office/powerpoint/2010/main" val="41944749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3923175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451018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4940600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3028369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6696083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090468"/>
      </p:ext>
    </p:extLst>
  </p:cSld>
  <p:clrMapOvr>
    <a:masterClrMapping/>
  </p:clrMapOvr>
  <p:transition spd="slow" advClick="0" advTm="2000">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623701"/>
      </p:ext>
    </p:extLst>
  </p:cSld>
  <p:clrMapOvr>
    <a:masterClrMapping/>
  </p:clrMapOvr>
  <p:transition spd="slow" advClick="0" advTm="3000">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8317938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119508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23489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1BA2B8-AA3A-4A36-9809-5EB17DD15ED0}"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34658896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2301440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4147607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244750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3788448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6719453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6042450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4858031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2791997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0966290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844925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1BA2B8-AA3A-4A36-9809-5EB17DD15ED0}"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2867927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426915"/>
      </p:ext>
    </p:extLst>
  </p:cSld>
  <p:clrMapOvr>
    <a:masterClrMapping/>
  </p:clrMapOvr>
  <p:transition spd="slow" advClick="0" advTm="2000">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436487"/>
      </p:ext>
    </p:extLst>
  </p:cSld>
  <p:clrMapOvr>
    <a:masterClrMapping/>
  </p:clrMapOvr>
  <p:transition spd="slow" advClick="0" advTm="3000">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775599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2861613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499070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4196108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022383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2514663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1472669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06610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1BA2B8-AA3A-4A36-9809-5EB17DD15ED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23575495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1130881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1993564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6462356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74249999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1852752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084348"/>
      </p:ext>
    </p:extLst>
  </p:cSld>
  <p:clrMapOvr>
    <a:masterClrMapping/>
  </p:clrMapOvr>
  <p:transition spd="slow" advClick="0" advTm="2000">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9749437"/>
      </p:ext>
    </p:extLst>
  </p:cSld>
  <p:clrMapOvr>
    <a:masterClrMapping/>
  </p:clrMapOvr>
  <p:transition spd="slow" advClick="0" advTm="3000">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5BC3355-19DE-4A23-B98B-CD7F7AE2929C}"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834337F9-C612-4727-98A7-B18FFB47674F}"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4166677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BB4D2D1C-BCC6-441E-8821-31DB435523F5}"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6590792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02BFD8AA-FA75-4339-9325-EDC4AF9547BB}"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BEBA236E-FF97-42CF-B3E8-91DAF63D15D9}"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26146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1BA2B8-AA3A-4A36-9809-5EB17DD15ED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AF0A20-E87C-41D0-ADBD-F416ABC74693}" type="slidenum">
              <a:rPr lang="en-US" smtClean="0"/>
              <a:t>‹#›</a:t>
            </a:fld>
            <a:endParaRPr lang="en-US"/>
          </a:p>
        </p:txBody>
      </p:sp>
    </p:spTree>
    <p:extLst>
      <p:ext uri="{BB962C8B-B14F-4D97-AF65-F5344CB8AC3E}">
        <p14:creationId xmlns:p14="http://schemas.microsoft.com/office/powerpoint/2010/main" val="21747007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1CBA5268-C0BC-494A-B1A2-F9EA4767F36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14F90ACB-EA70-4DB6-A297-9893B627294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295412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fontAlgn="base">
              <a:spcBef>
                <a:spcPct val="0"/>
              </a:spcBef>
              <a:spcAft>
                <a:spcPct val="0"/>
              </a:spcAft>
              <a:defRPr/>
            </a:pPr>
            <a:fld id="{4770396F-013A-47FB-B3BD-129ED843795E}"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fontAlgn="base">
              <a:spcBef>
                <a:spcPct val="0"/>
              </a:spcBef>
              <a:spcAft>
                <a:spcPct val="0"/>
              </a:spcAft>
            </a:pPr>
            <a:fld id="{31F5578C-D226-4491-AA5D-DDA6FB62E501}"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1350060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fontAlgn="base">
              <a:spcBef>
                <a:spcPct val="0"/>
              </a:spcBef>
              <a:spcAft>
                <a:spcPct val="0"/>
              </a:spcAft>
              <a:defRPr/>
            </a:pPr>
            <a:fld id="{27159AFF-1C68-4F83-8ED0-9F50E1096E1A}"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fontAlgn="base">
              <a:spcBef>
                <a:spcPct val="0"/>
              </a:spcBef>
              <a:spcAft>
                <a:spcPct val="0"/>
              </a:spcAft>
            </a:pPr>
            <a:fld id="{B2B47B8D-4BE8-4DD6-A942-13AD01CBC76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9881838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fontAlgn="base">
              <a:spcBef>
                <a:spcPct val="0"/>
              </a:spcBef>
              <a:spcAft>
                <a:spcPct val="0"/>
              </a:spcAft>
              <a:defRPr/>
            </a:pPr>
            <a:fld id="{35AC274B-0971-4573-B902-7E6DC1806B6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fontAlgn="base">
              <a:spcBef>
                <a:spcPct val="0"/>
              </a:spcBef>
              <a:spcAft>
                <a:spcPct val="0"/>
              </a:spcAft>
            </a:pPr>
            <a:fld id="{014DA4AF-C81B-4BDE-B911-F894210C213E}"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0701353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fontAlgn="base">
              <a:spcBef>
                <a:spcPct val="0"/>
              </a:spcBef>
              <a:spcAft>
                <a:spcPct val="0"/>
              </a:spcAft>
              <a:defRPr/>
            </a:pPr>
            <a:fld id="{5F4CBABA-D942-4320-BF00-2D31A22F52CD}"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fontAlgn="base">
              <a:spcBef>
                <a:spcPct val="0"/>
              </a:spcBef>
              <a:spcAft>
                <a:spcPct val="0"/>
              </a:spcAft>
            </a:pPr>
            <a:fld id="{963710B5-6574-420D-A2FB-361615DCC1FC}"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4164641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fld id="{CD204AF7-4613-49FD-BB4B-7083DFF8AF81}" type="datetimeFigureOut">
              <a:rPr lang="en-US" smtClean="0">
                <a:solidFill>
                  <a:srgbClr val="04617B">
                    <a:shade val="90000"/>
                  </a:srgbClr>
                </a:solidFill>
              </a:rPr>
              <a:pPr fontAlgn="base">
                <a:spcBef>
                  <a:spcPct val="0"/>
                </a:spcBef>
                <a:spcAft>
                  <a:spcPct val="0"/>
                </a:spcAft>
                <a:defRPr/>
              </a:pPr>
              <a:t>7/21/2023</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ADC44301-BA88-4E56-A69C-4E0FACB6B852}"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42151489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FBD8573B-D548-4E90-9B8D-DD327EACAAF3}"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044E34BE-161D-45F0-920A-32DEB535E31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8414142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70B6C71A-E215-4C99-B958-4F33CDDD7A31}"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267B1F25-84F0-4D47-9E8C-CDB662311B9D}"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9034316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fontAlgn="base">
              <a:spcBef>
                <a:spcPct val="0"/>
              </a:spcBef>
              <a:spcAft>
                <a:spcPct val="0"/>
              </a:spcAft>
              <a:defRPr/>
            </a:pPr>
            <a:fld id="{8A26583A-432D-4665-A11C-D4BB6470C392}"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fontAlgn="base">
              <a:spcBef>
                <a:spcPct val="0"/>
              </a:spcBef>
              <a:spcAft>
                <a:spcPct val="0"/>
              </a:spcAft>
            </a:pPr>
            <a:fld id="{9825D6AD-5499-456C-923F-6934F89A95D0}"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35533281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srgbClr val="04617B">
                  <a:shade val="9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15735034-7C35-4FA0-8A4E-6C0610CA6EF7}"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1134444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3.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1.png"/><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3.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png"/><Relationship Id="rId2" Type="http://schemas.openxmlformats.org/officeDocument/2006/relationships/slideLayout" Target="../slideLayouts/slideLayout43.xml"/><Relationship Id="rId16"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image" Target="../media/image3.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1.png"/><Relationship Id="rId2" Type="http://schemas.openxmlformats.org/officeDocument/2006/relationships/slideLayout" Target="../slideLayouts/slideLayout58.xml"/><Relationship Id="rId16" Type="http://schemas.openxmlformats.org/officeDocument/2006/relationships/theme" Target="../theme/theme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image" Target="../media/image3.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image" Target="../media/image1.png"/><Relationship Id="rId2" Type="http://schemas.openxmlformats.org/officeDocument/2006/relationships/slideLayout" Target="../slideLayouts/slideLayout73.xml"/><Relationship Id="rId16" Type="http://schemas.openxmlformats.org/officeDocument/2006/relationships/theme" Target="../theme/theme6.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image" Target="../media/image3.png"/><Relationship Id="rId2" Type="http://schemas.openxmlformats.org/officeDocument/2006/relationships/slideLayout" Target="../slideLayouts/slideLayout88.xml"/><Relationship Id="rId16" Type="http://schemas.openxmlformats.org/officeDocument/2006/relationships/theme" Target="../theme/theme7.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image" Target="../media/image3.png"/><Relationship Id="rId2" Type="http://schemas.openxmlformats.org/officeDocument/2006/relationships/slideLayout" Target="../slideLayouts/slideLayout103.xml"/><Relationship Id="rId16" Type="http://schemas.openxmlformats.org/officeDocument/2006/relationships/theme" Target="../theme/theme8.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BA2B8-AA3A-4A36-9809-5EB17DD15ED0}"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AF0A20-E87C-41D0-ADBD-F416ABC74693}" type="slidenum">
              <a:rPr lang="en-US" smtClean="0"/>
              <a:t>‹#›</a:t>
            </a:fld>
            <a:endParaRPr lang="en-US"/>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3667072" y="9504641"/>
            <a:ext cx="1856509" cy="3098799"/>
          </a:xfrm>
          <a:prstGeom prst="rect">
            <a:avLst/>
          </a:prstGeom>
        </p:spPr>
      </p:pic>
      <p:sp>
        <p:nvSpPr>
          <p:cNvPr id="8" name="TextBox 7">
            <a:extLst>
              <a:ext uri="{FF2B5EF4-FFF2-40B4-BE49-F238E27FC236}">
                <a16:creationId xmlns:a16="http://schemas.microsoft.com/office/drawing/2014/main" id="{00E25B98-BE56-4A06-A9F7-C6985892AB32}"/>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9" name="TextBox 8">
            <a:extLst>
              <a:ext uri="{FF2B5EF4-FFF2-40B4-BE49-F238E27FC236}">
                <a16:creationId xmlns:a16="http://schemas.microsoft.com/office/drawing/2014/main" id="{68B188C1-E42E-41D5-B43C-DA855A7039E2}"/>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289833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692B44B4-37C2-467F-A405-AF3592D56D69}"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04F29869-FC54-49B8-AD97-F2F25AA3709B}"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390348" y="9122117"/>
            <a:ext cx="2073594" cy="3419475"/>
          </a:xfrm>
          <a:prstGeom prst="rect">
            <a:avLst/>
          </a:prstGeom>
        </p:spPr>
      </p:pic>
      <p:sp>
        <p:nvSpPr>
          <p:cNvPr id="15" name="TextBox 14">
            <a:extLst>
              <a:ext uri="{FF2B5EF4-FFF2-40B4-BE49-F238E27FC236}">
                <a16:creationId xmlns:a16="http://schemas.microsoft.com/office/drawing/2014/main" id="{AB956EFA-1DB5-4F78-91CB-6A1936B4F269}"/>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8C43D5FF-5ABF-41D0-93CB-76B7559301DD}"/>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893385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192640" y="9739955"/>
            <a:ext cx="2073594" cy="3419475"/>
          </a:xfrm>
          <a:prstGeom prst="rect">
            <a:avLst/>
          </a:prstGeom>
        </p:spPr>
      </p:pic>
      <p:sp>
        <p:nvSpPr>
          <p:cNvPr id="15" name="TextBox 14">
            <a:extLst>
              <a:ext uri="{FF2B5EF4-FFF2-40B4-BE49-F238E27FC236}">
                <a16:creationId xmlns:a16="http://schemas.microsoft.com/office/drawing/2014/main" id="{5292DDD0-C4E4-4180-AD9B-97D31BE0F0B5}"/>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EE71FB65-F622-4907-A686-9AFD02C3EF04}"/>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28626090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823732" y="9468107"/>
            <a:ext cx="2073594" cy="3419475"/>
          </a:xfrm>
          <a:prstGeom prst="rect">
            <a:avLst/>
          </a:prstGeom>
        </p:spPr>
      </p:pic>
      <p:sp>
        <p:nvSpPr>
          <p:cNvPr id="15" name="TextBox 14">
            <a:extLst>
              <a:ext uri="{FF2B5EF4-FFF2-40B4-BE49-F238E27FC236}">
                <a16:creationId xmlns:a16="http://schemas.microsoft.com/office/drawing/2014/main" id="{2A4B8447-EBAC-414A-99E0-01E5BC532076}"/>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9D64C8A5-539C-40D3-B1B3-8178B1BDA3D1}"/>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320464748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538629" y="9418679"/>
            <a:ext cx="2073594" cy="3419475"/>
          </a:xfrm>
          <a:prstGeom prst="rect">
            <a:avLst/>
          </a:prstGeom>
        </p:spPr>
      </p:pic>
      <p:sp>
        <p:nvSpPr>
          <p:cNvPr id="15" name="TextBox 14">
            <a:extLst>
              <a:ext uri="{FF2B5EF4-FFF2-40B4-BE49-F238E27FC236}">
                <a16:creationId xmlns:a16="http://schemas.microsoft.com/office/drawing/2014/main" id="{E472AEE1-A0DB-4620-8CCA-F394F641EDDD}"/>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44AE66A4-DC25-4B42-A241-928E9B5D749E}"/>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1081939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466975" y="-466726"/>
            <a:ext cx="2073594" cy="3419475"/>
          </a:xfrm>
          <a:prstGeom prst="rect">
            <a:avLst/>
          </a:prstGeom>
        </p:spPr>
      </p:pic>
      <p:sp>
        <p:nvSpPr>
          <p:cNvPr id="15" name="TextBox 14">
            <a:extLst>
              <a:ext uri="{FF2B5EF4-FFF2-40B4-BE49-F238E27FC236}">
                <a16:creationId xmlns:a16="http://schemas.microsoft.com/office/drawing/2014/main" id="{127D5C4F-C7E2-4697-B147-04D92DD8CFDD}"/>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46A6C61B-B15C-4AE3-B4B5-A1F08D40C838}"/>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5867661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3637484" y="9517533"/>
            <a:ext cx="2073594" cy="3419475"/>
          </a:xfrm>
          <a:prstGeom prst="rect">
            <a:avLst/>
          </a:prstGeom>
        </p:spPr>
      </p:pic>
      <p:sp>
        <p:nvSpPr>
          <p:cNvPr id="15" name="TextBox 14">
            <a:extLst>
              <a:ext uri="{FF2B5EF4-FFF2-40B4-BE49-F238E27FC236}">
                <a16:creationId xmlns:a16="http://schemas.microsoft.com/office/drawing/2014/main" id="{D54A5BE9-9498-4180-8418-5637839BD6FB}"/>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0CB1CA45-34AE-4821-9043-B6D872539F7D}"/>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18951954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fld id="{D7929A4C-09F0-4625-BE01-A53FC45D5D74}" type="datetimeFigureOut">
              <a:rPr lang="en-US" smtClean="0">
                <a:solidFill>
                  <a:srgbClr val="04617B">
                    <a:shade val="90000"/>
                  </a:srgbClr>
                </a:solidFill>
              </a:rPr>
              <a:pPr fontAlgn="base">
                <a:spcBef>
                  <a:spcPct val="0"/>
                </a:spcBef>
                <a:spcAft>
                  <a:spcPct val="0"/>
                </a:spcAft>
                <a:defRPr/>
              </a:pPr>
              <a:t>7/21/2023</a:t>
            </a:fld>
            <a:endParaRPr lang="en-US" dirty="0">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fontAlgn="base">
              <a:spcBef>
                <a:spcPct val="0"/>
              </a:spcBef>
              <a:spcAft>
                <a:spcPct val="0"/>
              </a:spcAft>
            </a:pPr>
            <a:fld id="{80C728ED-5F48-4C12-900C-4D28F51F3FE9}" type="slidenum">
              <a:rPr lang="en-US" altLang="en-US" smtClean="0"/>
              <a:pPr fontAlgn="base">
                <a:spcBef>
                  <a:spcPct val="0"/>
                </a:spcBef>
                <a:spcAft>
                  <a:spcPct val="0"/>
                </a:spcAft>
              </a:pPr>
              <a:t>‹#›</a:t>
            </a:fld>
            <a:endParaRPr lang="en-US" altLang="en-US"/>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4181180" y="9616387"/>
            <a:ext cx="2073594" cy="3419475"/>
          </a:xfrm>
          <a:prstGeom prst="rect">
            <a:avLst/>
          </a:prstGeom>
        </p:spPr>
      </p:pic>
      <p:sp>
        <p:nvSpPr>
          <p:cNvPr id="15" name="TextBox 14">
            <a:extLst>
              <a:ext uri="{FF2B5EF4-FFF2-40B4-BE49-F238E27FC236}">
                <a16:creationId xmlns:a16="http://schemas.microsoft.com/office/drawing/2014/main" id="{959654DC-854E-4E53-83E6-E84760183442}"/>
              </a:ext>
            </a:extLst>
          </p:cNvPr>
          <p:cNvSpPr txBox="1"/>
          <p:nvPr userDrawn="1"/>
        </p:nvSpPr>
        <p:spPr>
          <a:xfrm>
            <a:off x="10960443" y="112991"/>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81B26F98-F014-4B40-ABED-06649C50334F}"/>
              </a:ext>
            </a:extLst>
          </p:cNvPr>
          <p:cNvSpPr txBox="1"/>
          <p:nvPr userDrawn="1"/>
        </p:nvSpPr>
        <p:spPr>
          <a:xfrm>
            <a:off x="11106665" y="6488668"/>
            <a:ext cx="1408670"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32621582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2.wdp"/><Relationship Id="rId3" Type="http://schemas.openxmlformats.org/officeDocument/2006/relationships/audio" Target="../media/media1.wav"/><Relationship Id="rId7" Type="http://schemas.microsoft.com/office/2007/relationships/hdphoto" Target="../media/hdphoto1.wdp"/><Relationship Id="rId12" Type="http://schemas.openxmlformats.org/officeDocument/2006/relationships/image" Target="../media/image14.png"/><Relationship Id="rId2" Type="http://schemas.microsoft.com/office/2007/relationships/media" Target="../media/media1.wav"/><Relationship Id="rId16" Type="http://schemas.openxmlformats.org/officeDocument/2006/relationships/image" Target="../media/image16.png"/><Relationship Id="rId1" Type="http://schemas.openxmlformats.org/officeDocument/2006/relationships/tags" Target="../tags/tag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notesSlide" Target="../notesSlides/notesSlide1.xml"/><Relationship Id="rId15" Type="http://schemas.microsoft.com/office/2007/relationships/hdphoto" Target="../media/hdphoto3.wdp"/><Relationship Id="rId10" Type="http://schemas.openxmlformats.org/officeDocument/2006/relationships/image" Target="../media/image12.png"/><Relationship Id="rId4" Type="http://schemas.openxmlformats.org/officeDocument/2006/relationships/slideLayout" Target="../slideLayouts/slideLayout7.xml"/><Relationship Id="rId9" Type="http://schemas.openxmlformats.org/officeDocument/2006/relationships/image" Target="../media/image11.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71.xml"/><Relationship Id="rId1" Type="http://schemas.openxmlformats.org/officeDocument/2006/relationships/tags" Target="../tags/tag4.xml"/><Relationship Id="rId6" Type="http://schemas.openxmlformats.org/officeDocument/2006/relationships/image" Target="../media/image47.png"/><Relationship Id="rId5" Type="http://schemas.openxmlformats.org/officeDocument/2006/relationships/image" Target="../media/image20.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3.xml"/><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slideLayout" Target="../slideLayouts/slideLayout25.xml"/><Relationship Id="rId1" Type="http://schemas.openxmlformats.org/officeDocument/2006/relationships/tags" Target="../tags/tag5.xml"/><Relationship Id="rId6" Type="http://schemas.microsoft.com/office/2007/relationships/hdphoto" Target="../media/hdphoto5.wdp"/><Relationship Id="rId5" Type="http://schemas.openxmlformats.org/officeDocument/2006/relationships/image" Target="../media/image18.png"/><Relationship Id="rId4" Type="http://schemas.microsoft.com/office/2007/relationships/hdphoto" Target="../media/hdphoto4.wdp"/><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99.xml"/><Relationship Id="rId6" Type="http://schemas.openxmlformats.org/officeDocument/2006/relationships/image" Target="../media/image36.png"/><Relationship Id="rId5" Type="http://schemas.openxmlformats.org/officeDocument/2006/relationships/image" Target="../media/image37.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02.xml"/><Relationship Id="rId1" Type="http://schemas.openxmlformats.org/officeDocument/2006/relationships/tags" Target="../tags/tag6.xml"/><Relationship Id="rId6" Type="http://schemas.openxmlformats.org/officeDocument/2006/relationships/image" Target="../media/image53.emf"/><Relationship Id="rId5" Type="http://schemas.openxmlformats.org/officeDocument/2006/relationships/image" Target="../media/image52.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slideLayout" Target="../slideLayouts/slideLayout25.xml"/><Relationship Id="rId1" Type="http://schemas.openxmlformats.org/officeDocument/2006/relationships/tags" Target="../tags/tag2.xml"/><Relationship Id="rId6" Type="http://schemas.microsoft.com/office/2007/relationships/hdphoto" Target="../media/hdphoto5.wdp"/><Relationship Id="rId5" Type="http://schemas.openxmlformats.org/officeDocument/2006/relationships/image" Target="../media/image18.png"/><Relationship Id="rId4" Type="http://schemas.microsoft.com/office/2007/relationships/hdphoto" Target="../media/hdphoto4.wdp"/><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6.png"/><Relationship Id="rId3" Type="http://schemas.openxmlformats.org/officeDocument/2006/relationships/notesSlide" Target="../notesSlides/notesSlide2.xml"/><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slideLayout" Target="../slideLayouts/slideLayout40.xml"/><Relationship Id="rId1" Type="http://schemas.openxmlformats.org/officeDocument/2006/relationships/audio" Target="file:///D:\lop%204\Tuan%203\Toan4_LuyenTapTr16_KTUTS\Tieng-tinh-tinh-www_nhacchuongvui_com.mp3" TargetMode="External"/><Relationship Id="rId6" Type="http://schemas.openxmlformats.org/officeDocument/2006/relationships/audio" Target="../media/audio3.wav"/><Relationship Id="rId11" Type="http://schemas.openxmlformats.org/officeDocument/2006/relationships/image" Target="../media/image34.png"/><Relationship Id="rId5" Type="http://schemas.openxmlformats.org/officeDocument/2006/relationships/audio" Target="../media/audio2.wav"/><Relationship Id="rId10" Type="http://schemas.openxmlformats.org/officeDocument/2006/relationships/image" Target="../media/image33.wmf"/><Relationship Id="rId4" Type="http://schemas.openxmlformats.org/officeDocument/2006/relationships/audio" Target="../media/audio1.wav"/><Relationship Id="rId9" Type="http://schemas.openxmlformats.org/officeDocument/2006/relationships/image" Target="../media/image32.png"/><Relationship Id="rId1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notesSlide" Target="../notesSlides/notesSlide3.xml"/><Relationship Id="rId7" Type="http://schemas.openxmlformats.org/officeDocument/2006/relationships/image" Target="../media/image38.png"/><Relationship Id="rId12" Type="http://schemas.openxmlformats.org/officeDocument/2006/relationships/image" Target="../media/image34.png"/><Relationship Id="rId2" Type="http://schemas.openxmlformats.org/officeDocument/2006/relationships/slideLayout" Target="../slideLayouts/slideLayout40.xml"/><Relationship Id="rId1" Type="http://schemas.openxmlformats.org/officeDocument/2006/relationships/audio" Target="file:///D:\lop%204\Tuan%203\Toan4_LuyenTapTr16_KTUTS\Tieng-tinh-tinh-www_nhacchuongvui_com.mp3" TargetMode="External"/><Relationship Id="rId6" Type="http://schemas.openxmlformats.org/officeDocument/2006/relationships/audio" Target="../media/audio3.wav"/><Relationship Id="rId11" Type="http://schemas.openxmlformats.org/officeDocument/2006/relationships/image" Target="../media/image33.wmf"/><Relationship Id="rId5" Type="http://schemas.openxmlformats.org/officeDocument/2006/relationships/audio" Target="../media/audio2.wav"/><Relationship Id="rId10" Type="http://schemas.openxmlformats.org/officeDocument/2006/relationships/image" Target="../media/image32.png"/><Relationship Id="rId4" Type="http://schemas.openxmlformats.org/officeDocument/2006/relationships/audio" Target="../media/audio1.wav"/><Relationship Id="rId9" Type="http://schemas.openxmlformats.org/officeDocument/2006/relationships/image" Target="../media/image13.pn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slideLayout" Target="../slideLayouts/slideLayout25.xml"/><Relationship Id="rId1" Type="http://schemas.openxmlformats.org/officeDocument/2006/relationships/tags" Target="../tags/tag3.xml"/><Relationship Id="rId6" Type="http://schemas.microsoft.com/office/2007/relationships/hdphoto" Target="../media/hdphoto5.wdp"/><Relationship Id="rId5" Type="http://schemas.openxmlformats.org/officeDocument/2006/relationships/image" Target="../media/image18.png"/><Relationship Id="rId4" Type="http://schemas.microsoft.com/office/2007/relationships/hdphoto" Target="../media/hdphoto4.wdp"/><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0.svg"/><Relationship Id="rId7" Type="http://schemas.openxmlformats.org/officeDocument/2006/relationships/image" Target="../media/image25.svg"/><Relationship Id="rId2" Type="http://schemas.openxmlformats.org/officeDocument/2006/relationships/image" Target="../media/image39.png"/><Relationship Id="rId1" Type="http://schemas.openxmlformats.org/officeDocument/2006/relationships/slideLayout" Target="../slideLayouts/slideLayout25.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12.png"/><Relationship Id="rId10" Type="http://schemas.openxmlformats.org/officeDocument/2006/relationships/image" Target="../media/image28.png"/><Relationship Id="rId4" Type="http://schemas.openxmlformats.org/officeDocument/2006/relationships/image" Target="../media/image41.png"/><Relationship Id="rId9"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6.png"/><Relationship Id="rId2" Type="http://schemas.openxmlformats.org/officeDocument/2006/relationships/image" Target="../media/image42.png"/><Relationship Id="rId1" Type="http://schemas.openxmlformats.org/officeDocument/2006/relationships/slideLayout" Target="../slideLayouts/slideLayout48.xml"/><Relationship Id="rId6" Type="http://schemas.openxmlformats.org/officeDocument/2006/relationships/image" Target="../media/image45.png"/><Relationship Id="rId5" Type="http://schemas.openxmlformats.org/officeDocument/2006/relationships/image" Target="../media/image44.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A classroom with a chalkboard&#10;&#10;Description automatically generated with low confidence">
            <a:extLst>
              <a:ext uri="{FF2B5EF4-FFF2-40B4-BE49-F238E27FC236}">
                <a16:creationId xmlns:a16="http://schemas.microsoft.com/office/drawing/2014/main" id="{9AE5108A-BB05-43A7-A2BF-F57E0AC640FD}"/>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26327"/>
            <a:ext cx="12192000" cy="6857212"/>
          </a:xfrm>
          <a:prstGeom prst="rect">
            <a:avLst/>
          </a:prstGeom>
        </p:spPr>
      </p:pic>
      <p:sp>
        <p:nvSpPr>
          <p:cNvPr id="5" name="Heart 4"/>
          <p:cNvSpPr/>
          <p:nvPr/>
        </p:nvSpPr>
        <p:spPr>
          <a:xfrm>
            <a:off x="1508016" y="3604354"/>
            <a:ext cx="377372" cy="391885"/>
          </a:xfrm>
          <a:prstGeom prst="heart">
            <a:avLst/>
          </a:prstGeom>
          <a:solidFill>
            <a:srgbClr val="077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00"/>
              </a:solidFill>
              <a:latin typeface="等线" panose="020F0502020204030204"/>
            </a:endParaRPr>
          </a:p>
        </p:txBody>
      </p:sp>
      <p:sp>
        <p:nvSpPr>
          <p:cNvPr id="238" name="Heart 237"/>
          <p:cNvSpPr/>
          <p:nvPr/>
        </p:nvSpPr>
        <p:spPr>
          <a:xfrm>
            <a:off x="9939838" y="3756460"/>
            <a:ext cx="377372" cy="391885"/>
          </a:xfrm>
          <a:prstGeom prst="heart">
            <a:avLst/>
          </a:prstGeom>
          <a:solidFill>
            <a:srgbClr val="077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00"/>
              </a:solidFill>
              <a:latin typeface="等线" panose="020F0502020204030204"/>
            </a:endParaRPr>
          </a:p>
        </p:txBody>
      </p:sp>
      <p:grpSp>
        <p:nvGrpSpPr>
          <p:cNvPr id="349" name="组合 228">
            <a:extLst>
              <a:ext uri="{FF2B5EF4-FFF2-40B4-BE49-F238E27FC236}">
                <a16:creationId xmlns:a16="http://schemas.microsoft.com/office/drawing/2014/main" id="{37D2DD7A-97B0-4C5C-BE85-89C8CBA3C6FE}"/>
              </a:ext>
            </a:extLst>
          </p:cNvPr>
          <p:cNvGrpSpPr/>
          <p:nvPr/>
        </p:nvGrpSpPr>
        <p:grpSpPr>
          <a:xfrm>
            <a:off x="10354726" y="4599273"/>
            <a:ext cx="786854" cy="873260"/>
            <a:chOff x="-2033679" y="889419"/>
            <a:chExt cx="463503" cy="619473"/>
          </a:xfrm>
        </p:grpSpPr>
        <p:pic>
          <p:nvPicPr>
            <p:cNvPr id="350" name="Picture 10" descr="E:\丫头\png\小人\卡通类素材\ry.png">
              <a:extLst>
                <a:ext uri="{FF2B5EF4-FFF2-40B4-BE49-F238E27FC236}">
                  <a16:creationId xmlns:a16="http://schemas.microsoft.com/office/drawing/2014/main" id="{E8C8FCFA-7C84-4F6A-A7F2-F995DAE90FB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51" name="Picture 10" descr="E:\丫头\png\小人\卡通类素材\ry.png">
              <a:extLst>
                <a:ext uri="{FF2B5EF4-FFF2-40B4-BE49-F238E27FC236}">
                  <a16:creationId xmlns:a16="http://schemas.microsoft.com/office/drawing/2014/main" id="{1992251E-2887-4E4A-BCBC-DF3B7136E26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5" name="组合 221">
            <a:extLst>
              <a:ext uri="{FF2B5EF4-FFF2-40B4-BE49-F238E27FC236}">
                <a16:creationId xmlns:a16="http://schemas.microsoft.com/office/drawing/2014/main" id="{E9EE46CE-1C68-4B6E-AFCC-AD0934B94683}"/>
              </a:ext>
            </a:extLst>
          </p:cNvPr>
          <p:cNvGrpSpPr/>
          <p:nvPr/>
        </p:nvGrpSpPr>
        <p:grpSpPr>
          <a:xfrm>
            <a:off x="9923783" y="4505690"/>
            <a:ext cx="786854" cy="873260"/>
            <a:chOff x="-2033679" y="889419"/>
            <a:chExt cx="463503" cy="619473"/>
          </a:xfrm>
        </p:grpSpPr>
        <p:pic>
          <p:nvPicPr>
            <p:cNvPr id="356" name="Picture 10" descr="E:\丫头\png\小人\卡通类素材\ry.png">
              <a:extLst>
                <a:ext uri="{FF2B5EF4-FFF2-40B4-BE49-F238E27FC236}">
                  <a16:creationId xmlns:a16="http://schemas.microsoft.com/office/drawing/2014/main" id="{D9CD60C3-D148-43AA-A0DD-857F299E12E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57" name="Picture 10" descr="E:\丫头\png\小人\卡通类素材\ry.png">
              <a:extLst>
                <a:ext uri="{FF2B5EF4-FFF2-40B4-BE49-F238E27FC236}">
                  <a16:creationId xmlns:a16="http://schemas.microsoft.com/office/drawing/2014/main" id="{11957522-107B-45FE-8D3C-23A2BB89067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4" name="Group 363">
            <a:extLst>
              <a:ext uri="{FF2B5EF4-FFF2-40B4-BE49-F238E27FC236}">
                <a16:creationId xmlns:a16="http://schemas.microsoft.com/office/drawing/2014/main" id="{7D8E643F-493A-4B7E-91F5-D17DAE5B6CF3}"/>
              </a:ext>
            </a:extLst>
          </p:cNvPr>
          <p:cNvGrpSpPr>
            <a:grpSpLocks/>
          </p:cNvGrpSpPr>
          <p:nvPr/>
        </p:nvGrpSpPr>
        <p:grpSpPr bwMode="auto">
          <a:xfrm rot="15193168">
            <a:off x="9321757" y="3159392"/>
            <a:ext cx="789181" cy="523133"/>
            <a:chOff x="0" y="0"/>
            <a:chExt cx="2111" cy="1400"/>
          </a:xfrm>
        </p:grpSpPr>
        <p:sp>
          <p:nvSpPr>
            <p:cNvPr id="365"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6"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7"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8"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2" name="AutoShape 2" descr="Hình ảnh trẻ em học tập nhóm -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5" name="Picture 34">
            <a:extLst>
              <a:ext uri="{FF2B5EF4-FFF2-40B4-BE49-F238E27FC236}">
                <a16:creationId xmlns:a16="http://schemas.microsoft.com/office/drawing/2014/main" id="{BC5B76EA-14E5-40C0-8043-2F047683D23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33341" y="4050228"/>
            <a:ext cx="4477547" cy="2861761"/>
          </a:xfrm>
          <a:prstGeom prst="rect">
            <a:avLst/>
          </a:prstGeom>
        </p:spPr>
      </p:pic>
      <p:pic>
        <p:nvPicPr>
          <p:cNvPr id="40" name="5c249dca6369b">
            <a:hlinkClick r:id="" action="ppaction://media"/>
            <a:extLst>
              <a:ext uri="{FF2B5EF4-FFF2-40B4-BE49-F238E27FC236}">
                <a16:creationId xmlns:a16="http://schemas.microsoft.com/office/drawing/2014/main" id="{C43B6E2C-D4D9-42DC-AB67-F8D7BB353E27}"/>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2670053" y="1762395"/>
            <a:ext cx="487363" cy="487363"/>
          </a:xfrm>
          <a:prstGeom prst="rect">
            <a:avLst/>
          </a:prstGeom>
        </p:spPr>
      </p:pic>
      <p:sp>
        <p:nvSpPr>
          <p:cNvPr id="223" name="文本框 290">
            <a:extLst>
              <a:ext uri="{FF2B5EF4-FFF2-40B4-BE49-F238E27FC236}">
                <a16:creationId xmlns:a16="http://schemas.microsoft.com/office/drawing/2014/main" id="{67393BD0-5D16-4869-944E-1168F4A6212E}"/>
              </a:ext>
            </a:extLst>
          </p:cNvPr>
          <p:cNvSpPr txBox="1"/>
          <p:nvPr/>
        </p:nvSpPr>
        <p:spPr>
          <a:xfrm>
            <a:off x="1978353" y="3761456"/>
            <a:ext cx="8779992" cy="1631216"/>
          </a:xfrm>
          <a:prstGeom prst="rect">
            <a:avLst/>
          </a:prstGeom>
          <a:noFill/>
        </p:spPr>
        <p:txBody>
          <a:bodyPr wrap="square" rtlCol="0">
            <a:prstTxWarp prst="textArchUp">
              <a:avLst/>
            </a:prstTxWarp>
            <a:spAutoFit/>
          </a:bodyPr>
          <a:lstStyle/>
          <a:p>
            <a:pPr algn="ctr" defTabSz="914446"/>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Nhân</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với</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số</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có</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p>
          <a:p>
            <a:pPr algn="ctr" defTabSz="914446"/>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hai</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chữ</a:t>
            </a:r>
            <a:r>
              <a:rPr lang="en-US" altLang="zh-CN"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số</a:t>
            </a:r>
            <a:endParaRPr lang="zh-CN" altLang="en-US" sz="5000" b="1" dirty="0">
              <a:solidFill>
                <a:schemeClr val="bg1"/>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endParaRPr>
          </a:p>
        </p:txBody>
      </p:sp>
      <p:pic>
        <p:nvPicPr>
          <p:cNvPr id="36" name="Picture 35">
            <a:extLst>
              <a:ext uri="{FF2B5EF4-FFF2-40B4-BE49-F238E27FC236}">
                <a16:creationId xmlns:a16="http://schemas.microsoft.com/office/drawing/2014/main" id="{8C1B052A-8451-4EEC-8B6B-D58456E1B746}"/>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7895" b="91627" l="3171" r="98415">
                        <a14:foregroundMark x1="21707" y1="57895" x2="21707" y2="57895"/>
                        <a14:foregroundMark x1="45854" y1="63876" x2="45854" y2="63876"/>
                        <a14:foregroundMark x1="55732" y1="50478" x2="55732" y2="50478"/>
                        <a14:foregroundMark x1="90244" y1="71770" x2="90244" y2="71770"/>
                        <a14:foregroundMark x1="89268" y1="84450" x2="89268" y2="84450"/>
                        <a14:foregroundMark x1="80244" y1="88038" x2="80244" y2="88038"/>
                        <a14:foregroundMark x1="68293" y1="89952" x2="68293" y2="89952"/>
                        <a14:foregroundMark x1="50732" y1="89713" x2="50732" y2="89713"/>
                        <a14:foregroundMark x1="44634" y1="89474" x2="44634" y2="89474"/>
                        <a14:foregroundMark x1="40976" y1="87560" x2="40976" y2="87560"/>
                        <a14:foregroundMark x1="33171" y1="83493" x2="33171" y2="83493"/>
                        <a14:foregroundMark x1="20610" y1="87081" x2="20610" y2="87081"/>
                        <a14:foregroundMark x1="17073" y1="88756" x2="15488" y2="87560"/>
                        <a14:foregroundMark x1="10488" y1="77990" x2="9878" y2="77512"/>
                        <a14:foregroundMark x1="4878" y1="75837" x2="4878" y2="75837"/>
                        <a14:foregroundMark x1="7927" y1="59569" x2="7927" y2="59569"/>
                        <a14:foregroundMark x1="9268" y1="48804" x2="9268" y2="48804"/>
                        <a14:foregroundMark x1="16098" y1="51675" x2="16341" y2="52632"/>
                        <a14:foregroundMark x1="23537" y1="57177" x2="23537" y2="57177"/>
                        <a14:foregroundMark x1="29878" y1="54545" x2="37683" y2="51914"/>
                        <a14:foregroundMark x1="55244" y1="43541" x2="58780" y2="42584"/>
                        <a14:foregroundMark x1="58659" y1="51914" x2="56341" y2="59091"/>
                        <a14:foregroundMark x1="57683" y1="60048" x2="64634" y2="58134"/>
                        <a14:foregroundMark x1="73537" y1="52871" x2="74878" y2="51675"/>
                        <a14:foregroundMark x1="77073" y1="49043" x2="83537" y2="48804"/>
                        <a14:foregroundMark x1="85000" y1="48804" x2="85610" y2="48804"/>
                        <a14:foregroundMark x1="86220" y1="51196" x2="88293" y2="55981"/>
                        <a14:foregroundMark x1="88902" y1="56459" x2="90122" y2="59091"/>
                        <a14:foregroundMark x1="91951" y1="63158" x2="91951" y2="63158"/>
                        <a14:foregroundMark x1="94878" y1="70096" x2="94878" y2="70096"/>
                        <a14:foregroundMark x1="95000" y1="70096" x2="95000" y2="70096"/>
                        <a14:foregroundMark x1="95366" y1="70096" x2="95488" y2="71053"/>
                        <a14:foregroundMark x1="94390" y1="78469" x2="93171" y2="78947"/>
                        <a14:foregroundMark x1="88415" y1="79426" x2="85244" y2="79426"/>
                        <a14:foregroundMark x1="75122" y1="75598" x2="72439" y2="75598"/>
                        <a14:foregroundMark x1="64268" y1="72488" x2="32927" y2="81818"/>
                        <a14:foregroundMark x1="32927" y1="81818" x2="13049" y2="70096"/>
                        <a14:foregroundMark x1="13049" y1="70096" x2="35976" y2="66746"/>
                        <a14:foregroundMark x1="35976" y1="66746" x2="44878" y2="69139"/>
                        <a14:foregroundMark x1="75122" y1="55981" x2="80366" y2="72727"/>
                        <a14:foregroundMark x1="80366" y1="72727" x2="78780" y2="58852"/>
                        <a14:foregroundMark x1="93914" y1="80727" x2="95000" y2="82297"/>
                        <a14:foregroundMark x1="78780" y1="58852" x2="93755" y2="80497"/>
                        <a14:foregroundMark x1="95000" y1="82297" x2="89878" y2="57177"/>
                        <a14:foregroundMark x1="89878" y1="57177" x2="87073" y2="59569"/>
                        <a14:foregroundMark x1="78537" y1="74880" x2="79268" y2="78947"/>
                        <a14:foregroundMark x1="78415" y1="87560" x2="78415" y2="87560"/>
                        <a14:foregroundMark x1="70488" y1="85646" x2="70488" y2="85646"/>
                        <a14:foregroundMark x1="85244" y1="92105" x2="85244" y2="92105"/>
                        <a14:foregroundMark x1="94756" y1="80861" x2="94756" y2="80861"/>
                        <a14:foregroundMark x1="96829" y1="71053" x2="96829" y2="71053"/>
                        <a14:foregroundMark x1="98415" y1="71053" x2="98415" y2="71053"/>
                        <a14:foregroundMark x1="19146" y1="70574" x2="19146" y2="70574"/>
                        <a14:foregroundMark x1="12805" y1="59091" x2="12805" y2="59091"/>
                        <a14:foregroundMark x1="10976" y1="52871" x2="10976" y2="52871"/>
                        <a14:foregroundMark x1="9268" y1="46890" x2="9268" y2="46890"/>
                        <a14:foregroundMark x1="6220" y1="67943" x2="6220" y2="67943"/>
                        <a14:foregroundMark x1="3659" y1="69139" x2="3659" y2="69139"/>
                        <a14:foregroundMark x1="5366" y1="75120" x2="5244" y2="73684"/>
                        <a14:foregroundMark x1="4390" y1="77751" x2="4390" y2="77751"/>
                        <a14:foregroundMark x1="3780" y1="80622" x2="3780" y2="80622"/>
                        <a14:foregroundMark x1="3293" y1="85885" x2="3293" y2="85885"/>
                        <a14:foregroundMark x1="6829" y1="85167" x2="6829" y2="85167"/>
                        <a14:foregroundMark x1="10244" y1="83732" x2="10854" y2="83732"/>
                        <a14:foregroundMark x1="10244" y1="83732" x2="10244" y2="83732"/>
                        <a14:foregroundMark x1="4390" y1="55024" x2="4390" y2="55024"/>
                        <a14:foregroundMark x1="3171" y1="61722" x2="3171" y2="61722"/>
                        <a14:foregroundMark x1="35976" y1="11244" x2="35976" y2="11244"/>
                        <a14:foregroundMark x1="43415" y1="8134" x2="43415" y2="8134"/>
                        <a14:foregroundMark x1="57683" y1="10526" x2="57683" y2="10526"/>
                        <a14:foregroundMark x1="57683" y1="7895" x2="57683" y2="7895"/>
                        <a14:backgroundMark x1="4268" y1="82057" x2="4268" y2="82057"/>
                        <a14:backgroundMark x1="1829" y1="55024" x2="1829" y2="55024"/>
                        <a14:backgroundMark x1="610" y1="61483" x2="610" y2="61483"/>
                        <a14:backgroundMark x1="3171" y1="61483" x2="3171" y2="61483"/>
                        <a14:backgroundMark x1="854" y1="79426" x2="854" y2="79426"/>
                        <a14:backgroundMark x1="3902" y1="85885" x2="3902" y2="85885"/>
                        <a14:backgroundMark x1="5732" y1="86603" x2="5732" y2="86603"/>
                        <a14:backgroundMark x1="854" y1="67943" x2="854" y2="67943"/>
                        <a14:backgroundMark x1="97317" y1="53110" x2="97317" y2="53110"/>
                        <a14:backgroundMark x1="99268" y1="60526" x2="99268" y2="60526"/>
                        <a14:backgroundMark x1="98293" y1="83732" x2="98293" y2="83732"/>
                        <a14:backgroundMark x1="90854" y1="85646" x2="92317" y2="85646"/>
                        <a14:backgroundMark x1="98415" y1="79665" x2="98415" y2="79665"/>
                        <a14:backgroundMark x1="99756" y1="66029" x2="99756" y2="66029"/>
                        <a14:backgroundMark x1="98780" y1="72010" x2="98780" y2="72010"/>
                        <a14:backgroundMark x1="732" y1="71770" x2="732" y2="74163"/>
                        <a14:backgroundMark x1="4146" y1="87560" x2="4146" y2="87560"/>
                      </a14:backgroundRemoval>
                    </a14:imgEffect>
                  </a14:imgLayer>
                </a14:imgProps>
              </a:ext>
              <a:ext uri="{28A0092B-C50C-407E-A947-70E740481C1C}">
                <a14:useLocalDpi xmlns:a14="http://schemas.microsoft.com/office/drawing/2010/main" val="0"/>
              </a:ext>
            </a:extLst>
          </a:blip>
          <a:stretch>
            <a:fillRect/>
          </a:stretch>
        </p:blipFill>
        <p:spPr>
          <a:xfrm rot="344256" flipV="1">
            <a:off x="5412606" y="-2251481"/>
            <a:ext cx="8235499" cy="4207328"/>
          </a:xfrm>
          <a:prstGeom prst="rect">
            <a:avLst/>
          </a:prstGeom>
        </p:spPr>
      </p:pic>
      <p:sp>
        <p:nvSpPr>
          <p:cNvPr id="291" name="文本框 290">
            <a:extLst>
              <a:ext uri="{FF2B5EF4-FFF2-40B4-BE49-F238E27FC236}">
                <a16:creationId xmlns:a16="http://schemas.microsoft.com/office/drawing/2014/main" id="{67393BD0-5D16-4869-944E-1168F4A6212E}"/>
              </a:ext>
            </a:extLst>
          </p:cNvPr>
          <p:cNvSpPr txBox="1"/>
          <p:nvPr/>
        </p:nvSpPr>
        <p:spPr>
          <a:xfrm>
            <a:off x="2756152" y="1988515"/>
            <a:ext cx="1848961" cy="784830"/>
          </a:xfrm>
          <a:prstGeom prst="rect">
            <a:avLst/>
          </a:prstGeom>
          <a:noFill/>
        </p:spPr>
        <p:txBody>
          <a:bodyPr wrap="square" rtlCol="0">
            <a:spAutoFit/>
            <a:scene3d>
              <a:camera prst="orthographicFront"/>
              <a:lightRig rig="threePt" dir="t"/>
            </a:scene3d>
            <a:sp3d extrusionH="57150">
              <a:bevelT h="25400" prst="softRound"/>
            </a:sp3d>
          </a:bodyPr>
          <a:lstStyle/>
          <a:p>
            <a:pPr defTabSz="914446"/>
            <a:r>
              <a:rPr lang="en-US" altLang="zh-CN" sz="4500" b="1" dirty="0" err="1">
                <a:ln w="19050">
                  <a:noFill/>
                </a:ln>
                <a:solidFill>
                  <a:srgbClr val="002060"/>
                </a:solidFill>
                <a:effectLst>
                  <a:glow rad="63500">
                    <a:schemeClr val="accent1">
                      <a:satMod val="175000"/>
                      <a:alpha val="40000"/>
                    </a:schemeClr>
                  </a:glow>
                </a:effectLst>
                <a:latin typeface="UVN Nguyen Du" panose="04030805020802020802" pitchFamily="82" charset="0"/>
                <a:ea typeface="inpin heiti" panose="00000500000000000000" pitchFamily="2" charset="-122"/>
                <a:sym typeface="inpin heiti" panose="00000500000000000000" pitchFamily="2" charset="-122"/>
              </a:rPr>
              <a:t>Toán</a:t>
            </a:r>
            <a:endParaRPr lang="zh-CN" altLang="en-US" sz="4500" b="1" dirty="0">
              <a:ln w="19050">
                <a:noFill/>
              </a:ln>
              <a:solidFill>
                <a:srgbClr val="002060"/>
              </a:solidFill>
              <a:effectLst>
                <a:glow rad="63500">
                  <a:schemeClr val="accent1">
                    <a:satMod val="175000"/>
                    <a:alpha val="40000"/>
                  </a:schemeClr>
                </a:glow>
              </a:effectLst>
              <a:latin typeface="UVN Nguyen Du" panose="04030805020802020802" pitchFamily="82" charset="0"/>
              <a:ea typeface="inpin heiti" panose="00000500000000000000" pitchFamily="2" charset="-122"/>
              <a:sym typeface="inpin heiti" panose="00000500000000000000" pitchFamily="2" charset="-122"/>
            </a:endParaRPr>
          </a:p>
        </p:txBody>
      </p:sp>
      <p:sp>
        <p:nvSpPr>
          <p:cNvPr id="41" name="文本框 290">
            <a:extLst>
              <a:ext uri="{FF2B5EF4-FFF2-40B4-BE49-F238E27FC236}">
                <a16:creationId xmlns:a16="http://schemas.microsoft.com/office/drawing/2014/main" id="{C2852436-48F1-411F-B301-9F663F79E342}"/>
              </a:ext>
            </a:extLst>
          </p:cNvPr>
          <p:cNvSpPr txBox="1"/>
          <p:nvPr/>
        </p:nvSpPr>
        <p:spPr>
          <a:xfrm>
            <a:off x="1871897" y="3704726"/>
            <a:ext cx="8779992" cy="1631216"/>
          </a:xfrm>
          <a:prstGeom prst="rect">
            <a:avLst/>
          </a:prstGeom>
          <a:noFill/>
        </p:spPr>
        <p:txBody>
          <a:bodyPr wrap="square" rtlCol="0">
            <a:prstTxWarp prst="textArchUp">
              <a:avLst/>
            </a:prstTxWarp>
            <a:spAutoFit/>
          </a:bodyPr>
          <a:lstStyle/>
          <a:p>
            <a:pPr algn="ctr" defTabSz="914446"/>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Nhân</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với</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số</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có</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p>
          <a:p>
            <a:pPr algn="ctr" defTabSz="914446"/>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hai</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chữ</a:t>
            </a:r>
            <a:r>
              <a:rPr lang="en-US" altLang="zh-CN"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5000" b="1" dirty="0" err="1">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rPr>
              <a:t>số</a:t>
            </a:r>
            <a:endParaRPr lang="zh-CN" altLang="en-US" sz="5000" b="1" dirty="0">
              <a:solidFill>
                <a:srgbClr val="ED77AA"/>
              </a:solidFill>
              <a:effectLst>
                <a:innerShdw blurRad="63500" dist="50800" dir="5400000">
                  <a:prstClr val="black">
                    <a:alpha val="50000"/>
                  </a:prstClr>
                </a:innerShdw>
              </a:effectLst>
              <a:latin typeface="UTM Showcard" panose="02040603050506020204" pitchFamily="18" charset="0"/>
              <a:ea typeface="inpin heiti" panose="00000500000000000000" pitchFamily="2" charset="-122"/>
              <a:sym typeface="inpin heiti" panose="00000500000000000000" pitchFamily="2" charset="-122"/>
            </a:endParaRPr>
          </a:p>
        </p:txBody>
      </p:sp>
      <p:pic>
        <p:nvPicPr>
          <p:cNvPr id="6" name="Picture 5">
            <a:extLst>
              <a:ext uri="{FF2B5EF4-FFF2-40B4-BE49-F238E27FC236}">
                <a16:creationId xmlns:a16="http://schemas.microsoft.com/office/drawing/2014/main" id="{ADD533C8-0AC6-4182-A0B5-F907AB36264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7895" b="91627" l="3171" r="98415">
                        <a14:foregroundMark x1="21707" y1="57895" x2="21707" y2="57895"/>
                        <a14:foregroundMark x1="45854" y1="63876" x2="45854" y2="63876"/>
                        <a14:foregroundMark x1="55732" y1="50478" x2="55732" y2="50478"/>
                        <a14:foregroundMark x1="90244" y1="71770" x2="90244" y2="71770"/>
                        <a14:foregroundMark x1="89268" y1="84450" x2="89268" y2="84450"/>
                        <a14:foregroundMark x1="80244" y1="88038" x2="80244" y2="88038"/>
                        <a14:foregroundMark x1="68293" y1="89952" x2="68293" y2="89952"/>
                        <a14:foregroundMark x1="50732" y1="89713" x2="50732" y2="89713"/>
                        <a14:foregroundMark x1="44634" y1="89474" x2="44634" y2="89474"/>
                        <a14:foregroundMark x1="40976" y1="87560" x2="40976" y2="87560"/>
                        <a14:foregroundMark x1="33171" y1="83493" x2="33171" y2="83493"/>
                        <a14:foregroundMark x1="20610" y1="87081" x2="20610" y2="87081"/>
                        <a14:foregroundMark x1="17073" y1="88756" x2="15488" y2="87560"/>
                        <a14:foregroundMark x1="10488" y1="77990" x2="9878" y2="77512"/>
                        <a14:foregroundMark x1="4878" y1="75837" x2="4878" y2="75837"/>
                        <a14:foregroundMark x1="7927" y1="59569" x2="7927" y2="59569"/>
                        <a14:foregroundMark x1="9268" y1="48804" x2="9268" y2="48804"/>
                        <a14:foregroundMark x1="16098" y1="51675" x2="16341" y2="52632"/>
                        <a14:foregroundMark x1="23537" y1="57177" x2="23537" y2="57177"/>
                        <a14:foregroundMark x1="29878" y1="54545" x2="37683" y2="51914"/>
                        <a14:foregroundMark x1="55244" y1="43541" x2="58780" y2="42584"/>
                        <a14:foregroundMark x1="58659" y1="51914" x2="56341" y2="59091"/>
                        <a14:foregroundMark x1="57683" y1="60048" x2="64634" y2="58134"/>
                        <a14:foregroundMark x1="73537" y1="52871" x2="74878" y2="51675"/>
                        <a14:foregroundMark x1="77073" y1="49043" x2="83537" y2="48804"/>
                        <a14:foregroundMark x1="85000" y1="48804" x2="85610" y2="48804"/>
                        <a14:foregroundMark x1="86220" y1="51196" x2="88293" y2="55981"/>
                        <a14:foregroundMark x1="88902" y1="56459" x2="90122" y2="59091"/>
                        <a14:foregroundMark x1="91951" y1="63158" x2="91951" y2="63158"/>
                        <a14:foregroundMark x1="94878" y1="70096" x2="94878" y2="70096"/>
                        <a14:foregroundMark x1="95000" y1="70096" x2="95000" y2="70096"/>
                        <a14:foregroundMark x1="95366" y1="70096" x2="95488" y2="71053"/>
                        <a14:foregroundMark x1="94390" y1="78469" x2="93171" y2="78947"/>
                        <a14:foregroundMark x1="88415" y1="79426" x2="85244" y2="79426"/>
                        <a14:foregroundMark x1="75122" y1="75598" x2="72439" y2="75598"/>
                        <a14:foregroundMark x1="64268" y1="72488" x2="32927" y2="81818"/>
                        <a14:foregroundMark x1="32927" y1="81818" x2="13049" y2="70096"/>
                        <a14:foregroundMark x1="13049" y1="70096" x2="35976" y2="66746"/>
                        <a14:foregroundMark x1="35976" y1="66746" x2="44878" y2="69139"/>
                        <a14:foregroundMark x1="75122" y1="55981" x2="80366" y2="72727"/>
                        <a14:foregroundMark x1="80366" y1="72727" x2="78780" y2="58852"/>
                        <a14:foregroundMark x1="93914" y1="80727" x2="95000" y2="82297"/>
                        <a14:foregroundMark x1="78780" y1="58852" x2="93755" y2="80497"/>
                        <a14:foregroundMark x1="95000" y1="82297" x2="89878" y2="57177"/>
                        <a14:foregroundMark x1="89878" y1="57177" x2="87073" y2="59569"/>
                        <a14:foregroundMark x1="78537" y1="74880" x2="79268" y2="78947"/>
                        <a14:foregroundMark x1="78415" y1="87560" x2="78415" y2="87560"/>
                        <a14:foregroundMark x1="70488" y1="85646" x2="70488" y2="85646"/>
                        <a14:foregroundMark x1="85244" y1="92105" x2="85244" y2="92105"/>
                        <a14:foregroundMark x1="94756" y1="80861" x2="94756" y2="80861"/>
                        <a14:foregroundMark x1="96829" y1="71053" x2="96829" y2="71053"/>
                        <a14:foregroundMark x1="98415" y1="71053" x2="98415" y2="71053"/>
                        <a14:foregroundMark x1="19146" y1="70574" x2="19146" y2="70574"/>
                        <a14:foregroundMark x1="12805" y1="59091" x2="12805" y2="59091"/>
                        <a14:foregroundMark x1="10976" y1="52871" x2="10976" y2="52871"/>
                        <a14:foregroundMark x1="9268" y1="46890" x2="9268" y2="46890"/>
                        <a14:foregroundMark x1="6220" y1="67943" x2="6220" y2="67943"/>
                        <a14:foregroundMark x1="3659" y1="69139" x2="3659" y2="69139"/>
                        <a14:foregroundMark x1="5366" y1="75120" x2="5244" y2="73684"/>
                        <a14:foregroundMark x1="4390" y1="77751" x2="4390" y2="77751"/>
                        <a14:foregroundMark x1="3780" y1="80622" x2="3780" y2="80622"/>
                        <a14:foregroundMark x1="3293" y1="85885" x2="3293" y2="85885"/>
                        <a14:foregroundMark x1="6829" y1="85167" x2="6829" y2="85167"/>
                        <a14:foregroundMark x1="10244" y1="83732" x2="10854" y2="83732"/>
                        <a14:foregroundMark x1="10244" y1="83732" x2="10244" y2="83732"/>
                        <a14:foregroundMark x1="4390" y1="55024" x2="4390" y2="55024"/>
                        <a14:foregroundMark x1="3171" y1="61722" x2="3171" y2="61722"/>
                        <a14:foregroundMark x1="35976" y1="11244" x2="35976" y2="11244"/>
                        <a14:foregroundMark x1="43415" y1="8134" x2="43415" y2="8134"/>
                        <a14:foregroundMark x1="57683" y1="10526" x2="57683" y2="10526"/>
                        <a14:foregroundMark x1="57683" y1="7895" x2="57683" y2="7895"/>
                        <a14:backgroundMark x1="4268" y1="82057" x2="4268" y2="82057"/>
                        <a14:backgroundMark x1="1829" y1="55024" x2="1829" y2="55024"/>
                        <a14:backgroundMark x1="610" y1="61483" x2="610" y2="61483"/>
                        <a14:backgroundMark x1="3171" y1="61483" x2="3171" y2="61483"/>
                        <a14:backgroundMark x1="854" y1="79426" x2="854" y2="79426"/>
                        <a14:backgroundMark x1="3902" y1="85885" x2="3902" y2="85885"/>
                        <a14:backgroundMark x1="5732" y1="86603" x2="5732" y2="86603"/>
                        <a14:backgroundMark x1="854" y1="67943" x2="854" y2="67943"/>
                        <a14:backgroundMark x1="97317" y1="53110" x2="97317" y2="53110"/>
                        <a14:backgroundMark x1="99268" y1="60526" x2="99268" y2="60526"/>
                        <a14:backgroundMark x1="98293" y1="83732" x2="98293" y2="83732"/>
                        <a14:backgroundMark x1="90854" y1="85646" x2="92317" y2="85646"/>
                        <a14:backgroundMark x1="98415" y1="79665" x2="98415" y2="79665"/>
                        <a14:backgroundMark x1="99756" y1="66029" x2="99756" y2="66029"/>
                        <a14:backgroundMark x1="98780" y1="72010" x2="98780" y2="72010"/>
                        <a14:backgroundMark x1="732" y1="71770" x2="732" y2="74163"/>
                        <a14:backgroundMark x1="4146" y1="87560" x2="4146" y2="87560"/>
                      </a14:backgroundRemoval>
                    </a14:imgEffect>
                  </a14:imgLayer>
                </a14:imgProps>
              </a:ext>
              <a:ext uri="{28A0092B-C50C-407E-A947-70E740481C1C}">
                <a14:useLocalDpi xmlns:a14="http://schemas.microsoft.com/office/drawing/2010/main" val="0"/>
              </a:ext>
            </a:extLst>
          </a:blip>
          <a:stretch>
            <a:fillRect/>
          </a:stretch>
        </p:blipFill>
        <p:spPr>
          <a:xfrm flipV="1">
            <a:off x="-945636" y="-2185391"/>
            <a:ext cx="8235499" cy="4207328"/>
          </a:xfrm>
          <a:prstGeom prst="rect">
            <a:avLst/>
          </a:prstGeom>
        </p:spPr>
      </p:pic>
      <p:pic>
        <p:nvPicPr>
          <p:cNvPr id="12" name="Picture 11" descr="A tree with green leaves&#10;&#10;Description automatically generated with medium confidence">
            <a:extLst>
              <a:ext uri="{FF2B5EF4-FFF2-40B4-BE49-F238E27FC236}">
                <a16:creationId xmlns:a16="http://schemas.microsoft.com/office/drawing/2014/main" id="{5C8BF2E7-97EF-4BF8-88AC-7631ABFECEC4}"/>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224" b="89739" l="3994" r="95367">
                        <a14:foregroundMark x1="8946" y1="49813" x2="8946" y2="49813"/>
                        <a14:foregroundMark x1="4313" y1="46828" x2="4313" y2="46828"/>
                        <a14:foregroundMark x1="51118" y1="5224" x2="51118" y2="5224"/>
                        <a14:foregroundMark x1="95367" y1="48507" x2="95367" y2="48507"/>
                      </a14:backgroundRemoval>
                    </a14:imgEffect>
                    <a14:imgEffect>
                      <a14:sharpenSoften amount="50000"/>
                    </a14:imgEffect>
                  </a14:imgLayer>
                </a14:imgProps>
              </a:ext>
              <a:ext uri="{28A0092B-C50C-407E-A947-70E740481C1C}">
                <a14:useLocalDpi xmlns:a14="http://schemas.microsoft.com/office/drawing/2010/main" val="0"/>
              </a:ext>
            </a:extLst>
          </a:blip>
          <a:stretch>
            <a:fillRect/>
          </a:stretch>
        </p:blipFill>
        <p:spPr>
          <a:xfrm rot="192711">
            <a:off x="-3168972" y="-1521711"/>
            <a:ext cx="6147186" cy="9137962"/>
          </a:xfrm>
          <a:prstGeom prst="rect">
            <a:avLst/>
          </a:prstGeom>
        </p:spPr>
      </p:pic>
      <p:pic>
        <p:nvPicPr>
          <p:cNvPr id="42" name="图片 11">
            <a:extLst>
              <a:ext uri="{FF2B5EF4-FFF2-40B4-BE49-F238E27FC236}">
                <a16:creationId xmlns:a16="http://schemas.microsoft.com/office/drawing/2014/main" id="{16494EB4-918F-431A-89D6-7CCE4373626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448571">
            <a:off x="1174901" y="326380"/>
            <a:ext cx="2197066" cy="2197066"/>
          </a:xfrm>
          <a:prstGeom prst="rect">
            <a:avLst/>
          </a:prstGeom>
        </p:spPr>
      </p:pic>
      <p:grpSp>
        <p:nvGrpSpPr>
          <p:cNvPr id="359" name="Group 358">
            <a:extLst>
              <a:ext uri="{FF2B5EF4-FFF2-40B4-BE49-F238E27FC236}">
                <a16:creationId xmlns:a16="http://schemas.microsoft.com/office/drawing/2014/main" id="{6DD69A31-D96E-4ADA-8FE2-057C51E30025}"/>
              </a:ext>
            </a:extLst>
          </p:cNvPr>
          <p:cNvGrpSpPr>
            <a:grpSpLocks/>
          </p:cNvGrpSpPr>
          <p:nvPr/>
        </p:nvGrpSpPr>
        <p:grpSpPr bwMode="auto">
          <a:xfrm rot="21146011">
            <a:off x="8252345" y="1994979"/>
            <a:ext cx="1439254" cy="844464"/>
            <a:chOff x="0" y="0"/>
            <a:chExt cx="5983" cy="3960"/>
          </a:xfrm>
        </p:grpSpPr>
        <p:sp>
          <p:nvSpPr>
            <p:cNvPr id="360" name="Freeform: Shape 9">
              <a:extLst>
                <a:ext uri="{FF2B5EF4-FFF2-40B4-BE49-F238E27FC236}">
                  <a16:creationId xmlns:a16="http://schemas.microsoft.com/office/drawing/2014/main" id="{56DA9B65-C63D-4F02-BF81-30DDA389687C}"/>
                </a:ext>
              </a:extLst>
            </p:cNvPr>
            <p:cNvSpPr>
              <a:spLocks/>
            </p:cNvSpPr>
            <p:nvPr/>
          </p:nvSpPr>
          <p:spPr bwMode="auto">
            <a:xfrm>
              <a:off x="1890" y="88"/>
              <a:ext cx="3957" cy="340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1">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1" name="Freeform: Shape 10">
              <a:extLst>
                <a:ext uri="{FF2B5EF4-FFF2-40B4-BE49-F238E27FC236}">
                  <a16:creationId xmlns:a16="http://schemas.microsoft.com/office/drawing/2014/main" id="{21CB3549-93A0-4329-859E-8EE7F3C31836}"/>
                </a:ext>
              </a:extLst>
            </p:cNvPr>
            <p:cNvSpPr>
              <a:spLocks/>
            </p:cNvSpPr>
            <p:nvPr/>
          </p:nvSpPr>
          <p:spPr bwMode="auto">
            <a:xfrm>
              <a:off x="1862" y="79"/>
              <a:ext cx="4051" cy="3473"/>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1">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2" name="Freeform: Shape 11">
              <a:extLst>
                <a:ext uri="{FF2B5EF4-FFF2-40B4-BE49-F238E27FC236}">
                  <a16:creationId xmlns:a16="http://schemas.microsoft.com/office/drawing/2014/main" id="{D69DE05A-F424-4BAC-A1C6-533364819064}"/>
                </a:ext>
              </a:extLst>
            </p:cNvPr>
            <p:cNvSpPr>
              <a:spLocks/>
            </p:cNvSpPr>
            <p:nvPr/>
          </p:nvSpPr>
          <p:spPr bwMode="auto">
            <a:xfrm>
              <a:off x="0" y="0"/>
              <a:ext cx="5983" cy="1874"/>
            </a:xfrm>
            <a:custGeom>
              <a:avLst/>
              <a:gdLst>
                <a:gd name="T0" fmla="*/ 0 w 21600"/>
                <a:gd name="T1" fmla="*/ 1 h 21600"/>
                <a:gd name="T2" fmla="*/ 40 w 21600"/>
                <a:gd name="T3" fmla="*/ 1 h 21600"/>
                <a:gd name="T4" fmla="*/ 127 w 21600"/>
                <a:gd name="T5" fmla="*/ 0 h 21600"/>
                <a:gd name="T6" fmla="*/ 0 w 21600"/>
                <a:gd name="T7" fmla="*/ 1 h 21600"/>
                <a:gd name="T8" fmla="*/ 0 w 21600"/>
                <a:gd name="T9" fmla="*/ 1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1"/>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3" name="Freeform: Shape 12">
              <a:extLst>
                <a:ext uri="{FF2B5EF4-FFF2-40B4-BE49-F238E27FC236}">
                  <a16:creationId xmlns:a16="http://schemas.microsoft.com/office/drawing/2014/main" id="{E8B11D03-920A-40EF-A538-8DEC7322ED14}"/>
                </a:ext>
              </a:extLst>
            </p:cNvPr>
            <p:cNvSpPr>
              <a:spLocks/>
            </p:cNvSpPr>
            <p:nvPr/>
          </p:nvSpPr>
          <p:spPr bwMode="auto">
            <a:xfrm>
              <a:off x="2341" y="30"/>
              <a:ext cx="3565" cy="3930"/>
            </a:xfrm>
            <a:custGeom>
              <a:avLst/>
              <a:gdLst>
                <a:gd name="T0" fmla="*/ 0 w 21600"/>
                <a:gd name="T1" fmla="*/ 12 h 21600"/>
                <a:gd name="T2" fmla="*/ 16 w 21600"/>
                <a:gd name="T3" fmla="*/ 0 h 21600"/>
                <a:gd name="T4" fmla="*/ 6 w 21600"/>
                <a:gd name="T5" fmla="*/ 24 h 21600"/>
                <a:gd name="T6" fmla="*/ 0 w 21600"/>
                <a:gd name="T7" fmla="*/ 12 h 21600"/>
                <a:gd name="T8" fmla="*/ 0 w 21600"/>
                <a:gd name="T9" fmla="*/ 12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1"/>
            </a:solidFill>
            <a:ln w="25400" cap="flat">
              <a:solidFill>
                <a:schemeClr val="tx1">
                  <a:alpha val="0"/>
                </a:schemeClr>
              </a:solidFill>
              <a:prstDash val="solid"/>
              <a:miter lim="800000"/>
              <a:headEnd type="none" w="med" len="med"/>
              <a:tailEnd type="none" w="med" len="med"/>
            </a:ln>
          </p:spPr>
          <p:txBody>
            <a:bodyPr anchor="ctr"/>
            <a:lstStyle/>
            <a:p>
              <a:pPr algn="ctr"/>
              <a:endParaRPr sz="1200">
                <a:latin typeface="inpin heiti" panose="00000500000000000000" pitchFamily="2" charset="-122"/>
                <a:ea typeface="inpin heiti" panose="00000500000000000000" pitchFamily="2" charset="-122"/>
                <a:sym typeface="inpin heiti" panose="00000500000000000000" pitchFamily="2" charset="-122"/>
              </a:endParaRPr>
            </a:p>
          </p:txBody>
        </p:sp>
      </p:grpSp>
    </p:spTree>
    <p:custDataLst>
      <p:tags r:id="rId1"/>
    </p:custDataLst>
    <p:extLst>
      <p:ext uri="{BB962C8B-B14F-4D97-AF65-F5344CB8AC3E}">
        <p14:creationId xmlns:p14="http://schemas.microsoft.com/office/powerpoint/2010/main" val="692270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wind"/>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par>
                          <p:cTn id="7" fill="hold">
                            <p:stCondLst>
                              <p:cond delay="0"/>
                            </p:stCondLst>
                            <p:childTnLst>
                              <p:par>
                                <p:cTn id="8" presetID="49" presetClass="entr" presetSubtype="0" decel="100000" fill="hold" grpId="0" nodeType="afterEffect">
                                  <p:stCondLst>
                                    <p:cond delay="0"/>
                                  </p:stCondLst>
                                  <p:childTnLst>
                                    <p:set>
                                      <p:cBhvr>
                                        <p:cTn id="9" dur="1" fill="hold">
                                          <p:stCondLst>
                                            <p:cond delay="0"/>
                                          </p:stCondLst>
                                        </p:cTn>
                                        <p:tgtEl>
                                          <p:spTgt spid="291"/>
                                        </p:tgtEl>
                                        <p:attrNameLst>
                                          <p:attrName>style.visibility</p:attrName>
                                        </p:attrNameLst>
                                      </p:cBhvr>
                                      <p:to>
                                        <p:strVal val="visible"/>
                                      </p:to>
                                    </p:set>
                                    <p:anim calcmode="lin" valueType="num">
                                      <p:cBhvr>
                                        <p:cTn id="10" dur="500" fill="hold"/>
                                        <p:tgtEl>
                                          <p:spTgt spid="291"/>
                                        </p:tgtEl>
                                        <p:attrNameLst>
                                          <p:attrName>ppt_w</p:attrName>
                                        </p:attrNameLst>
                                      </p:cBhvr>
                                      <p:tavLst>
                                        <p:tav tm="0">
                                          <p:val>
                                            <p:fltVal val="0"/>
                                          </p:val>
                                        </p:tav>
                                        <p:tav tm="100000">
                                          <p:val>
                                            <p:strVal val="#ppt_w"/>
                                          </p:val>
                                        </p:tav>
                                      </p:tavLst>
                                    </p:anim>
                                    <p:anim calcmode="lin" valueType="num">
                                      <p:cBhvr>
                                        <p:cTn id="11" dur="500" fill="hold"/>
                                        <p:tgtEl>
                                          <p:spTgt spid="291"/>
                                        </p:tgtEl>
                                        <p:attrNameLst>
                                          <p:attrName>ppt_h</p:attrName>
                                        </p:attrNameLst>
                                      </p:cBhvr>
                                      <p:tavLst>
                                        <p:tav tm="0">
                                          <p:val>
                                            <p:fltVal val="0"/>
                                          </p:val>
                                        </p:tav>
                                        <p:tav tm="100000">
                                          <p:val>
                                            <p:strVal val="#ppt_h"/>
                                          </p:val>
                                        </p:tav>
                                      </p:tavLst>
                                    </p:anim>
                                    <p:anim calcmode="lin" valueType="num">
                                      <p:cBhvr>
                                        <p:cTn id="12" dur="500" fill="hold"/>
                                        <p:tgtEl>
                                          <p:spTgt spid="291"/>
                                        </p:tgtEl>
                                        <p:attrNameLst>
                                          <p:attrName>style.rotation</p:attrName>
                                        </p:attrNameLst>
                                      </p:cBhvr>
                                      <p:tavLst>
                                        <p:tav tm="0">
                                          <p:val>
                                            <p:fltVal val="360"/>
                                          </p:val>
                                        </p:tav>
                                        <p:tav tm="100000">
                                          <p:val>
                                            <p:fltVal val="0"/>
                                          </p:val>
                                        </p:tav>
                                      </p:tavLst>
                                    </p:anim>
                                    <p:animEffect transition="in" filter="fade">
                                      <p:cBhvr>
                                        <p:cTn id="13" dur="500"/>
                                        <p:tgtEl>
                                          <p:spTgt spid="291"/>
                                        </p:tgtEl>
                                      </p:cBhvr>
                                    </p:animEffect>
                                  </p:childTnLst>
                                </p:cTn>
                              </p:par>
                              <p:par>
                                <p:cTn id="14" presetID="30" presetClass="entr" presetSubtype="0" fill="hold" grpId="0" nodeType="withEffect">
                                  <p:stCondLst>
                                    <p:cond delay="0"/>
                                  </p:stCondLst>
                                  <p:iterate type="lt">
                                    <p:tmPct val="10000"/>
                                  </p:iterate>
                                  <p:childTnLst>
                                    <p:set>
                                      <p:cBhvr>
                                        <p:cTn id="15" dur="1" fill="hold">
                                          <p:stCondLst>
                                            <p:cond delay="0"/>
                                          </p:stCondLst>
                                        </p:cTn>
                                        <p:tgtEl>
                                          <p:spTgt spid="223"/>
                                        </p:tgtEl>
                                        <p:attrNameLst>
                                          <p:attrName>style.visibility</p:attrName>
                                        </p:attrNameLst>
                                      </p:cBhvr>
                                      <p:to>
                                        <p:strVal val="visible"/>
                                      </p:to>
                                    </p:set>
                                    <p:animEffect transition="in" filter="fade">
                                      <p:cBhvr>
                                        <p:cTn id="16" dur="400" decel="100000"/>
                                        <p:tgtEl>
                                          <p:spTgt spid="223"/>
                                        </p:tgtEl>
                                      </p:cBhvr>
                                    </p:animEffect>
                                    <p:anim calcmode="lin" valueType="num">
                                      <p:cBhvr>
                                        <p:cTn id="17" dur="400" decel="100000" fill="hold"/>
                                        <p:tgtEl>
                                          <p:spTgt spid="223"/>
                                        </p:tgtEl>
                                        <p:attrNameLst>
                                          <p:attrName>style.rotation</p:attrName>
                                        </p:attrNameLst>
                                      </p:cBhvr>
                                      <p:tavLst>
                                        <p:tav tm="0">
                                          <p:val>
                                            <p:fltVal val="-90"/>
                                          </p:val>
                                        </p:tav>
                                        <p:tav tm="100000">
                                          <p:val>
                                            <p:fltVal val="0"/>
                                          </p:val>
                                        </p:tav>
                                      </p:tavLst>
                                    </p:anim>
                                    <p:anim calcmode="lin" valueType="num">
                                      <p:cBhvr>
                                        <p:cTn id="18" dur="400" decel="100000" fill="hold"/>
                                        <p:tgtEl>
                                          <p:spTgt spid="223"/>
                                        </p:tgtEl>
                                        <p:attrNameLst>
                                          <p:attrName>ppt_x</p:attrName>
                                        </p:attrNameLst>
                                      </p:cBhvr>
                                      <p:tavLst>
                                        <p:tav tm="0">
                                          <p:val>
                                            <p:strVal val="#ppt_x+0.4"/>
                                          </p:val>
                                        </p:tav>
                                        <p:tav tm="100000">
                                          <p:val>
                                            <p:strVal val="#ppt_x-0.05"/>
                                          </p:val>
                                        </p:tav>
                                      </p:tavLst>
                                    </p:anim>
                                    <p:anim calcmode="lin" valueType="num">
                                      <p:cBhvr>
                                        <p:cTn id="19" dur="400" decel="100000" fill="hold"/>
                                        <p:tgtEl>
                                          <p:spTgt spid="223"/>
                                        </p:tgtEl>
                                        <p:attrNameLst>
                                          <p:attrName>ppt_y</p:attrName>
                                        </p:attrNameLst>
                                      </p:cBhvr>
                                      <p:tavLst>
                                        <p:tav tm="0">
                                          <p:val>
                                            <p:strVal val="#ppt_y-0.4"/>
                                          </p:val>
                                        </p:tav>
                                        <p:tav tm="100000">
                                          <p:val>
                                            <p:strVal val="#ppt_y+0.1"/>
                                          </p:val>
                                        </p:tav>
                                      </p:tavLst>
                                    </p:anim>
                                    <p:anim calcmode="lin" valueType="num">
                                      <p:cBhvr>
                                        <p:cTn id="20" dur="100" accel="100000" fill="hold">
                                          <p:stCondLst>
                                            <p:cond delay="400"/>
                                          </p:stCondLst>
                                        </p:cTn>
                                        <p:tgtEl>
                                          <p:spTgt spid="223"/>
                                        </p:tgtEl>
                                        <p:attrNameLst>
                                          <p:attrName>ppt_x</p:attrName>
                                        </p:attrNameLst>
                                      </p:cBhvr>
                                      <p:tavLst>
                                        <p:tav tm="0">
                                          <p:val>
                                            <p:strVal val="#ppt_x-0.05"/>
                                          </p:val>
                                        </p:tav>
                                        <p:tav tm="100000">
                                          <p:val>
                                            <p:strVal val="#ppt_x"/>
                                          </p:val>
                                        </p:tav>
                                      </p:tavLst>
                                    </p:anim>
                                    <p:anim calcmode="lin" valueType="num">
                                      <p:cBhvr>
                                        <p:cTn id="21" dur="100" accel="100000" fill="hold">
                                          <p:stCondLst>
                                            <p:cond delay="400"/>
                                          </p:stCondLst>
                                        </p:cTn>
                                        <p:tgtEl>
                                          <p:spTgt spid="223"/>
                                        </p:tgtEl>
                                        <p:attrNameLst>
                                          <p:attrName>ppt_y</p:attrName>
                                        </p:attrNameLst>
                                      </p:cBhvr>
                                      <p:tavLst>
                                        <p:tav tm="0">
                                          <p:val>
                                            <p:strVal val="#ppt_y+0.1"/>
                                          </p:val>
                                        </p:tav>
                                        <p:tav tm="100000">
                                          <p:val>
                                            <p:strVal val="#ppt_y"/>
                                          </p:val>
                                        </p:tav>
                                      </p:tavLst>
                                    </p:anim>
                                  </p:childTnLst>
                                </p:cTn>
                              </p:par>
                            </p:childTnLst>
                          </p:cTn>
                        </p:par>
                        <p:par>
                          <p:cTn id="22" fill="hold">
                            <p:stCondLst>
                              <p:cond delay="1400"/>
                            </p:stCondLst>
                            <p:childTnLst>
                              <p:par>
                                <p:cTn id="23" presetID="63" presetClass="path" presetSubtype="0" accel="50000" decel="50000" fill="hold" grpId="0" nodeType="afterEffect">
                                  <p:stCondLst>
                                    <p:cond delay="0"/>
                                  </p:stCondLst>
                                  <p:childTnLst>
                                    <p:animMotion origin="layout" path="M -2.70833E-6 4.81481E-6 L 0.71497 -0.05741 " pathEditMode="relative" rAng="0" ptsTypes="AA">
                                      <p:cBhvr>
                                        <p:cTn id="24" dur="1000" fill="hold"/>
                                        <p:tgtEl>
                                          <p:spTgt spid="5"/>
                                        </p:tgtEl>
                                        <p:attrNameLst>
                                          <p:attrName>ppt_x</p:attrName>
                                          <p:attrName>ppt_y</p:attrName>
                                        </p:attrNameLst>
                                      </p:cBhvr>
                                      <p:rCtr x="34570" y="23"/>
                                    </p:animMotion>
                                  </p:childTnLst>
                                </p:cTn>
                              </p:par>
                              <p:par>
                                <p:cTn id="25" presetID="35" presetClass="path" presetSubtype="0" accel="50000" decel="50000" fill="hold" grpId="0" nodeType="withEffect">
                                  <p:stCondLst>
                                    <p:cond delay="0"/>
                                  </p:stCondLst>
                                  <p:childTnLst>
                                    <p:animMotion origin="layout" path="M 8.33333E-7 2.59259E-6 L -0.69153 -0.02222 " pathEditMode="relative" rAng="0" ptsTypes="AA">
                                      <p:cBhvr>
                                        <p:cTn id="26" dur="1000" fill="hold"/>
                                        <p:tgtEl>
                                          <p:spTgt spid="238"/>
                                        </p:tgtEl>
                                        <p:attrNameLst>
                                          <p:attrName>ppt_x</p:attrName>
                                          <p:attrName>ppt_y</p:attrName>
                                        </p:attrNameLst>
                                      </p:cBhvr>
                                      <p:rCtr x="-35352" y="-2176"/>
                                    </p:animMotion>
                                  </p:childTnLst>
                                </p:cTn>
                              </p:par>
                            </p:childTnLst>
                          </p:cTn>
                        </p:par>
                        <p:par>
                          <p:cTn id="27" fill="hold">
                            <p:stCondLst>
                              <p:cond delay="2400"/>
                            </p:stCondLst>
                            <p:childTnLst>
                              <p:par>
                                <p:cTn id="28" presetID="26" presetClass="emph" presetSubtype="0" repeatCount="2000" fill="hold" grpId="1" nodeType="afterEffect">
                                  <p:stCondLst>
                                    <p:cond delay="0"/>
                                  </p:stCondLst>
                                  <p:childTnLst>
                                    <p:animEffect transition="out" filter="fade">
                                      <p:cBhvr>
                                        <p:cTn id="29" dur="500" tmFilter="0, 0; .2, .5; .8, .5; 1, 0"/>
                                        <p:tgtEl>
                                          <p:spTgt spid="291"/>
                                        </p:tgtEl>
                                      </p:cBhvr>
                                    </p:animEffect>
                                    <p:animScale>
                                      <p:cBhvr>
                                        <p:cTn id="30" dur="250" autoRev="1" fill="hold"/>
                                        <p:tgtEl>
                                          <p:spTgt spid="291"/>
                                        </p:tgtEl>
                                      </p:cBhvr>
                                      <p:by x="105000" y="105000"/>
                                    </p:animScale>
                                  </p:childTnLst>
                                </p:cTn>
                              </p:par>
                              <p:par>
                                <p:cTn id="31" presetID="2" presetClass="entr" presetSubtype="12" fill="hold" nodeType="withEffect">
                                  <p:stCondLst>
                                    <p:cond delay="0"/>
                                  </p:stCondLst>
                                  <p:childTnLst>
                                    <p:set>
                                      <p:cBhvr>
                                        <p:cTn id="32" dur="1" fill="hold">
                                          <p:stCondLst>
                                            <p:cond delay="0"/>
                                          </p:stCondLst>
                                        </p:cTn>
                                        <p:tgtEl>
                                          <p:spTgt spid="359"/>
                                        </p:tgtEl>
                                        <p:attrNameLst>
                                          <p:attrName>style.visibility</p:attrName>
                                        </p:attrNameLst>
                                      </p:cBhvr>
                                      <p:to>
                                        <p:strVal val="visible"/>
                                      </p:to>
                                    </p:set>
                                    <p:anim calcmode="lin" valueType="num">
                                      <p:cBhvr additive="base">
                                        <p:cTn id="33" dur="200" fill="hold"/>
                                        <p:tgtEl>
                                          <p:spTgt spid="359"/>
                                        </p:tgtEl>
                                        <p:attrNameLst>
                                          <p:attrName>ppt_x</p:attrName>
                                        </p:attrNameLst>
                                      </p:cBhvr>
                                      <p:tavLst>
                                        <p:tav tm="0">
                                          <p:val>
                                            <p:strVal val="0-#ppt_w/2"/>
                                          </p:val>
                                        </p:tav>
                                        <p:tav tm="100000">
                                          <p:val>
                                            <p:strVal val="#ppt_x"/>
                                          </p:val>
                                        </p:tav>
                                      </p:tavLst>
                                    </p:anim>
                                    <p:anim calcmode="lin" valueType="num">
                                      <p:cBhvr additive="base">
                                        <p:cTn id="34" dur="200" fill="hold"/>
                                        <p:tgtEl>
                                          <p:spTgt spid="359"/>
                                        </p:tgtEl>
                                        <p:attrNameLst>
                                          <p:attrName>ppt_y</p:attrName>
                                        </p:attrNameLst>
                                      </p:cBhvr>
                                      <p:tavLst>
                                        <p:tav tm="0">
                                          <p:val>
                                            <p:strVal val="1+#ppt_h/2"/>
                                          </p:val>
                                        </p:tav>
                                        <p:tav tm="100000">
                                          <p:val>
                                            <p:strVal val="#ppt_y"/>
                                          </p:val>
                                        </p:tav>
                                      </p:tavLst>
                                    </p:anim>
                                  </p:childTnLst>
                                </p:cTn>
                              </p:par>
                            </p:childTnLst>
                          </p:cTn>
                        </p:par>
                        <p:par>
                          <p:cTn id="35" fill="hold">
                            <p:stCondLst>
                              <p:cond delay="3400"/>
                            </p:stCondLst>
                            <p:childTnLst>
                              <p:par>
                                <p:cTn id="36" presetID="2" presetClass="entr" presetSubtype="12" fill="hold" nodeType="afterEffect">
                                  <p:stCondLst>
                                    <p:cond delay="0"/>
                                  </p:stCondLst>
                                  <p:childTnLst>
                                    <p:set>
                                      <p:cBhvr>
                                        <p:cTn id="37" dur="1" fill="hold">
                                          <p:stCondLst>
                                            <p:cond delay="0"/>
                                          </p:stCondLst>
                                        </p:cTn>
                                        <p:tgtEl>
                                          <p:spTgt spid="364"/>
                                        </p:tgtEl>
                                        <p:attrNameLst>
                                          <p:attrName>style.visibility</p:attrName>
                                        </p:attrNameLst>
                                      </p:cBhvr>
                                      <p:to>
                                        <p:strVal val="visible"/>
                                      </p:to>
                                    </p:set>
                                    <p:anim calcmode="lin" valueType="num">
                                      <p:cBhvr additive="base">
                                        <p:cTn id="38" dur="200" fill="hold"/>
                                        <p:tgtEl>
                                          <p:spTgt spid="364"/>
                                        </p:tgtEl>
                                        <p:attrNameLst>
                                          <p:attrName>ppt_x</p:attrName>
                                        </p:attrNameLst>
                                      </p:cBhvr>
                                      <p:tavLst>
                                        <p:tav tm="0">
                                          <p:val>
                                            <p:strVal val="0-#ppt_w/2"/>
                                          </p:val>
                                        </p:tav>
                                        <p:tav tm="100000">
                                          <p:val>
                                            <p:strVal val="#ppt_x"/>
                                          </p:val>
                                        </p:tav>
                                      </p:tavLst>
                                    </p:anim>
                                    <p:anim calcmode="lin" valueType="num">
                                      <p:cBhvr additive="base">
                                        <p:cTn id="39" dur="200" fill="hold"/>
                                        <p:tgtEl>
                                          <p:spTgt spid="364"/>
                                        </p:tgtEl>
                                        <p:attrNameLst>
                                          <p:attrName>ppt_y</p:attrName>
                                        </p:attrNameLst>
                                      </p:cBhvr>
                                      <p:tavLst>
                                        <p:tav tm="0">
                                          <p:val>
                                            <p:strVal val="1+#ppt_h/2"/>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par>
                                <p:cTn id="45" presetID="30" presetClass="entr" presetSubtype="0" fill="hold" grpId="0" nodeType="withEffect">
                                  <p:stCondLst>
                                    <p:cond delay="0"/>
                                  </p:stCondLst>
                                  <p:iterate type="lt">
                                    <p:tmPct val="10000"/>
                                  </p:iterate>
                                  <p:childTnLst>
                                    <p:set>
                                      <p:cBhvr>
                                        <p:cTn id="46" dur="1" fill="hold">
                                          <p:stCondLst>
                                            <p:cond delay="0"/>
                                          </p:stCondLst>
                                        </p:cTn>
                                        <p:tgtEl>
                                          <p:spTgt spid="41"/>
                                        </p:tgtEl>
                                        <p:attrNameLst>
                                          <p:attrName>style.visibility</p:attrName>
                                        </p:attrNameLst>
                                      </p:cBhvr>
                                      <p:to>
                                        <p:strVal val="visible"/>
                                      </p:to>
                                    </p:set>
                                    <p:animEffect transition="in" filter="fade">
                                      <p:cBhvr>
                                        <p:cTn id="47" dur="400" decel="100000"/>
                                        <p:tgtEl>
                                          <p:spTgt spid="41"/>
                                        </p:tgtEl>
                                      </p:cBhvr>
                                    </p:animEffect>
                                    <p:anim calcmode="lin" valueType="num">
                                      <p:cBhvr>
                                        <p:cTn id="48" dur="400" decel="100000" fill="hold"/>
                                        <p:tgtEl>
                                          <p:spTgt spid="41"/>
                                        </p:tgtEl>
                                        <p:attrNameLst>
                                          <p:attrName>style.rotation</p:attrName>
                                        </p:attrNameLst>
                                      </p:cBhvr>
                                      <p:tavLst>
                                        <p:tav tm="0">
                                          <p:val>
                                            <p:fltVal val="-90"/>
                                          </p:val>
                                        </p:tav>
                                        <p:tav tm="100000">
                                          <p:val>
                                            <p:fltVal val="0"/>
                                          </p:val>
                                        </p:tav>
                                      </p:tavLst>
                                    </p:anim>
                                    <p:anim calcmode="lin" valueType="num">
                                      <p:cBhvr>
                                        <p:cTn id="49" dur="400" decel="100000" fill="hold"/>
                                        <p:tgtEl>
                                          <p:spTgt spid="41"/>
                                        </p:tgtEl>
                                        <p:attrNameLst>
                                          <p:attrName>ppt_x</p:attrName>
                                        </p:attrNameLst>
                                      </p:cBhvr>
                                      <p:tavLst>
                                        <p:tav tm="0">
                                          <p:val>
                                            <p:strVal val="#ppt_x+0.4"/>
                                          </p:val>
                                        </p:tav>
                                        <p:tav tm="100000">
                                          <p:val>
                                            <p:strVal val="#ppt_x-0.05"/>
                                          </p:val>
                                        </p:tav>
                                      </p:tavLst>
                                    </p:anim>
                                    <p:anim calcmode="lin" valueType="num">
                                      <p:cBhvr>
                                        <p:cTn id="50" dur="400" decel="100000" fill="hold"/>
                                        <p:tgtEl>
                                          <p:spTgt spid="41"/>
                                        </p:tgtEl>
                                        <p:attrNameLst>
                                          <p:attrName>ppt_y</p:attrName>
                                        </p:attrNameLst>
                                      </p:cBhvr>
                                      <p:tavLst>
                                        <p:tav tm="0">
                                          <p:val>
                                            <p:strVal val="#ppt_y-0.4"/>
                                          </p:val>
                                        </p:tav>
                                        <p:tav tm="100000">
                                          <p:val>
                                            <p:strVal val="#ppt_y+0.1"/>
                                          </p:val>
                                        </p:tav>
                                      </p:tavLst>
                                    </p:anim>
                                    <p:anim calcmode="lin" valueType="num">
                                      <p:cBhvr>
                                        <p:cTn id="51" dur="100" accel="100000" fill="hold">
                                          <p:stCondLst>
                                            <p:cond delay="400"/>
                                          </p:stCondLst>
                                        </p:cTn>
                                        <p:tgtEl>
                                          <p:spTgt spid="41"/>
                                        </p:tgtEl>
                                        <p:attrNameLst>
                                          <p:attrName>ppt_x</p:attrName>
                                        </p:attrNameLst>
                                      </p:cBhvr>
                                      <p:tavLst>
                                        <p:tav tm="0">
                                          <p:val>
                                            <p:strVal val="#ppt_x-0.05"/>
                                          </p:val>
                                        </p:tav>
                                        <p:tav tm="100000">
                                          <p:val>
                                            <p:strVal val="#ppt_x"/>
                                          </p:val>
                                        </p:tav>
                                      </p:tavLst>
                                    </p:anim>
                                    <p:anim calcmode="lin" valueType="num">
                                      <p:cBhvr>
                                        <p:cTn id="52" dur="100" accel="100000" fill="hold">
                                          <p:stCondLst>
                                            <p:cond delay="400"/>
                                          </p:stCondLst>
                                        </p:cTn>
                                        <p:tgtEl>
                                          <p:spTgt spid="41"/>
                                        </p:tgtEl>
                                        <p:attrNameLst>
                                          <p:attrName>ppt_y</p:attrName>
                                        </p:attrNameLst>
                                      </p:cBhvr>
                                      <p:tavLst>
                                        <p:tav tm="0">
                                          <p:val>
                                            <p:strVal val="#ppt_y+0.1"/>
                                          </p:val>
                                        </p:tav>
                                        <p:tav tm="100000">
                                          <p:val>
                                            <p:strVal val="#ppt_y"/>
                                          </p:val>
                                        </p:tav>
                                      </p:tavLst>
                                    </p:anim>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42"/>
                                        </p:tgtEl>
                                        <p:attrNameLst>
                                          <p:attrName>r</p:attrName>
                                        </p:attrNameLst>
                                      </p:cBhvr>
                                    </p:animRot>
                                    <p:animRot by="-240000">
                                      <p:cBhvr>
                                        <p:cTn id="55" dur="200" fill="hold">
                                          <p:stCondLst>
                                            <p:cond delay="200"/>
                                          </p:stCondLst>
                                        </p:cTn>
                                        <p:tgtEl>
                                          <p:spTgt spid="42"/>
                                        </p:tgtEl>
                                        <p:attrNameLst>
                                          <p:attrName>r</p:attrName>
                                        </p:attrNameLst>
                                      </p:cBhvr>
                                    </p:animRot>
                                    <p:animRot by="240000">
                                      <p:cBhvr>
                                        <p:cTn id="56" dur="200" fill="hold">
                                          <p:stCondLst>
                                            <p:cond delay="400"/>
                                          </p:stCondLst>
                                        </p:cTn>
                                        <p:tgtEl>
                                          <p:spTgt spid="42"/>
                                        </p:tgtEl>
                                        <p:attrNameLst>
                                          <p:attrName>r</p:attrName>
                                        </p:attrNameLst>
                                      </p:cBhvr>
                                    </p:animRot>
                                    <p:animRot by="-240000">
                                      <p:cBhvr>
                                        <p:cTn id="57" dur="200" fill="hold">
                                          <p:stCondLst>
                                            <p:cond delay="600"/>
                                          </p:stCondLst>
                                        </p:cTn>
                                        <p:tgtEl>
                                          <p:spTgt spid="42"/>
                                        </p:tgtEl>
                                        <p:attrNameLst>
                                          <p:attrName>r</p:attrName>
                                        </p:attrNameLst>
                                      </p:cBhvr>
                                    </p:animRot>
                                    <p:animRot by="120000">
                                      <p:cBhvr>
                                        <p:cTn id="58" dur="200" fill="hold">
                                          <p:stCondLst>
                                            <p:cond delay="800"/>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9" repeatCount="indefinite" fill="remove" display="0">
                  <p:stCondLst>
                    <p:cond delay="indefinite"/>
                  </p:stCondLst>
                  <p:endCondLst>
                    <p:cond evt="onStopAudio" delay="0">
                      <p:tgtEl>
                        <p:sldTgt/>
                      </p:tgtEl>
                    </p:cond>
                  </p:endCondLst>
                </p:cTn>
                <p:tgtEl>
                  <p:spTgt spid="40"/>
                </p:tgtEl>
              </p:cMediaNode>
            </p:audio>
          </p:childTnLst>
        </p:cTn>
      </p:par>
    </p:tnLst>
    <p:bldLst>
      <p:bldP spid="5" grpId="0" animBg="1"/>
      <p:bldP spid="238" grpId="0" animBg="1"/>
      <p:bldP spid="223" grpId="0"/>
      <p:bldP spid="291" grpId="0"/>
      <p:bldP spid="291" grpId="1"/>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782762" y="366960"/>
            <a:ext cx="11201401" cy="1015663"/>
          </a:xfrm>
          <a:prstGeom prst="rect">
            <a:avLst/>
          </a:prstGeom>
          <a:noFill/>
        </p:spPr>
        <p:txBody>
          <a:bodyPr>
            <a:spAutoFit/>
          </a:bodyPr>
          <a:lstStyle/>
          <a:p>
            <a:pPr algn="ctr" eaLnBrk="0" fontAlgn="base" hangingPunct="0">
              <a:spcBef>
                <a:spcPct val="0"/>
              </a:spcBef>
              <a:spcAft>
                <a:spcPct val="0"/>
              </a:spcAft>
              <a:defRPr/>
            </a:pPr>
            <a:r>
              <a:rPr lang="en-US" sz="6000" dirty="0">
                <a:solidFill>
                  <a:srgbClr val="00B050"/>
                </a:solidFill>
                <a:latin typeface="UTM ViceroyJF" panose="02040603050506020204" pitchFamily="18" charset="0"/>
              </a:rPr>
              <a:t>c) </a:t>
            </a:r>
            <a:r>
              <a:rPr lang="en-US" sz="6000" dirty="0" err="1">
                <a:solidFill>
                  <a:srgbClr val="00B050"/>
                </a:solidFill>
                <a:latin typeface="UTM ViceroyJF" panose="02040603050506020204" pitchFamily="18" charset="0"/>
                <a:cs typeface="Times New Roman" pitchFamily="18" charset="0"/>
              </a:rPr>
              <a:t>Trong</a:t>
            </a:r>
            <a:r>
              <a:rPr lang="en-US" sz="6000" dirty="0">
                <a:solidFill>
                  <a:srgbClr val="00B050"/>
                </a:solidFill>
                <a:latin typeface="UTM ViceroyJF" panose="02040603050506020204" pitchFamily="18" charset="0"/>
                <a:cs typeface="Times New Roman" pitchFamily="18" charset="0"/>
              </a:rPr>
              <a:t> </a:t>
            </a:r>
            <a:r>
              <a:rPr lang="en-US" sz="6000" dirty="0" err="1">
                <a:solidFill>
                  <a:srgbClr val="00B050"/>
                </a:solidFill>
                <a:latin typeface="UTM ViceroyJF" panose="02040603050506020204" pitchFamily="18" charset="0"/>
                <a:cs typeface="Times New Roman" pitchFamily="18" charset="0"/>
              </a:rPr>
              <a:t>cách</a:t>
            </a:r>
            <a:r>
              <a:rPr lang="en-US" sz="6000" dirty="0">
                <a:solidFill>
                  <a:srgbClr val="00B050"/>
                </a:solidFill>
                <a:latin typeface="UTM ViceroyJF" panose="02040603050506020204" pitchFamily="18" charset="0"/>
                <a:cs typeface="Times New Roman" pitchFamily="18" charset="0"/>
              </a:rPr>
              <a:t> </a:t>
            </a:r>
            <a:r>
              <a:rPr lang="en-US" sz="6000" dirty="0" err="1">
                <a:solidFill>
                  <a:srgbClr val="00B050"/>
                </a:solidFill>
                <a:latin typeface="UTM ViceroyJF" panose="02040603050506020204" pitchFamily="18" charset="0"/>
                <a:cs typeface="Times New Roman" pitchFamily="18" charset="0"/>
              </a:rPr>
              <a:t>tính</a:t>
            </a:r>
            <a:r>
              <a:rPr lang="en-US" sz="6000" dirty="0">
                <a:solidFill>
                  <a:srgbClr val="00B050"/>
                </a:solidFill>
                <a:latin typeface="UTM ViceroyJF" panose="02040603050506020204" pitchFamily="18" charset="0"/>
                <a:cs typeface="Times New Roman" pitchFamily="18" charset="0"/>
              </a:rPr>
              <a:t> </a:t>
            </a:r>
            <a:r>
              <a:rPr lang="en-US" sz="6000" dirty="0" err="1">
                <a:solidFill>
                  <a:srgbClr val="00B050"/>
                </a:solidFill>
                <a:latin typeface="UTM ViceroyJF" panose="02040603050506020204" pitchFamily="18" charset="0"/>
                <a:cs typeface="Times New Roman" pitchFamily="18" charset="0"/>
              </a:rPr>
              <a:t>trên</a:t>
            </a:r>
            <a:r>
              <a:rPr lang="en-US" sz="5000" dirty="0">
                <a:solidFill>
                  <a:srgbClr val="00B050"/>
                </a:solidFill>
                <a:latin typeface="UTM ViceroyJF" panose="02040603050506020204" pitchFamily="18" charset="0"/>
              </a:rPr>
              <a:t>:</a:t>
            </a:r>
          </a:p>
        </p:txBody>
      </p:sp>
      <p:sp>
        <p:nvSpPr>
          <p:cNvPr id="3" name="Oval Callout 2"/>
          <p:cNvSpPr/>
          <p:nvPr/>
        </p:nvSpPr>
        <p:spPr>
          <a:xfrm>
            <a:off x="3765550" y="2419350"/>
            <a:ext cx="4235450" cy="1404938"/>
          </a:xfrm>
          <a:prstGeom prst="wedgeEllipseCallout">
            <a:avLst>
              <a:gd name="adj1" fmla="val -60554"/>
              <a:gd name="adj2" fmla="val 5827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eaLnBrk="0" fontAlgn="base" hangingPunct="0">
              <a:spcBef>
                <a:spcPct val="0"/>
              </a:spcBef>
              <a:spcAft>
                <a:spcPct val="0"/>
              </a:spcAft>
              <a:defRPr/>
            </a:pPr>
            <a:endParaRPr lang="en-US" sz="3200" b="1">
              <a:ln w="22225">
                <a:solidFill>
                  <a:srgbClr val="009DD9"/>
                </a:solidFill>
                <a:prstDash val="solid"/>
              </a:ln>
              <a:solidFill>
                <a:srgbClr val="10CF9B">
                  <a:lumMod val="50000"/>
                </a:srgbClr>
              </a:solidFill>
              <a:latin typeface="Constantia"/>
            </a:endParaRPr>
          </a:p>
        </p:txBody>
      </p:sp>
      <p:sp>
        <p:nvSpPr>
          <p:cNvPr id="4" name="Rectangle 3"/>
          <p:cNvSpPr/>
          <p:nvPr/>
        </p:nvSpPr>
        <p:spPr>
          <a:xfrm>
            <a:off x="3729926" y="2755737"/>
            <a:ext cx="4184650" cy="738187"/>
          </a:xfrm>
          <a:prstGeom prst="rect">
            <a:avLst/>
          </a:prstGeom>
          <a:noFill/>
        </p:spPr>
        <p:txBody>
          <a:bodyPr wrap="none" lIns="121920" tIns="60960" rIns="121920" bIns="60960">
            <a:spAutoFit/>
          </a:bodyPr>
          <a:lstStyle/>
          <a:p>
            <a:pPr algn="ctr" eaLnBrk="0" fontAlgn="base" hangingPunct="0">
              <a:spcBef>
                <a:spcPct val="0"/>
              </a:spcBef>
              <a:spcAft>
                <a:spcPct val="0"/>
              </a:spcAft>
              <a:defRPr/>
            </a:pPr>
            <a:r>
              <a:rPr lang="en-US" sz="4000" dirty="0" err="1">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Tích</a:t>
            </a:r>
            <a:r>
              <a:rPr lang="en-US" sz="4000" dirty="0">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 </a:t>
            </a:r>
            <a:r>
              <a:rPr lang="en-US" sz="4000" dirty="0" err="1">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riêng</a:t>
            </a:r>
            <a:r>
              <a:rPr lang="en-US" sz="4000" dirty="0">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 </a:t>
            </a:r>
            <a:r>
              <a:rPr lang="en-US" sz="4000" dirty="0" err="1">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thứ</a:t>
            </a:r>
            <a:r>
              <a:rPr lang="en-US" sz="4000" dirty="0">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 </a:t>
            </a:r>
            <a:r>
              <a:rPr lang="en-US" sz="4000" dirty="0" err="1">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rPr>
              <a:t>nhất</a:t>
            </a:r>
            <a:endParaRPr lang="en-US" sz="4000" dirty="0">
              <a:ln w="0"/>
              <a:solidFill>
                <a:schemeClr val="accent1"/>
              </a:solidFill>
              <a:effectLst>
                <a:outerShdw blurRad="38100" dist="25400" dir="5400000" algn="ctr" rotWithShape="0">
                  <a:srgbClr val="6E747A">
                    <a:alpha val="43000"/>
                  </a:srgbClr>
                </a:outerShdw>
              </a:effectLst>
              <a:latin typeface="Sitka Banner" panose="02000505000000020004" pitchFamily="2" charset="0"/>
              <a:cs typeface="Times New Roman" panose="02020603050405020304" pitchFamily="18" charset="0"/>
            </a:endParaRPr>
          </a:p>
        </p:txBody>
      </p:sp>
      <p:sp>
        <p:nvSpPr>
          <p:cNvPr id="5" name="Oval Callout 4"/>
          <p:cNvSpPr/>
          <p:nvPr/>
        </p:nvSpPr>
        <p:spPr>
          <a:xfrm>
            <a:off x="3995738" y="3983038"/>
            <a:ext cx="4005262" cy="1243012"/>
          </a:xfrm>
          <a:prstGeom prst="wedgeEllipseCallout">
            <a:avLst>
              <a:gd name="adj1" fmla="val -76822"/>
              <a:gd name="adj2" fmla="val 30115"/>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eaLnBrk="0" fontAlgn="base" hangingPunct="0">
              <a:spcBef>
                <a:spcPct val="0"/>
              </a:spcBef>
              <a:spcAft>
                <a:spcPct val="0"/>
              </a:spcAft>
              <a:defRPr/>
            </a:pPr>
            <a:endParaRPr lang="en-US" sz="3200" b="1">
              <a:ln w="22225">
                <a:solidFill>
                  <a:srgbClr val="009DD9"/>
                </a:solidFill>
                <a:prstDash val="solid"/>
              </a:ln>
              <a:solidFill>
                <a:srgbClr val="009DD9">
                  <a:lumMod val="40000"/>
                  <a:lumOff val="60000"/>
                </a:srgbClr>
              </a:solidFill>
              <a:latin typeface="Constantia"/>
            </a:endParaRPr>
          </a:p>
        </p:txBody>
      </p:sp>
      <p:sp>
        <p:nvSpPr>
          <p:cNvPr id="6" name="Rectangle 5"/>
          <p:cNvSpPr/>
          <p:nvPr/>
        </p:nvSpPr>
        <p:spPr>
          <a:xfrm>
            <a:off x="4108890" y="4172987"/>
            <a:ext cx="3769622" cy="738664"/>
          </a:xfrm>
          <a:prstGeom prst="rect">
            <a:avLst/>
          </a:prstGeom>
          <a:noFill/>
        </p:spPr>
        <p:txBody>
          <a:bodyPr wrap="none" lIns="121920" tIns="60960" rIns="121920" bIns="60960">
            <a:spAutoFit/>
          </a:bodyPr>
          <a:lstStyle/>
          <a:p>
            <a:pPr algn="ctr" eaLnBrk="0" fontAlgn="base" hangingPunct="0">
              <a:spcBef>
                <a:spcPct val="0"/>
              </a:spcBef>
              <a:spcAft>
                <a:spcPct val="0"/>
              </a:spcAft>
              <a:defRPr/>
            </a:pPr>
            <a:r>
              <a:rPr lang="en-US" sz="4000" dirty="0" err="1">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Tích</a:t>
            </a:r>
            <a:r>
              <a:rPr lang="en-US" sz="4000" dirty="0">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 </a:t>
            </a:r>
            <a:r>
              <a:rPr lang="en-US" sz="4000" dirty="0" err="1">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riêng</a:t>
            </a:r>
            <a:r>
              <a:rPr lang="en-US" sz="4000" dirty="0">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 </a:t>
            </a:r>
            <a:r>
              <a:rPr lang="en-US" sz="4000" dirty="0" err="1">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thứ</a:t>
            </a:r>
            <a:r>
              <a:rPr lang="en-US" sz="4000" dirty="0">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 </a:t>
            </a:r>
            <a:r>
              <a:rPr lang="en-US" sz="4000" dirty="0" err="1">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rPr>
              <a:t>hai</a:t>
            </a:r>
            <a:endParaRPr lang="en-US" sz="4000" dirty="0">
              <a:ln w="0"/>
              <a:solidFill>
                <a:srgbClr val="C00000"/>
              </a:solidFill>
              <a:effectLst>
                <a:outerShdw blurRad="38100" dist="25400" dir="5400000" algn="ctr" rotWithShape="0">
                  <a:srgbClr val="6E747A">
                    <a:alpha val="43000"/>
                  </a:srgbClr>
                </a:outerShdw>
              </a:effectLst>
              <a:latin typeface="Sitka Banner" panose="02000505000000020004" pitchFamily="2" charset="0"/>
              <a:ea typeface="Tahoma" panose="020B0604030504040204" pitchFamily="34" charset="0"/>
              <a:cs typeface="Tahoma" panose="020B0604030504040204" pitchFamily="34" charset="0"/>
            </a:endParaRPr>
          </a:p>
        </p:txBody>
      </p:sp>
      <p:sp>
        <p:nvSpPr>
          <p:cNvPr id="7" name="椭圆 13"/>
          <p:cNvSpPr/>
          <p:nvPr/>
        </p:nvSpPr>
        <p:spPr>
          <a:xfrm>
            <a:off x="7991663" y="219456"/>
            <a:ext cx="4114800" cy="6762750"/>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eaLnBrk="0" fontAlgn="base" hangingPunct="0">
              <a:spcBef>
                <a:spcPct val="0"/>
              </a:spcBef>
              <a:spcAft>
                <a:spcPct val="0"/>
              </a:spcAft>
              <a:defRPr/>
            </a:pPr>
            <a:endParaRPr lang="zh-CN" altLang="en-US" sz="3200">
              <a:solidFill>
                <a:prstClr val="black"/>
              </a:solidFill>
              <a:latin typeface="Constantia"/>
              <a:ea typeface="宋体" panose="02010600030101010101" pitchFamily="2" charset="-122"/>
            </a:endParaRPr>
          </a:p>
        </p:txBody>
      </p:sp>
      <p:sp>
        <p:nvSpPr>
          <p:cNvPr id="9" name="TextBox 8"/>
          <p:cNvSpPr txBox="1"/>
          <p:nvPr/>
        </p:nvSpPr>
        <p:spPr>
          <a:xfrm>
            <a:off x="8262221" y="1357909"/>
            <a:ext cx="3734704" cy="424731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a:defRPr sz="2000" b="1" spc="50">
                <a:ln w="11430"/>
                <a:solidFill>
                  <a:schemeClr val="accent6"/>
                </a:solidFill>
                <a:effectLst>
                  <a:outerShdw blurRad="76200" dist="50800" dir="5400000" algn="tl" rotWithShape="0">
                    <a:srgbClr val="000000">
                      <a:alpha val="65000"/>
                    </a:srgbClr>
                  </a:outerShdw>
                </a:effectLst>
              </a:defRPr>
            </a:lvl1pPr>
          </a:lstStyle>
          <a:p>
            <a:pPr algn="ctr" eaLnBrk="0" fontAlgn="base" hangingPunct="0">
              <a:spcBef>
                <a:spcPct val="0"/>
              </a:spcBef>
              <a:spcAft>
                <a:spcPct val="0"/>
              </a:spcAft>
              <a:defRPr/>
            </a:pP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Tích</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riêng</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thứ</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hai</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được</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viết</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lùi</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sang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bên</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trái</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một</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cột</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vì</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nó</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là</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72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chục</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nếu</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viết</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đầy</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đủ</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thì</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phải</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a:t>
            </a:r>
            <a:r>
              <a:rPr lang="en-US" altLang="zh-CN" sz="4500" dirty="0" err="1">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là</a:t>
            </a:r>
            <a:r>
              <a:rPr lang="en-US" altLang="zh-CN"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rPr>
              <a:t> 720. </a:t>
            </a:r>
            <a:endParaRPr lang="zh-CN" altLang="en-US" sz="4500" dirty="0">
              <a:solidFill>
                <a:srgbClr val="FF0000"/>
              </a:solidFill>
              <a:effectLst/>
              <a:latin typeface="Architecture" panose="020B0500000000000000" pitchFamily="34" charset="0"/>
              <a:ea typeface="Architecture" panose="020B0500000000000000" pitchFamily="34" charset="0"/>
              <a:cs typeface="Architecture" panose="020B0500000000000000" pitchFamily="34" charset="0"/>
            </a:endParaRPr>
          </a:p>
        </p:txBody>
      </p:sp>
      <p:sp>
        <p:nvSpPr>
          <p:cNvPr id="15369" name="Rectangle 9"/>
          <p:cNvSpPr>
            <a:spLocks noChangeArrowheads="1"/>
          </p:cNvSpPr>
          <p:nvPr/>
        </p:nvSpPr>
        <p:spPr bwMode="auto">
          <a:xfrm>
            <a:off x="2627313" y="2281239"/>
            <a:ext cx="108234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23</a:t>
            </a:r>
            <a:endParaRPr lang="en-US" altLang="vi-VN" sz="7000" dirty="0">
              <a:cs typeface="Times New Roman" panose="02020603050405020304" pitchFamily="18" charset="0"/>
            </a:endParaRPr>
          </a:p>
        </p:txBody>
      </p:sp>
      <p:sp>
        <p:nvSpPr>
          <p:cNvPr id="15370" name="Rectangle 10"/>
          <p:cNvSpPr>
            <a:spLocks noChangeArrowheads="1"/>
          </p:cNvSpPr>
          <p:nvPr/>
        </p:nvSpPr>
        <p:spPr bwMode="auto">
          <a:xfrm>
            <a:off x="2093913" y="1657350"/>
            <a:ext cx="63350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x</a:t>
            </a:r>
            <a:endParaRPr lang="en-US" altLang="vi-VN" sz="7000" dirty="0">
              <a:cs typeface="Times New Roman" panose="02020603050405020304" pitchFamily="18" charset="0"/>
            </a:endParaRPr>
          </a:p>
        </p:txBody>
      </p:sp>
      <p:cxnSp>
        <p:nvCxnSpPr>
          <p:cNvPr id="12" name="Straight Connector 11"/>
          <p:cNvCxnSpPr/>
          <p:nvPr/>
        </p:nvCxnSpPr>
        <p:spPr>
          <a:xfrm>
            <a:off x="2093914" y="3508375"/>
            <a:ext cx="172402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372" name="Rectangle 12"/>
          <p:cNvSpPr>
            <a:spLocks noChangeArrowheads="1"/>
          </p:cNvSpPr>
          <p:nvPr/>
        </p:nvSpPr>
        <p:spPr bwMode="auto">
          <a:xfrm>
            <a:off x="2992439" y="3375026"/>
            <a:ext cx="63350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a:solidFill>
                  <a:srgbClr val="002060"/>
                </a:solidFill>
                <a:cs typeface="Times New Roman" panose="02020603050405020304" pitchFamily="18" charset="0"/>
              </a:rPr>
              <a:t>8</a:t>
            </a:r>
            <a:endParaRPr lang="en-US" altLang="vi-VN" sz="7000">
              <a:cs typeface="Times New Roman" panose="02020603050405020304" pitchFamily="18" charset="0"/>
            </a:endParaRPr>
          </a:p>
        </p:txBody>
      </p:sp>
      <p:sp>
        <p:nvSpPr>
          <p:cNvPr id="15373" name="Rectangle 13"/>
          <p:cNvSpPr>
            <a:spLocks noChangeArrowheads="1"/>
          </p:cNvSpPr>
          <p:nvPr/>
        </p:nvSpPr>
        <p:spPr bwMode="auto">
          <a:xfrm>
            <a:off x="2093914" y="3375025"/>
            <a:ext cx="1177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10  </a:t>
            </a:r>
            <a:endParaRPr lang="en-US" altLang="vi-VN" sz="7000" dirty="0">
              <a:cs typeface="Times New Roman" panose="02020603050405020304" pitchFamily="18" charset="0"/>
            </a:endParaRPr>
          </a:p>
        </p:txBody>
      </p:sp>
      <p:sp>
        <p:nvSpPr>
          <p:cNvPr id="15374" name="Rectangle 14"/>
          <p:cNvSpPr>
            <a:spLocks noChangeArrowheads="1"/>
          </p:cNvSpPr>
          <p:nvPr/>
        </p:nvSpPr>
        <p:spPr bwMode="auto">
          <a:xfrm>
            <a:off x="2546350" y="4268788"/>
            <a:ext cx="725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2</a:t>
            </a:r>
            <a:endParaRPr lang="en-US" altLang="vi-VN" sz="7000" dirty="0">
              <a:cs typeface="Times New Roman" panose="02020603050405020304" pitchFamily="18" charset="0"/>
            </a:endParaRPr>
          </a:p>
        </p:txBody>
      </p:sp>
      <p:sp>
        <p:nvSpPr>
          <p:cNvPr id="15375" name="Rectangle 15"/>
          <p:cNvSpPr>
            <a:spLocks noChangeArrowheads="1"/>
          </p:cNvSpPr>
          <p:nvPr/>
        </p:nvSpPr>
        <p:spPr bwMode="auto">
          <a:xfrm>
            <a:off x="2093913" y="4262438"/>
            <a:ext cx="63350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7</a:t>
            </a:r>
            <a:endParaRPr lang="en-US" altLang="vi-VN" sz="7000" dirty="0">
              <a:cs typeface="Times New Roman" panose="02020603050405020304" pitchFamily="18" charset="0"/>
            </a:endParaRPr>
          </a:p>
        </p:txBody>
      </p:sp>
      <p:cxnSp>
        <p:nvCxnSpPr>
          <p:cNvPr id="17" name="Straight Connector 16"/>
          <p:cNvCxnSpPr/>
          <p:nvPr/>
        </p:nvCxnSpPr>
        <p:spPr>
          <a:xfrm>
            <a:off x="2093914" y="5407025"/>
            <a:ext cx="172402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377" name="Rectangle 17"/>
          <p:cNvSpPr>
            <a:spLocks noChangeArrowheads="1"/>
          </p:cNvSpPr>
          <p:nvPr/>
        </p:nvSpPr>
        <p:spPr bwMode="auto">
          <a:xfrm>
            <a:off x="3006726" y="5343525"/>
            <a:ext cx="646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200" b="1">
                <a:solidFill>
                  <a:srgbClr val="002060"/>
                </a:solidFill>
                <a:cs typeface="Times New Roman" panose="02020603050405020304" pitchFamily="18" charset="0"/>
              </a:rPr>
              <a:t>8</a:t>
            </a:r>
            <a:endParaRPr lang="en-US" altLang="vi-VN" sz="7200">
              <a:cs typeface="Times New Roman" panose="02020603050405020304" pitchFamily="18" charset="0"/>
            </a:endParaRPr>
          </a:p>
        </p:txBody>
      </p:sp>
      <p:sp>
        <p:nvSpPr>
          <p:cNvPr id="15378" name="Rectangle 18"/>
          <p:cNvSpPr>
            <a:spLocks noChangeArrowheads="1"/>
          </p:cNvSpPr>
          <p:nvPr/>
        </p:nvSpPr>
        <p:spPr bwMode="auto">
          <a:xfrm>
            <a:off x="2586038" y="5349875"/>
            <a:ext cx="646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200" b="1">
                <a:solidFill>
                  <a:srgbClr val="002060"/>
                </a:solidFill>
                <a:cs typeface="Times New Roman" panose="02020603050405020304" pitchFamily="18" charset="0"/>
              </a:rPr>
              <a:t>2</a:t>
            </a:r>
            <a:endParaRPr lang="en-US" altLang="vi-VN" sz="7200">
              <a:cs typeface="Times New Roman" panose="02020603050405020304" pitchFamily="18" charset="0"/>
            </a:endParaRPr>
          </a:p>
        </p:txBody>
      </p:sp>
      <p:sp>
        <p:nvSpPr>
          <p:cNvPr id="15379" name="Rectangle 19"/>
          <p:cNvSpPr>
            <a:spLocks noChangeArrowheads="1"/>
          </p:cNvSpPr>
          <p:nvPr/>
        </p:nvSpPr>
        <p:spPr bwMode="auto">
          <a:xfrm>
            <a:off x="2093913" y="5349875"/>
            <a:ext cx="646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200" b="1" dirty="0">
                <a:solidFill>
                  <a:srgbClr val="002060"/>
                </a:solidFill>
                <a:cs typeface="Times New Roman" panose="02020603050405020304" pitchFamily="18" charset="0"/>
              </a:rPr>
              <a:t>8</a:t>
            </a:r>
            <a:endParaRPr lang="en-US" altLang="vi-VN" sz="7200" dirty="0">
              <a:cs typeface="Times New Roman" panose="02020603050405020304" pitchFamily="18" charset="0"/>
            </a:endParaRPr>
          </a:p>
        </p:txBody>
      </p:sp>
      <p:sp>
        <p:nvSpPr>
          <p:cNvPr id="15380" name="Rectangle 20"/>
          <p:cNvSpPr>
            <a:spLocks noChangeArrowheads="1"/>
          </p:cNvSpPr>
          <p:nvPr/>
        </p:nvSpPr>
        <p:spPr bwMode="auto">
          <a:xfrm>
            <a:off x="2990851" y="1200151"/>
            <a:ext cx="63350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6</a:t>
            </a:r>
            <a:endParaRPr lang="en-US" altLang="vi-VN" sz="7000" dirty="0">
              <a:cs typeface="Times New Roman" panose="02020603050405020304" pitchFamily="18" charset="0"/>
            </a:endParaRPr>
          </a:p>
        </p:txBody>
      </p:sp>
      <p:sp>
        <p:nvSpPr>
          <p:cNvPr id="15381" name="Rectangle 22"/>
          <p:cNvSpPr>
            <a:spLocks noChangeArrowheads="1"/>
          </p:cNvSpPr>
          <p:nvPr/>
        </p:nvSpPr>
        <p:spPr bwMode="auto">
          <a:xfrm>
            <a:off x="2627313" y="1200150"/>
            <a:ext cx="646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0" fontAlgn="base" hangingPunct="0">
              <a:spcBef>
                <a:spcPct val="0"/>
              </a:spcBef>
              <a:spcAft>
                <a:spcPct val="0"/>
              </a:spcAft>
            </a:pPr>
            <a:r>
              <a:rPr lang="en-US" altLang="vi-VN" sz="7000" b="1" dirty="0">
                <a:solidFill>
                  <a:srgbClr val="002060"/>
                </a:solidFill>
                <a:cs typeface="Times New Roman" panose="02020603050405020304" pitchFamily="18" charset="0"/>
              </a:rPr>
              <a:t>3</a:t>
            </a:r>
            <a:endParaRPr lang="en-US" altLang="vi-VN" sz="7000" dirty="0">
              <a:cs typeface="Times New Roman" panose="02020603050405020304" pitchFamily="18" charset="0"/>
            </a:endParaRPr>
          </a:p>
        </p:txBody>
      </p:sp>
      <p:sp>
        <p:nvSpPr>
          <p:cNvPr id="25" name="Oval Callout 4"/>
          <p:cNvSpPr/>
          <p:nvPr/>
        </p:nvSpPr>
        <p:spPr>
          <a:xfrm>
            <a:off x="4197351" y="5343526"/>
            <a:ext cx="4905375" cy="1427163"/>
          </a:xfrm>
          <a:prstGeom prst="wedgeEllipseCallout">
            <a:avLst>
              <a:gd name="adj1" fmla="val -63909"/>
              <a:gd name="adj2" fmla="val 2914"/>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eaLnBrk="0" fontAlgn="base" hangingPunct="0">
              <a:spcBef>
                <a:spcPct val="0"/>
              </a:spcBef>
              <a:spcAft>
                <a:spcPct val="0"/>
              </a:spcAft>
              <a:defRPr/>
            </a:pPr>
            <a:endParaRPr lang="en-US" sz="3200" b="1">
              <a:ln w="22225">
                <a:solidFill>
                  <a:srgbClr val="009DD9"/>
                </a:solidFill>
                <a:prstDash val="solid"/>
              </a:ln>
              <a:solidFill>
                <a:srgbClr val="009DD9">
                  <a:lumMod val="40000"/>
                  <a:lumOff val="60000"/>
                </a:srgbClr>
              </a:solidFill>
              <a:latin typeface="Constantia"/>
            </a:endParaRPr>
          </a:p>
        </p:txBody>
      </p:sp>
      <p:sp>
        <p:nvSpPr>
          <p:cNvPr id="26" name="Rectangle 25"/>
          <p:cNvSpPr/>
          <p:nvPr/>
        </p:nvSpPr>
        <p:spPr>
          <a:xfrm>
            <a:off x="4032251" y="5519131"/>
            <a:ext cx="4905375" cy="1138773"/>
          </a:xfrm>
          <a:prstGeom prst="rect">
            <a:avLst/>
          </a:prstGeom>
          <a:noFill/>
        </p:spPr>
        <p:txBody>
          <a:bodyPr lIns="121920" tIns="60960" rIns="121920" bIns="60960">
            <a:spAutoFit/>
          </a:bodyPr>
          <a:lstStyle/>
          <a:p>
            <a:pPr algn="ctr" eaLnBrk="0" fontAlgn="base" hangingPunct="0">
              <a:spcBef>
                <a:spcPct val="0"/>
              </a:spcBef>
              <a:spcAft>
                <a:spcPct val="0"/>
              </a:spcAft>
              <a:defRPr/>
            </a:pPr>
            <a:r>
              <a:rPr lang="en-US" sz="3300" dirty="0" err="1">
                <a:ln w="0"/>
                <a:solidFill>
                  <a:prstClr val="black"/>
                </a:solidFill>
                <a:effectLst>
                  <a:outerShdw blurRad="38100" dist="25400" dir="5400000" algn="ctr" rotWithShape="0">
                    <a:srgbClr val="6E747A">
                      <a:alpha val="43000"/>
                    </a:srgbClr>
                  </a:outerShdw>
                </a:effectLst>
                <a:latin typeface="Sitka Banner" panose="02000505000000020004" pitchFamily="2" charset="0"/>
                <a:cs typeface="Arial" panose="020B0604020202020204" pitchFamily="34" charset="0"/>
              </a:rPr>
              <a:t>Tích</a:t>
            </a:r>
            <a:r>
              <a:rPr lang="en-US" sz="3300" dirty="0">
                <a:ln w="0"/>
                <a:solidFill>
                  <a:prstClr val="black"/>
                </a:solidFill>
                <a:effectLst>
                  <a:outerShdw blurRad="38100" dist="25400" dir="5400000" algn="ctr" rotWithShape="0">
                    <a:srgbClr val="6E747A">
                      <a:alpha val="43000"/>
                    </a:srgbClr>
                  </a:outerShdw>
                </a:effectLst>
                <a:latin typeface="Sitka Banner" panose="02000505000000020004" pitchFamily="2" charset="0"/>
                <a:cs typeface="Arial" panose="020B0604020202020204" pitchFamily="34" charset="0"/>
              </a:rPr>
              <a:t> </a:t>
            </a:r>
            <a:r>
              <a:rPr lang="en-US" sz="3300" dirty="0" err="1">
                <a:ln w="0"/>
                <a:solidFill>
                  <a:prstClr val="black"/>
                </a:solidFill>
                <a:effectLst>
                  <a:outerShdw blurRad="38100" dist="25400" dir="5400000" algn="ctr" rotWithShape="0">
                    <a:srgbClr val="6E747A">
                      <a:alpha val="43000"/>
                    </a:srgbClr>
                  </a:outerShdw>
                </a:effectLst>
                <a:latin typeface="Sitka Banner" panose="02000505000000020004" pitchFamily="2" charset="0"/>
                <a:cs typeface="Arial" panose="020B0604020202020204" pitchFamily="34" charset="0"/>
              </a:rPr>
              <a:t>chung</a:t>
            </a:r>
            <a:r>
              <a:rPr lang="en-US" sz="3300" dirty="0">
                <a:ln w="0"/>
                <a:solidFill>
                  <a:prstClr val="black"/>
                </a:solidFill>
                <a:effectLst>
                  <a:outerShdw blurRad="38100" dist="25400" dir="5400000" algn="ctr" rotWithShape="0">
                    <a:srgbClr val="6E747A">
                      <a:alpha val="43000"/>
                    </a:srgbClr>
                  </a:outerShdw>
                </a:effectLst>
                <a:latin typeface="Sitka Banner" panose="02000505000000020004" pitchFamily="2" charset="0"/>
                <a:cs typeface="Arial" panose="020B0604020202020204" pitchFamily="34" charset="0"/>
              </a:rPr>
              <a:t> </a:t>
            </a:r>
            <a:r>
              <a:rPr lang="en-US" altLang="en-US" sz="3300" dirty="0">
                <a:solidFill>
                  <a:prstClr val="black"/>
                </a:solidFill>
                <a:latin typeface="Sitka Banner" panose="02000505000000020004" pitchFamily="2" charset="0"/>
                <a:cs typeface="Arial" panose="020B0604020202020204" pitchFamily="34" charset="0"/>
              </a:rPr>
              <a:t>(</a:t>
            </a:r>
            <a:r>
              <a:rPr lang="en-US" altLang="en-US" sz="3300" dirty="0" err="1">
                <a:solidFill>
                  <a:prstClr val="black"/>
                </a:solidFill>
                <a:latin typeface="Sitka Banner" panose="02000505000000020004" pitchFamily="2" charset="0"/>
                <a:cs typeface="Arial" panose="020B0604020202020204" pitchFamily="34" charset="0"/>
              </a:rPr>
              <a:t>kết</a:t>
            </a:r>
            <a:r>
              <a:rPr lang="en-US" altLang="en-US" sz="3300" dirty="0">
                <a:solidFill>
                  <a:prstClr val="black"/>
                </a:solidFill>
                <a:latin typeface="Sitka Banner" panose="02000505000000020004" pitchFamily="2" charset="0"/>
                <a:cs typeface="Arial" panose="020B0604020202020204" pitchFamily="34" charset="0"/>
              </a:rPr>
              <a:t> </a:t>
            </a:r>
            <a:r>
              <a:rPr lang="en-US" altLang="en-US" sz="3300" dirty="0" err="1">
                <a:solidFill>
                  <a:prstClr val="black"/>
                </a:solidFill>
                <a:latin typeface="Sitka Banner" panose="02000505000000020004" pitchFamily="2" charset="0"/>
                <a:cs typeface="Arial" panose="020B0604020202020204" pitchFamily="34" charset="0"/>
              </a:rPr>
              <a:t>quả</a:t>
            </a:r>
            <a:r>
              <a:rPr lang="en-US" altLang="en-US" sz="3300" dirty="0">
                <a:solidFill>
                  <a:prstClr val="black"/>
                </a:solidFill>
                <a:latin typeface="Sitka Banner" panose="02000505000000020004" pitchFamily="2" charset="0"/>
                <a:cs typeface="Arial" panose="020B0604020202020204" pitchFamily="34" charset="0"/>
              </a:rPr>
              <a:t> </a:t>
            </a:r>
          </a:p>
          <a:p>
            <a:pPr algn="ctr" eaLnBrk="0" fontAlgn="base" hangingPunct="0">
              <a:spcBef>
                <a:spcPct val="0"/>
              </a:spcBef>
              <a:spcAft>
                <a:spcPct val="0"/>
              </a:spcAft>
              <a:defRPr/>
            </a:pPr>
            <a:r>
              <a:rPr lang="en-US" altLang="en-US" sz="3300" dirty="0" err="1">
                <a:solidFill>
                  <a:prstClr val="black"/>
                </a:solidFill>
                <a:latin typeface="Sitka Banner" panose="02000505000000020004" pitchFamily="2" charset="0"/>
                <a:cs typeface="Arial" panose="020B0604020202020204" pitchFamily="34" charset="0"/>
              </a:rPr>
              <a:t>phép</a:t>
            </a:r>
            <a:r>
              <a:rPr lang="en-US" altLang="en-US" sz="3300" dirty="0">
                <a:solidFill>
                  <a:prstClr val="black"/>
                </a:solidFill>
                <a:latin typeface="Sitka Banner" panose="02000505000000020004" pitchFamily="2" charset="0"/>
                <a:cs typeface="Arial" panose="020B0604020202020204" pitchFamily="34" charset="0"/>
              </a:rPr>
              <a:t> </a:t>
            </a:r>
            <a:r>
              <a:rPr lang="en-US" altLang="en-US" sz="3300" dirty="0" err="1">
                <a:solidFill>
                  <a:prstClr val="black"/>
                </a:solidFill>
                <a:latin typeface="Sitka Banner" panose="02000505000000020004" pitchFamily="2" charset="0"/>
                <a:cs typeface="Arial" panose="020B0604020202020204" pitchFamily="34" charset="0"/>
              </a:rPr>
              <a:t>nhân</a:t>
            </a:r>
            <a:r>
              <a:rPr lang="en-US" altLang="en-US" sz="3300" dirty="0">
                <a:solidFill>
                  <a:prstClr val="black"/>
                </a:solidFill>
                <a:latin typeface="Sitka Banner" panose="02000505000000020004" pitchFamily="2" charset="0"/>
                <a:cs typeface="Arial" panose="020B0604020202020204" pitchFamily="34" charset="0"/>
              </a:rPr>
              <a:t>)</a:t>
            </a:r>
            <a:endParaRPr lang="en-US" sz="3300" dirty="0">
              <a:ln w="0"/>
              <a:solidFill>
                <a:prstClr val="black"/>
              </a:solidFill>
              <a:effectLst>
                <a:outerShdw blurRad="38100" dist="25400" dir="5400000" algn="ctr" rotWithShape="0">
                  <a:srgbClr val="6E747A">
                    <a:alpha val="43000"/>
                  </a:srgbClr>
                </a:outerShdw>
              </a:effectLst>
              <a:latin typeface="Sitka Banner" panose="02000505000000020004" pitchFamily="2" charset="0"/>
              <a:cs typeface="Arial" panose="020B0604020202020204" pitchFamily="34" charset="0"/>
            </a:endParaRPr>
          </a:p>
        </p:txBody>
      </p:sp>
      <p:pic>
        <p:nvPicPr>
          <p:cNvPr id="27" name="图片 6">
            <a:extLst>
              <a:ext uri="{FF2B5EF4-FFF2-40B4-BE49-F238E27FC236}">
                <a16:creationId xmlns:a16="http://schemas.microsoft.com/office/drawing/2014/main" id="{B43F05A5-64E5-4429-B42B-E3269F644B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411" y="196541"/>
            <a:ext cx="6592011" cy="1429059"/>
          </a:xfrm>
          <a:prstGeom prst="rect">
            <a:avLst/>
          </a:prstGeom>
        </p:spPr>
      </p:pic>
      <p:pic>
        <p:nvPicPr>
          <p:cNvPr id="28" name="object 3"/>
          <p:cNvPicPr/>
          <p:nvPr/>
        </p:nvPicPr>
        <p:blipFill>
          <a:blip r:embed="rId4" cstate="print"/>
          <a:stretch>
            <a:fillRect/>
          </a:stretch>
        </p:blipFill>
        <p:spPr>
          <a:xfrm>
            <a:off x="6521732" y="0"/>
            <a:ext cx="1954951" cy="2063596"/>
          </a:xfrm>
          <a:prstGeom prst="rect">
            <a:avLst/>
          </a:prstGeom>
        </p:spPr>
      </p:pic>
      <p:grpSp>
        <p:nvGrpSpPr>
          <p:cNvPr id="29" name="PA_组合 12">
            <a:extLst>
              <a:ext uri="{FF2B5EF4-FFF2-40B4-BE49-F238E27FC236}">
                <a16:creationId xmlns:a16="http://schemas.microsoft.com/office/drawing/2014/main" id="{34CB9329-B17F-44DF-8CF4-7A1585106654}"/>
              </a:ext>
            </a:extLst>
          </p:cNvPr>
          <p:cNvGrpSpPr/>
          <p:nvPr>
            <p:custDataLst>
              <p:tags r:id="rId1"/>
            </p:custDataLst>
          </p:nvPr>
        </p:nvGrpSpPr>
        <p:grpSpPr>
          <a:xfrm>
            <a:off x="-40537" y="2749768"/>
            <a:ext cx="2239926" cy="4079296"/>
            <a:chOff x="9622484" y="813736"/>
            <a:chExt cx="2901812" cy="4865967"/>
          </a:xfrm>
        </p:grpSpPr>
        <p:pic>
          <p:nvPicPr>
            <p:cNvPr id="30" name="图片 14" descr="图片包含 餐桌, 室内, 事情&#10;&#10;已生成高可信度的说明">
              <a:extLst>
                <a:ext uri="{FF2B5EF4-FFF2-40B4-BE49-F238E27FC236}">
                  <a16:creationId xmlns:a16="http://schemas.microsoft.com/office/drawing/2014/main" id="{7F2EEA75-1FFE-4919-8D89-B9E3EBC5FFE1}"/>
                </a:ext>
              </a:extLst>
            </p:cNvPr>
            <p:cNvPicPr>
              <a:picLocks noChangeAspect="1"/>
            </p:cNvPicPr>
            <p:nvPr/>
          </p:nvPicPr>
          <p:blipFill rotWithShape="1">
            <a:blip r:embed="rId5">
              <a:extLst>
                <a:ext uri="{28A0092B-C50C-407E-A947-70E740481C1C}">
                  <a14:useLocalDpi xmlns:a14="http://schemas.microsoft.com/office/drawing/2010/main" val="0"/>
                </a:ext>
              </a:extLst>
            </a:blip>
            <a:srcRect l="52337" t="-4606" r="-3338" b="-306"/>
            <a:stretch/>
          </p:blipFill>
          <p:spPr>
            <a:xfrm>
              <a:off x="9622484" y="2756490"/>
              <a:ext cx="2613371" cy="2923213"/>
            </a:xfrm>
            <a:prstGeom prst="rect">
              <a:avLst/>
            </a:prstGeom>
          </p:spPr>
        </p:pic>
        <p:pic>
          <p:nvPicPr>
            <p:cNvPr id="31" name="图片 15">
              <a:extLst>
                <a:ext uri="{FF2B5EF4-FFF2-40B4-BE49-F238E27FC236}">
                  <a16:creationId xmlns:a16="http://schemas.microsoft.com/office/drawing/2014/main" id="{F3E306AF-B1E3-4F4C-8DDE-5AD36E6160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88353" y="813736"/>
              <a:ext cx="2735943" cy="2735943"/>
            </a:xfrm>
            <a:prstGeom prst="rect">
              <a:avLst/>
            </a:prstGeom>
          </p:spPr>
        </p:pic>
      </p:grpSp>
    </p:spTree>
    <p:extLst>
      <p:ext uri="{BB962C8B-B14F-4D97-AF65-F5344CB8AC3E}">
        <p14:creationId xmlns:p14="http://schemas.microsoft.com/office/powerpoint/2010/main" val="3715656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400"/>
                                        <p:tgtEl>
                                          <p:spTgt spid="29"/>
                                        </p:tgtEl>
                                      </p:cBhvr>
                                    </p:animEffect>
                                    <p:anim calcmode="lin" valueType="num">
                                      <p:cBhvr>
                                        <p:cTn id="13" dur="400" fill="hold"/>
                                        <p:tgtEl>
                                          <p:spTgt spid="29"/>
                                        </p:tgtEl>
                                        <p:attrNameLst>
                                          <p:attrName>ppt_x</p:attrName>
                                        </p:attrNameLst>
                                      </p:cBhvr>
                                      <p:tavLst>
                                        <p:tav tm="0">
                                          <p:val>
                                            <p:strVal val="#ppt_x"/>
                                          </p:val>
                                        </p:tav>
                                        <p:tav tm="100000">
                                          <p:val>
                                            <p:strVal val="#ppt_x"/>
                                          </p:val>
                                        </p:tav>
                                      </p:tavLst>
                                    </p:anim>
                                    <p:anim calcmode="lin" valueType="num">
                                      <p:cBhvr>
                                        <p:cTn id="14" dur="400" fill="hold"/>
                                        <p:tgtEl>
                                          <p:spTgt spid="29"/>
                                        </p:tgtEl>
                                        <p:attrNameLst>
                                          <p:attrName>ppt_y</p:attrName>
                                        </p:attrNameLst>
                                      </p:cBhvr>
                                      <p:tavLst>
                                        <p:tav tm="0">
                                          <p:val>
                                            <p:strVal val="#ppt_y+.1"/>
                                          </p:val>
                                        </p:tav>
                                        <p:tav tm="100000">
                                          <p:val>
                                            <p:strVal val="#ppt_y"/>
                                          </p:val>
                                        </p:tav>
                                      </p:tavLst>
                                    </p:anim>
                                  </p:childTnLst>
                                </p:cTn>
                              </p:par>
                              <p:par>
                                <p:cTn id="15" presetID="26" presetClass="emph" presetSubtype="0" repeatCount="5000" fill="hold" nodeType="withEffect">
                                  <p:stCondLst>
                                    <p:cond delay="0"/>
                                  </p:stCondLst>
                                  <p:childTnLst>
                                    <p:animEffect transition="out" filter="fade">
                                      <p:cBhvr>
                                        <p:cTn id="16" dur="400" tmFilter="0, 0; .2, .5; .8, .5; 1, 0"/>
                                        <p:tgtEl>
                                          <p:spTgt spid="29"/>
                                        </p:tgtEl>
                                      </p:cBhvr>
                                    </p:animEffect>
                                    <p:animScale>
                                      <p:cBhvr>
                                        <p:cTn id="17" dur="200" autoRev="1" fill="hold"/>
                                        <p:tgtEl>
                                          <p:spTgt spid="29"/>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par>
                          <p:cTn id="34" fill="hold" nodeType="afterGroup">
                            <p:stCondLst>
                              <p:cond delay="500"/>
                            </p:stCondLst>
                            <p:childTnLst>
                              <p:par>
                                <p:cTn id="35" presetID="22" presetClass="entr" presetSubtype="8"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par>
                          <p:cTn id="38" fill="hold" nodeType="afterGroup">
                            <p:stCondLst>
                              <p:cond delay="1000"/>
                            </p:stCondLst>
                            <p:childTnLst>
                              <p:par>
                                <p:cTn id="39" presetID="21" presetClass="entr" presetSubtype="1"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heel(1)">
                                      <p:cBhvr>
                                        <p:cTn id="41" dur="1000"/>
                                        <p:tgtEl>
                                          <p:spTgt spid="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animBg="1"/>
      <p:bldP spid="25"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Picture 4"/>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3438" y="2706816"/>
            <a:ext cx="10300344" cy="5134443"/>
          </a:xfrm>
          <a:prstGeom prst="rect">
            <a:avLst/>
          </a:prstGeom>
        </p:spPr>
      </p:pic>
      <p:sp>
        <p:nvSpPr>
          <p:cNvPr id="6" name="TextBox 5"/>
          <p:cNvSpPr txBox="1">
            <a:spLocks noChangeArrowheads="1"/>
          </p:cNvSpPr>
          <p:nvPr/>
        </p:nvSpPr>
        <p:spPr bwMode="auto">
          <a:xfrm>
            <a:off x="3260228" y="1704826"/>
            <a:ext cx="8839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0"/>
              </a:spcBef>
              <a:spcAft>
                <a:spcPct val="0"/>
              </a:spcAft>
            </a:pPr>
            <a:r>
              <a:rPr lang="en-US" altLang="en-US" sz="3200" dirty="0" err="1">
                <a:latin typeface="UTM Androgyne" panose="02040603050506020204" pitchFamily="18" charset="0"/>
                <a:cs typeface="Times New Roman" panose="02020603050405020304" pitchFamily="18" charset="0"/>
              </a:rPr>
              <a:t>Nhân</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với</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số</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có</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hai</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chữ</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số</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rPr>
              <a:t>bằng</a:t>
            </a:r>
            <a:r>
              <a:rPr lang="en-US" altLang="en-US" sz="3200" dirty="0">
                <a:latin typeface="UTM Androgyne" panose="02040603050506020204" pitchFamily="18" charset="0"/>
              </a:rPr>
              <a:t> </a:t>
            </a:r>
            <a:r>
              <a:rPr lang="en-US" altLang="en-US" sz="3200" dirty="0" err="1">
                <a:latin typeface="UTM Androgyne" panose="02040603050506020204" pitchFamily="18" charset="0"/>
              </a:rPr>
              <a:t>cách</a:t>
            </a:r>
            <a:r>
              <a:rPr lang="en-US" altLang="en-US" sz="3200" dirty="0">
                <a:latin typeface="UTM Androgyne" panose="02040603050506020204" pitchFamily="18" charset="0"/>
              </a:rPr>
              <a:t> </a:t>
            </a:r>
            <a:r>
              <a:rPr lang="en-US" altLang="en-US" sz="3200" dirty="0" err="1">
                <a:latin typeface="UTM Androgyne" panose="02040603050506020204" pitchFamily="18" charset="0"/>
              </a:rPr>
              <a:t>đặt</a:t>
            </a:r>
            <a:r>
              <a:rPr lang="en-US" altLang="en-US" sz="3200" dirty="0">
                <a:latin typeface="UTM Androgyne" panose="02040603050506020204" pitchFamily="18" charset="0"/>
              </a:rPr>
              <a:t> </a:t>
            </a:r>
            <a:r>
              <a:rPr lang="en-US" altLang="en-US" sz="3200" dirty="0" err="1">
                <a:latin typeface="UTM Androgyne" panose="02040603050506020204" pitchFamily="18" charset="0"/>
              </a:rPr>
              <a:t>tính</a:t>
            </a:r>
            <a:r>
              <a:rPr lang="en-US" altLang="en-US" sz="3200" dirty="0">
                <a:latin typeface="UTM Androgyne" panose="02040603050506020204" pitchFamily="18" charset="0"/>
                <a:cs typeface="Times New Roman" panose="02020603050405020304" pitchFamily="18" charset="0"/>
              </a:rPr>
              <a:t>, ta </a:t>
            </a:r>
            <a:r>
              <a:rPr lang="en-US" altLang="en-US" sz="3200" dirty="0" err="1">
                <a:latin typeface="UTM Androgyne" panose="02040603050506020204" pitchFamily="18" charset="0"/>
                <a:cs typeface="Times New Roman" panose="02020603050405020304" pitchFamily="18" charset="0"/>
              </a:rPr>
              <a:t>phải</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thực</a:t>
            </a:r>
            <a:r>
              <a:rPr lang="en-US" altLang="en-US" sz="3200" dirty="0">
                <a:latin typeface="UTM Androgyne" panose="02040603050506020204" pitchFamily="18" charset="0"/>
                <a:cs typeface="Times New Roman" panose="02020603050405020304" pitchFamily="18" charset="0"/>
              </a:rPr>
              <a:t> </a:t>
            </a:r>
            <a:r>
              <a:rPr lang="en-US" altLang="en-US" sz="3200" dirty="0" err="1">
                <a:latin typeface="UTM Androgyne" panose="02040603050506020204" pitchFamily="18" charset="0"/>
                <a:cs typeface="Times New Roman" panose="02020603050405020304" pitchFamily="18" charset="0"/>
              </a:rPr>
              <a:t>hiện</a:t>
            </a:r>
            <a:r>
              <a:rPr lang="en-US" altLang="en-US" sz="3200" dirty="0">
                <a:latin typeface="UTM Androgyne" panose="02040603050506020204" pitchFamily="18" charset="0"/>
                <a:cs typeface="Times New Roman" panose="02020603050405020304" pitchFamily="18" charset="0"/>
              </a:rPr>
              <a:t> qua </a:t>
            </a:r>
            <a:r>
              <a:rPr lang="en-US" altLang="en-US" sz="3200" b="1" i="1" dirty="0">
                <a:solidFill>
                  <a:srgbClr val="800000"/>
                </a:solidFill>
                <a:latin typeface="UTM Androgyne" panose="02040603050506020204" pitchFamily="18" charset="0"/>
                <a:cs typeface="Times New Roman" panose="02020603050405020304" pitchFamily="18" charset="0"/>
              </a:rPr>
              <a:t>4 </a:t>
            </a:r>
            <a:r>
              <a:rPr lang="en-US" altLang="en-US" sz="3200" b="1" i="1" dirty="0" err="1">
                <a:solidFill>
                  <a:srgbClr val="800000"/>
                </a:solidFill>
                <a:latin typeface="UTM Androgyne" panose="02040603050506020204" pitchFamily="18" charset="0"/>
                <a:cs typeface="Times New Roman" panose="02020603050405020304" pitchFamily="18" charset="0"/>
              </a:rPr>
              <a:t>bước</a:t>
            </a:r>
            <a:r>
              <a:rPr lang="en-US" altLang="en-US" sz="3200" i="1" dirty="0">
                <a:latin typeface="UTM Androgyne" panose="02040603050506020204" pitchFamily="18" charset="0"/>
                <a:cs typeface="Times New Roman" panose="02020603050405020304" pitchFamily="18" charset="0"/>
              </a:rPr>
              <a:t> </a:t>
            </a:r>
            <a:r>
              <a:rPr lang="en-US" altLang="en-US" sz="3200" b="1" i="1" dirty="0">
                <a:latin typeface="UTM Androgyne" panose="02040603050506020204" pitchFamily="18" charset="0"/>
                <a:cs typeface="Times New Roman" panose="02020603050405020304" pitchFamily="18" charset="0"/>
              </a:rPr>
              <a:t>:</a:t>
            </a:r>
            <a:endParaRPr lang="vi-VN" altLang="en-US" sz="3200" b="1" i="1" dirty="0">
              <a:cs typeface="Times New Roman" panose="02020603050405020304" pitchFamily="18" charset="0"/>
            </a:endParaRPr>
          </a:p>
        </p:txBody>
      </p:sp>
      <p:pic>
        <p:nvPicPr>
          <p:cNvPr id="22" name="Picture 8" descr="2 Bee Clipart, Bee Cards, Bee Pictures, Bee - Cartoon Bee - Png ..."/>
          <p:cNvPicPr>
            <a:picLocks noChangeAspect="1" noChangeArrowheads="1"/>
          </p:cNvPicPr>
          <p:nvPr/>
        </p:nvPicPr>
        <p:blipFill>
          <a:blip r:embed="rId4">
            <a:extLst>
              <a:ext uri="{28A0092B-C50C-407E-A947-70E740481C1C}">
                <a14:useLocalDpi xmlns:a14="http://schemas.microsoft.com/office/drawing/2010/main" val="0"/>
              </a:ext>
            </a:extLst>
          </a:blip>
          <a:srcRect l="11937" t="2536" r="11699" b="2444"/>
          <a:stretch>
            <a:fillRect/>
          </a:stretch>
        </p:blipFill>
        <p:spPr bwMode="auto">
          <a:xfrm>
            <a:off x="11224726" y="5249940"/>
            <a:ext cx="814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79" y="-71355"/>
            <a:ext cx="5877432" cy="1978074"/>
          </a:xfrm>
          <a:prstGeom prst="rect">
            <a:avLst/>
          </a:prstGeom>
        </p:spPr>
      </p:pic>
      <p:sp>
        <p:nvSpPr>
          <p:cNvPr id="2" name="TextBox 1"/>
          <p:cNvSpPr txBox="1"/>
          <p:nvPr/>
        </p:nvSpPr>
        <p:spPr>
          <a:xfrm>
            <a:off x="0" y="321589"/>
            <a:ext cx="5248656" cy="861774"/>
          </a:xfrm>
          <a:prstGeom prst="rect">
            <a:avLst/>
          </a:prstGeom>
          <a:noFill/>
        </p:spPr>
        <p:txBody>
          <a:bodyPr wrap="square" rtlCol="0">
            <a:spAutoFit/>
          </a:bodyPr>
          <a:lstStyle/>
          <a:p>
            <a:pPr algn="ctr"/>
            <a:r>
              <a:rPr lang="en-US" sz="5000" dirty="0" err="1">
                <a:solidFill>
                  <a:srgbClr val="FF0000"/>
                </a:solidFill>
                <a:latin typeface="UTM ViceroyJF" panose="02040603050506020204" pitchFamily="18" charset="0"/>
              </a:rPr>
              <a:t>Các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bước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thực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hiện</a:t>
            </a:r>
            <a:r>
              <a:rPr lang="en-US" sz="5000" dirty="0">
                <a:solidFill>
                  <a:srgbClr val="FF0000"/>
                </a:solidFill>
                <a:latin typeface="UTM ViceroyJF" panose="02040603050506020204" pitchFamily="18" charset="0"/>
              </a:rPr>
              <a:t>:</a:t>
            </a:r>
          </a:p>
        </p:txBody>
      </p:sp>
      <p:sp>
        <p:nvSpPr>
          <p:cNvPr id="25" name="Google Shape;117;p2"/>
          <p:cNvSpPr/>
          <p:nvPr/>
        </p:nvSpPr>
        <p:spPr>
          <a:xfrm>
            <a:off x="3115828" y="1425736"/>
            <a:ext cx="8962390" cy="1535461"/>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grpSp>
        <p:nvGrpSpPr>
          <p:cNvPr id="66" name="Group 65"/>
          <p:cNvGrpSpPr/>
          <p:nvPr/>
        </p:nvGrpSpPr>
        <p:grpSpPr>
          <a:xfrm>
            <a:off x="1669541" y="1704826"/>
            <a:ext cx="376946" cy="5153173"/>
            <a:chOff x="1374772" y="1213680"/>
            <a:chExt cx="274322" cy="5187394"/>
          </a:xfrm>
        </p:grpSpPr>
        <p:sp>
          <p:nvSpPr>
            <p:cNvPr id="67" name="Pentagon 21"/>
            <p:cNvSpPr/>
            <p:nvPr/>
          </p:nvSpPr>
          <p:spPr>
            <a:xfrm rot="5400000">
              <a:off x="1103752" y="5857228"/>
              <a:ext cx="814866" cy="272825"/>
            </a:xfrm>
            <a:prstGeom prst="homePlate">
              <a:avLst>
                <a:gd name="adj" fmla="val 281623"/>
              </a:avLst>
            </a:prstGeom>
            <a:gradFill flip="none" rotWithShape="1">
              <a:gsLst>
                <a:gs pos="100000">
                  <a:srgbClr val="B88954"/>
                </a:gs>
                <a:gs pos="0">
                  <a:srgbClr val="E1C9AF"/>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68" name="Rectangle 5"/>
            <p:cNvSpPr/>
            <p:nvPr/>
          </p:nvSpPr>
          <p:spPr>
            <a:xfrm>
              <a:off x="1374774" y="2007666"/>
              <a:ext cx="273845" cy="3776859"/>
            </a:xfrm>
            <a:custGeom>
              <a:avLst/>
              <a:gdLst>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0 w 272825"/>
                <a:gd name="connsiteY4" fmla="*/ 0 h 3776662"/>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1 w 272825"/>
                <a:gd name="connsiteY4" fmla="*/ 3609974 h 3776662"/>
                <a:gd name="connsiteX5" fmla="*/ 0 w 272825"/>
                <a:gd name="connsiteY5" fmla="*/ 0 h 3776662"/>
                <a:gd name="connsiteX0" fmla="*/ 0 w 272825"/>
                <a:gd name="connsiteY0" fmla="*/ 0 h 3776662"/>
                <a:gd name="connsiteX1" fmla="*/ 272825 w 272825"/>
                <a:gd name="connsiteY1" fmla="*/ 0 h 3776662"/>
                <a:gd name="connsiteX2" fmla="*/ 272825 w 272825"/>
                <a:gd name="connsiteY2" fmla="*/ 3776662 h 3776662"/>
                <a:gd name="connsiteX3" fmla="*/ 57151 w 272825"/>
                <a:gd name="connsiteY3" fmla="*/ 3776661 h 3776662"/>
                <a:gd name="connsiteX4" fmla="*/ 0 w 272825"/>
                <a:gd name="connsiteY4" fmla="*/ 3776662 h 3776662"/>
                <a:gd name="connsiteX5" fmla="*/ 1 w 272825"/>
                <a:gd name="connsiteY5" fmla="*/ 3609974 h 3776662"/>
                <a:gd name="connsiteX6" fmla="*/ 0 w 272825"/>
                <a:gd name="connsiteY6"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57151 w 272825"/>
                <a:gd name="connsiteY4" fmla="*/ 3776661 h 3776662"/>
                <a:gd name="connsiteX5" fmla="*/ 0 w 272825"/>
                <a:gd name="connsiteY5" fmla="*/ 3776662 h 3776662"/>
                <a:gd name="connsiteX6" fmla="*/ 1 w 272825"/>
                <a:gd name="connsiteY6" fmla="*/ 3609974 h 3776662"/>
                <a:gd name="connsiteX7" fmla="*/ 0 w 272825"/>
                <a:gd name="connsiteY7"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107157 w 272825"/>
                <a:gd name="connsiteY4" fmla="*/ 3774280 h 3776662"/>
                <a:gd name="connsiteX5" fmla="*/ 57151 w 272825"/>
                <a:gd name="connsiteY5" fmla="*/ 3776661 h 3776662"/>
                <a:gd name="connsiteX6" fmla="*/ 0 w 272825"/>
                <a:gd name="connsiteY6" fmla="*/ 3776662 h 3776662"/>
                <a:gd name="connsiteX7" fmla="*/ 1 w 272825"/>
                <a:gd name="connsiteY7" fmla="*/ 3609974 h 3776662"/>
                <a:gd name="connsiteX8" fmla="*/ 0 w 272825"/>
                <a:gd name="connsiteY8" fmla="*/ 0 h 3776662"/>
                <a:gd name="connsiteX0" fmla="*/ 0 w 272825"/>
                <a:gd name="connsiteY0" fmla="*/ 0 h 3776662"/>
                <a:gd name="connsiteX1" fmla="*/ 272825 w 272825"/>
                <a:gd name="connsiteY1" fmla="*/ 0 h 3776662"/>
                <a:gd name="connsiteX2" fmla="*/ 272825 w 272825"/>
                <a:gd name="connsiteY2" fmla="*/ 3776662 h 3776662"/>
                <a:gd name="connsiteX3" fmla="*/ 221457 w 272825"/>
                <a:gd name="connsiteY3" fmla="*/ 3774280 h 3776662"/>
                <a:gd name="connsiteX4" fmla="*/ 166689 w 272825"/>
                <a:gd name="connsiteY4" fmla="*/ 3776661 h 3776662"/>
                <a:gd name="connsiteX5" fmla="*/ 107157 w 272825"/>
                <a:gd name="connsiteY5" fmla="*/ 3774280 h 3776662"/>
                <a:gd name="connsiteX6" fmla="*/ 57151 w 272825"/>
                <a:gd name="connsiteY6" fmla="*/ 3776661 h 3776662"/>
                <a:gd name="connsiteX7" fmla="*/ 0 w 272825"/>
                <a:gd name="connsiteY7" fmla="*/ 3776662 h 3776662"/>
                <a:gd name="connsiteX8" fmla="*/ 1 w 272825"/>
                <a:gd name="connsiteY8" fmla="*/ 3609974 h 3776662"/>
                <a:gd name="connsiteX9" fmla="*/ 0 w 272825"/>
                <a:gd name="connsiteY9" fmla="*/ 0 h 3776662"/>
                <a:gd name="connsiteX0" fmla="*/ 0 w 272825"/>
                <a:gd name="connsiteY0" fmla="*/ 0 h 3776662"/>
                <a:gd name="connsiteX1" fmla="*/ 272825 w 272825"/>
                <a:gd name="connsiteY1" fmla="*/ 0 h 3776662"/>
                <a:gd name="connsiteX2" fmla="*/ 272825 w 272825"/>
                <a:gd name="connsiteY2" fmla="*/ 3776662 h 3776662"/>
                <a:gd name="connsiteX3" fmla="*/ 252414 w 272825"/>
                <a:gd name="connsiteY3" fmla="*/ 3776661 h 3776662"/>
                <a:gd name="connsiteX4" fmla="*/ 221457 w 272825"/>
                <a:gd name="connsiteY4" fmla="*/ 3774280 h 3776662"/>
                <a:gd name="connsiteX5" fmla="*/ 166689 w 272825"/>
                <a:gd name="connsiteY5" fmla="*/ 3776661 h 3776662"/>
                <a:gd name="connsiteX6" fmla="*/ 107157 w 272825"/>
                <a:gd name="connsiteY6" fmla="*/ 3774280 h 3776662"/>
                <a:gd name="connsiteX7" fmla="*/ 57151 w 272825"/>
                <a:gd name="connsiteY7" fmla="*/ 3776661 h 3776662"/>
                <a:gd name="connsiteX8" fmla="*/ 0 w 272825"/>
                <a:gd name="connsiteY8" fmla="*/ 3776662 h 3776662"/>
                <a:gd name="connsiteX9" fmla="*/ 1 w 272825"/>
                <a:gd name="connsiteY9" fmla="*/ 3609974 h 3776662"/>
                <a:gd name="connsiteX10" fmla="*/ 0 w 272825"/>
                <a:gd name="connsiteY10" fmla="*/ 0 h 3776662"/>
                <a:gd name="connsiteX0" fmla="*/ 0 w 273845"/>
                <a:gd name="connsiteY0" fmla="*/ 0 h 3776662"/>
                <a:gd name="connsiteX1" fmla="*/ 272825 w 273845"/>
                <a:gd name="connsiteY1" fmla="*/ 0 h 3776662"/>
                <a:gd name="connsiteX2" fmla="*/ 273845 w 273845"/>
                <a:gd name="connsiteY2" fmla="*/ 3581399 h 3776662"/>
                <a:gd name="connsiteX3" fmla="*/ 272825 w 273845"/>
                <a:gd name="connsiteY3" fmla="*/ 3776662 h 3776662"/>
                <a:gd name="connsiteX4" fmla="*/ 252414 w 273845"/>
                <a:gd name="connsiteY4" fmla="*/ 3776661 h 3776662"/>
                <a:gd name="connsiteX5" fmla="*/ 221457 w 273845"/>
                <a:gd name="connsiteY5" fmla="*/ 3774280 h 3776662"/>
                <a:gd name="connsiteX6" fmla="*/ 166689 w 273845"/>
                <a:gd name="connsiteY6" fmla="*/ 3776661 h 3776662"/>
                <a:gd name="connsiteX7" fmla="*/ 107157 w 273845"/>
                <a:gd name="connsiteY7" fmla="*/ 3774280 h 3776662"/>
                <a:gd name="connsiteX8" fmla="*/ 57151 w 273845"/>
                <a:gd name="connsiteY8" fmla="*/ 3776661 h 3776662"/>
                <a:gd name="connsiteX9" fmla="*/ 0 w 273845"/>
                <a:gd name="connsiteY9" fmla="*/ 3776662 h 3776662"/>
                <a:gd name="connsiteX10" fmla="*/ 1 w 273845"/>
                <a:gd name="connsiteY10" fmla="*/ 3609974 h 3776662"/>
                <a:gd name="connsiteX11" fmla="*/ 0 w 273845"/>
                <a:gd name="connsiteY11" fmla="*/ 0 h 3776662"/>
                <a:gd name="connsiteX0" fmla="*/ 0 w 273845"/>
                <a:gd name="connsiteY0" fmla="*/ 0 h 3776662"/>
                <a:gd name="connsiteX1" fmla="*/ 272825 w 273845"/>
                <a:gd name="connsiteY1" fmla="*/ 0 h 3776662"/>
                <a:gd name="connsiteX2" fmla="*/ 273845 w 273845"/>
                <a:gd name="connsiteY2" fmla="*/ 3581399 h 3776662"/>
                <a:gd name="connsiteX3" fmla="*/ 252414 w 273845"/>
                <a:gd name="connsiteY3" fmla="*/ 3776661 h 3776662"/>
                <a:gd name="connsiteX4" fmla="*/ 221457 w 273845"/>
                <a:gd name="connsiteY4" fmla="*/ 3774280 h 3776662"/>
                <a:gd name="connsiteX5" fmla="*/ 166689 w 273845"/>
                <a:gd name="connsiteY5" fmla="*/ 3776661 h 3776662"/>
                <a:gd name="connsiteX6" fmla="*/ 107157 w 273845"/>
                <a:gd name="connsiteY6" fmla="*/ 3774280 h 3776662"/>
                <a:gd name="connsiteX7" fmla="*/ 57151 w 273845"/>
                <a:gd name="connsiteY7" fmla="*/ 3776661 h 3776662"/>
                <a:gd name="connsiteX8" fmla="*/ 0 w 273845"/>
                <a:gd name="connsiteY8" fmla="*/ 3776662 h 3776662"/>
                <a:gd name="connsiteX9" fmla="*/ 1 w 273845"/>
                <a:gd name="connsiteY9" fmla="*/ 3609974 h 3776662"/>
                <a:gd name="connsiteX10" fmla="*/ 0 w 273845"/>
                <a:gd name="connsiteY10" fmla="*/ 0 h 3776662"/>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7157 w 273845"/>
                <a:gd name="connsiteY6" fmla="*/ 3774280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0032 w 273845"/>
                <a:gd name="connsiteY3" fmla="*/ 3695699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5" h="3776859">
                  <a:moveTo>
                    <a:pt x="0" y="0"/>
                  </a:moveTo>
                  <a:lnTo>
                    <a:pt x="272825" y="0"/>
                  </a:lnTo>
                  <a:lnTo>
                    <a:pt x="273845" y="3581399"/>
                  </a:lnTo>
                  <a:cubicBezTo>
                    <a:pt x="269876" y="3659980"/>
                    <a:pt x="258763" y="3688555"/>
                    <a:pt x="245270" y="3702843"/>
                  </a:cubicBezTo>
                  <a:cubicBezTo>
                    <a:pt x="228204" y="3675061"/>
                    <a:pt x="236936" y="3619101"/>
                    <a:pt x="223839" y="3631404"/>
                  </a:cubicBezTo>
                  <a:cubicBezTo>
                    <a:pt x="210742" y="3643707"/>
                    <a:pt x="186533" y="3771105"/>
                    <a:pt x="166689" y="3776661"/>
                  </a:cubicBezTo>
                  <a:cubicBezTo>
                    <a:pt x="146845" y="3782217"/>
                    <a:pt x="123032" y="3669109"/>
                    <a:pt x="104776" y="3664743"/>
                  </a:cubicBezTo>
                  <a:cubicBezTo>
                    <a:pt x="86520" y="3660377"/>
                    <a:pt x="74614" y="3759595"/>
                    <a:pt x="57151" y="3750467"/>
                  </a:cubicBezTo>
                  <a:cubicBezTo>
                    <a:pt x="28576" y="3725068"/>
                    <a:pt x="9527" y="3661568"/>
                    <a:pt x="1" y="3609974"/>
                  </a:cubicBezTo>
                  <a:cubicBezTo>
                    <a:pt x="1" y="2406649"/>
                    <a:pt x="0" y="1203325"/>
                    <a:pt x="0" y="0"/>
                  </a:cubicBezTo>
                  <a:close/>
                </a:path>
              </a:pathLst>
            </a:custGeom>
            <a:gradFill flip="none" rotWithShape="1">
              <a:gsLst>
                <a:gs pos="83000">
                  <a:schemeClr val="tx2"/>
                </a:gs>
                <a:gs pos="82000">
                  <a:schemeClr val="tx2"/>
                </a:gs>
                <a:gs pos="34000">
                  <a:schemeClr val="tx2">
                    <a:lumMod val="75000"/>
                  </a:schemeClr>
                </a:gs>
                <a:gs pos="0">
                  <a:schemeClr val="tx2"/>
                </a:gs>
                <a:gs pos="38000">
                  <a:schemeClr val="tx2"/>
                </a:gs>
                <a:gs pos="100000">
                  <a:schemeClr val="tx2"/>
                </a:gs>
              </a:gsLst>
              <a:lin ang="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69" name="Rectangle 23"/>
            <p:cNvSpPr/>
            <p:nvPr/>
          </p:nvSpPr>
          <p:spPr>
            <a:xfrm>
              <a:off x="1374774" y="1417118"/>
              <a:ext cx="272825" cy="590550"/>
            </a:xfrm>
            <a:prstGeom prst="rect">
              <a:avLst/>
            </a:prstGeom>
            <a:gradFill flip="none" rotWithShape="1">
              <a:gsLst>
                <a:gs pos="0">
                  <a:schemeClr val="bg1">
                    <a:lumMod val="75000"/>
                  </a:schemeClr>
                </a:gs>
                <a:gs pos="27000">
                  <a:srgbClr val="F2F2F2">
                    <a:lumMod val="0"/>
                    <a:lumOff val="100000"/>
                  </a:srgbClr>
                </a:gs>
                <a:gs pos="100000">
                  <a:schemeClr val="bg1">
                    <a:lumMod val="50000"/>
                  </a:schemeClr>
                </a:gs>
              </a:gsLst>
              <a:lin ang="108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70" name="Rectangle 24"/>
            <p:cNvSpPr/>
            <p:nvPr/>
          </p:nvSpPr>
          <p:spPr>
            <a:xfrm>
              <a:off x="1404710" y="1213680"/>
              <a:ext cx="212954" cy="203438"/>
            </a:xfrm>
            <a:prstGeom prst="rect">
              <a:avLst/>
            </a:prstGeom>
            <a:solidFill>
              <a:schemeClr val="tx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71" name="Freeform 25"/>
            <p:cNvSpPr/>
            <p:nvPr/>
          </p:nvSpPr>
          <p:spPr>
            <a:xfrm rot="5400000">
              <a:off x="1396885" y="6250198"/>
              <a:ext cx="228600" cy="73152"/>
            </a:xfrm>
            <a:custGeom>
              <a:avLst/>
              <a:gdLst>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44" h="70612">
                  <a:moveTo>
                    <a:pt x="0" y="35306"/>
                  </a:moveTo>
                  <a:cubicBezTo>
                    <a:pt x="1521" y="15316"/>
                    <a:pt x="12805" y="4576"/>
                    <a:pt x="27685" y="0"/>
                  </a:cubicBezTo>
                  <a:lnTo>
                    <a:pt x="226544" y="35306"/>
                  </a:lnTo>
                  <a:lnTo>
                    <a:pt x="27685" y="70612"/>
                  </a:lnTo>
                  <a:cubicBezTo>
                    <a:pt x="11264" y="65009"/>
                    <a:pt x="1007" y="52726"/>
                    <a:pt x="0" y="35306"/>
                  </a:cubicBezTo>
                  <a:close/>
                </a:path>
              </a:pathLst>
            </a:custGeom>
            <a:solidFill>
              <a:srgbClr val="4C504C"/>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cxnSp>
          <p:nvCxnSpPr>
            <p:cNvPr id="72" name="Straight Connector 26"/>
            <p:cNvCxnSpPr/>
            <p:nvPr/>
          </p:nvCxnSpPr>
          <p:spPr>
            <a:xfrm>
              <a:off x="1374774" y="148664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3" name="Straight Connector 27"/>
            <p:cNvCxnSpPr/>
            <p:nvPr/>
          </p:nvCxnSpPr>
          <p:spPr>
            <a:xfrm>
              <a:off x="1374774" y="1562425"/>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4" name="Straight Connector 28"/>
            <p:cNvCxnSpPr/>
            <p:nvPr/>
          </p:nvCxnSpPr>
          <p:spPr>
            <a:xfrm>
              <a:off x="1374774" y="1638202"/>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5" name="Straight Connector 29"/>
            <p:cNvCxnSpPr/>
            <p:nvPr/>
          </p:nvCxnSpPr>
          <p:spPr>
            <a:xfrm>
              <a:off x="1374774" y="1713979"/>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6" name="Straight Connector 30"/>
            <p:cNvCxnSpPr/>
            <p:nvPr/>
          </p:nvCxnSpPr>
          <p:spPr>
            <a:xfrm>
              <a:off x="1374774" y="1789756"/>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1374774" y="1865533"/>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374774" y="194130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grpSp>
      <p:grpSp>
        <p:nvGrpSpPr>
          <p:cNvPr id="79" name="组合 17"/>
          <p:cNvGrpSpPr/>
          <p:nvPr/>
        </p:nvGrpSpPr>
        <p:grpSpPr>
          <a:xfrm>
            <a:off x="1720562" y="2925875"/>
            <a:ext cx="2051962" cy="778910"/>
            <a:chOff x="1912730" y="2317037"/>
            <a:chExt cx="3548496" cy="778910"/>
          </a:xfrm>
        </p:grpSpPr>
        <p:sp>
          <p:nvSpPr>
            <p:cNvPr id="80" name="Trapezoid 8"/>
            <p:cNvSpPr/>
            <p:nvPr/>
          </p:nvSpPr>
          <p:spPr>
            <a:xfrm rot="16200000">
              <a:off x="1594832" y="2634935"/>
              <a:ext cx="695326" cy="59529"/>
            </a:xfrm>
            <a:prstGeom prst="trapezoid">
              <a:avLst>
                <a:gd name="adj" fmla="val 69837"/>
              </a:avLst>
            </a:prstGeom>
            <a:solidFill>
              <a:schemeClr val="accent3">
                <a:lumMod val="50000"/>
              </a:schemeClr>
            </a:solidFill>
            <a:ln w="3175">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81" name="Pentagon 9"/>
            <p:cNvSpPr/>
            <p:nvPr/>
          </p:nvSpPr>
          <p:spPr>
            <a:xfrm>
              <a:off x="1950470" y="2471063"/>
              <a:ext cx="3510756" cy="607219"/>
            </a:xfrm>
            <a:prstGeom prst="homePlate">
              <a:avLst>
                <a:gd name="adj" fmla="val 36274"/>
              </a:avLst>
            </a:prstGeom>
            <a:solidFill>
              <a:srgbClr val="EB4675"/>
            </a:solidFill>
            <a:ln>
              <a:noFill/>
            </a:ln>
            <a:effectLst>
              <a:outerShdw blurRad="635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82" name="TextBox 38"/>
            <p:cNvSpPr txBox="1"/>
            <p:nvPr/>
          </p:nvSpPr>
          <p:spPr>
            <a:xfrm>
              <a:off x="1972257" y="2483042"/>
              <a:ext cx="1879041" cy="523220"/>
            </a:xfrm>
            <a:prstGeom prst="rect">
              <a:avLst/>
            </a:prstGeom>
            <a:noFill/>
            <a:effectLst/>
            <a:scene3d>
              <a:camera prst="orthographicFront"/>
              <a:lightRig rig="threePt" dir="t"/>
            </a:scene3d>
            <a:sp3d>
              <a:bevelT/>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chemeClr val="bg1"/>
                  </a:solidFill>
                  <a:latin typeface="Arial" panose="020B0604020202020204" pitchFamily="34" charset="0"/>
                  <a:cs typeface="Arial" panose="020B0604020202020204" pitchFamily="34" charset="0"/>
                </a:rPr>
                <a:t>1: </a:t>
              </a:r>
              <a:r>
                <a:rPr lang="en-US" sz="2800" b="1" dirty="0" err="1">
                  <a:solidFill>
                    <a:schemeClr val="bg1"/>
                  </a:solidFill>
                  <a:latin typeface="Arial" panose="020B0604020202020204" pitchFamily="34" charset="0"/>
                  <a:cs typeface="Arial" panose="020B0604020202020204" pitchFamily="34" charset="0"/>
                </a:rPr>
                <a:t>Bước</a:t>
              </a:r>
              <a:r>
                <a:rPr lang="en-US" sz="2800" b="1" dirty="0">
                  <a:solidFill>
                    <a:schemeClr val="bg1"/>
                  </a:solidFill>
                  <a:latin typeface="Arial" panose="020B0604020202020204" pitchFamily="34" charset="0"/>
                  <a:cs typeface="Arial" panose="020B0604020202020204" pitchFamily="34" charset="0"/>
                </a:rPr>
                <a:t> 1</a:t>
              </a:r>
            </a:p>
          </p:txBody>
        </p:sp>
        <p:sp>
          <p:nvSpPr>
            <p:cNvPr id="83" name="文本框 21"/>
            <p:cNvSpPr txBox="1"/>
            <p:nvPr/>
          </p:nvSpPr>
          <p:spPr>
            <a:xfrm>
              <a:off x="2416827" y="2388061"/>
              <a:ext cx="184731" cy="707886"/>
            </a:xfrm>
            <a:prstGeom prst="rect">
              <a:avLst/>
            </a:prstGeom>
            <a:noFill/>
            <a:effectLst/>
            <a:scene3d>
              <a:camera prst="orthographicFront"/>
              <a:lightRig rig="threePt" dir="t"/>
            </a:scene3d>
            <a:sp3d>
              <a:bevelT/>
            </a:sp3d>
          </p:spPr>
          <p:txBody>
            <a:bodyPr wrap="none" rtlCol="0">
              <a:spAutoFit/>
            </a:bodyPr>
            <a:lstStyle/>
            <a:p>
              <a:endParaRPr lang="en-US" altLang="zh-CN" sz="4000" b="1" dirty="0">
                <a:solidFill>
                  <a:schemeClr val="bg1"/>
                </a:solidFill>
                <a:latin typeface="Arial" panose="020B0604020202020204" pitchFamily="34" charset="0"/>
                <a:ea typeface="方正粗谭黑简体" panose="02000000000000000000" pitchFamily="2" charset="-122"/>
                <a:cs typeface="Arial" panose="020B0604020202020204" pitchFamily="34" charset="0"/>
              </a:endParaRPr>
            </a:p>
          </p:txBody>
        </p:sp>
      </p:grpSp>
      <p:grpSp>
        <p:nvGrpSpPr>
          <p:cNvPr id="84" name="组合 22"/>
          <p:cNvGrpSpPr/>
          <p:nvPr/>
        </p:nvGrpSpPr>
        <p:grpSpPr>
          <a:xfrm>
            <a:off x="1740831" y="3819266"/>
            <a:ext cx="2030138" cy="748252"/>
            <a:chOff x="1912729" y="3219336"/>
            <a:chExt cx="3510756" cy="748252"/>
          </a:xfrm>
        </p:grpSpPr>
        <p:sp>
          <p:nvSpPr>
            <p:cNvPr id="85" name="Trapezoid 7"/>
            <p:cNvSpPr/>
            <p:nvPr/>
          </p:nvSpPr>
          <p:spPr>
            <a:xfrm rot="16200000">
              <a:off x="1594832" y="3537234"/>
              <a:ext cx="695326" cy="59529"/>
            </a:xfrm>
            <a:prstGeom prst="trapezoid">
              <a:avLst>
                <a:gd name="adj" fmla="val 69837"/>
              </a:avLst>
            </a:prstGeom>
            <a:solidFill>
              <a:schemeClr val="accent4">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86" name="Pentagon 10"/>
            <p:cNvSpPr/>
            <p:nvPr/>
          </p:nvSpPr>
          <p:spPr>
            <a:xfrm>
              <a:off x="1912729" y="3262198"/>
              <a:ext cx="3510756" cy="607219"/>
            </a:xfrm>
            <a:prstGeom prst="homePlate">
              <a:avLst>
                <a:gd name="adj" fmla="val 36274"/>
              </a:avLst>
            </a:prstGeom>
            <a:solidFill>
              <a:srgbClr val="FFC000"/>
            </a:solidFill>
            <a:ln>
              <a:noFill/>
            </a:ln>
            <a:effectLst>
              <a:outerShdw blurRad="635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87" name="TextBox 191"/>
            <p:cNvSpPr txBox="1"/>
            <p:nvPr/>
          </p:nvSpPr>
          <p:spPr>
            <a:xfrm>
              <a:off x="1972257" y="3303861"/>
              <a:ext cx="1879041" cy="523220"/>
            </a:xfrm>
            <a:prstGeom prst="rect">
              <a:avLst/>
            </a:prstGeom>
            <a:noFill/>
            <a:effectLst/>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chemeClr val="bg1"/>
                  </a:solidFill>
                  <a:latin typeface="Arial" panose="020B0604020202020204" pitchFamily="34" charset="0"/>
                  <a:cs typeface="Arial" panose="020B0604020202020204" pitchFamily="34" charset="0"/>
                </a:rPr>
                <a:t>2: </a:t>
              </a:r>
              <a:r>
                <a:rPr lang="en-US" sz="2800" b="1" dirty="0" err="1">
                  <a:solidFill>
                    <a:schemeClr val="bg1"/>
                  </a:solidFill>
                  <a:latin typeface="Arial" panose="020B0604020202020204" pitchFamily="34" charset="0"/>
                  <a:cs typeface="Arial" panose="020B0604020202020204" pitchFamily="34" charset="0"/>
                </a:rPr>
                <a:t>Bước</a:t>
              </a:r>
              <a:r>
                <a:rPr lang="en-US" sz="2800" b="1" dirty="0">
                  <a:solidFill>
                    <a:schemeClr val="bg1"/>
                  </a:solidFill>
                  <a:latin typeface="Arial" panose="020B0604020202020204" pitchFamily="34" charset="0"/>
                  <a:cs typeface="Arial" panose="020B0604020202020204" pitchFamily="34" charset="0"/>
                </a:rPr>
                <a:t> 2</a:t>
              </a:r>
            </a:p>
          </p:txBody>
        </p:sp>
        <p:sp>
          <p:nvSpPr>
            <p:cNvPr id="88" name="文本框 26"/>
            <p:cNvSpPr txBox="1"/>
            <p:nvPr/>
          </p:nvSpPr>
          <p:spPr>
            <a:xfrm>
              <a:off x="2416827" y="3259702"/>
              <a:ext cx="184731" cy="707886"/>
            </a:xfrm>
            <a:prstGeom prst="rect">
              <a:avLst/>
            </a:prstGeom>
            <a:noFill/>
            <a:effectLst/>
          </p:spPr>
          <p:txBody>
            <a:bodyPr wrap="none" rtlCol="0">
              <a:spAutoFit/>
            </a:bodyPr>
            <a:lstStyle/>
            <a:p>
              <a:endParaRPr lang="en-US" altLang="zh-CN" sz="4000" b="1" dirty="0">
                <a:solidFill>
                  <a:schemeClr val="bg1"/>
                </a:solidFill>
                <a:latin typeface="Arial" panose="020B0604020202020204" pitchFamily="34" charset="0"/>
                <a:ea typeface="方正粗谭黑简体" panose="02000000000000000000" pitchFamily="2" charset="-122"/>
                <a:cs typeface="Arial" panose="020B0604020202020204" pitchFamily="34" charset="0"/>
              </a:endParaRPr>
            </a:p>
          </p:txBody>
        </p:sp>
      </p:grpSp>
      <p:grpSp>
        <p:nvGrpSpPr>
          <p:cNvPr id="89" name="组合 27"/>
          <p:cNvGrpSpPr/>
          <p:nvPr/>
        </p:nvGrpSpPr>
        <p:grpSpPr>
          <a:xfrm>
            <a:off x="1740832" y="4721529"/>
            <a:ext cx="2321498" cy="771608"/>
            <a:chOff x="1912729" y="4121635"/>
            <a:chExt cx="3510756" cy="771608"/>
          </a:xfrm>
        </p:grpSpPr>
        <p:sp>
          <p:nvSpPr>
            <p:cNvPr id="90" name="Trapezoid 6"/>
            <p:cNvSpPr/>
            <p:nvPr/>
          </p:nvSpPr>
          <p:spPr>
            <a:xfrm rot="16200000">
              <a:off x="1594832" y="4439533"/>
              <a:ext cx="695326" cy="59529"/>
            </a:xfrm>
            <a:prstGeom prst="trapezoid">
              <a:avLst>
                <a:gd name="adj" fmla="val 69837"/>
              </a:avLst>
            </a:prstGeom>
            <a:solidFill>
              <a:schemeClr val="accent5">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91" name="Pentagon 11"/>
            <p:cNvSpPr/>
            <p:nvPr/>
          </p:nvSpPr>
          <p:spPr>
            <a:xfrm>
              <a:off x="1912729" y="4164497"/>
              <a:ext cx="3510756" cy="607219"/>
            </a:xfrm>
            <a:prstGeom prst="homePlate">
              <a:avLst>
                <a:gd name="adj" fmla="val 36274"/>
              </a:avLst>
            </a:prstGeom>
            <a:solidFill>
              <a:srgbClr val="74AC40"/>
            </a:solidFill>
            <a:ln>
              <a:noFill/>
            </a:ln>
            <a:effectLst>
              <a:outerShdw blurRad="635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a:latin typeface="Arial" panose="020B0604020202020204" pitchFamily="34" charset="0"/>
                <a:cs typeface="Arial" panose="020B0604020202020204" pitchFamily="34" charset="0"/>
              </a:endParaRPr>
            </a:p>
          </p:txBody>
        </p:sp>
        <p:sp>
          <p:nvSpPr>
            <p:cNvPr id="92" name="TextBox 192"/>
            <p:cNvSpPr txBox="1"/>
            <p:nvPr/>
          </p:nvSpPr>
          <p:spPr>
            <a:xfrm>
              <a:off x="1972257" y="4206327"/>
              <a:ext cx="1879041" cy="523220"/>
            </a:xfrm>
            <a:prstGeom prst="rect">
              <a:avLst/>
            </a:prstGeom>
            <a:noFill/>
            <a:effectLst/>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chemeClr val="bg1"/>
                  </a:solidFill>
                  <a:latin typeface="Arial" panose="020B0604020202020204" pitchFamily="34" charset="0"/>
                  <a:cs typeface="Arial" panose="020B0604020202020204" pitchFamily="34" charset="0"/>
                </a:rPr>
                <a:t>3: </a:t>
              </a:r>
              <a:r>
                <a:rPr lang="en-US" sz="2800" b="1" dirty="0" err="1">
                  <a:solidFill>
                    <a:schemeClr val="bg1"/>
                  </a:solidFill>
                  <a:latin typeface="Arial" panose="020B0604020202020204" pitchFamily="34" charset="0"/>
                  <a:cs typeface="Arial" panose="020B0604020202020204" pitchFamily="34" charset="0"/>
                </a:rPr>
                <a:t>Bước</a:t>
              </a:r>
              <a:r>
                <a:rPr lang="en-US" sz="2800" b="1" dirty="0">
                  <a:solidFill>
                    <a:schemeClr val="bg1"/>
                  </a:solidFill>
                  <a:latin typeface="Arial" panose="020B0604020202020204" pitchFamily="34" charset="0"/>
                  <a:cs typeface="Arial" panose="020B0604020202020204" pitchFamily="34" charset="0"/>
                </a:rPr>
                <a:t> 3</a:t>
              </a:r>
            </a:p>
          </p:txBody>
        </p:sp>
        <p:sp>
          <p:nvSpPr>
            <p:cNvPr id="93" name="文本框 31"/>
            <p:cNvSpPr txBox="1"/>
            <p:nvPr/>
          </p:nvSpPr>
          <p:spPr>
            <a:xfrm>
              <a:off x="2416827" y="4185357"/>
              <a:ext cx="184731" cy="707886"/>
            </a:xfrm>
            <a:prstGeom prst="rect">
              <a:avLst/>
            </a:prstGeom>
            <a:noFill/>
            <a:effectLst/>
          </p:spPr>
          <p:txBody>
            <a:bodyPr wrap="none" rtlCol="0">
              <a:spAutoFit/>
            </a:bodyPr>
            <a:lstStyle/>
            <a:p>
              <a:endParaRPr lang="en-US" altLang="zh-CN" sz="4000" b="1" dirty="0">
                <a:solidFill>
                  <a:schemeClr val="bg1"/>
                </a:solidFill>
                <a:latin typeface="Arial" panose="020B0604020202020204" pitchFamily="34" charset="0"/>
                <a:ea typeface="方正粗谭黑简体" panose="02000000000000000000" pitchFamily="2" charset="-122"/>
                <a:cs typeface="Arial" panose="020B0604020202020204" pitchFamily="34" charset="0"/>
              </a:endParaRPr>
            </a:p>
          </p:txBody>
        </p:sp>
      </p:grpSp>
      <p:grpSp>
        <p:nvGrpSpPr>
          <p:cNvPr id="94" name="组合 32"/>
          <p:cNvGrpSpPr/>
          <p:nvPr/>
        </p:nvGrpSpPr>
        <p:grpSpPr>
          <a:xfrm>
            <a:off x="1740831" y="5623827"/>
            <a:ext cx="2321498" cy="695326"/>
            <a:chOff x="1912729" y="5023933"/>
            <a:chExt cx="3510756" cy="695326"/>
          </a:xfrm>
          <a:solidFill>
            <a:schemeClr val="accent1">
              <a:lumMod val="75000"/>
            </a:schemeClr>
          </a:solidFill>
        </p:grpSpPr>
        <p:sp>
          <p:nvSpPr>
            <p:cNvPr id="95" name="Trapezoid 5"/>
            <p:cNvSpPr/>
            <p:nvPr/>
          </p:nvSpPr>
          <p:spPr>
            <a:xfrm rot="16200000">
              <a:off x="1594832" y="5341831"/>
              <a:ext cx="695326" cy="59529"/>
            </a:xfrm>
            <a:prstGeom prst="trapezoid">
              <a:avLst>
                <a:gd name="adj" fmla="val 69837"/>
              </a:avLst>
            </a:prstGeom>
            <a:grpFill/>
            <a:ln w="3175">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96" name="Pentagon 12"/>
            <p:cNvSpPr/>
            <p:nvPr/>
          </p:nvSpPr>
          <p:spPr>
            <a:xfrm>
              <a:off x="1912729" y="5066795"/>
              <a:ext cx="3510756" cy="607219"/>
            </a:xfrm>
            <a:prstGeom prst="homePlate">
              <a:avLst>
                <a:gd name="adj" fmla="val 36274"/>
              </a:avLst>
            </a:prstGeom>
            <a:grpFill/>
            <a:ln>
              <a:noFill/>
            </a:ln>
            <a:effectLst>
              <a:outerShdw blurRad="635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97" name="TextBox 193"/>
            <p:cNvSpPr txBox="1"/>
            <p:nvPr/>
          </p:nvSpPr>
          <p:spPr>
            <a:xfrm>
              <a:off x="1972257" y="5108794"/>
              <a:ext cx="1879041" cy="523220"/>
            </a:xfrm>
            <a:prstGeom prst="rect">
              <a:avLst/>
            </a:prstGeom>
            <a:noFill/>
            <a:effectLst/>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chemeClr val="bg1"/>
                  </a:solidFill>
                  <a:latin typeface="Arial" panose="020B0604020202020204" pitchFamily="34" charset="0"/>
                  <a:cs typeface="Arial" panose="020B0604020202020204" pitchFamily="34" charset="0"/>
                </a:rPr>
                <a:t>4: </a:t>
              </a:r>
              <a:r>
                <a:rPr lang="en-US" sz="2800" b="1" dirty="0" err="1">
                  <a:solidFill>
                    <a:schemeClr val="bg1"/>
                  </a:solidFill>
                  <a:latin typeface="Arial" panose="020B0604020202020204" pitchFamily="34" charset="0"/>
                  <a:cs typeface="Arial" panose="020B0604020202020204" pitchFamily="34" charset="0"/>
                </a:rPr>
                <a:t>Bước</a:t>
              </a:r>
              <a:r>
                <a:rPr lang="en-US" sz="2800" b="1" dirty="0">
                  <a:solidFill>
                    <a:schemeClr val="bg1"/>
                  </a:solidFill>
                  <a:latin typeface="Arial" panose="020B0604020202020204" pitchFamily="34" charset="0"/>
                  <a:cs typeface="Arial" panose="020B0604020202020204" pitchFamily="34" charset="0"/>
                </a:rPr>
                <a:t> 4</a:t>
              </a:r>
            </a:p>
          </p:txBody>
        </p:sp>
      </p:grpSp>
      <p:sp>
        <p:nvSpPr>
          <p:cNvPr id="98" name="Chevron 97"/>
          <p:cNvSpPr/>
          <p:nvPr/>
        </p:nvSpPr>
        <p:spPr>
          <a:xfrm>
            <a:off x="3716185" y="3136795"/>
            <a:ext cx="4526029" cy="607219"/>
          </a:xfrm>
          <a:prstGeom prst="chevron">
            <a:avLst>
              <a:gd name="adj" fmla="val 36310"/>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Chevron 98"/>
          <p:cNvSpPr/>
          <p:nvPr/>
        </p:nvSpPr>
        <p:spPr>
          <a:xfrm>
            <a:off x="3716185" y="3934015"/>
            <a:ext cx="5233845" cy="607219"/>
          </a:xfrm>
          <a:prstGeom prst="chevron">
            <a:avLst>
              <a:gd name="adj" fmla="val 36310"/>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endParaRPr lang="en-US" altLang="en-US" sz="28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endParaRPr>
          </a:p>
        </p:txBody>
      </p:sp>
      <p:sp>
        <p:nvSpPr>
          <p:cNvPr id="100" name="Chevron 99"/>
          <p:cNvSpPr/>
          <p:nvPr/>
        </p:nvSpPr>
        <p:spPr>
          <a:xfrm>
            <a:off x="4062329" y="4770742"/>
            <a:ext cx="5464502" cy="607219"/>
          </a:xfrm>
          <a:prstGeom prst="chevron">
            <a:avLst>
              <a:gd name="adj" fmla="val 36310"/>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Chevron 100"/>
          <p:cNvSpPr/>
          <p:nvPr/>
        </p:nvSpPr>
        <p:spPr>
          <a:xfrm>
            <a:off x="4073218" y="5708688"/>
            <a:ext cx="6193852" cy="595871"/>
          </a:xfrm>
          <a:prstGeom prst="chevron">
            <a:avLst>
              <a:gd name="adj" fmla="val 36310"/>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TextBox 101"/>
          <p:cNvSpPr txBox="1">
            <a:spLocks noChangeArrowheads="1"/>
          </p:cNvSpPr>
          <p:nvPr/>
        </p:nvSpPr>
        <p:spPr bwMode="auto">
          <a:xfrm>
            <a:off x="4744201" y="5708688"/>
            <a:ext cx="59033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dirty="0" err="1">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Cộng</a:t>
            </a:r>
            <a:r>
              <a:rPr lang="en-US" altLang="en-US" sz="2800" b="1" dirty="0">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2800" b="1" dirty="0" err="1">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các</a:t>
            </a:r>
            <a:r>
              <a:rPr lang="en-US" altLang="en-US" sz="2800" b="1" dirty="0">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2800" b="1" dirty="0" err="1">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tích</a:t>
            </a:r>
            <a:r>
              <a:rPr lang="en-US" altLang="en-US" sz="2800" b="1" dirty="0">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2800" b="1" dirty="0" err="1">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riêng</a:t>
            </a:r>
            <a:r>
              <a:rPr lang="en-US" altLang="en-US" sz="2800" b="1" dirty="0">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2800" b="1" dirty="0" err="1">
                <a:solidFill>
                  <a:srgbClr val="7030A0"/>
                </a:solidFill>
                <a:latin typeface="UTM Amerika Sans" panose="02040603050506020204" pitchFamily="18" charset="0"/>
                <a:ea typeface="Architecture" panose="020B0500000000000000" pitchFamily="34" charset="0"/>
                <a:cs typeface="Architecture" panose="020B0500000000000000" pitchFamily="34" charset="0"/>
              </a:rPr>
              <a:t>lại</a:t>
            </a:r>
            <a:endParaRPr lang="vi-VN" altLang="en-US" sz="2800" b="1" dirty="0">
              <a:solidFill>
                <a:srgbClr val="7030A0"/>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103" name="TextBox 102"/>
          <p:cNvSpPr txBox="1">
            <a:spLocks noChangeArrowheads="1"/>
          </p:cNvSpPr>
          <p:nvPr/>
        </p:nvSpPr>
        <p:spPr bwMode="auto">
          <a:xfrm>
            <a:off x="4460212" y="4806221"/>
            <a:ext cx="51905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3000" b="1" dirty="0" err="1">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Tính</a:t>
            </a:r>
            <a:r>
              <a:rPr lang="en-US" altLang="en-US" sz="30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tích</a:t>
            </a:r>
            <a:r>
              <a:rPr lang="en-US" altLang="en-US" sz="30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riêng</a:t>
            </a:r>
            <a:r>
              <a:rPr lang="en-US" altLang="en-US" sz="30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thứ</a:t>
            </a:r>
            <a:r>
              <a:rPr lang="en-US" altLang="en-US" sz="30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hai</a:t>
            </a:r>
            <a:r>
              <a:rPr lang="en-US" altLang="en-US" sz="3000" b="1" dirty="0">
                <a:solidFill>
                  <a:srgbClr val="00B050"/>
                </a:solidFill>
                <a:latin typeface="UTM Amerika Sans" panose="02040603050506020204" pitchFamily="18" charset="0"/>
                <a:ea typeface="Architecture" panose="020B0500000000000000" pitchFamily="34" charset="0"/>
                <a:cs typeface="Architecture" panose="020B0500000000000000" pitchFamily="34" charset="0"/>
              </a:rPr>
              <a:t> </a:t>
            </a:r>
          </a:p>
          <a:p>
            <a:pPr fontAlgn="base">
              <a:spcBef>
                <a:spcPct val="0"/>
              </a:spcBef>
              <a:spcAft>
                <a:spcPct val="0"/>
              </a:spcAft>
            </a:pPr>
            <a:endParaRPr lang="vi-VN" altLang="en-US" sz="2600" b="1" i="1" dirty="0">
              <a:solidFill>
                <a:srgbClr val="00B050"/>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3" name="TextBox 2"/>
          <p:cNvSpPr txBox="1"/>
          <p:nvPr/>
        </p:nvSpPr>
        <p:spPr>
          <a:xfrm>
            <a:off x="4739106" y="3107916"/>
            <a:ext cx="2299854" cy="553998"/>
          </a:xfrm>
          <a:prstGeom prst="rect">
            <a:avLst/>
          </a:prstGeom>
          <a:noFill/>
        </p:spPr>
        <p:txBody>
          <a:bodyPr wrap="square" rtlCol="0">
            <a:spAutoFit/>
          </a:bodyPr>
          <a:lstStyle/>
          <a:p>
            <a:r>
              <a:rPr lang="en-US" sz="3000" dirty="0" err="1">
                <a:solidFill>
                  <a:srgbClr val="002060"/>
                </a:solidFill>
                <a:latin typeface="UTM Amerika Sans" panose="02040603050506020204" pitchFamily="18" charset="0"/>
              </a:rPr>
              <a:t>Đặt</a:t>
            </a:r>
            <a:r>
              <a:rPr lang="en-US" sz="3000" dirty="0">
                <a:solidFill>
                  <a:srgbClr val="002060"/>
                </a:solidFill>
                <a:latin typeface="UTM Amerika Sans" panose="02040603050506020204" pitchFamily="18" charset="0"/>
              </a:rPr>
              <a:t> </a:t>
            </a:r>
            <a:r>
              <a:rPr lang="en-US" sz="3000" dirty="0" err="1">
                <a:solidFill>
                  <a:srgbClr val="002060"/>
                </a:solidFill>
                <a:latin typeface="UTM Amerika Sans" panose="02040603050506020204" pitchFamily="18" charset="0"/>
              </a:rPr>
              <a:t>tính</a:t>
            </a:r>
            <a:endParaRPr lang="en-US" sz="3000" dirty="0">
              <a:solidFill>
                <a:srgbClr val="002060"/>
              </a:solidFill>
              <a:latin typeface="UTM Amerika Sans" panose="02040603050506020204" pitchFamily="18" charset="0"/>
            </a:endParaRPr>
          </a:p>
        </p:txBody>
      </p:sp>
      <p:sp>
        <p:nvSpPr>
          <p:cNvPr id="4" name="TextBox 3"/>
          <p:cNvSpPr txBox="1"/>
          <p:nvPr/>
        </p:nvSpPr>
        <p:spPr>
          <a:xfrm>
            <a:off x="4021696" y="3933394"/>
            <a:ext cx="4546490" cy="830997"/>
          </a:xfrm>
          <a:prstGeom prst="rect">
            <a:avLst/>
          </a:prstGeom>
          <a:noFill/>
        </p:spPr>
        <p:txBody>
          <a:bodyPr wrap="square" rtlCol="0">
            <a:spAutoFit/>
          </a:bodyPr>
          <a:lstStyle/>
          <a:p>
            <a:r>
              <a:rPr lang="en-US" altLang="en-US" sz="3000" b="1" dirty="0" err="1">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Tính</a:t>
            </a:r>
            <a:r>
              <a:rPr lang="en-US" altLang="en-US" sz="3000" b="1" dirty="0">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tích</a:t>
            </a:r>
            <a:r>
              <a:rPr lang="en-US" altLang="en-US" sz="3000" b="1" dirty="0">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riêng</a:t>
            </a:r>
            <a:r>
              <a:rPr lang="en-US" altLang="en-US" sz="3000" b="1" dirty="0">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thứ</a:t>
            </a:r>
            <a:r>
              <a:rPr lang="en-US" altLang="en-US" sz="3000" b="1" dirty="0">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 </a:t>
            </a:r>
            <a:r>
              <a:rPr lang="en-US" altLang="en-US" sz="3000" b="1" dirty="0" err="1">
                <a:solidFill>
                  <a:srgbClr val="FF3300"/>
                </a:solidFill>
                <a:latin typeface="UTM Amerika Sans" panose="02040603050506020204" pitchFamily="18" charset="0"/>
                <a:ea typeface="Architecture" panose="020B0500000000000000" pitchFamily="34" charset="0"/>
                <a:cs typeface="Architecture" panose="020B0500000000000000" pitchFamily="34" charset="0"/>
              </a:rPr>
              <a:t>nhất</a:t>
            </a:r>
            <a:endParaRPr lang="vi-VN" altLang="en-US" sz="3000" b="1" dirty="0">
              <a:solidFill>
                <a:srgbClr val="FF3300"/>
              </a:solidFill>
              <a:latin typeface="Architecture" panose="020B0500000000000000" pitchFamily="34" charset="0"/>
              <a:ea typeface="Architecture" panose="020B0500000000000000" pitchFamily="34" charset="0"/>
              <a:cs typeface="Architecture" panose="020B0500000000000000" pitchFamily="34" charset="0"/>
            </a:endParaRPr>
          </a:p>
          <a:p>
            <a:endParaRPr lang="en-US" dirty="0"/>
          </a:p>
        </p:txBody>
      </p:sp>
    </p:spTree>
    <p:extLst>
      <p:ext uri="{BB962C8B-B14F-4D97-AF65-F5344CB8AC3E}">
        <p14:creationId xmlns:p14="http://schemas.microsoft.com/office/powerpoint/2010/main" val="1099448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p:tgtEl>
                                          <p:spTgt spid="25"/>
                                        </p:tgtEl>
                                        <p:attrNameLst>
                                          <p:attrName>ppt_w</p:attrName>
                                        </p:attrNameLst>
                                      </p:cBhvr>
                                      <p:tavLst>
                                        <p:tav tm="0">
                                          <p:val>
                                            <p:strVal val="0"/>
                                          </p:val>
                                        </p:tav>
                                        <p:tav tm="100000">
                                          <p:val>
                                            <p:strVal val="#ppt_w"/>
                                          </p:val>
                                        </p:tav>
                                      </p:tavLst>
                                    </p:anim>
                                    <p:anim calcmode="lin" valueType="num">
                                      <p:cBhvr additive="base">
                                        <p:cTn id="15" dur="500"/>
                                        <p:tgtEl>
                                          <p:spTgt spid="25"/>
                                        </p:tgtEl>
                                        <p:attrNameLst>
                                          <p:attrName>ppt_h</p:attrName>
                                        </p:attrNameLst>
                                      </p:cBhvr>
                                      <p:tavLst>
                                        <p:tav tm="0">
                                          <p:val>
                                            <p:str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ox(in)">
                                      <p:cBhvr>
                                        <p:cTn id="20" dur="500"/>
                                        <p:tgtEl>
                                          <p:spTgt spid="6"/>
                                        </p:tgtEl>
                                      </p:cBhvr>
                                    </p:animEffect>
                                  </p:childTnLst>
                                </p:cTn>
                              </p:par>
                              <p:par>
                                <p:cTn id="21" presetID="2" presetClass="entr" presetSubtype="3"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1500" fill="hold"/>
                                        <p:tgtEl>
                                          <p:spTgt spid="22"/>
                                        </p:tgtEl>
                                        <p:attrNameLst>
                                          <p:attrName>ppt_x</p:attrName>
                                        </p:attrNameLst>
                                      </p:cBhvr>
                                      <p:tavLst>
                                        <p:tav tm="0">
                                          <p:val>
                                            <p:strVal val="1+#ppt_w/2"/>
                                          </p:val>
                                        </p:tav>
                                        <p:tav tm="100000">
                                          <p:val>
                                            <p:strVal val="#ppt_x"/>
                                          </p:val>
                                        </p:tav>
                                      </p:tavLst>
                                    </p:anim>
                                    <p:anim calcmode="lin" valueType="num">
                                      <p:cBhvr additive="base">
                                        <p:cTn id="24" dur="1500" fill="hold"/>
                                        <p:tgtEl>
                                          <p:spTgt spid="22"/>
                                        </p:tgtEl>
                                        <p:attrNameLst>
                                          <p:attrName>ppt_y</p:attrName>
                                        </p:attrNameLst>
                                      </p:cBhvr>
                                      <p:tavLst>
                                        <p:tav tm="0">
                                          <p:val>
                                            <p:strVal val="0-#ppt_h/2"/>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1000"/>
                                        <p:tgtEl>
                                          <p:spTgt spid="66"/>
                                        </p:tgtEl>
                                      </p:cBhvr>
                                    </p:animEffect>
                                    <p:anim calcmode="lin" valueType="num">
                                      <p:cBhvr>
                                        <p:cTn id="28" dur="1000" fill="hold"/>
                                        <p:tgtEl>
                                          <p:spTgt spid="66"/>
                                        </p:tgtEl>
                                        <p:attrNameLst>
                                          <p:attrName>ppt_x</p:attrName>
                                        </p:attrNameLst>
                                      </p:cBhvr>
                                      <p:tavLst>
                                        <p:tav tm="0">
                                          <p:val>
                                            <p:strVal val="#ppt_x"/>
                                          </p:val>
                                        </p:tav>
                                        <p:tav tm="100000">
                                          <p:val>
                                            <p:strVal val="#ppt_x"/>
                                          </p:val>
                                        </p:tav>
                                      </p:tavLst>
                                    </p:anim>
                                    <p:anim calcmode="lin" valueType="num">
                                      <p:cBhvr>
                                        <p:cTn id="29" dur="900" decel="100000" fill="hold"/>
                                        <p:tgtEl>
                                          <p:spTgt spid="66"/>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66"/>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wipe(left)">
                                      <p:cBhvr>
                                        <p:cTn id="35" dur="500"/>
                                        <p:tgtEl>
                                          <p:spTgt spid="7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wipe(left)">
                                      <p:cBhvr>
                                        <p:cTn id="39" dur="500"/>
                                        <p:tgtEl>
                                          <p:spTgt spid="9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84"/>
                                        </p:tgtEl>
                                        <p:attrNameLst>
                                          <p:attrName>style.visibility</p:attrName>
                                        </p:attrNameLst>
                                      </p:cBhvr>
                                      <p:to>
                                        <p:strVal val="visible"/>
                                      </p:to>
                                    </p:set>
                                    <p:animEffect transition="in" filter="wipe(left)">
                                      <p:cBhvr>
                                        <p:cTn id="49" dur="500"/>
                                        <p:tgtEl>
                                          <p:spTgt spid="84"/>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99"/>
                                        </p:tgtEl>
                                        <p:attrNameLst>
                                          <p:attrName>style.visibility</p:attrName>
                                        </p:attrNameLst>
                                      </p:cBhvr>
                                      <p:to>
                                        <p:strVal val="visible"/>
                                      </p:to>
                                    </p:set>
                                    <p:animEffect transition="in" filter="wipe(left)">
                                      <p:cBhvr>
                                        <p:cTn id="53" dur="500"/>
                                        <p:tgtEl>
                                          <p:spTgt spid="9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down)">
                                      <p:cBhvr>
                                        <p:cTn id="58" dur="500"/>
                                        <p:tgtEl>
                                          <p:spTgt spid="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wipe(left)">
                                      <p:cBhvr>
                                        <p:cTn id="63" dur="500"/>
                                        <p:tgtEl>
                                          <p:spTgt spid="89"/>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left)">
                                      <p:cBhvr>
                                        <p:cTn id="67" dur="500"/>
                                        <p:tgtEl>
                                          <p:spTgt spid="100"/>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103"/>
                                        </p:tgtEl>
                                        <p:attrNameLst>
                                          <p:attrName>style.visibility</p:attrName>
                                        </p:attrNameLst>
                                      </p:cBhvr>
                                      <p:to>
                                        <p:strVal val="visible"/>
                                      </p:to>
                                    </p:set>
                                    <p:animEffect transition="in" filter="box(in)">
                                      <p:cBhvr>
                                        <p:cTn id="70" dur="500"/>
                                        <p:tgtEl>
                                          <p:spTgt spid="10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4"/>
                                        </p:tgtEl>
                                        <p:attrNameLst>
                                          <p:attrName>style.visibility</p:attrName>
                                        </p:attrNameLst>
                                      </p:cBhvr>
                                      <p:to>
                                        <p:strVal val="visible"/>
                                      </p:to>
                                    </p:set>
                                    <p:animEffect transition="in" filter="wipe(down)">
                                      <p:cBhvr>
                                        <p:cTn id="75" dur="500"/>
                                        <p:tgtEl>
                                          <p:spTgt spid="94"/>
                                        </p:tgtEl>
                                      </p:cBhvr>
                                    </p:animEffec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grpId="0" nodeType="click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circle(in)">
                                      <p:cBhvr>
                                        <p:cTn id="80" dur="2000"/>
                                        <p:tgtEl>
                                          <p:spTgt spid="10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02"/>
                                        </p:tgtEl>
                                        <p:attrNameLst>
                                          <p:attrName>style.visibility</p:attrName>
                                        </p:attrNameLst>
                                      </p:cBhvr>
                                      <p:to>
                                        <p:strVal val="visible"/>
                                      </p:to>
                                    </p:set>
                                    <p:animEffect transition="in" filter="wipe(down)">
                                      <p:cBhvr>
                                        <p:cTn id="85"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8" grpId="0" animBg="1"/>
      <p:bldP spid="99" grpId="0" animBg="1"/>
      <p:bldP spid="100" grpId="0" animBg="1"/>
      <p:bldP spid="101" grpId="0" animBg="1"/>
      <p:bldP spid="102" grpId="0"/>
      <p:bldP spid="103"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6">
            <a:extLst>
              <a:ext uri="{FF2B5EF4-FFF2-40B4-BE49-F238E27FC236}">
                <a16:creationId xmlns:a16="http://schemas.microsoft.com/office/drawing/2014/main" id="{D8F3CAB5-241C-4434-966E-B147D8FC3A8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071051" y="-123032"/>
            <a:ext cx="7223782" cy="6374682"/>
          </a:xfrm>
          <a:prstGeom prst="rect">
            <a:avLst/>
          </a:prstGeom>
        </p:spPr>
      </p:pic>
      <p:pic>
        <p:nvPicPr>
          <p:cNvPr id="2" name="object 9"/>
          <p:cNvPicPr/>
          <p:nvPr/>
        </p:nvPicPr>
        <p:blipFill>
          <a:blip r:embed="rId5" cstate="print">
            <a:grayscl/>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248584" y="333289"/>
            <a:ext cx="1904999" cy="1142999"/>
          </a:xfrm>
          <a:prstGeom prst="rect">
            <a:avLst/>
          </a:prstGeom>
        </p:spPr>
      </p:pic>
      <p:sp>
        <p:nvSpPr>
          <p:cNvPr id="8" name="Rectangle 7"/>
          <p:cNvSpPr/>
          <p:nvPr/>
        </p:nvSpPr>
        <p:spPr>
          <a:xfrm>
            <a:off x="3408786" y="2927352"/>
            <a:ext cx="5631285" cy="132343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000" b="1" spc="600" noProof="0" dirty="0" err="1">
                <a:ln w="12700">
                  <a:solidFill>
                    <a:prstClr val="white"/>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ea typeface="宋体" panose="02010600030101010101" pitchFamily="2" charset="-122"/>
              </a:rPr>
              <a:t>Luyện</a:t>
            </a:r>
            <a:r>
              <a:rPr lang="en-US" altLang="zh-CN" sz="8000" b="1" spc="600" noProof="0" dirty="0">
                <a:ln w="12700">
                  <a:solidFill>
                    <a:prstClr val="white"/>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ea typeface="宋体" panose="02010600030101010101" pitchFamily="2" charset="-122"/>
              </a:rPr>
              <a:t> </a:t>
            </a:r>
            <a:r>
              <a:rPr lang="en-US" altLang="zh-CN" sz="8000" b="1" spc="600" noProof="0" dirty="0" err="1">
                <a:ln w="12700">
                  <a:solidFill>
                    <a:prstClr val="white"/>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ea typeface="宋体" panose="02010600030101010101" pitchFamily="2" charset="-122"/>
              </a:rPr>
              <a:t>tập</a:t>
            </a:r>
            <a:r>
              <a:rPr kumimoji="0" lang="en-US" altLang="zh-CN" sz="8000" b="1" i="0" u="none" strike="noStrike" kern="1200" cap="none" spc="600" normalizeH="0" baseline="0" noProof="0" dirty="0">
                <a:ln w="12700">
                  <a:solidFill>
                    <a:prstClr val="white"/>
                  </a:solidFill>
                </a:ln>
                <a:solidFill>
                  <a:srgbClr val="FF0000"/>
                </a:solidFill>
                <a:effectLst>
                  <a:outerShdw blurRad="50800" dist="38100" dir="5400000" algn="t" rotWithShape="0">
                    <a:prstClr val="black">
                      <a:alpha val="40000"/>
                    </a:prstClr>
                  </a:outerShdw>
                </a:effectLst>
                <a:uLnTx/>
                <a:uFillTx/>
                <a:latin typeface="UTM Alba Matter" panose="02040603050506020204" pitchFamily="18" charset="0"/>
                <a:ea typeface="宋体" panose="02010600030101010101" pitchFamily="2" charset="-122"/>
                <a:cs typeface="+mn-cs"/>
              </a:rPr>
              <a:t> </a:t>
            </a:r>
            <a:endParaRPr kumimoji="0" lang="en-US" sz="8000" b="0" i="0" u="none" strike="noStrike" kern="1200" cap="none" spc="0" normalizeH="0" baseline="0" noProof="0" dirty="0">
              <a:ln>
                <a:noFill/>
              </a:ln>
              <a:solidFill>
                <a:srgbClr val="FF0000"/>
              </a:solidFill>
              <a:effectLst/>
              <a:uLnTx/>
              <a:uFillTx/>
              <a:latin typeface="Constantia"/>
              <a:ea typeface="+mn-ea"/>
              <a:cs typeface="+mn-cs"/>
            </a:endParaRPr>
          </a:p>
        </p:txBody>
      </p:sp>
      <p:pic>
        <p:nvPicPr>
          <p:cNvPr id="6"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5300" y="174527"/>
            <a:ext cx="2622276" cy="2752825"/>
          </a:xfrm>
          <a:prstGeom prst="rect">
            <a:avLst/>
          </a:prstGeom>
        </p:spPr>
      </p:pic>
      <p:grpSp>
        <p:nvGrpSpPr>
          <p:cNvPr id="7" name="PA_组合 12">
            <a:extLst>
              <a:ext uri="{FF2B5EF4-FFF2-40B4-BE49-F238E27FC236}">
                <a16:creationId xmlns:a16="http://schemas.microsoft.com/office/drawing/2014/main" id="{34CB9329-B17F-44DF-8CF4-7A1585106654}"/>
              </a:ext>
            </a:extLst>
          </p:cNvPr>
          <p:cNvGrpSpPr/>
          <p:nvPr>
            <p:custDataLst>
              <p:tags r:id="rId1"/>
            </p:custDataLst>
          </p:nvPr>
        </p:nvGrpSpPr>
        <p:grpSpPr>
          <a:xfrm>
            <a:off x="165140" y="2032096"/>
            <a:ext cx="2492943" cy="4576813"/>
            <a:chOff x="9622484" y="813736"/>
            <a:chExt cx="2901812" cy="4865967"/>
          </a:xfrm>
        </p:grpSpPr>
        <p:pic>
          <p:nvPicPr>
            <p:cNvPr id="10" name="图片 14" descr="图片包含 餐桌, 室内, 事情&#10;&#10;已生成高可信度的说明">
              <a:extLst>
                <a:ext uri="{FF2B5EF4-FFF2-40B4-BE49-F238E27FC236}">
                  <a16:creationId xmlns:a16="http://schemas.microsoft.com/office/drawing/2014/main" id="{7F2EEA75-1FFE-4919-8D89-B9E3EBC5FFE1}"/>
                </a:ext>
              </a:extLst>
            </p:cNvPr>
            <p:cNvPicPr>
              <a:picLocks noChangeAspect="1"/>
            </p:cNvPicPr>
            <p:nvPr/>
          </p:nvPicPr>
          <p:blipFill rotWithShape="1">
            <a:blip r:embed="rId8">
              <a:extLst>
                <a:ext uri="{28A0092B-C50C-407E-A947-70E740481C1C}">
                  <a14:useLocalDpi xmlns:a14="http://schemas.microsoft.com/office/drawing/2010/main" val="0"/>
                </a:ext>
              </a:extLst>
            </a:blip>
            <a:srcRect l="52337" t="-4606" r="-3338" b="-306"/>
            <a:stretch/>
          </p:blipFill>
          <p:spPr>
            <a:xfrm>
              <a:off x="9622484" y="2756490"/>
              <a:ext cx="2613371" cy="2923213"/>
            </a:xfrm>
            <a:prstGeom prst="rect">
              <a:avLst/>
            </a:prstGeom>
          </p:spPr>
        </p:pic>
        <p:pic>
          <p:nvPicPr>
            <p:cNvPr id="11" name="图片 15">
              <a:extLst>
                <a:ext uri="{FF2B5EF4-FFF2-40B4-BE49-F238E27FC236}">
                  <a16:creationId xmlns:a16="http://schemas.microsoft.com/office/drawing/2014/main" id="{F3E306AF-B1E3-4F4C-8DDE-5AD36E6160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88353" y="813736"/>
              <a:ext cx="2735943" cy="2735943"/>
            </a:xfrm>
            <a:prstGeom prst="rect">
              <a:avLst/>
            </a:prstGeom>
          </p:spPr>
        </p:pic>
      </p:grpSp>
      <p:pic>
        <p:nvPicPr>
          <p:cNvPr id="12" name="object 9"/>
          <p:cNvPicPr/>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6096000" y="333289"/>
            <a:ext cx="1904999" cy="1142999"/>
          </a:xfrm>
          <a:prstGeom prst="rect">
            <a:avLst/>
          </a:prstGeom>
        </p:spPr>
      </p:pic>
    </p:spTree>
    <p:extLst>
      <p:ext uri="{BB962C8B-B14F-4D97-AF65-F5344CB8AC3E}">
        <p14:creationId xmlns:p14="http://schemas.microsoft.com/office/powerpoint/2010/main" val="51507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455" fill="hold">
                                          <p:stCondLst>
                                            <p:cond delay="0"/>
                                          </p:stCondLst>
                                        </p:cTn>
                                        <p:tgtEl>
                                          <p:spTgt spid="8"/>
                                        </p:tgtEl>
                                        <p:attrNameLst>
                                          <p:attrName>style.rotation</p:attrName>
                                        </p:attrNameLst>
                                      </p:cBhvr>
                                      <p:to>
                                        <p:strVal val="-45.0"/>
                                      </p:to>
                                    </p:set>
                                    <p:anim calcmode="lin" valueType="num">
                                      <p:cBhvr>
                                        <p:cTn id="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par>
                                <p:cTn id="12" presetID="47" presetClass="entr" presetSubtype="0" fill="hold" nodeType="with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anim calcmode="lin" valueType="num">
                                      <p:cBhvr>
                                        <p:cTn id="15" dur="400" fill="hold"/>
                                        <p:tgtEl>
                                          <p:spTgt spid="9"/>
                                        </p:tgtEl>
                                        <p:attrNameLst>
                                          <p:attrName>ppt_x</p:attrName>
                                        </p:attrNameLst>
                                      </p:cBhvr>
                                      <p:tavLst>
                                        <p:tav tm="0">
                                          <p:val>
                                            <p:strVal val="#ppt_x"/>
                                          </p:val>
                                        </p:tav>
                                        <p:tav tm="100000">
                                          <p:val>
                                            <p:strVal val="#ppt_x"/>
                                          </p:val>
                                        </p:tav>
                                      </p:tavLst>
                                    </p:anim>
                                    <p:anim calcmode="lin" valueType="num">
                                      <p:cBhvr>
                                        <p:cTn id="16" dur="4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400"/>
                                        <p:tgtEl>
                                          <p:spTgt spid="7"/>
                                        </p:tgtEl>
                                      </p:cBhvr>
                                    </p:animEffect>
                                    <p:anim calcmode="lin" valueType="num">
                                      <p:cBhvr>
                                        <p:cTn id="20" dur="400" fill="hold"/>
                                        <p:tgtEl>
                                          <p:spTgt spid="7"/>
                                        </p:tgtEl>
                                        <p:attrNameLst>
                                          <p:attrName>ppt_x</p:attrName>
                                        </p:attrNameLst>
                                      </p:cBhvr>
                                      <p:tavLst>
                                        <p:tav tm="0">
                                          <p:val>
                                            <p:strVal val="#ppt_x"/>
                                          </p:val>
                                        </p:tav>
                                        <p:tav tm="100000">
                                          <p:val>
                                            <p:strVal val="#ppt_x"/>
                                          </p:val>
                                        </p:tav>
                                      </p:tavLst>
                                    </p:anim>
                                    <p:anim calcmode="lin" valueType="num">
                                      <p:cBhvr>
                                        <p:cTn id="21" dur="400" fill="hold"/>
                                        <p:tgtEl>
                                          <p:spTgt spid="7"/>
                                        </p:tgtEl>
                                        <p:attrNameLst>
                                          <p:attrName>ppt_y</p:attrName>
                                        </p:attrNameLst>
                                      </p:cBhvr>
                                      <p:tavLst>
                                        <p:tav tm="0">
                                          <p:val>
                                            <p:strVal val="#ppt_y+.1"/>
                                          </p:val>
                                        </p:tav>
                                        <p:tav tm="100000">
                                          <p:val>
                                            <p:strVal val="#ppt_y"/>
                                          </p:val>
                                        </p:tav>
                                      </p:tavLst>
                                    </p:anim>
                                  </p:childTnLst>
                                </p:cTn>
                              </p:par>
                              <p:par>
                                <p:cTn id="22" presetID="26" presetClass="emph" presetSubtype="0" repeatCount="5000" fill="hold" nodeType="withEffect">
                                  <p:stCondLst>
                                    <p:cond delay="500"/>
                                  </p:stCondLst>
                                  <p:childTnLst>
                                    <p:animEffect transition="out" filter="fade">
                                      <p:cBhvr>
                                        <p:cTn id="23" dur="400" tmFilter="0, 0; .2, .5; .8, .5; 1, 0"/>
                                        <p:tgtEl>
                                          <p:spTgt spid="7"/>
                                        </p:tgtEl>
                                      </p:cBhvr>
                                    </p:animEffect>
                                    <p:animScale>
                                      <p:cBhvr>
                                        <p:cTn id="24" dur="2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4" name="圆角矩形 21"/>
          <p:cNvSpPr/>
          <p:nvPr/>
        </p:nvSpPr>
        <p:spPr>
          <a:xfrm>
            <a:off x="771252" y="1236209"/>
            <a:ext cx="10215155" cy="5290458"/>
          </a:xfrm>
          <a:prstGeom prst="roundRect">
            <a:avLst>
              <a:gd name="adj" fmla="val 12230"/>
            </a:avLst>
          </a:prstGeom>
          <a:solidFill>
            <a:schemeClr val="bg1"/>
          </a:solidFill>
          <a:ln w="76200">
            <a:solidFill>
              <a:srgbClr val="89FFD8"/>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HP001 4 hàng" pitchFamily="34" charset="0"/>
              <a:ea typeface="字魂59号-创粗黑" panose="00000500000000000000" pitchFamily="2" charset="-122"/>
              <a:cs typeface="+mn-ea"/>
              <a:sym typeface="字魂59号-创粗黑" panose="00000500000000000000" pitchFamily="2" charset="-122"/>
            </a:endParaRPr>
          </a:p>
        </p:txBody>
      </p:sp>
      <p:sp>
        <p:nvSpPr>
          <p:cNvPr id="28676" name="Text Box 4"/>
          <p:cNvSpPr txBox="1">
            <a:spLocks noChangeArrowheads="1"/>
          </p:cNvSpPr>
          <p:nvPr/>
        </p:nvSpPr>
        <p:spPr bwMode="auto">
          <a:xfrm>
            <a:off x="7419975" y="1740659"/>
            <a:ext cx="28956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wrap="square">
            <a:spAutoFit/>
          </a:bodyPr>
          <a:lstStyle/>
          <a:p>
            <a:pPr fontAlgn="base">
              <a:spcBef>
                <a:spcPct val="50000"/>
              </a:spcBef>
              <a:spcAft>
                <a:spcPct val="0"/>
              </a:spcAft>
              <a:defRPr/>
            </a:pPr>
            <a:r>
              <a:rPr lang="en-US" sz="4500" dirty="0">
                <a:solidFill>
                  <a:srgbClr val="000099"/>
                </a:solidFill>
                <a:latin typeface="Times New Roman" panose="02020603050405020304" pitchFamily="18" charset="0"/>
                <a:cs typeface="Times New Roman" pitchFamily="18" charset="0"/>
              </a:rPr>
              <a:t>c) 157 x 24 </a:t>
            </a:r>
          </a:p>
        </p:txBody>
      </p:sp>
      <p:sp>
        <p:nvSpPr>
          <p:cNvPr id="28674" name="Text Box 2"/>
          <p:cNvSpPr txBox="1">
            <a:spLocks noChangeArrowheads="1"/>
          </p:cNvSpPr>
          <p:nvPr/>
        </p:nvSpPr>
        <p:spPr bwMode="auto">
          <a:xfrm>
            <a:off x="1096169" y="1780283"/>
            <a:ext cx="3017837"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wrap="square">
            <a:spAutoFit/>
          </a:bodyPr>
          <a:lstStyle/>
          <a:p>
            <a:pPr fontAlgn="base">
              <a:spcBef>
                <a:spcPct val="50000"/>
              </a:spcBef>
              <a:spcAft>
                <a:spcPct val="0"/>
              </a:spcAft>
              <a:defRPr/>
            </a:pPr>
            <a:r>
              <a:rPr lang="en-US" sz="4500" dirty="0">
                <a:solidFill>
                  <a:srgbClr val="000099"/>
                </a:solidFill>
                <a:latin typeface="Times New Roman" panose="02020603050405020304" pitchFamily="18" charset="0"/>
                <a:cs typeface="Times New Roman" pitchFamily="18" charset="0"/>
              </a:rPr>
              <a:t>a) 86 x 53 </a:t>
            </a:r>
          </a:p>
        </p:txBody>
      </p:sp>
      <p:sp>
        <p:nvSpPr>
          <p:cNvPr id="28675" name="Text Box 3"/>
          <p:cNvSpPr txBox="1">
            <a:spLocks noChangeArrowheads="1"/>
          </p:cNvSpPr>
          <p:nvPr/>
        </p:nvSpPr>
        <p:spPr bwMode="auto">
          <a:xfrm>
            <a:off x="4325142" y="1752600"/>
            <a:ext cx="2913858"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wrap="square">
            <a:spAutoFit/>
          </a:bodyPr>
          <a:lstStyle/>
          <a:p>
            <a:pPr fontAlgn="base">
              <a:spcBef>
                <a:spcPct val="50000"/>
              </a:spcBef>
              <a:spcAft>
                <a:spcPct val="0"/>
              </a:spcAft>
              <a:defRPr/>
            </a:pPr>
            <a:r>
              <a:rPr lang="en-US" sz="4500" dirty="0">
                <a:solidFill>
                  <a:srgbClr val="000099"/>
                </a:solidFill>
                <a:latin typeface="Times New Roman" panose="02020603050405020304" pitchFamily="18" charset="0"/>
                <a:cs typeface="Times New Roman" pitchFamily="18" charset="0"/>
              </a:rPr>
              <a:t>b) 33 x 44 </a:t>
            </a:r>
          </a:p>
        </p:txBody>
      </p:sp>
      <p:grpSp>
        <p:nvGrpSpPr>
          <p:cNvPr id="8198" name="Group 4"/>
          <p:cNvGrpSpPr>
            <a:grpSpLocks/>
          </p:cNvGrpSpPr>
          <p:nvPr/>
        </p:nvGrpSpPr>
        <p:grpSpPr bwMode="auto">
          <a:xfrm>
            <a:off x="1524000" y="2498727"/>
            <a:ext cx="2662238" cy="1824038"/>
            <a:chOff x="288" y="1382"/>
            <a:chExt cx="1677" cy="1149"/>
          </a:xfrm>
        </p:grpSpPr>
        <p:sp>
          <p:nvSpPr>
            <p:cNvPr id="25" name="Text Box 5"/>
            <p:cNvSpPr txBox="1">
              <a:spLocks noChangeArrowheads="1"/>
            </p:cNvSpPr>
            <p:nvPr/>
          </p:nvSpPr>
          <p:spPr bwMode="auto">
            <a:xfrm>
              <a:off x="813" y="1382"/>
              <a:ext cx="1152" cy="1149"/>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86</a:t>
              </a:r>
            </a:p>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53 </a:t>
              </a:r>
            </a:p>
          </p:txBody>
        </p:sp>
        <p:sp>
          <p:nvSpPr>
            <p:cNvPr id="26" name="Text Box 6"/>
            <p:cNvSpPr txBox="1">
              <a:spLocks noChangeArrowheads="1"/>
            </p:cNvSpPr>
            <p:nvPr/>
          </p:nvSpPr>
          <p:spPr bwMode="auto">
            <a:xfrm>
              <a:off x="288" y="1872"/>
              <a:ext cx="240" cy="494"/>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endParaRPr lang="en-US" sz="4500" b="1">
                <a:solidFill>
                  <a:srgbClr val="0000FF"/>
                </a:solidFill>
                <a:latin typeface="Times New Roman" panose="02020603050405020304" pitchFamily="18" charset="0"/>
                <a:cs typeface="Times New Roman" pitchFamily="18" charset="0"/>
              </a:endParaRPr>
            </a:p>
          </p:txBody>
        </p:sp>
      </p:grpSp>
      <p:grpSp>
        <p:nvGrpSpPr>
          <p:cNvPr id="8199" name="Group 7"/>
          <p:cNvGrpSpPr>
            <a:grpSpLocks/>
          </p:cNvGrpSpPr>
          <p:nvPr/>
        </p:nvGrpSpPr>
        <p:grpSpPr bwMode="auto">
          <a:xfrm>
            <a:off x="4572000" y="2433638"/>
            <a:ext cx="2667000" cy="1839913"/>
            <a:chOff x="1632" y="1159"/>
            <a:chExt cx="1680" cy="1159"/>
          </a:xfrm>
        </p:grpSpPr>
        <p:sp>
          <p:nvSpPr>
            <p:cNvPr id="28" name="Text Box 8"/>
            <p:cNvSpPr txBox="1">
              <a:spLocks noChangeArrowheads="1"/>
            </p:cNvSpPr>
            <p:nvPr/>
          </p:nvSpPr>
          <p:spPr bwMode="auto">
            <a:xfrm>
              <a:off x="2232" y="1159"/>
              <a:ext cx="1080" cy="1149"/>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33</a:t>
              </a:r>
            </a:p>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44 </a:t>
              </a:r>
            </a:p>
          </p:txBody>
        </p:sp>
        <p:sp>
          <p:nvSpPr>
            <p:cNvPr id="30" name="Text Box 9"/>
            <p:cNvSpPr txBox="1">
              <a:spLocks noChangeArrowheads="1"/>
            </p:cNvSpPr>
            <p:nvPr/>
          </p:nvSpPr>
          <p:spPr bwMode="auto">
            <a:xfrm>
              <a:off x="1632" y="1824"/>
              <a:ext cx="432" cy="494"/>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endParaRPr lang="en-US" sz="4500" b="1">
                <a:solidFill>
                  <a:srgbClr val="0000FF"/>
                </a:solidFill>
                <a:latin typeface="Times New Roman" panose="02020603050405020304" pitchFamily="18" charset="0"/>
                <a:cs typeface="Times New Roman" pitchFamily="18" charset="0"/>
              </a:endParaRPr>
            </a:p>
          </p:txBody>
        </p:sp>
      </p:grpSp>
      <p:grpSp>
        <p:nvGrpSpPr>
          <p:cNvPr id="8200" name="Group 10"/>
          <p:cNvGrpSpPr>
            <a:grpSpLocks/>
          </p:cNvGrpSpPr>
          <p:nvPr/>
        </p:nvGrpSpPr>
        <p:grpSpPr bwMode="auto">
          <a:xfrm>
            <a:off x="7517178" y="2381250"/>
            <a:ext cx="3000375" cy="1928813"/>
            <a:chOff x="3408" y="1199"/>
            <a:chExt cx="1890" cy="1215"/>
          </a:xfrm>
        </p:grpSpPr>
        <p:sp>
          <p:nvSpPr>
            <p:cNvPr id="32" name="Text Box 11"/>
            <p:cNvSpPr txBox="1">
              <a:spLocks noChangeArrowheads="1"/>
            </p:cNvSpPr>
            <p:nvPr/>
          </p:nvSpPr>
          <p:spPr bwMode="auto">
            <a:xfrm>
              <a:off x="4002" y="1199"/>
              <a:ext cx="1296" cy="1149"/>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157</a:t>
              </a:r>
            </a:p>
            <a:p>
              <a:pPr fontAlgn="base">
                <a:spcBef>
                  <a:spcPct val="50000"/>
                </a:spcBef>
                <a:spcAft>
                  <a:spcPct val="0"/>
                </a:spcAft>
                <a:defRPr/>
              </a:pPr>
              <a:r>
                <a:rPr lang="en-US" sz="4500" b="1" dirty="0">
                  <a:solidFill>
                    <a:srgbClr val="000099"/>
                  </a:solidFill>
                  <a:latin typeface="Times New Roman" panose="02020603050405020304" pitchFamily="18" charset="0"/>
                  <a:cs typeface="Times New Roman" pitchFamily="18" charset="0"/>
                </a:rPr>
                <a:t>  24 </a:t>
              </a:r>
            </a:p>
          </p:txBody>
        </p:sp>
        <p:sp>
          <p:nvSpPr>
            <p:cNvPr id="33" name="Text Box 12"/>
            <p:cNvSpPr txBox="1">
              <a:spLocks noChangeArrowheads="1"/>
            </p:cNvSpPr>
            <p:nvPr/>
          </p:nvSpPr>
          <p:spPr bwMode="auto">
            <a:xfrm>
              <a:off x="3408" y="1920"/>
              <a:ext cx="432" cy="494"/>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endParaRPr lang="en-US" sz="4500" b="1">
                <a:solidFill>
                  <a:srgbClr val="0000FF"/>
                </a:solidFill>
                <a:latin typeface="Times New Roman" panose="02020603050405020304" pitchFamily="18" charset="0"/>
                <a:cs typeface="Times New Roman" pitchFamily="18" charset="0"/>
              </a:endParaRPr>
            </a:p>
          </p:txBody>
        </p:sp>
      </p:grpSp>
      <p:sp>
        <p:nvSpPr>
          <p:cNvPr id="8201" name="Line 13"/>
          <p:cNvSpPr>
            <a:spLocks noChangeShapeType="1"/>
          </p:cNvSpPr>
          <p:nvPr/>
        </p:nvSpPr>
        <p:spPr bwMode="auto">
          <a:xfrm>
            <a:off x="2142173" y="4304905"/>
            <a:ext cx="1005840" cy="0"/>
          </a:xfrm>
          <a:prstGeom prst="line">
            <a:avLst/>
          </a:prstGeom>
          <a:noFill/>
          <a:ln w="28575">
            <a:solidFill>
              <a:schemeClr val="tx1"/>
            </a:solidFill>
            <a:round/>
            <a:headEnd/>
            <a:tailEnd/>
          </a:ln>
          <a:effectLst>
            <a:prstShdw prst="shdw17" dist="17961" dir="13500000">
              <a:srgbClr val="991F00">
                <a:alpha val="50000"/>
              </a:srgbClr>
            </a:prstShdw>
          </a:effectLst>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sz="4500">
              <a:solidFill>
                <a:srgbClr val="0000FF"/>
              </a:solidFill>
              <a:latin typeface="Times New Roman" panose="02020603050405020304" pitchFamily="18" charset="0"/>
            </a:endParaRPr>
          </a:p>
        </p:txBody>
      </p:sp>
      <p:sp>
        <p:nvSpPr>
          <p:cNvPr id="8202" name="Line 14"/>
          <p:cNvSpPr>
            <a:spLocks noChangeShapeType="1"/>
          </p:cNvSpPr>
          <p:nvPr/>
        </p:nvSpPr>
        <p:spPr bwMode="auto">
          <a:xfrm flipV="1">
            <a:off x="8593885" y="4100183"/>
            <a:ext cx="1005840" cy="12700"/>
          </a:xfrm>
          <a:prstGeom prst="line">
            <a:avLst/>
          </a:prstGeom>
          <a:noFill/>
          <a:ln w="28575">
            <a:solidFill>
              <a:schemeClr val="tx1"/>
            </a:solidFill>
            <a:round/>
            <a:headEnd/>
            <a:tailEnd/>
          </a:ln>
          <a:effectLst>
            <a:prstShdw prst="shdw17" dist="17961" dir="13500000">
              <a:srgbClr val="991F00">
                <a:alpha val="50000"/>
              </a:srgbClr>
            </a:prstShdw>
          </a:effectLst>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sz="4500">
              <a:solidFill>
                <a:srgbClr val="0000FF"/>
              </a:solidFill>
              <a:latin typeface="Times New Roman" panose="02020603050405020304" pitchFamily="18" charset="0"/>
            </a:endParaRPr>
          </a:p>
        </p:txBody>
      </p:sp>
      <p:sp>
        <p:nvSpPr>
          <p:cNvPr id="8203" name="Line 15"/>
          <p:cNvSpPr>
            <a:spLocks noChangeShapeType="1"/>
          </p:cNvSpPr>
          <p:nvPr/>
        </p:nvSpPr>
        <p:spPr bwMode="auto">
          <a:xfrm>
            <a:off x="5375910" y="4186599"/>
            <a:ext cx="1005840" cy="0"/>
          </a:xfrm>
          <a:prstGeom prst="line">
            <a:avLst/>
          </a:prstGeom>
          <a:noFill/>
          <a:ln w="28575">
            <a:solidFill>
              <a:schemeClr val="tx1"/>
            </a:solidFill>
            <a:round/>
            <a:headEnd/>
            <a:tailEnd/>
          </a:ln>
          <a:effectLst>
            <a:prstShdw prst="shdw17" dist="17961" dir="13500000">
              <a:srgbClr val="991F00">
                <a:alpha val="50000"/>
              </a:srgbClr>
            </a:prstShdw>
          </a:effectLst>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sz="4500">
              <a:solidFill>
                <a:srgbClr val="0000FF"/>
              </a:solidFill>
              <a:latin typeface="Times New Roman" panose="02020603050405020304" pitchFamily="18" charset="0"/>
            </a:endParaRPr>
          </a:p>
        </p:txBody>
      </p:sp>
      <p:sp>
        <p:nvSpPr>
          <p:cNvPr id="37" name="Text Box 16"/>
          <p:cNvSpPr txBox="1">
            <a:spLocks noChangeArrowheads="1"/>
          </p:cNvSpPr>
          <p:nvPr/>
        </p:nvSpPr>
        <p:spPr bwMode="auto">
          <a:xfrm>
            <a:off x="2052638" y="4186599"/>
            <a:ext cx="1502489"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wrap="square">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258</a:t>
            </a:r>
          </a:p>
        </p:txBody>
      </p:sp>
      <p:sp>
        <p:nvSpPr>
          <p:cNvPr id="38" name="Text Box 17"/>
          <p:cNvSpPr txBox="1">
            <a:spLocks noChangeArrowheads="1"/>
          </p:cNvSpPr>
          <p:nvPr/>
        </p:nvSpPr>
        <p:spPr bwMode="auto">
          <a:xfrm>
            <a:off x="1777937" y="4206367"/>
            <a:ext cx="1295400" cy="1477328"/>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  430</a:t>
            </a:r>
          </a:p>
        </p:txBody>
      </p:sp>
      <p:sp>
        <p:nvSpPr>
          <p:cNvPr id="39" name="Text Box 18"/>
          <p:cNvSpPr txBox="1">
            <a:spLocks noChangeArrowheads="1"/>
          </p:cNvSpPr>
          <p:nvPr/>
        </p:nvSpPr>
        <p:spPr bwMode="auto">
          <a:xfrm>
            <a:off x="5323254" y="4162254"/>
            <a:ext cx="11430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132</a:t>
            </a:r>
          </a:p>
        </p:txBody>
      </p:sp>
      <p:sp>
        <p:nvSpPr>
          <p:cNvPr id="40" name="Text Box 19"/>
          <p:cNvSpPr txBox="1">
            <a:spLocks noChangeArrowheads="1"/>
          </p:cNvSpPr>
          <p:nvPr/>
        </p:nvSpPr>
        <p:spPr bwMode="auto">
          <a:xfrm>
            <a:off x="5076793" y="4801986"/>
            <a:ext cx="1177925"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132</a:t>
            </a:r>
          </a:p>
        </p:txBody>
      </p:sp>
      <p:sp>
        <p:nvSpPr>
          <p:cNvPr id="41" name="Text Box 20"/>
          <p:cNvSpPr txBox="1">
            <a:spLocks noChangeArrowheads="1"/>
          </p:cNvSpPr>
          <p:nvPr/>
        </p:nvSpPr>
        <p:spPr bwMode="auto">
          <a:xfrm>
            <a:off x="8563871" y="4078176"/>
            <a:ext cx="21336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628</a:t>
            </a:r>
          </a:p>
        </p:txBody>
      </p:sp>
      <p:sp>
        <p:nvSpPr>
          <p:cNvPr id="42" name="Text Box 21"/>
          <p:cNvSpPr txBox="1">
            <a:spLocks noChangeArrowheads="1"/>
          </p:cNvSpPr>
          <p:nvPr/>
        </p:nvSpPr>
        <p:spPr bwMode="auto">
          <a:xfrm>
            <a:off x="8277482" y="4641140"/>
            <a:ext cx="20574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314</a:t>
            </a:r>
          </a:p>
        </p:txBody>
      </p:sp>
      <p:sp>
        <p:nvSpPr>
          <p:cNvPr id="43" name="Line 22"/>
          <p:cNvSpPr>
            <a:spLocks noChangeShapeType="1"/>
          </p:cNvSpPr>
          <p:nvPr/>
        </p:nvSpPr>
        <p:spPr bwMode="auto">
          <a:xfrm>
            <a:off x="4979955" y="5490942"/>
            <a:ext cx="1371600" cy="0"/>
          </a:xfrm>
          <a:prstGeom prst="line">
            <a:avLst/>
          </a:prstGeom>
          <a:noFill/>
          <a:ln w="28575">
            <a:solidFill>
              <a:schemeClr val="tx1"/>
            </a:solidFill>
            <a:round/>
            <a:headEnd/>
            <a:tailEnd/>
          </a:ln>
          <a:effectLst>
            <a:prstShdw prst="shdw17" dist="17961" dir="13500000">
              <a:srgbClr val="991F00">
                <a:alpha val="50000"/>
              </a:srgbClr>
            </a:prstShdw>
          </a:effectLst>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sz="4500">
              <a:solidFill>
                <a:srgbClr val="0000FF"/>
              </a:solidFill>
              <a:latin typeface="Times New Roman" panose="02020603050405020304" pitchFamily="18" charset="0"/>
            </a:endParaRPr>
          </a:p>
        </p:txBody>
      </p:sp>
      <p:sp>
        <p:nvSpPr>
          <p:cNvPr id="44" name="Line 23"/>
          <p:cNvSpPr>
            <a:spLocks noChangeShapeType="1"/>
          </p:cNvSpPr>
          <p:nvPr/>
        </p:nvSpPr>
        <p:spPr bwMode="auto">
          <a:xfrm flipV="1">
            <a:off x="1714024" y="5550647"/>
            <a:ext cx="1463040" cy="0"/>
          </a:xfrm>
          <a:prstGeom prst="line">
            <a:avLst/>
          </a:prstGeom>
          <a:ln>
            <a:headEnd/>
            <a:tailEnd/>
          </a:ln>
        </p:spPr>
        <p:style>
          <a:lnRef idx="2">
            <a:schemeClr val="dk1"/>
          </a:lnRef>
          <a:fillRef idx="0">
            <a:schemeClr val="dk1"/>
          </a:fillRef>
          <a:effectRef idx="1">
            <a:schemeClr val="dk1"/>
          </a:effectRef>
          <a:fontRef idx="minor">
            <a:schemeClr val="tx1"/>
          </a:fontRef>
        </p:style>
        <p:txBody>
          <a:bodyPr>
            <a:spAutoFit/>
          </a:bodyPr>
          <a:lstStyle/>
          <a:p>
            <a:pPr eaLnBrk="0" fontAlgn="base" hangingPunct="0">
              <a:spcBef>
                <a:spcPct val="0"/>
              </a:spcBef>
              <a:spcAft>
                <a:spcPct val="0"/>
              </a:spcAft>
              <a:defRPr/>
            </a:pPr>
            <a:endParaRPr lang="en-US" sz="4500">
              <a:solidFill>
                <a:prstClr val="black"/>
              </a:solidFill>
              <a:latin typeface="Times New Roman" pitchFamily="18" charset="0"/>
              <a:cs typeface="Times New Roman" pitchFamily="18" charset="0"/>
            </a:endParaRPr>
          </a:p>
        </p:txBody>
      </p:sp>
      <p:sp>
        <p:nvSpPr>
          <p:cNvPr id="45" name="Line 24"/>
          <p:cNvSpPr>
            <a:spLocks noChangeShapeType="1"/>
          </p:cNvSpPr>
          <p:nvPr/>
        </p:nvSpPr>
        <p:spPr bwMode="auto">
          <a:xfrm>
            <a:off x="8204426" y="5424788"/>
            <a:ext cx="1463040" cy="0"/>
          </a:xfrm>
          <a:prstGeom prst="line">
            <a:avLst/>
          </a:prstGeom>
          <a:noFill/>
          <a:ln w="28575">
            <a:solidFill>
              <a:schemeClr val="tx1"/>
            </a:solidFill>
            <a:round/>
            <a:headEnd/>
            <a:tailEnd/>
          </a:ln>
          <a:effectLst>
            <a:prstShdw prst="shdw17" dist="17961" dir="13500000">
              <a:srgbClr val="991F00">
                <a:alpha val="50000"/>
              </a:srgbClr>
            </a:prstShdw>
          </a:effectLst>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defRPr/>
            </a:pPr>
            <a:endParaRPr lang="en-US" sz="4500">
              <a:ln w="12700">
                <a:solidFill>
                  <a:prstClr val="black"/>
                </a:solidFill>
              </a:ln>
              <a:solidFill>
                <a:srgbClr val="0000FF"/>
              </a:solidFill>
              <a:latin typeface="Times New Roman" panose="02020603050405020304" pitchFamily="18" charset="0"/>
              <a:cs typeface="Times New Roman" pitchFamily="18" charset="0"/>
            </a:endParaRPr>
          </a:p>
        </p:txBody>
      </p:sp>
      <p:sp>
        <p:nvSpPr>
          <p:cNvPr id="46" name="Text Box 25"/>
          <p:cNvSpPr txBox="1">
            <a:spLocks noChangeArrowheads="1"/>
          </p:cNvSpPr>
          <p:nvPr/>
        </p:nvSpPr>
        <p:spPr bwMode="auto">
          <a:xfrm>
            <a:off x="2605088" y="5105400"/>
            <a:ext cx="2667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endParaRPr lang="en-US" sz="4500" b="1" dirty="0">
              <a:solidFill>
                <a:srgbClr val="0000FF"/>
              </a:solidFill>
              <a:latin typeface="Times New Roman" panose="02020603050405020304" pitchFamily="18" charset="0"/>
              <a:cs typeface="Times New Roman" pitchFamily="18" charset="0"/>
            </a:endParaRPr>
          </a:p>
        </p:txBody>
      </p:sp>
      <p:sp>
        <p:nvSpPr>
          <p:cNvPr id="47" name="Text Box 26"/>
          <p:cNvSpPr txBox="1">
            <a:spLocks noChangeArrowheads="1"/>
          </p:cNvSpPr>
          <p:nvPr/>
        </p:nvSpPr>
        <p:spPr bwMode="auto">
          <a:xfrm>
            <a:off x="2404999" y="4812792"/>
            <a:ext cx="3810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endParaRPr lang="en-US" sz="4500" b="1" dirty="0">
              <a:solidFill>
                <a:srgbClr val="0000FF"/>
              </a:solidFill>
              <a:latin typeface="Times New Roman" panose="02020603050405020304" pitchFamily="18" charset="0"/>
              <a:cs typeface="Times New Roman" pitchFamily="18" charset="0"/>
            </a:endParaRPr>
          </a:p>
        </p:txBody>
      </p:sp>
      <p:sp>
        <p:nvSpPr>
          <p:cNvPr id="48" name="Text Box 27"/>
          <p:cNvSpPr txBox="1">
            <a:spLocks noChangeArrowheads="1"/>
          </p:cNvSpPr>
          <p:nvPr/>
        </p:nvSpPr>
        <p:spPr bwMode="auto">
          <a:xfrm>
            <a:off x="1633538" y="5571377"/>
            <a:ext cx="16383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b="1" dirty="0">
                <a:solidFill>
                  <a:srgbClr val="0000FF"/>
                </a:solidFill>
                <a:latin typeface="Times New Roman" panose="02020603050405020304" pitchFamily="18" charset="0"/>
                <a:cs typeface="Times New Roman" pitchFamily="18" charset="0"/>
              </a:rPr>
              <a:t> 4558</a:t>
            </a:r>
          </a:p>
        </p:txBody>
      </p:sp>
      <p:sp>
        <p:nvSpPr>
          <p:cNvPr id="49" name="TextBox 48"/>
          <p:cNvSpPr txBox="1">
            <a:spLocks noChangeArrowheads="1"/>
          </p:cNvSpPr>
          <p:nvPr/>
        </p:nvSpPr>
        <p:spPr bwMode="auto">
          <a:xfrm>
            <a:off x="5053013" y="5546205"/>
            <a:ext cx="13716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4500" b="1" dirty="0">
                <a:cs typeface="Times New Roman" panose="02020603050405020304" pitchFamily="18" charset="0"/>
              </a:rPr>
              <a:t>1452</a:t>
            </a:r>
          </a:p>
        </p:txBody>
      </p:sp>
      <p:sp>
        <p:nvSpPr>
          <p:cNvPr id="50" name="Text Box 27"/>
          <p:cNvSpPr txBox="1">
            <a:spLocks noChangeArrowheads="1"/>
          </p:cNvSpPr>
          <p:nvPr/>
        </p:nvSpPr>
        <p:spPr bwMode="auto">
          <a:xfrm>
            <a:off x="8097309" y="2961341"/>
            <a:ext cx="6858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x</a:t>
            </a:r>
          </a:p>
        </p:txBody>
      </p:sp>
      <p:sp>
        <p:nvSpPr>
          <p:cNvPr id="51" name="TextBox 50"/>
          <p:cNvSpPr txBox="1">
            <a:spLocks noChangeArrowheads="1"/>
          </p:cNvSpPr>
          <p:nvPr/>
        </p:nvSpPr>
        <p:spPr bwMode="auto">
          <a:xfrm>
            <a:off x="8306057" y="5398306"/>
            <a:ext cx="22860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4500" b="1" dirty="0">
                <a:cs typeface="Times New Roman" panose="02020603050405020304" pitchFamily="18" charset="0"/>
              </a:rPr>
              <a:t>3768</a:t>
            </a:r>
          </a:p>
        </p:txBody>
      </p:sp>
      <p:sp>
        <p:nvSpPr>
          <p:cNvPr id="52" name="Text Box 27"/>
          <p:cNvSpPr txBox="1">
            <a:spLocks noChangeArrowheads="1"/>
          </p:cNvSpPr>
          <p:nvPr/>
        </p:nvSpPr>
        <p:spPr bwMode="auto">
          <a:xfrm>
            <a:off x="2035174" y="2971421"/>
            <a:ext cx="6858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x</a:t>
            </a:r>
          </a:p>
        </p:txBody>
      </p:sp>
      <p:sp>
        <p:nvSpPr>
          <p:cNvPr id="53" name="Text Box 27"/>
          <p:cNvSpPr txBox="1">
            <a:spLocks noChangeArrowheads="1"/>
          </p:cNvSpPr>
          <p:nvPr/>
        </p:nvSpPr>
        <p:spPr bwMode="auto">
          <a:xfrm>
            <a:off x="5107314" y="2971421"/>
            <a:ext cx="685800" cy="784830"/>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4500" dirty="0">
                <a:solidFill>
                  <a:srgbClr val="FF3300"/>
                </a:solidFill>
                <a:latin typeface="Times New Roman" panose="02020603050405020304" pitchFamily="18" charset="0"/>
                <a:cs typeface="Times New Roman" pitchFamily="18" charset="0"/>
              </a:rPr>
              <a:t>x</a:t>
            </a:r>
          </a:p>
        </p:txBody>
      </p:sp>
      <p:pic>
        <p:nvPicPr>
          <p:cNvPr id="18462" name="Picture 3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90993">
            <a:off x="10250524" y="5169956"/>
            <a:ext cx="998537"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Google Shape;89;p1"/>
          <p:cNvPicPr preferRelativeResize="0"/>
          <p:nvPr/>
        </p:nvPicPr>
        <p:blipFill rotWithShape="1">
          <a:blip r:embed="rId4">
            <a:alphaModFix/>
            <a:duotone>
              <a:prstClr val="black"/>
              <a:srgbClr val="D9C3A5">
                <a:tint val="50000"/>
                <a:satMod val="180000"/>
              </a:srgbClr>
            </a:duotone>
          </a:blip>
          <a:srcRect l="6027" t="45612" r="46939" b="16614"/>
          <a:stretch/>
        </p:blipFill>
        <p:spPr>
          <a:xfrm>
            <a:off x="2326086" y="117862"/>
            <a:ext cx="5307737" cy="1700390"/>
          </a:xfrm>
          <a:prstGeom prst="rect">
            <a:avLst/>
          </a:prstGeom>
          <a:noFill/>
          <a:ln>
            <a:noFill/>
          </a:ln>
          <a:effectLst>
            <a:outerShdw blurRad="50800" dist="63500" dir="5400000" sx="102000" sy="102000" algn="ctr" rotWithShape="0">
              <a:srgbClr val="000000">
                <a:alpha val="42745"/>
              </a:srgbClr>
            </a:outerShdw>
          </a:effectLst>
        </p:spPr>
      </p:pic>
      <p:sp>
        <p:nvSpPr>
          <p:cNvPr id="57" name="Text Box 15"/>
          <p:cNvSpPr txBox="1">
            <a:spLocks noChangeArrowheads="1"/>
          </p:cNvSpPr>
          <p:nvPr/>
        </p:nvSpPr>
        <p:spPr bwMode="auto">
          <a:xfrm>
            <a:off x="2752693" y="704935"/>
            <a:ext cx="4648200" cy="615553"/>
          </a:xfrm>
          <a:prstGeom prst="rect">
            <a:avLst/>
          </a:prstGeom>
          <a:noFill/>
          <a:ln w="38100" algn="ctr">
            <a:noFill/>
            <a:miter lim="800000"/>
            <a:headEnd/>
            <a:tailEnd/>
          </a:ln>
          <a:effectLst>
            <a:prstShdw prst="shdw18" dist="17961" dir="13500000">
              <a:schemeClr val="accent1">
                <a:gamma/>
                <a:shade val="60000"/>
                <a:invGamma/>
                <a:alpha val="50000"/>
              </a:schemeClr>
            </a:prstShdw>
          </a:effectLst>
        </p:spPr>
        <p:txBody>
          <a:bodyPr>
            <a:spAutoFit/>
          </a:bodyPr>
          <a:lstStyle/>
          <a:p>
            <a:pPr fontAlgn="base">
              <a:spcBef>
                <a:spcPct val="50000"/>
              </a:spcBef>
              <a:spcAft>
                <a:spcPct val="0"/>
              </a:spcAft>
              <a:defRPr/>
            </a:pPr>
            <a:r>
              <a:rPr lang="en-US" sz="3400" b="1" dirty="0">
                <a:solidFill>
                  <a:srgbClr val="FF3300"/>
                </a:solidFill>
                <a:latin typeface="UTM Androgyne" panose="02040603050506020204" pitchFamily="18" charset="0"/>
                <a:cs typeface="Times New Roman" pitchFamily="18" charset="0"/>
              </a:rPr>
              <a:t>1/ </a:t>
            </a:r>
            <a:r>
              <a:rPr lang="en-US" sz="3400" b="1" dirty="0" err="1">
                <a:solidFill>
                  <a:srgbClr val="FF3300"/>
                </a:solidFill>
                <a:latin typeface="UTM Androgyne" panose="02040603050506020204" pitchFamily="18" charset="0"/>
                <a:cs typeface="Times New Roman" pitchFamily="18" charset="0"/>
              </a:rPr>
              <a:t>Đặt</a:t>
            </a:r>
            <a:r>
              <a:rPr lang="en-US" sz="3400" b="1" dirty="0">
                <a:solidFill>
                  <a:srgbClr val="FF3300"/>
                </a:solidFill>
                <a:latin typeface="UTM Androgyne" panose="02040603050506020204" pitchFamily="18" charset="0"/>
                <a:cs typeface="Times New Roman" pitchFamily="18" charset="0"/>
              </a:rPr>
              <a:t> </a:t>
            </a:r>
            <a:r>
              <a:rPr lang="en-US" sz="3400" b="1" dirty="0" err="1">
                <a:solidFill>
                  <a:srgbClr val="FF3300"/>
                </a:solidFill>
                <a:latin typeface="UTM Androgyne" panose="02040603050506020204" pitchFamily="18" charset="0"/>
                <a:cs typeface="Times New Roman" pitchFamily="18" charset="0"/>
              </a:rPr>
              <a:t>tính</a:t>
            </a:r>
            <a:r>
              <a:rPr lang="en-US" sz="3400" b="1" dirty="0">
                <a:solidFill>
                  <a:srgbClr val="FF3300"/>
                </a:solidFill>
                <a:latin typeface="UTM Androgyne" panose="02040603050506020204" pitchFamily="18" charset="0"/>
                <a:cs typeface="Times New Roman" pitchFamily="18" charset="0"/>
              </a:rPr>
              <a:t> </a:t>
            </a:r>
            <a:r>
              <a:rPr lang="en-US" sz="3400" b="1" dirty="0" err="1">
                <a:solidFill>
                  <a:srgbClr val="FF3300"/>
                </a:solidFill>
                <a:latin typeface="UTM Androgyne" panose="02040603050506020204" pitchFamily="18" charset="0"/>
                <a:cs typeface="Times New Roman" pitchFamily="18" charset="0"/>
              </a:rPr>
              <a:t>rồi</a:t>
            </a:r>
            <a:r>
              <a:rPr lang="en-US" sz="3400" b="1" dirty="0">
                <a:solidFill>
                  <a:srgbClr val="FF3300"/>
                </a:solidFill>
                <a:latin typeface="UTM Androgyne" panose="02040603050506020204" pitchFamily="18" charset="0"/>
                <a:cs typeface="Times New Roman" pitchFamily="18" charset="0"/>
              </a:rPr>
              <a:t> </a:t>
            </a:r>
            <a:r>
              <a:rPr lang="en-US" sz="3400" b="1" dirty="0" err="1">
                <a:solidFill>
                  <a:srgbClr val="FF3300"/>
                </a:solidFill>
                <a:latin typeface="UTM Androgyne" panose="02040603050506020204" pitchFamily="18" charset="0"/>
                <a:cs typeface="Times New Roman" pitchFamily="18" charset="0"/>
              </a:rPr>
              <a:t>tính</a:t>
            </a:r>
            <a:r>
              <a:rPr lang="en-US" sz="3400" b="1" dirty="0">
                <a:solidFill>
                  <a:srgbClr val="FF3300"/>
                </a:solidFill>
                <a:latin typeface="UTM Androgyne" panose="02040603050506020204" pitchFamily="18" charset="0"/>
                <a:cs typeface="Times New Roman" pitchFamily="18" charset="0"/>
              </a:rPr>
              <a:t> : </a:t>
            </a:r>
          </a:p>
        </p:txBody>
      </p:sp>
      <p:pic>
        <p:nvPicPr>
          <p:cNvPr id="58" name="object 3"/>
          <p:cNvPicPr/>
          <p:nvPr/>
        </p:nvPicPr>
        <p:blipFill>
          <a:blip r:embed="rId5" cstate="print"/>
          <a:stretch>
            <a:fillRect/>
          </a:stretch>
        </p:blipFill>
        <p:spPr>
          <a:xfrm rot="16200000">
            <a:off x="476039" y="-11646"/>
            <a:ext cx="1954951" cy="2063596"/>
          </a:xfrm>
          <a:prstGeom prst="rect">
            <a:avLst/>
          </a:prstGeom>
        </p:spPr>
      </p:pic>
      <p:pic>
        <p:nvPicPr>
          <p:cNvPr id="59" name="Picture 58"/>
          <p:cNvPicPr>
            <a:picLocks noChangeAspect="1"/>
          </p:cNvPicPr>
          <p:nvPr/>
        </p:nvPicPr>
        <p:blipFill>
          <a:blip r:embed="rId6"/>
          <a:stretch>
            <a:fillRect/>
          </a:stretch>
        </p:blipFill>
        <p:spPr>
          <a:xfrm rot="1381093">
            <a:off x="10000584" y="-49178"/>
            <a:ext cx="2145736" cy="1823175"/>
          </a:xfrm>
          <a:prstGeom prst="rect">
            <a:avLst/>
          </a:prstGeom>
        </p:spPr>
      </p:pic>
      <p:pic>
        <p:nvPicPr>
          <p:cNvPr id="60" name="Picture 59"/>
          <p:cNvPicPr>
            <a:picLocks noChangeAspect="1"/>
          </p:cNvPicPr>
          <p:nvPr/>
        </p:nvPicPr>
        <p:blipFill>
          <a:blip r:embed="rId7"/>
          <a:stretch>
            <a:fillRect/>
          </a:stretch>
        </p:blipFill>
        <p:spPr>
          <a:xfrm rot="1381093">
            <a:off x="9764174" y="952319"/>
            <a:ext cx="2315264" cy="949465"/>
          </a:xfrm>
          <a:prstGeom prst="rect">
            <a:avLst/>
          </a:prstGeom>
        </p:spPr>
      </p:pic>
    </p:spTree>
    <p:extLst>
      <p:ext uri="{BB962C8B-B14F-4D97-AF65-F5344CB8AC3E}">
        <p14:creationId xmlns:p14="http://schemas.microsoft.com/office/powerpoint/2010/main" val="2561799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750"/>
                                        <p:tgtEl>
                                          <p:spTgt spid="56"/>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wipe(down)">
                                      <p:cBhvr>
                                        <p:cTn id="11" dur="500"/>
                                        <p:tgtEl>
                                          <p:spTgt spid="54"/>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28674"/>
                                        </p:tgtEl>
                                        <p:attrNameLst>
                                          <p:attrName>style.visibility</p:attrName>
                                        </p:attrNameLst>
                                      </p:cBhvr>
                                      <p:to>
                                        <p:strVal val="visible"/>
                                      </p:to>
                                    </p:set>
                                    <p:anim calcmode="lin" valueType="num">
                                      <p:cBhvr>
                                        <p:cTn id="16" dur="500" fill="hold"/>
                                        <p:tgtEl>
                                          <p:spTgt spid="28674"/>
                                        </p:tgtEl>
                                        <p:attrNameLst>
                                          <p:attrName>ppt_w</p:attrName>
                                        </p:attrNameLst>
                                      </p:cBhvr>
                                      <p:tavLst>
                                        <p:tav tm="0">
                                          <p:val>
                                            <p:fltVal val="0"/>
                                          </p:val>
                                        </p:tav>
                                        <p:tav tm="100000">
                                          <p:val>
                                            <p:strVal val="#ppt_w"/>
                                          </p:val>
                                        </p:tav>
                                      </p:tavLst>
                                    </p:anim>
                                    <p:anim calcmode="lin" valueType="num">
                                      <p:cBhvr>
                                        <p:cTn id="17" dur="500" fill="hold"/>
                                        <p:tgtEl>
                                          <p:spTgt spid="28674"/>
                                        </p:tgtEl>
                                        <p:attrNameLst>
                                          <p:attrName>ppt_h</p:attrName>
                                        </p:attrNameLst>
                                      </p:cBhvr>
                                      <p:tavLst>
                                        <p:tav tm="0">
                                          <p:val>
                                            <p:fltVal val="0"/>
                                          </p:val>
                                        </p:tav>
                                        <p:tav tm="100000">
                                          <p:val>
                                            <p:strVal val="#ppt_h"/>
                                          </p:val>
                                        </p:tav>
                                      </p:tavLst>
                                    </p:anim>
                                    <p:animEffect transition="in" filter="fade">
                                      <p:cBhvr>
                                        <p:cTn id="18" dur="500"/>
                                        <p:tgtEl>
                                          <p:spTgt spid="28674"/>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28675"/>
                                        </p:tgtEl>
                                        <p:attrNameLst>
                                          <p:attrName>style.visibility</p:attrName>
                                        </p:attrNameLst>
                                      </p:cBhvr>
                                      <p:to>
                                        <p:strVal val="visible"/>
                                      </p:to>
                                    </p:set>
                                    <p:anim calcmode="lin" valueType="num">
                                      <p:cBhvr>
                                        <p:cTn id="21" dur="500" fill="hold"/>
                                        <p:tgtEl>
                                          <p:spTgt spid="28675"/>
                                        </p:tgtEl>
                                        <p:attrNameLst>
                                          <p:attrName>ppt_w</p:attrName>
                                        </p:attrNameLst>
                                      </p:cBhvr>
                                      <p:tavLst>
                                        <p:tav tm="0">
                                          <p:val>
                                            <p:fltVal val="0"/>
                                          </p:val>
                                        </p:tav>
                                        <p:tav tm="100000">
                                          <p:val>
                                            <p:strVal val="#ppt_w"/>
                                          </p:val>
                                        </p:tav>
                                      </p:tavLst>
                                    </p:anim>
                                    <p:anim calcmode="lin" valueType="num">
                                      <p:cBhvr>
                                        <p:cTn id="22" dur="500" fill="hold"/>
                                        <p:tgtEl>
                                          <p:spTgt spid="28675"/>
                                        </p:tgtEl>
                                        <p:attrNameLst>
                                          <p:attrName>ppt_h</p:attrName>
                                        </p:attrNameLst>
                                      </p:cBhvr>
                                      <p:tavLst>
                                        <p:tav tm="0">
                                          <p:val>
                                            <p:fltVal val="0"/>
                                          </p:val>
                                        </p:tav>
                                        <p:tav tm="100000">
                                          <p:val>
                                            <p:strVal val="#ppt_h"/>
                                          </p:val>
                                        </p:tav>
                                      </p:tavLst>
                                    </p:anim>
                                    <p:animEffect transition="in" filter="fade">
                                      <p:cBhvr>
                                        <p:cTn id="23" dur="500"/>
                                        <p:tgtEl>
                                          <p:spTgt spid="28675"/>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28676"/>
                                        </p:tgtEl>
                                        <p:attrNameLst>
                                          <p:attrName>style.visibility</p:attrName>
                                        </p:attrNameLst>
                                      </p:cBhvr>
                                      <p:to>
                                        <p:strVal val="visible"/>
                                      </p:to>
                                    </p:set>
                                    <p:anim calcmode="lin" valueType="num">
                                      <p:cBhvr>
                                        <p:cTn id="26" dur="500" fill="hold"/>
                                        <p:tgtEl>
                                          <p:spTgt spid="28676"/>
                                        </p:tgtEl>
                                        <p:attrNameLst>
                                          <p:attrName>ppt_w</p:attrName>
                                        </p:attrNameLst>
                                      </p:cBhvr>
                                      <p:tavLst>
                                        <p:tav tm="0">
                                          <p:val>
                                            <p:fltVal val="0"/>
                                          </p:val>
                                        </p:tav>
                                        <p:tav tm="100000">
                                          <p:val>
                                            <p:strVal val="#ppt_w"/>
                                          </p:val>
                                        </p:tav>
                                      </p:tavLst>
                                    </p:anim>
                                    <p:anim calcmode="lin" valueType="num">
                                      <p:cBhvr>
                                        <p:cTn id="27" dur="500" fill="hold"/>
                                        <p:tgtEl>
                                          <p:spTgt spid="28676"/>
                                        </p:tgtEl>
                                        <p:attrNameLst>
                                          <p:attrName>ppt_h</p:attrName>
                                        </p:attrNameLst>
                                      </p:cBhvr>
                                      <p:tavLst>
                                        <p:tav tm="0">
                                          <p:val>
                                            <p:fltVal val="0"/>
                                          </p:val>
                                        </p:tav>
                                        <p:tav tm="100000">
                                          <p:val>
                                            <p:strVal val="#ppt_h"/>
                                          </p:val>
                                        </p:tav>
                                      </p:tavLst>
                                    </p:anim>
                                    <p:animEffect transition="in" filter="fade">
                                      <p:cBhvr>
                                        <p:cTn id="28" dur="500"/>
                                        <p:tgtEl>
                                          <p:spTgt spid="2867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nodeType="clickEffect">
                                  <p:stCondLst>
                                    <p:cond delay="0"/>
                                  </p:stCondLst>
                                  <p:childTnLst>
                                    <p:set>
                                      <p:cBhvr>
                                        <p:cTn id="32" dur="1" fill="hold">
                                          <p:stCondLst>
                                            <p:cond delay="0"/>
                                          </p:stCondLst>
                                        </p:cTn>
                                        <p:tgtEl>
                                          <p:spTgt spid="8198"/>
                                        </p:tgtEl>
                                        <p:attrNameLst>
                                          <p:attrName>style.visibility</p:attrName>
                                        </p:attrNameLst>
                                      </p:cBhvr>
                                      <p:to>
                                        <p:strVal val="visible"/>
                                      </p:to>
                                    </p:set>
                                    <p:animEffect transition="in" filter="fade">
                                      <p:cBhvr>
                                        <p:cTn id="33" dur="1000"/>
                                        <p:tgtEl>
                                          <p:spTgt spid="8198"/>
                                        </p:tgtEl>
                                      </p:cBhvr>
                                    </p:animEffect>
                                    <p:anim calcmode="lin" valueType="num">
                                      <p:cBhvr>
                                        <p:cTn id="34" dur="1000" fill="hold"/>
                                        <p:tgtEl>
                                          <p:spTgt spid="8198"/>
                                        </p:tgtEl>
                                        <p:attrNameLst>
                                          <p:attrName>ppt_x</p:attrName>
                                        </p:attrNameLst>
                                      </p:cBhvr>
                                      <p:tavLst>
                                        <p:tav tm="0">
                                          <p:val>
                                            <p:strVal val="#ppt_x"/>
                                          </p:val>
                                        </p:tav>
                                        <p:tav tm="100000">
                                          <p:val>
                                            <p:strVal val="#ppt_x"/>
                                          </p:val>
                                        </p:tav>
                                      </p:tavLst>
                                    </p:anim>
                                    <p:anim calcmode="lin" valueType="num">
                                      <p:cBhvr>
                                        <p:cTn id="35" dur="1000" fill="hold"/>
                                        <p:tgtEl>
                                          <p:spTgt spid="8198"/>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201"/>
                                        </p:tgtEl>
                                        <p:attrNameLst>
                                          <p:attrName>style.visibility</p:attrName>
                                        </p:attrNameLst>
                                      </p:cBhvr>
                                      <p:to>
                                        <p:strVal val="visible"/>
                                      </p:to>
                                    </p:set>
                                    <p:animEffect transition="in" filter="fade">
                                      <p:cBhvr>
                                        <p:cTn id="38" dur="1000"/>
                                        <p:tgtEl>
                                          <p:spTgt spid="8201"/>
                                        </p:tgtEl>
                                      </p:cBhvr>
                                    </p:animEffect>
                                    <p:anim calcmode="lin" valueType="num">
                                      <p:cBhvr>
                                        <p:cTn id="39" dur="1000" fill="hold"/>
                                        <p:tgtEl>
                                          <p:spTgt spid="8201"/>
                                        </p:tgtEl>
                                        <p:attrNameLst>
                                          <p:attrName>ppt_x</p:attrName>
                                        </p:attrNameLst>
                                      </p:cBhvr>
                                      <p:tavLst>
                                        <p:tav tm="0">
                                          <p:val>
                                            <p:strVal val="#ppt_x"/>
                                          </p:val>
                                        </p:tav>
                                        <p:tav tm="100000">
                                          <p:val>
                                            <p:strVal val="#ppt_x"/>
                                          </p:val>
                                        </p:tav>
                                      </p:tavLst>
                                    </p:anim>
                                    <p:anim calcmode="lin" valueType="num">
                                      <p:cBhvr>
                                        <p:cTn id="40" dur="1000" fill="hold"/>
                                        <p:tgtEl>
                                          <p:spTgt spid="820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1000"/>
                                        <p:tgtEl>
                                          <p:spTgt spid="52"/>
                                        </p:tgtEl>
                                      </p:cBhvr>
                                    </p:animEffect>
                                    <p:anim calcmode="lin" valueType="num">
                                      <p:cBhvr>
                                        <p:cTn id="44" dur="1000" fill="hold"/>
                                        <p:tgtEl>
                                          <p:spTgt spid="52"/>
                                        </p:tgtEl>
                                        <p:attrNameLst>
                                          <p:attrName>ppt_x</p:attrName>
                                        </p:attrNameLst>
                                      </p:cBhvr>
                                      <p:tavLst>
                                        <p:tav tm="0">
                                          <p:val>
                                            <p:strVal val="#ppt_x"/>
                                          </p:val>
                                        </p:tav>
                                        <p:tav tm="100000">
                                          <p:val>
                                            <p:strVal val="#ppt_x"/>
                                          </p:val>
                                        </p:tav>
                                      </p:tavLst>
                                    </p:anim>
                                    <p:anim calcmode="lin" valueType="num">
                                      <p:cBhvr>
                                        <p:cTn id="45"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3" presetClass="entr" presetSubtype="16"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p:cTn id="50" dur="500" fill="hold"/>
                                        <p:tgtEl>
                                          <p:spTgt spid="37"/>
                                        </p:tgtEl>
                                        <p:attrNameLst>
                                          <p:attrName>ppt_w</p:attrName>
                                        </p:attrNameLst>
                                      </p:cBhvr>
                                      <p:tavLst>
                                        <p:tav tm="0">
                                          <p:val>
                                            <p:fltVal val="0"/>
                                          </p:val>
                                        </p:tav>
                                        <p:tav tm="100000">
                                          <p:val>
                                            <p:strVal val="#ppt_w"/>
                                          </p:val>
                                        </p:tav>
                                      </p:tavLst>
                                    </p:anim>
                                    <p:anim calcmode="lin" valueType="num">
                                      <p:cBhvr>
                                        <p:cTn id="51"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3" presetClass="entr" presetSubtype="16" fill="hold" grpId="0" nodeType="click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p:cTn id="56" dur="500" fill="hold"/>
                                        <p:tgtEl>
                                          <p:spTgt spid="38"/>
                                        </p:tgtEl>
                                        <p:attrNameLst>
                                          <p:attrName>ppt_w</p:attrName>
                                        </p:attrNameLst>
                                      </p:cBhvr>
                                      <p:tavLst>
                                        <p:tav tm="0">
                                          <p:val>
                                            <p:fltVal val="0"/>
                                          </p:val>
                                        </p:tav>
                                        <p:tav tm="100000">
                                          <p:val>
                                            <p:strVal val="#ppt_w"/>
                                          </p:val>
                                        </p:tav>
                                      </p:tavLst>
                                    </p:anim>
                                    <p:anim calcmode="lin" valueType="num">
                                      <p:cBhvr>
                                        <p:cTn id="57"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16" fill="hold" nodeType="clickEffect">
                                  <p:stCondLst>
                                    <p:cond delay="0"/>
                                  </p:stCondLst>
                                  <p:childTnLst>
                                    <p:set>
                                      <p:cBhvr>
                                        <p:cTn id="61" dur="1" fill="hold">
                                          <p:stCondLst>
                                            <p:cond delay="0"/>
                                          </p:stCondLst>
                                        </p:cTn>
                                        <p:tgtEl>
                                          <p:spTgt spid="44"/>
                                        </p:tgtEl>
                                        <p:attrNameLst>
                                          <p:attrName>style.visibility</p:attrName>
                                        </p:attrNameLst>
                                      </p:cBhvr>
                                      <p:to>
                                        <p:strVal val="visible"/>
                                      </p:to>
                                    </p:set>
                                    <p:anim calcmode="lin" valueType="num">
                                      <p:cBhvr>
                                        <p:cTn id="62" dur="500" fill="hold"/>
                                        <p:tgtEl>
                                          <p:spTgt spid="44"/>
                                        </p:tgtEl>
                                        <p:attrNameLst>
                                          <p:attrName>ppt_w</p:attrName>
                                        </p:attrNameLst>
                                      </p:cBhvr>
                                      <p:tavLst>
                                        <p:tav tm="0">
                                          <p:val>
                                            <p:fltVal val="0"/>
                                          </p:val>
                                        </p:tav>
                                        <p:tav tm="100000">
                                          <p:val>
                                            <p:strVal val="#ppt_w"/>
                                          </p:val>
                                        </p:tav>
                                      </p:tavLst>
                                    </p:anim>
                                    <p:anim calcmode="lin" valueType="num">
                                      <p:cBhvr>
                                        <p:cTn id="63" dur="500" fill="hold"/>
                                        <p:tgtEl>
                                          <p:spTgt spid="44"/>
                                        </p:tgtEl>
                                        <p:attrNameLst>
                                          <p:attrName>ppt_h</p:attrName>
                                        </p:attrNameLst>
                                      </p:cBhvr>
                                      <p:tavLst>
                                        <p:tav tm="0">
                                          <p:val>
                                            <p:fltVal val="0"/>
                                          </p:val>
                                        </p:tav>
                                        <p:tav tm="100000">
                                          <p:val>
                                            <p:strVal val="#ppt_h"/>
                                          </p:val>
                                        </p:tav>
                                      </p:tavLst>
                                    </p:anim>
                                  </p:childTnLst>
                                </p:cTn>
                              </p:par>
                            </p:childTnLst>
                          </p:cTn>
                        </p:par>
                        <p:par>
                          <p:cTn id="64" fill="hold" nodeType="afterGroup">
                            <p:stCondLst>
                              <p:cond delay="500"/>
                            </p:stCondLst>
                            <p:childTnLst>
                              <p:par>
                                <p:cTn id="65" presetID="38" presetClass="entr" presetSubtype="0" accel="50000" fill="hold" grpId="0" nodeType="afterEffect" nodePh="1">
                                  <p:stCondLst>
                                    <p:cond delay="0"/>
                                  </p:stCondLst>
                                  <p:endCondLst>
                                    <p:cond evt="begin" delay="0">
                                      <p:tn val="65"/>
                                    </p:cond>
                                  </p:endCondLst>
                                  <p:iterate type="lt">
                                    <p:tmPct val="50000"/>
                                  </p:iterate>
                                  <p:childTnLst>
                                    <p:set>
                                      <p:cBhvr>
                                        <p:cTn id="66" dur="1" fill="hold">
                                          <p:stCondLst>
                                            <p:cond delay="0"/>
                                          </p:stCondLst>
                                        </p:cTn>
                                        <p:tgtEl>
                                          <p:spTgt spid="46"/>
                                        </p:tgtEl>
                                        <p:attrNameLst>
                                          <p:attrName>style.visibility</p:attrName>
                                        </p:attrNameLst>
                                      </p:cBhvr>
                                      <p:to>
                                        <p:strVal val="visible"/>
                                      </p:to>
                                    </p:set>
                                    <p:set>
                                      <p:cBhvr>
                                        <p:cTn id="67" dur="455" fill="hold">
                                          <p:stCondLst>
                                            <p:cond delay="0"/>
                                          </p:stCondLst>
                                        </p:cTn>
                                        <p:tgtEl>
                                          <p:spTgt spid="46"/>
                                        </p:tgtEl>
                                        <p:attrNameLst>
                                          <p:attrName>style.rotation</p:attrName>
                                        </p:attrNameLst>
                                      </p:cBhvr>
                                      <p:to>
                                        <p:strVal val="-45.0"/>
                                      </p:to>
                                    </p:set>
                                    <p:anim calcmode="lin" valueType="num">
                                      <p:cBhvr>
                                        <p:cTn id="68" dur="455" fill="hold">
                                          <p:stCondLst>
                                            <p:cond delay="455"/>
                                          </p:stCondLst>
                                        </p:cTn>
                                        <p:tgtEl>
                                          <p:spTgt spid="46"/>
                                        </p:tgtEl>
                                        <p:attrNameLst>
                                          <p:attrName>style.rotation</p:attrName>
                                        </p:attrNameLst>
                                      </p:cBhvr>
                                      <p:tavLst>
                                        <p:tav tm="0">
                                          <p:val>
                                            <p:fltVal val="-45"/>
                                          </p:val>
                                        </p:tav>
                                        <p:tav tm="69900">
                                          <p:val>
                                            <p:fltVal val="45"/>
                                          </p:val>
                                        </p:tav>
                                        <p:tav tm="100000">
                                          <p:val>
                                            <p:fltVal val="0"/>
                                          </p:val>
                                        </p:tav>
                                      </p:tavLst>
                                    </p:anim>
                                    <p:anim calcmode="lin" valueType="num">
                                      <p:cBhvr>
                                        <p:cTn id="69" dur="455" fill="hold">
                                          <p:stCondLst>
                                            <p:cond delay="0"/>
                                          </p:stCondLst>
                                        </p:cTn>
                                        <p:tgtEl>
                                          <p:spTgt spid="46"/>
                                        </p:tgtEl>
                                        <p:attrNameLst>
                                          <p:attrName>ppt_y</p:attrName>
                                        </p:attrNameLst>
                                      </p:cBhvr>
                                      <p:tavLst>
                                        <p:tav tm="0">
                                          <p:val>
                                            <p:strVal val="#ppt_y-1"/>
                                          </p:val>
                                        </p:tav>
                                        <p:tav tm="100000">
                                          <p:val>
                                            <p:strVal val="#ppt_y-(0.354*#ppt_w-0.172*#ppt_h)"/>
                                          </p:val>
                                        </p:tav>
                                      </p:tavLst>
                                    </p:anim>
                                    <p:anim calcmode="lin" valueType="num">
                                      <p:cBhvr>
                                        <p:cTn id="70" dur="156" decel="50000" autoRev="1" fill="hold">
                                          <p:stCondLst>
                                            <p:cond delay="455"/>
                                          </p:stCondLst>
                                        </p:cTn>
                                        <p:tgtEl>
                                          <p:spTgt spid="46"/>
                                        </p:tgtEl>
                                        <p:attrNameLst>
                                          <p:attrName>ppt_y</p:attrName>
                                        </p:attrNameLst>
                                      </p:cBhvr>
                                      <p:tavLst>
                                        <p:tav tm="0">
                                          <p:val>
                                            <p:strVal val="#ppt_y-(0.354*#ppt_w-0.172*#ppt_h)"/>
                                          </p:val>
                                        </p:tav>
                                        <p:tav tm="100000">
                                          <p:val>
                                            <p:strVal val="#ppt_y-(0.354*#ppt_w-0.172*#ppt_h)-#ppt_h/2"/>
                                          </p:val>
                                        </p:tav>
                                      </p:tavLst>
                                    </p:anim>
                                    <p:anim calcmode="lin" valueType="num">
                                      <p:cBhvr>
                                        <p:cTn id="71" dur="136" fill="hold">
                                          <p:stCondLst>
                                            <p:cond delay="864"/>
                                          </p:stCondLst>
                                        </p:cTn>
                                        <p:tgtEl>
                                          <p:spTgt spid="46"/>
                                        </p:tgtEl>
                                        <p:attrNameLst>
                                          <p:attrName>ppt_y</p:attrName>
                                        </p:attrNameLst>
                                      </p:cBhvr>
                                      <p:tavLst>
                                        <p:tav tm="0">
                                          <p:val>
                                            <p:strVal val="#ppt_y-(0.354*#ppt_w-0.172*#ppt_h)"/>
                                          </p:val>
                                        </p:tav>
                                        <p:tav tm="100000">
                                          <p:val>
                                            <p:strVal val="#ppt_y"/>
                                          </p:val>
                                        </p:tav>
                                      </p:tavLst>
                                    </p:anim>
                                  </p:childTnLst>
                                </p:cTn>
                              </p:par>
                            </p:childTnLst>
                          </p:cTn>
                        </p:par>
                        <p:par>
                          <p:cTn id="72" fill="hold" nodeType="afterGroup">
                            <p:stCondLst>
                              <p:cond delay="1500"/>
                            </p:stCondLst>
                            <p:childTnLst>
                              <p:par>
                                <p:cTn id="73" presetID="38" presetClass="entr" presetSubtype="0" accel="50000" fill="hold" nodeType="afterEffect">
                                  <p:stCondLst>
                                    <p:cond delay="0"/>
                                  </p:stCondLst>
                                  <p:iterate type="lt">
                                    <p:tmPct val="50000"/>
                                  </p:iterate>
                                  <p:childTnLst>
                                    <p:set>
                                      <p:cBhvr>
                                        <p:cTn id="74" dur="1" fill="hold">
                                          <p:stCondLst>
                                            <p:cond delay="0"/>
                                          </p:stCondLst>
                                        </p:cTn>
                                        <p:tgtEl>
                                          <p:spTgt spid="47"/>
                                        </p:tgtEl>
                                        <p:attrNameLst>
                                          <p:attrName>style.visibility</p:attrName>
                                        </p:attrNameLst>
                                      </p:cBhvr>
                                      <p:to>
                                        <p:strVal val="visible"/>
                                      </p:to>
                                    </p:set>
                                    <p:set>
                                      <p:cBhvr>
                                        <p:cTn id="75" dur="455" fill="hold">
                                          <p:stCondLst>
                                            <p:cond delay="0"/>
                                          </p:stCondLst>
                                        </p:cTn>
                                        <p:tgtEl>
                                          <p:spTgt spid="47"/>
                                        </p:tgtEl>
                                        <p:attrNameLst>
                                          <p:attrName>style.rotation</p:attrName>
                                        </p:attrNameLst>
                                      </p:cBhvr>
                                      <p:to>
                                        <p:strVal val="-45.0"/>
                                      </p:to>
                                    </p:set>
                                    <p:anim calcmode="lin" valueType="num">
                                      <p:cBhvr>
                                        <p:cTn id="76" dur="455" fill="hold">
                                          <p:stCondLst>
                                            <p:cond delay="455"/>
                                          </p:stCondLst>
                                        </p:cTn>
                                        <p:tgtEl>
                                          <p:spTgt spid="47"/>
                                        </p:tgtEl>
                                        <p:attrNameLst>
                                          <p:attrName>style.rotation</p:attrName>
                                        </p:attrNameLst>
                                      </p:cBhvr>
                                      <p:tavLst>
                                        <p:tav tm="0">
                                          <p:val>
                                            <p:fltVal val="-45"/>
                                          </p:val>
                                        </p:tav>
                                        <p:tav tm="69900">
                                          <p:val>
                                            <p:fltVal val="45"/>
                                          </p:val>
                                        </p:tav>
                                        <p:tav tm="100000">
                                          <p:val>
                                            <p:fltVal val="0"/>
                                          </p:val>
                                        </p:tav>
                                      </p:tavLst>
                                    </p:anim>
                                    <p:anim calcmode="lin" valueType="num">
                                      <p:cBhvr>
                                        <p:cTn id="77" dur="455" fill="hold">
                                          <p:stCondLst>
                                            <p:cond delay="0"/>
                                          </p:stCondLst>
                                        </p:cTn>
                                        <p:tgtEl>
                                          <p:spTgt spid="47"/>
                                        </p:tgtEl>
                                        <p:attrNameLst>
                                          <p:attrName>ppt_y</p:attrName>
                                        </p:attrNameLst>
                                      </p:cBhvr>
                                      <p:tavLst>
                                        <p:tav tm="0">
                                          <p:val>
                                            <p:strVal val="#ppt_y-1"/>
                                          </p:val>
                                        </p:tav>
                                        <p:tav tm="100000">
                                          <p:val>
                                            <p:strVal val="#ppt_y-(0.354*#ppt_w-0.172*#ppt_h)"/>
                                          </p:val>
                                        </p:tav>
                                      </p:tavLst>
                                    </p:anim>
                                    <p:anim calcmode="lin" valueType="num">
                                      <p:cBhvr>
                                        <p:cTn id="78" dur="156" decel="50000" autoRev="1" fill="hold">
                                          <p:stCondLst>
                                            <p:cond delay="455"/>
                                          </p:stCondLst>
                                        </p:cTn>
                                        <p:tgtEl>
                                          <p:spTgt spid="47"/>
                                        </p:tgtEl>
                                        <p:attrNameLst>
                                          <p:attrName>ppt_y</p:attrName>
                                        </p:attrNameLst>
                                      </p:cBhvr>
                                      <p:tavLst>
                                        <p:tav tm="0">
                                          <p:val>
                                            <p:strVal val="#ppt_y-(0.354*#ppt_w-0.172*#ppt_h)"/>
                                          </p:val>
                                        </p:tav>
                                        <p:tav tm="100000">
                                          <p:val>
                                            <p:strVal val="#ppt_y-(0.354*#ppt_w-0.172*#ppt_h)-#ppt_h/2"/>
                                          </p:val>
                                        </p:tav>
                                      </p:tavLst>
                                    </p:anim>
                                    <p:anim calcmode="lin" valueType="num">
                                      <p:cBhvr>
                                        <p:cTn id="79" dur="136" fill="hold">
                                          <p:stCondLst>
                                            <p:cond delay="864"/>
                                          </p:stCondLst>
                                        </p:cTn>
                                        <p:tgtEl>
                                          <p:spTgt spid="47"/>
                                        </p:tgtEl>
                                        <p:attrNameLst>
                                          <p:attrName>ppt_y</p:attrName>
                                        </p:attrNameLst>
                                      </p:cBhvr>
                                      <p:tavLst>
                                        <p:tav tm="0">
                                          <p:val>
                                            <p:strVal val="#ppt_y-(0.354*#ppt_w-0.172*#ppt_h)"/>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wipe(down)">
                                      <p:cBhvr>
                                        <p:cTn id="84" dur="580">
                                          <p:stCondLst>
                                            <p:cond delay="0"/>
                                          </p:stCondLst>
                                        </p:cTn>
                                        <p:tgtEl>
                                          <p:spTgt spid="48"/>
                                        </p:tgtEl>
                                      </p:cBhvr>
                                    </p:animEffect>
                                    <p:anim calcmode="lin" valueType="num">
                                      <p:cBhvr>
                                        <p:cTn id="85"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90" dur="26">
                                          <p:stCondLst>
                                            <p:cond delay="650"/>
                                          </p:stCondLst>
                                        </p:cTn>
                                        <p:tgtEl>
                                          <p:spTgt spid="48"/>
                                        </p:tgtEl>
                                      </p:cBhvr>
                                      <p:to x="100000" y="60000"/>
                                    </p:animScale>
                                    <p:animScale>
                                      <p:cBhvr>
                                        <p:cTn id="91" dur="166" decel="50000">
                                          <p:stCondLst>
                                            <p:cond delay="676"/>
                                          </p:stCondLst>
                                        </p:cTn>
                                        <p:tgtEl>
                                          <p:spTgt spid="48"/>
                                        </p:tgtEl>
                                      </p:cBhvr>
                                      <p:to x="100000" y="100000"/>
                                    </p:animScale>
                                    <p:animScale>
                                      <p:cBhvr>
                                        <p:cTn id="92" dur="26">
                                          <p:stCondLst>
                                            <p:cond delay="1312"/>
                                          </p:stCondLst>
                                        </p:cTn>
                                        <p:tgtEl>
                                          <p:spTgt spid="48"/>
                                        </p:tgtEl>
                                      </p:cBhvr>
                                      <p:to x="100000" y="80000"/>
                                    </p:animScale>
                                    <p:animScale>
                                      <p:cBhvr>
                                        <p:cTn id="93" dur="166" decel="50000">
                                          <p:stCondLst>
                                            <p:cond delay="1338"/>
                                          </p:stCondLst>
                                        </p:cTn>
                                        <p:tgtEl>
                                          <p:spTgt spid="48"/>
                                        </p:tgtEl>
                                      </p:cBhvr>
                                      <p:to x="100000" y="100000"/>
                                    </p:animScale>
                                    <p:animScale>
                                      <p:cBhvr>
                                        <p:cTn id="94" dur="26">
                                          <p:stCondLst>
                                            <p:cond delay="1642"/>
                                          </p:stCondLst>
                                        </p:cTn>
                                        <p:tgtEl>
                                          <p:spTgt spid="48"/>
                                        </p:tgtEl>
                                      </p:cBhvr>
                                      <p:to x="100000" y="90000"/>
                                    </p:animScale>
                                    <p:animScale>
                                      <p:cBhvr>
                                        <p:cTn id="95" dur="166" decel="50000">
                                          <p:stCondLst>
                                            <p:cond delay="1668"/>
                                          </p:stCondLst>
                                        </p:cTn>
                                        <p:tgtEl>
                                          <p:spTgt spid="48"/>
                                        </p:tgtEl>
                                      </p:cBhvr>
                                      <p:to x="100000" y="100000"/>
                                    </p:animScale>
                                    <p:animScale>
                                      <p:cBhvr>
                                        <p:cTn id="96" dur="26">
                                          <p:stCondLst>
                                            <p:cond delay="1808"/>
                                          </p:stCondLst>
                                        </p:cTn>
                                        <p:tgtEl>
                                          <p:spTgt spid="48"/>
                                        </p:tgtEl>
                                      </p:cBhvr>
                                      <p:to x="100000" y="95000"/>
                                    </p:animScale>
                                    <p:animScale>
                                      <p:cBhvr>
                                        <p:cTn id="97" dur="166" decel="50000">
                                          <p:stCondLst>
                                            <p:cond delay="1834"/>
                                          </p:stCondLst>
                                        </p:cTn>
                                        <p:tgtEl>
                                          <p:spTgt spid="48"/>
                                        </p:tgtEl>
                                      </p:cBhvr>
                                      <p:to x="100000" y="100000"/>
                                    </p:animScale>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4" fill="hold" nodeType="clickEffect">
                                  <p:stCondLst>
                                    <p:cond delay="0"/>
                                  </p:stCondLst>
                                  <p:childTnLst>
                                    <p:set>
                                      <p:cBhvr>
                                        <p:cTn id="101" dur="1" fill="hold">
                                          <p:stCondLst>
                                            <p:cond delay="0"/>
                                          </p:stCondLst>
                                        </p:cTn>
                                        <p:tgtEl>
                                          <p:spTgt spid="8203"/>
                                        </p:tgtEl>
                                        <p:attrNameLst>
                                          <p:attrName>style.visibility</p:attrName>
                                        </p:attrNameLst>
                                      </p:cBhvr>
                                      <p:to>
                                        <p:strVal val="visible"/>
                                      </p:to>
                                    </p:set>
                                    <p:animEffect transition="in" filter="wipe(down)">
                                      <p:cBhvr>
                                        <p:cTn id="102" dur="500"/>
                                        <p:tgtEl>
                                          <p:spTgt spid="8203"/>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53"/>
                                        </p:tgtEl>
                                        <p:attrNameLst>
                                          <p:attrName>style.visibility</p:attrName>
                                        </p:attrNameLst>
                                      </p:cBhvr>
                                      <p:to>
                                        <p:strVal val="visible"/>
                                      </p:to>
                                    </p:set>
                                    <p:animEffect transition="in" filter="wipe(down)">
                                      <p:cBhvr>
                                        <p:cTn id="105" dur="500"/>
                                        <p:tgtEl>
                                          <p:spTgt spid="53"/>
                                        </p:tgtEl>
                                      </p:cBhvr>
                                    </p:animEffect>
                                  </p:childTnLst>
                                </p:cTn>
                              </p:par>
                              <p:par>
                                <p:cTn id="106" presetID="22" presetClass="entr" presetSubtype="4" fill="hold" nodeType="withEffect">
                                  <p:stCondLst>
                                    <p:cond delay="0"/>
                                  </p:stCondLst>
                                  <p:childTnLst>
                                    <p:set>
                                      <p:cBhvr>
                                        <p:cTn id="107" dur="1" fill="hold">
                                          <p:stCondLst>
                                            <p:cond delay="0"/>
                                          </p:stCondLst>
                                        </p:cTn>
                                        <p:tgtEl>
                                          <p:spTgt spid="8199"/>
                                        </p:tgtEl>
                                        <p:attrNameLst>
                                          <p:attrName>style.visibility</p:attrName>
                                        </p:attrNameLst>
                                      </p:cBhvr>
                                      <p:to>
                                        <p:strVal val="visible"/>
                                      </p:to>
                                    </p:set>
                                    <p:animEffect transition="in" filter="wipe(down)">
                                      <p:cBhvr>
                                        <p:cTn id="108" dur="500"/>
                                        <p:tgtEl>
                                          <p:spTgt spid="8199"/>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3" presetClass="entr" presetSubtype="16" fill="hold" nodeType="clickEffect">
                                  <p:stCondLst>
                                    <p:cond delay="0"/>
                                  </p:stCondLst>
                                  <p:childTnLst>
                                    <p:set>
                                      <p:cBhvr>
                                        <p:cTn id="112" dur="1" fill="hold">
                                          <p:stCondLst>
                                            <p:cond delay="0"/>
                                          </p:stCondLst>
                                        </p:cTn>
                                        <p:tgtEl>
                                          <p:spTgt spid="39"/>
                                        </p:tgtEl>
                                        <p:attrNameLst>
                                          <p:attrName>style.visibility</p:attrName>
                                        </p:attrNameLst>
                                      </p:cBhvr>
                                      <p:to>
                                        <p:strVal val="visible"/>
                                      </p:to>
                                    </p:set>
                                    <p:anim calcmode="lin" valueType="num">
                                      <p:cBhvr>
                                        <p:cTn id="113" dur="500" fill="hold"/>
                                        <p:tgtEl>
                                          <p:spTgt spid="39"/>
                                        </p:tgtEl>
                                        <p:attrNameLst>
                                          <p:attrName>ppt_w</p:attrName>
                                        </p:attrNameLst>
                                      </p:cBhvr>
                                      <p:tavLst>
                                        <p:tav tm="0">
                                          <p:val>
                                            <p:fltVal val="0"/>
                                          </p:val>
                                        </p:tav>
                                        <p:tav tm="100000">
                                          <p:val>
                                            <p:strVal val="#ppt_w"/>
                                          </p:val>
                                        </p:tav>
                                      </p:tavLst>
                                    </p:anim>
                                    <p:anim calcmode="lin" valueType="num">
                                      <p:cBhvr>
                                        <p:cTn id="114"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3" presetClass="entr" presetSubtype="16" fill="hold" grpId="0" nodeType="clickEffect">
                                  <p:stCondLst>
                                    <p:cond delay="0"/>
                                  </p:stCondLst>
                                  <p:childTnLst>
                                    <p:set>
                                      <p:cBhvr>
                                        <p:cTn id="118" dur="1" fill="hold">
                                          <p:stCondLst>
                                            <p:cond delay="0"/>
                                          </p:stCondLst>
                                        </p:cTn>
                                        <p:tgtEl>
                                          <p:spTgt spid="40"/>
                                        </p:tgtEl>
                                        <p:attrNameLst>
                                          <p:attrName>style.visibility</p:attrName>
                                        </p:attrNameLst>
                                      </p:cBhvr>
                                      <p:to>
                                        <p:strVal val="visible"/>
                                      </p:to>
                                    </p:set>
                                    <p:anim calcmode="lin" valueType="num">
                                      <p:cBhvr>
                                        <p:cTn id="119" dur="500" fill="hold"/>
                                        <p:tgtEl>
                                          <p:spTgt spid="40"/>
                                        </p:tgtEl>
                                        <p:attrNameLst>
                                          <p:attrName>ppt_w</p:attrName>
                                        </p:attrNameLst>
                                      </p:cBhvr>
                                      <p:tavLst>
                                        <p:tav tm="0">
                                          <p:val>
                                            <p:fltVal val="0"/>
                                          </p:val>
                                        </p:tav>
                                        <p:tav tm="100000">
                                          <p:val>
                                            <p:strVal val="#ppt_w"/>
                                          </p:val>
                                        </p:tav>
                                      </p:tavLst>
                                    </p:anim>
                                    <p:anim calcmode="lin" valueType="num">
                                      <p:cBhvr>
                                        <p:cTn id="120" dur="500" fill="hold"/>
                                        <p:tgtEl>
                                          <p:spTgt spid="40"/>
                                        </p:tgtEl>
                                        <p:attrNameLst>
                                          <p:attrName>ppt_h</p:attrName>
                                        </p:attrNameLst>
                                      </p:cBhvr>
                                      <p:tavLst>
                                        <p:tav tm="0">
                                          <p:val>
                                            <p:fltVal val="0"/>
                                          </p:val>
                                        </p:tav>
                                        <p:tav tm="100000">
                                          <p:val>
                                            <p:strVal val="#ppt_h"/>
                                          </p:val>
                                        </p:tav>
                                      </p:tavLst>
                                    </p:anim>
                                  </p:childTnLst>
                                </p:cTn>
                              </p:par>
                            </p:childTnLst>
                          </p:cTn>
                        </p:par>
                        <p:par>
                          <p:cTn id="121" fill="hold" nodeType="afterGroup">
                            <p:stCondLst>
                              <p:cond delay="500"/>
                            </p:stCondLst>
                            <p:childTnLst>
                              <p:par>
                                <p:cTn id="122" presetID="23" presetClass="entr" presetSubtype="16" fill="hold" nodeType="afterEffect">
                                  <p:stCondLst>
                                    <p:cond delay="0"/>
                                  </p:stCondLst>
                                  <p:childTnLst>
                                    <p:set>
                                      <p:cBhvr>
                                        <p:cTn id="123" dur="1" fill="hold">
                                          <p:stCondLst>
                                            <p:cond delay="0"/>
                                          </p:stCondLst>
                                        </p:cTn>
                                        <p:tgtEl>
                                          <p:spTgt spid="43"/>
                                        </p:tgtEl>
                                        <p:attrNameLst>
                                          <p:attrName>style.visibility</p:attrName>
                                        </p:attrNameLst>
                                      </p:cBhvr>
                                      <p:to>
                                        <p:strVal val="visible"/>
                                      </p:to>
                                    </p:set>
                                    <p:anim calcmode="lin" valueType="num">
                                      <p:cBhvr>
                                        <p:cTn id="124" dur="500" fill="hold"/>
                                        <p:tgtEl>
                                          <p:spTgt spid="43"/>
                                        </p:tgtEl>
                                        <p:attrNameLst>
                                          <p:attrName>ppt_w</p:attrName>
                                        </p:attrNameLst>
                                      </p:cBhvr>
                                      <p:tavLst>
                                        <p:tav tm="0">
                                          <p:val>
                                            <p:fltVal val="0"/>
                                          </p:val>
                                        </p:tav>
                                        <p:tav tm="100000">
                                          <p:val>
                                            <p:strVal val="#ppt_w"/>
                                          </p:val>
                                        </p:tav>
                                      </p:tavLst>
                                    </p:anim>
                                    <p:anim calcmode="lin" valueType="num">
                                      <p:cBhvr>
                                        <p:cTn id="125" dur="500" fill="hold"/>
                                        <p:tgtEl>
                                          <p:spTgt spid="43"/>
                                        </p:tgtEl>
                                        <p:attrNameLst>
                                          <p:attrName>ppt_h</p:attrName>
                                        </p:attrNameLst>
                                      </p:cBhvr>
                                      <p:tavLst>
                                        <p:tav tm="0">
                                          <p:val>
                                            <p:fltVal val="0"/>
                                          </p:val>
                                        </p:tav>
                                        <p:tav tm="100000">
                                          <p:val>
                                            <p:strVal val="#ppt_h"/>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9" presetClass="entr" presetSubtype="0" fill="hold" nodeType="clickEffect">
                                  <p:stCondLst>
                                    <p:cond delay="0"/>
                                  </p:stCondLst>
                                  <p:childTnLst>
                                    <p:set>
                                      <p:cBhvr>
                                        <p:cTn id="129" dur="1" fill="hold">
                                          <p:stCondLst>
                                            <p:cond delay="0"/>
                                          </p:stCondLst>
                                        </p:cTn>
                                        <p:tgtEl>
                                          <p:spTgt spid="49"/>
                                        </p:tgtEl>
                                        <p:attrNameLst>
                                          <p:attrName>style.visibility</p:attrName>
                                        </p:attrNameLst>
                                      </p:cBhvr>
                                      <p:to>
                                        <p:strVal val="visible"/>
                                      </p:to>
                                    </p:set>
                                    <p:anim calcmode="lin" valueType="num">
                                      <p:cBhvr>
                                        <p:cTn id="130" dur="1000" fill="hold"/>
                                        <p:tgtEl>
                                          <p:spTgt spid="49"/>
                                        </p:tgtEl>
                                        <p:attrNameLst>
                                          <p:attrName>ppt_x</p:attrName>
                                        </p:attrNameLst>
                                      </p:cBhvr>
                                      <p:tavLst>
                                        <p:tav tm="0">
                                          <p:val>
                                            <p:strVal val="#ppt_x-.2"/>
                                          </p:val>
                                        </p:tav>
                                        <p:tav tm="100000">
                                          <p:val>
                                            <p:strVal val="#ppt_x"/>
                                          </p:val>
                                        </p:tav>
                                      </p:tavLst>
                                    </p:anim>
                                    <p:anim calcmode="lin" valueType="num">
                                      <p:cBhvr>
                                        <p:cTn id="131" dur="10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132" dur="1000"/>
                                        <p:tgtEl>
                                          <p:spTgt spid="49"/>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2" presetClass="entr" presetSubtype="4" fill="hold" nodeType="clickEffect">
                                  <p:stCondLst>
                                    <p:cond delay="0"/>
                                  </p:stCondLst>
                                  <p:childTnLst>
                                    <p:set>
                                      <p:cBhvr>
                                        <p:cTn id="136" dur="1" fill="hold">
                                          <p:stCondLst>
                                            <p:cond delay="0"/>
                                          </p:stCondLst>
                                        </p:cTn>
                                        <p:tgtEl>
                                          <p:spTgt spid="8202"/>
                                        </p:tgtEl>
                                        <p:attrNameLst>
                                          <p:attrName>style.visibility</p:attrName>
                                        </p:attrNameLst>
                                      </p:cBhvr>
                                      <p:to>
                                        <p:strVal val="visible"/>
                                      </p:to>
                                    </p:set>
                                    <p:animEffect transition="in" filter="wipe(down)">
                                      <p:cBhvr>
                                        <p:cTn id="137" dur="500"/>
                                        <p:tgtEl>
                                          <p:spTgt spid="8202"/>
                                        </p:tgtEl>
                                      </p:cBhvr>
                                    </p:animEffect>
                                  </p:childTnLst>
                                </p:cTn>
                              </p:par>
                              <p:par>
                                <p:cTn id="138" presetID="22" presetClass="entr" presetSubtype="4" fill="hold" grpId="0" nodeType="withEffect">
                                  <p:stCondLst>
                                    <p:cond delay="0"/>
                                  </p:stCondLst>
                                  <p:childTnLst>
                                    <p:set>
                                      <p:cBhvr>
                                        <p:cTn id="139" dur="1" fill="hold">
                                          <p:stCondLst>
                                            <p:cond delay="0"/>
                                          </p:stCondLst>
                                        </p:cTn>
                                        <p:tgtEl>
                                          <p:spTgt spid="50"/>
                                        </p:tgtEl>
                                        <p:attrNameLst>
                                          <p:attrName>style.visibility</p:attrName>
                                        </p:attrNameLst>
                                      </p:cBhvr>
                                      <p:to>
                                        <p:strVal val="visible"/>
                                      </p:to>
                                    </p:set>
                                    <p:animEffect transition="in" filter="wipe(down)">
                                      <p:cBhvr>
                                        <p:cTn id="140" dur="500"/>
                                        <p:tgtEl>
                                          <p:spTgt spid="50"/>
                                        </p:tgtEl>
                                      </p:cBhvr>
                                    </p:animEffect>
                                  </p:childTnLst>
                                </p:cTn>
                              </p:par>
                              <p:par>
                                <p:cTn id="141" presetID="22" presetClass="entr" presetSubtype="4" fill="hold" nodeType="withEffect">
                                  <p:stCondLst>
                                    <p:cond delay="0"/>
                                  </p:stCondLst>
                                  <p:childTnLst>
                                    <p:set>
                                      <p:cBhvr>
                                        <p:cTn id="142" dur="1" fill="hold">
                                          <p:stCondLst>
                                            <p:cond delay="0"/>
                                          </p:stCondLst>
                                        </p:cTn>
                                        <p:tgtEl>
                                          <p:spTgt spid="8200"/>
                                        </p:tgtEl>
                                        <p:attrNameLst>
                                          <p:attrName>style.visibility</p:attrName>
                                        </p:attrNameLst>
                                      </p:cBhvr>
                                      <p:to>
                                        <p:strVal val="visible"/>
                                      </p:to>
                                    </p:set>
                                    <p:animEffect transition="in" filter="wipe(down)">
                                      <p:cBhvr>
                                        <p:cTn id="143" dur="500"/>
                                        <p:tgtEl>
                                          <p:spTgt spid="8200"/>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3" presetClass="entr" presetSubtype="16" fill="hold" grpId="0" nodeType="clickEffect">
                                  <p:stCondLst>
                                    <p:cond delay="0"/>
                                  </p:stCondLst>
                                  <p:childTnLst>
                                    <p:set>
                                      <p:cBhvr>
                                        <p:cTn id="147" dur="1" fill="hold">
                                          <p:stCondLst>
                                            <p:cond delay="0"/>
                                          </p:stCondLst>
                                        </p:cTn>
                                        <p:tgtEl>
                                          <p:spTgt spid="41"/>
                                        </p:tgtEl>
                                        <p:attrNameLst>
                                          <p:attrName>style.visibility</p:attrName>
                                        </p:attrNameLst>
                                      </p:cBhvr>
                                      <p:to>
                                        <p:strVal val="visible"/>
                                      </p:to>
                                    </p:set>
                                    <p:anim calcmode="lin" valueType="num">
                                      <p:cBhvr>
                                        <p:cTn id="148" dur="500" fill="hold"/>
                                        <p:tgtEl>
                                          <p:spTgt spid="41"/>
                                        </p:tgtEl>
                                        <p:attrNameLst>
                                          <p:attrName>ppt_w</p:attrName>
                                        </p:attrNameLst>
                                      </p:cBhvr>
                                      <p:tavLst>
                                        <p:tav tm="0">
                                          <p:val>
                                            <p:fltVal val="0"/>
                                          </p:val>
                                        </p:tav>
                                        <p:tav tm="100000">
                                          <p:val>
                                            <p:strVal val="#ppt_w"/>
                                          </p:val>
                                        </p:tav>
                                      </p:tavLst>
                                    </p:anim>
                                    <p:anim calcmode="lin" valueType="num">
                                      <p:cBhvr>
                                        <p:cTn id="149" dur="500" fill="hold"/>
                                        <p:tgtEl>
                                          <p:spTgt spid="41"/>
                                        </p:tgtEl>
                                        <p:attrNameLst>
                                          <p:attrName>ppt_h</p:attrName>
                                        </p:attrNameLst>
                                      </p:cBhvr>
                                      <p:tavLst>
                                        <p:tav tm="0">
                                          <p:val>
                                            <p:fltVal val="0"/>
                                          </p:val>
                                        </p:tav>
                                        <p:tav tm="100000">
                                          <p:val>
                                            <p:strVal val="#ppt_h"/>
                                          </p:val>
                                        </p:tav>
                                      </p:tavLst>
                                    </p:anim>
                                  </p:childTnLst>
                                </p:cTn>
                              </p:par>
                            </p:childTnLst>
                          </p:cTn>
                        </p:par>
                      </p:childTnLst>
                    </p:cTn>
                  </p:par>
                  <p:par>
                    <p:cTn id="150" fill="hold" nodeType="clickPar">
                      <p:stCondLst>
                        <p:cond delay="indefinite"/>
                      </p:stCondLst>
                      <p:childTnLst>
                        <p:par>
                          <p:cTn id="151" fill="hold" nodeType="withGroup">
                            <p:stCondLst>
                              <p:cond delay="0"/>
                            </p:stCondLst>
                            <p:childTnLst>
                              <p:par>
                                <p:cTn id="152" presetID="23" presetClass="entr" presetSubtype="16" fill="hold" nodeType="clickEffect">
                                  <p:stCondLst>
                                    <p:cond delay="0"/>
                                  </p:stCondLst>
                                  <p:childTnLst>
                                    <p:set>
                                      <p:cBhvr>
                                        <p:cTn id="153" dur="1" fill="hold">
                                          <p:stCondLst>
                                            <p:cond delay="0"/>
                                          </p:stCondLst>
                                        </p:cTn>
                                        <p:tgtEl>
                                          <p:spTgt spid="42"/>
                                        </p:tgtEl>
                                        <p:attrNameLst>
                                          <p:attrName>style.visibility</p:attrName>
                                        </p:attrNameLst>
                                      </p:cBhvr>
                                      <p:to>
                                        <p:strVal val="visible"/>
                                      </p:to>
                                    </p:set>
                                    <p:anim calcmode="lin" valueType="num">
                                      <p:cBhvr>
                                        <p:cTn id="154" dur="500" fill="hold"/>
                                        <p:tgtEl>
                                          <p:spTgt spid="42"/>
                                        </p:tgtEl>
                                        <p:attrNameLst>
                                          <p:attrName>ppt_w</p:attrName>
                                        </p:attrNameLst>
                                      </p:cBhvr>
                                      <p:tavLst>
                                        <p:tav tm="0">
                                          <p:val>
                                            <p:fltVal val="0"/>
                                          </p:val>
                                        </p:tav>
                                        <p:tav tm="100000">
                                          <p:val>
                                            <p:strVal val="#ppt_w"/>
                                          </p:val>
                                        </p:tav>
                                      </p:tavLst>
                                    </p:anim>
                                    <p:anim calcmode="lin" valueType="num">
                                      <p:cBhvr>
                                        <p:cTn id="155" dur="500" fill="hold"/>
                                        <p:tgtEl>
                                          <p:spTgt spid="42"/>
                                        </p:tgtEl>
                                        <p:attrNameLst>
                                          <p:attrName>ppt_h</p:attrName>
                                        </p:attrNameLst>
                                      </p:cBhvr>
                                      <p:tavLst>
                                        <p:tav tm="0">
                                          <p:val>
                                            <p:fltVal val="0"/>
                                          </p:val>
                                        </p:tav>
                                        <p:tav tm="100000">
                                          <p:val>
                                            <p:strVal val="#ppt_h"/>
                                          </p:val>
                                        </p:tav>
                                      </p:tavLst>
                                    </p:anim>
                                  </p:childTnLst>
                                </p:cTn>
                              </p:par>
                            </p:childTnLst>
                          </p:cTn>
                        </p:par>
                        <p:par>
                          <p:cTn id="156" fill="hold" nodeType="afterGroup">
                            <p:stCondLst>
                              <p:cond delay="500"/>
                            </p:stCondLst>
                            <p:childTnLst>
                              <p:par>
                                <p:cTn id="157" presetID="23" presetClass="entr" presetSubtype="16" fill="hold" nodeType="afterEffect">
                                  <p:stCondLst>
                                    <p:cond delay="0"/>
                                  </p:stCondLst>
                                  <p:childTnLst>
                                    <p:set>
                                      <p:cBhvr>
                                        <p:cTn id="158" dur="1" fill="hold">
                                          <p:stCondLst>
                                            <p:cond delay="0"/>
                                          </p:stCondLst>
                                        </p:cTn>
                                        <p:tgtEl>
                                          <p:spTgt spid="45"/>
                                        </p:tgtEl>
                                        <p:attrNameLst>
                                          <p:attrName>style.visibility</p:attrName>
                                        </p:attrNameLst>
                                      </p:cBhvr>
                                      <p:to>
                                        <p:strVal val="visible"/>
                                      </p:to>
                                    </p:set>
                                    <p:anim calcmode="lin" valueType="num">
                                      <p:cBhvr>
                                        <p:cTn id="159" dur="500" fill="hold"/>
                                        <p:tgtEl>
                                          <p:spTgt spid="45"/>
                                        </p:tgtEl>
                                        <p:attrNameLst>
                                          <p:attrName>ppt_w</p:attrName>
                                        </p:attrNameLst>
                                      </p:cBhvr>
                                      <p:tavLst>
                                        <p:tav tm="0">
                                          <p:val>
                                            <p:fltVal val="0"/>
                                          </p:val>
                                        </p:tav>
                                        <p:tav tm="100000">
                                          <p:val>
                                            <p:strVal val="#ppt_w"/>
                                          </p:val>
                                        </p:tav>
                                      </p:tavLst>
                                    </p:anim>
                                    <p:anim calcmode="lin" valueType="num">
                                      <p:cBhvr>
                                        <p:cTn id="160"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161" fill="hold" nodeType="clickPar">
                      <p:stCondLst>
                        <p:cond delay="indefinite"/>
                      </p:stCondLst>
                      <p:childTnLst>
                        <p:par>
                          <p:cTn id="162" fill="hold" nodeType="withGroup">
                            <p:stCondLst>
                              <p:cond delay="0"/>
                            </p:stCondLst>
                            <p:childTnLst>
                              <p:par>
                                <p:cTn id="163" presetID="29" presetClass="entr" presetSubtype="0" fill="hold" grpId="0" nodeType="clickEffect">
                                  <p:stCondLst>
                                    <p:cond delay="0"/>
                                  </p:stCondLst>
                                  <p:childTnLst>
                                    <p:set>
                                      <p:cBhvr>
                                        <p:cTn id="164" dur="1" fill="hold">
                                          <p:stCondLst>
                                            <p:cond delay="0"/>
                                          </p:stCondLst>
                                        </p:cTn>
                                        <p:tgtEl>
                                          <p:spTgt spid="51"/>
                                        </p:tgtEl>
                                        <p:attrNameLst>
                                          <p:attrName>style.visibility</p:attrName>
                                        </p:attrNameLst>
                                      </p:cBhvr>
                                      <p:to>
                                        <p:strVal val="visible"/>
                                      </p:to>
                                    </p:set>
                                    <p:anim calcmode="lin" valueType="num">
                                      <p:cBhvr>
                                        <p:cTn id="165" dur="1000" fill="hold"/>
                                        <p:tgtEl>
                                          <p:spTgt spid="51"/>
                                        </p:tgtEl>
                                        <p:attrNameLst>
                                          <p:attrName>ppt_x</p:attrName>
                                        </p:attrNameLst>
                                      </p:cBhvr>
                                      <p:tavLst>
                                        <p:tav tm="0">
                                          <p:val>
                                            <p:strVal val="#ppt_x-.2"/>
                                          </p:val>
                                        </p:tav>
                                        <p:tav tm="100000">
                                          <p:val>
                                            <p:strVal val="#ppt_x"/>
                                          </p:val>
                                        </p:tav>
                                      </p:tavLst>
                                    </p:anim>
                                    <p:anim calcmode="lin" valueType="num">
                                      <p:cBhvr>
                                        <p:cTn id="166" dur="10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167" dur="1000"/>
                                        <p:tgtEl>
                                          <p:spTgt spid="51"/>
                                        </p:tgtEl>
                                      </p:cBhvr>
                                    </p:animEffect>
                                  </p:childTnLst>
                                </p:cTn>
                              </p:par>
                            </p:childTnLst>
                          </p:cTn>
                        </p:par>
                      </p:childTnLst>
                    </p:cTn>
                  </p:par>
                  <p:par>
                    <p:cTn id="168" fill="hold">
                      <p:stCondLst>
                        <p:cond delay="indefinite"/>
                      </p:stCondLst>
                      <p:childTnLst>
                        <p:par>
                          <p:cTn id="169" fill="hold">
                            <p:stCondLst>
                              <p:cond delay="0"/>
                            </p:stCondLst>
                            <p:childTnLst>
                              <p:par>
                                <p:cTn id="170" presetID="23" presetClass="entr" presetSubtype="16" fill="hold" grpId="0" nodeType="clickEffect">
                                  <p:stCondLst>
                                    <p:cond delay="0"/>
                                  </p:stCondLst>
                                  <p:childTnLst>
                                    <p:set>
                                      <p:cBhvr>
                                        <p:cTn id="171" dur="1" fill="hold">
                                          <p:stCondLst>
                                            <p:cond delay="0"/>
                                          </p:stCondLst>
                                        </p:cTn>
                                        <p:tgtEl>
                                          <p:spTgt spid="57"/>
                                        </p:tgtEl>
                                        <p:attrNameLst>
                                          <p:attrName>style.visibility</p:attrName>
                                        </p:attrNameLst>
                                      </p:cBhvr>
                                      <p:to>
                                        <p:strVal val="visible"/>
                                      </p:to>
                                    </p:set>
                                    <p:anim calcmode="lin" valueType="num">
                                      <p:cBhvr>
                                        <p:cTn id="172" dur="500" fill="hold"/>
                                        <p:tgtEl>
                                          <p:spTgt spid="57"/>
                                        </p:tgtEl>
                                        <p:attrNameLst>
                                          <p:attrName>ppt_w</p:attrName>
                                        </p:attrNameLst>
                                      </p:cBhvr>
                                      <p:tavLst>
                                        <p:tav tm="0">
                                          <p:val>
                                            <p:fltVal val="0"/>
                                          </p:val>
                                        </p:tav>
                                        <p:tav tm="100000">
                                          <p:val>
                                            <p:strVal val="#ppt_w"/>
                                          </p:val>
                                        </p:tav>
                                      </p:tavLst>
                                    </p:anim>
                                    <p:anim calcmode="lin" valueType="num">
                                      <p:cBhvr>
                                        <p:cTn id="173" dur="500" fill="hold"/>
                                        <p:tgtEl>
                                          <p:spTgt spid="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28676" grpId="0"/>
      <p:bldP spid="28674" grpId="0"/>
      <p:bldP spid="28675" grpId="0"/>
      <p:bldP spid="38" grpId="0"/>
      <p:bldP spid="40" grpId="0"/>
      <p:bldP spid="41" grpId="0"/>
      <p:bldP spid="46" grpId="0"/>
      <p:bldP spid="48" grpId="0"/>
      <p:bldP spid="50" grpId="0"/>
      <p:bldP spid="51" grpId="0"/>
      <p:bldP spid="52" grpId="0"/>
      <p:bldP spid="53" grpId="0"/>
      <p:bldP spid="5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任意多边形 4"/>
          <p:cNvSpPr/>
          <p:nvPr/>
        </p:nvSpPr>
        <p:spPr>
          <a:xfrm>
            <a:off x="5563583" y="3018756"/>
            <a:ext cx="5653172" cy="2900113"/>
          </a:xfrm>
          <a:custGeom>
            <a:avLst/>
            <a:gdLst>
              <a:gd name="connsiteX0" fmla="*/ 250959 w 11001599"/>
              <a:gd name="connsiteY0" fmla="*/ 3648713 h 5735700"/>
              <a:gd name="connsiteX1" fmla="*/ 218875 w 11001599"/>
              <a:gd name="connsiteY1" fmla="*/ 3199534 h 5735700"/>
              <a:gd name="connsiteX2" fmla="*/ 186791 w 11001599"/>
              <a:gd name="connsiteY2" fmla="*/ 1884082 h 5735700"/>
              <a:gd name="connsiteX3" fmla="*/ 154707 w 11001599"/>
              <a:gd name="connsiteY3" fmla="*/ 600713 h 5735700"/>
              <a:gd name="connsiteX4" fmla="*/ 2352475 w 11001599"/>
              <a:gd name="connsiteY4" fmla="*/ 199661 h 5735700"/>
              <a:gd name="connsiteX5" fmla="*/ 5544854 w 11001599"/>
              <a:gd name="connsiteY5" fmla="*/ 584671 h 5735700"/>
              <a:gd name="connsiteX6" fmla="*/ 8432433 w 11001599"/>
              <a:gd name="connsiteY6" fmla="*/ 55282 h 5735700"/>
              <a:gd name="connsiteX7" fmla="*/ 10822707 w 11001599"/>
              <a:gd name="connsiteY7" fmla="*/ 311955 h 5735700"/>
              <a:gd name="connsiteX8" fmla="*/ 10774580 w 11001599"/>
              <a:gd name="connsiteY8" fmla="*/ 2670145 h 5735700"/>
              <a:gd name="connsiteX9" fmla="*/ 10341444 w 11001599"/>
              <a:gd name="connsiteY9" fmla="*/ 4579155 h 5735700"/>
              <a:gd name="connsiteX10" fmla="*/ 9090159 w 11001599"/>
              <a:gd name="connsiteY10" fmla="*/ 5589808 h 5735700"/>
              <a:gd name="connsiteX11" fmla="*/ 7341570 w 11001599"/>
              <a:gd name="connsiteY11" fmla="*/ 4899997 h 5735700"/>
              <a:gd name="connsiteX12" fmla="*/ 6010075 w 11001599"/>
              <a:gd name="connsiteY12" fmla="*/ 5493555 h 5735700"/>
              <a:gd name="connsiteX13" fmla="*/ 3716054 w 11001599"/>
              <a:gd name="connsiteY13" fmla="*/ 4964166 h 5735700"/>
              <a:gd name="connsiteX14" fmla="*/ 1983507 w 11001599"/>
              <a:gd name="connsiteY14" fmla="*/ 5734187 h 5735700"/>
              <a:gd name="connsiteX15" fmla="*/ 1261612 w 11001599"/>
              <a:gd name="connsiteY15" fmla="*/ 4723534 h 5735700"/>
              <a:gd name="connsiteX16" fmla="*/ 315128 w 11001599"/>
              <a:gd name="connsiteY16" fmla="*/ 4065808 h 5735700"/>
              <a:gd name="connsiteX17" fmla="*/ 250959 w 11001599"/>
              <a:gd name="connsiteY17" fmla="*/ 3648713 h 5735700"/>
              <a:gd name="connsiteX0" fmla="*/ 252078 w 11002718"/>
              <a:gd name="connsiteY0" fmla="*/ 3648713 h 5735700"/>
              <a:gd name="connsiteX1" fmla="*/ 187910 w 11002718"/>
              <a:gd name="connsiteY1" fmla="*/ 1884082 h 5735700"/>
              <a:gd name="connsiteX2" fmla="*/ 155826 w 11002718"/>
              <a:gd name="connsiteY2" fmla="*/ 600713 h 5735700"/>
              <a:gd name="connsiteX3" fmla="*/ 2353594 w 11002718"/>
              <a:gd name="connsiteY3" fmla="*/ 199661 h 5735700"/>
              <a:gd name="connsiteX4" fmla="*/ 5545973 w 11002718"/>
              <a:gd name="connsiteY4" fmla="*/ 584671 h 5735700"/>
              <a:gd name="connsiteX5" fmla="*/ 8433552 w 11002718"/>
              <a:gd name="connsiteY5" fmla="*/ 55282 h 5735700"/>
              <a:gd name="connsiteX6" fmla="*/ 10823826 w 11002718"/>
              <a:gd name="connsiteY6" fmla="*/ 311955 h 5735700"/>
              <a:gd name="connsiteX7" fmla="*/ 10775699 w 11002718"/>
              <a:gd name="connsiteY7" fmla="*/ 2670145 h 5735700"/>
              <a:gd name="connsiteX8" fmla="*/ 10342563 w 11002718"/>
              <a:gd name="connsiteY8" fmla="*/ 4579155 h 5735700"/>
              <a:gd name="connsiteX9" fmla="*/ 9091278 w 11002718"/>
              <a:gd name="connsiteY9" fmla="*/ 5589808 h 5735700"/>
              <a:gd name="connsiteX10" fmla="*/ 7342689 w 11002718"/>
              <a:gd name="connsiteY10" fmla="*/ 4899997 h 5735700"/>
              <a:gd name="connsiteX11" fmla="*/ 6011194 w 11002718"/>
              <a:gd name="connsiteY11" fmla="*/ 5493555 h 5735700"/>
              <a:gd name="connsiteX12" fmla="*/ 3717173 w 11002718"/>
              <a:gd name="connsiteY12" fmla="*/ 4964166 h 5735700"/>
              <a:gd name="connsiteX13" fmla="*/ 1984626 w 11002718"/>
              <a:gd name="connsiteY13" fmla="*/ 5734187 h 5735700"/>
              <a:gd name="connsiteX14" fmla="*/ 1262731 w 11002718"/>
              <a:gd name="connsiteY14" fmla="*/ 4723534 h 5735700"/>
              <a:gd name="connsiteX15" fmla="*/ 316247 w 11002718"/>
              <a:gd name="connsiteY15" fmla="*/ 4065808 h 5735700"/>
              <a:gd name="connsiteX16" fmla="*/ 252078 w 11002718"/>
              <a:gd name="connsiteY16" fmla="*/ 3648713 h 5735700"/>
              <a:gd name="connsiteX0" fmla="*/ 318522 w 11004993"/>
              <a:gd name="connsiteY0" fmla="*/ 4065808 h 5735700"/>
              <a:gd name="connsiteX1" fmla="*/ 190185 w 11004993"/>
              <a:gd name="connsiteY1" fmla="*/ 1884082 h 5735700"/>
              <a:gd name="connsiteX2" fmla="*/ 158101 w 11004993"/>
              <a:gd name="connsiteY2" fmla="*/ 600713 h 5735700"/>
              <a:gd name="connsiteX3" fmla="*/ 2355869 w 11004993"/>
              <a:gd name="connsiteY3" fmla="*/ 199661 h 5735700"/>
              <a:gd name="connsiteX4" fmla="*/ 5548248 w 11004993"/>
              <a:gd name="connsiteY4" fmla="*/ 584671 h 5735700"/>
              <a:gd name="connsiteX5" fmla="*/ 8435827 w 11004993"/>
              <a:gd name="connsiteY5" fmla="*/ 55282 h 5735700"/>
              <a:gd name="connsiteX6" fmla="*/ 10826101 w 11004993"/>
              <a:gd name="connsiteY6" fmla="*/ 311955 h 5735700"/>
              <a:gd name="connsiteX7" fmla="*/ 10777974 w 11004993"/>
              <a:gd name="connsiteY7" fmla="*/ 2670145 h 5735700"/>
              <a:gd name="connsiteX8" fmla="*/ 10344838 w 11004993"/>
              <a:gd name="connsiteY8" fmla="*/ 4579155 h 5735700"/>
              <a:gd name="connsiteX9" fmla="*/ 9093553 w 11004993"/>
              <a:gd name="connsiteY9" fmla="*/ 5589808 h 5735700"/>
              <a:gd name="connsiteX10" fmla="*/ 7344964 w 11004993"/>
              <a:gd name="connsiteY10" fmla="*/ 4899997 h 5735700"/>
              <a:gd name="connsiteX11" fmla="*/ 6013469 w 11004993"/>
              <a:gd name="connsiteY11" fmla="*/ 5493555 h 5735700"/>
              <a:gd name="connsiteX12" fmla="*/ 3719448 w 11004993"/>
              <a:gd name="connsiteY12" fmla="*/ 4964166 h 5735700"/>
              <a:gd name="connsiteX13" fmla="*/ 1986901 w 11004993"/>
              <a:gd name="connsiteY13" fmla="*/ 5734187 h 5735700"/>
              <a:gd name="connsiteX14" fmla="*/ 1265006 w 11004993"/>
              <a:gd name="connsiteY14" fmla="*/ 4723534 h 5735700"/>
              <a:gd name="connsiteX15" fmla="*/ 318522 w 11004993"/>
              <a:gd name="connsiteY15" fmla="*/ 4065808 h 5735700"/>
              <a:gd name="connsiteX0" fmla="*/ 310924 w 10997395"/>
              <a:gd name="connsiteY0" fmla="*/ 4065808 h 5735700"/>
              <a:gd name="connsiteX1" fmla="*/ 150503 w 10997395"/>
              <a:gd name="connsiteY1" fmla="*/ 600713 h 5735700"/>
              <a:gd name="connsiteX2" fmla="*/ 2348271 w 10997395"/>
              <a:gd name="connsiteY2" fmla="*/ 199661 h 5735700"/>
              <a:gd name="connsiteX3" fmla="*/ 5540650 w 10997395"/>
              <a:gd name="connsiteY3" fmla="*/ 584671 h 5735700"/>
              <a:gd name="connsiteX4" fmla="*/ 8428229 w 10997395"/>
              <a:gd name="connsiteY4" fmla="*/ 55282 h 5735700"/>
              <a:gd name="connsiteX5" fmla="*/ 10818503 w 10997395"/>
              <a:gd name="connsiteY5" fmla="*/ 311955 h 5735700"/>
              <a:gd name="connsiteX6" fmla="*/ 10770376 w 10997395"/>
              <a:gd name="connsiteY6" fmla="*/ 2670145 h 5735700"/>
              <a:gd name="connsiteX7" fmla="*/ 10337240 w 10997395"/>
              <a:gd name="connsiteY7" fmla="*/ 4579155 h 5735700"/>
              <a:gd name="connsiteX8" fmla="*/ 9085955 w 10997395"/>
              <a:gd name="connsiteY8" fmla="*/ 5589808 h 5735700"/>
              <a:gd name="connsiteX9" fmla="*/ 7337366 w 10997395"/>
              <a:gd name="connsiteY9" fmla="*/ 4899997 h 5735700"/>
              <a:gd name="connsiteX10" fmla="*/ 6005871 w 10997395"/>
              <a:gd name="connsiteY10" fmla="*/ 5493555 h 5735700"/>
              <a:gd name="connsiteX11" fmla="*/ 3711850 w 10997395"/>
              <a:gd name="connsiteY11" fmla="*/ 4964166 h 5735700"/>
              <a:gd name="connsiteX12" fmla="*/ 1979303 w 10997395"/>
              <a:gd name="connsiteY12" fmla="*/ 5734187 h 5735700"/>
              <a:gd name="connsiteX13" fmla="*/ 1257408 w 10997395"/>
              <a:gd name="connsiteY13" fmla="*/ 4723534 h 5735700"/>
              <a:gd name="connsiteX14" fmla="*/ 310924 w 10997395"/>
              <a:gd name="connsiteY14" fmla="*/ 4065808 h 5735700"/>
              <a:gd name="connsiteX0" fmla="*/ 547291 w 11233762"/>
              <a:gd name="connsiteY0" fmla="*/ 4065808 h 5735700"/>
              <a:gd name="connsiteX1" fmla="*/ 386870 w 11233762"/>
              <a:gd name="connsiteY1" fmla="*/ 600713 h 5735700"/>
              <a:gd name="connsiteX2" fmla="*/ 5777017 w 11233762"/>
              <a:gd name="connsiteY2" fmla="*/ 584671 h 5735700"/>
              <a:gd name="connsiteX3" fmla="*/ 8664596 w 11233762"/>
              <a:gd name="connsiteY3" fmla="*/ 55282 h 5735700"/>
              <a:gd name="connsiteX4" fmla="*/ 11054870 w 11233762"/>
              <a:gd name="connsiteY4" fmla="*/ 311955 h 5735700"/>
              <a:gd name="connsiteX5" fmla="*/ 11006743 w 11233762"/>
              <a:gd name="connsiteY5" fmla="*/ 2670145 h 5735700"/>
              <a:gd name="connsiteX6" fmla="*/ 10573607 w 11233762"/>
              <a:gd name="connsiteY6" fmla="*/ 4579155 h 5735700"/>
              <a:gd name="connsiteX7" fmla="*/ 9322322 w 11233762"/>
              <a:gd name="connsiteY7" fmla="*/ 5589808 h 5735700"/>
              <a:gd name="connsiteX8" fmla="*/ 7573733 w 11233762"/>
              <a:gd name="connsiteY8" fmla="*/ 4899997 h 5735700"/>
              <a:gd name="connsiteX9" fmla="*/ 6242238 w 11233762"/>
              <a:gd name="connsiteY9" fmla="*/ 5493555 h 5735700"/>
              <a:gd name="connsiteX10" fmla="*/ 3948217 w 11233762"/>
              <a:gd name="connsiteY10" fmla="*/ 4964166 h 5735700"/>
              <a:gd name="connsiteX11" fmla="*/ 2215670 w 11233762"/>
              <a:gd name="connsiteY11" fmla="*/ 5734187 h 5735700"/>
              <a:gd name="connsiteX12" fmla="*/ 1493775 w 11233762"/>
              <a:gd name="connsiteY12" fmla="*/ 4723534 h 5735700"/>
              <a:gd name="connsiteX13" fmla="*/ 547291 w 11233762"/>
              <a:gd name="connsiteY13" fmla="*/ 4065808 h 5735700"/>
              <a:gd name="connsiteX0" fmla="*/ 550855 w 11237326"/>
              <a:gd name="connsiteY0" fmla="*/ 4044817 h 5714709"/>
              <a:gd name="connsiteX1" fmla="*/ 390434 w 11237326"/>
              <a:gd name="connsiteY1" fmla="*/ 579722 h 5714709"/>
              <a:gd name="connsiteX2" fmla="*/ 5828708 w 11237326"/>
              <a:gd name="connsiteY2" fmla="*/ 258880 h 5714709"/>
              <a:gd name="connsiteX3" fmla="*/ 8668160 w 11237326"/>
              <a:gd name="connsiteY3" fmla="*/ 34291 h 5714709"/>
              <a:gd name="connsiteX4" fmla="*/ 11058434 w 11237326"/>
              <a:gd name="connsiteY4" fmla="*/ 290964 h 5714709"/>
              <a:gd name="connsiteX5" fmla="*/ 11010307 w 11237326"/>
              <a:gd name="connsiteY5" fmla="*/ 2649154 h 5714709"/>
              <a:gd name="connsiteX6" fmla="*/ 10577171 w 11237326"/>
              <a:gd name="connsiteY6" fmla="*/ 4558164 h 5714709"/>
              <a:gd name="connsiteX7" fmla="*/ 9325886 w 11237326"/>
              <a:gd name="connsiteY7" fmla="*/ 5568817 h 5714709"/>
              <a:gd name="connsiteX8" fmla="*/ 7577297 w 11237326"/>
              <a:gd name="connsiteY8" fmla="*/ 4879006 h 5714709"/>
              <a:gd name="connsiteX9" fmla="*/ 6245802 w 11237326"/>
              <a:gd name="connsiteY9" fmla="*/ 5472564 h 5714709"/>
              <a:gd name="connsiteX10" fmla="*/ 3951781 w 11237326"/>
              <a:gd name="connsiteY10" fmla="*/ 4943175 h 5714709"/>
              <a:gd name="connsiteX11" fmla="*/ 2219234 w 11237326"/>
              <a:gd name="connsiteY11" fmla="*/ 5713196 h 5714709"/>
              <a:gd name="connsiteX12" fmla="*/ 1497339 w 11237326"/>
              <a:gd name="connsiteY12" fmla="*/ 4702543 h 5714709"/>
              <a:gd name="connsiteX13" fmla="*/ 550855 w 11237326"/>
              <a:gd name="connsiteY13" fmla="*/ 4044817 h 5714709"/>
              <a:gd name="connsiteX0" fmla="*/ 550855 w 11447627"/>
              <a:gd name="connsiteY0" fmla="*/ 3951764 h 5621656"/>
              <a:gd name="connsiteX1" fmla="*/ 390434 w 11447627"/>
              <a:gd name="connsiteY1" fmla="*/ 486669 h 5621656"/>
              <a:gd name="connsiteX2" fmla="*/ 5828708 w 11447627"/>
              <a:gd name="connsiteY2" fmla="*/ 165827 h 5621656"/>
              <a:gd name="connsiteX3" fmla="*/ 11058434 w 11447627"/>
              <a:gd name="connsiteY3" fmla="*/ 197911 h 5621656"/>
              <a:gd name="connsiteX4" fmla="*/ 11010307 w 11447627"/>
              <a:gd name="connsiteY4" fmla="*/ 2556101 h 5621656"/>
              <a:gd name="connsiteX5" fmla="*/ 10577171 w 11447627"/>
              <a:gd name="connsiteY5" fmla="*/ 4465111 h 5621656"/>
              <a:gd name="connsiteX6" fmla="*/ 9325886 w 11447627"/>
              <a:gd name="connsiteY6" fmla="*/ 5475764 h 5621656"/>
              <a:gd name="connsiteX7" fmla="*/ 7577297 w 11447627"/>
              <a:gd name="connsiteY7" fmla="*/ 4785953 h 5621656"/>
              <a:gd name="connsiteX8" fmla="*/ 6245802 w 11447627"/>
              <a:gd name="connsiteY8" fmla="*/ 5379511 h 5621656"/>
              <a:gd name="connsiteX9" fmla="*/ 3951781 w 11447627"/>
              <a:gd name="connsiteY9" fmla="*/ 4850122 h 5621656"/>
              <a:gd name="connsiteX10" fmla="*/ 2219234 w 11447627"/>
              <a:gd name="connsiteY10" fmla="*/ 5620143 h 5621656"/>
              <a:gd name="connsiteX11" fmla="*/ 1497339 w 11447627"/>
              <a:gd name="connsiteY11" fmla="*/ 4609490 h 5621656"/>
              <a:gd name="connsiteX12" fmla="*/ 550855 w 11447627"/>
              <a:gd name="connsiteY12" fmla="*/ 3951764 h 5621656"/>
              <a:gd name="connsiteX0" fmla="*/ 550855 w 11205416"/>
              <a:gd name="connsiteY0" fmla="*/ 3940182 h 5610074"/>
              <a:gd name="connsiteX1" fmla="*/ 390434 w 11205416"/>
              <a:gd name="connsiteY1" fmla="*/ 475087 h 5610074"/>
              <a:gd name="connsiteX2" fmla="*/ 5828708 w 11205416"/>
              <a:gd name="connsiteY2" fmla="*/ 154245 h 5610074"/>
              <a:gd name="connsiteX3" fmla="*/ 10721549 w 11205416"/>
              <a:gd name="connsiteY3" fmla="*/ 202371 h 5610074"/>
              <a:gd name="connsiteX4" fmla="*/ 11010307 w 11205416"/>
              <a:gd name="connsiteY4" fmla="*/ 2544519 h 5610074"/>
              <a:gd name="connsiteX5" fmla="*/ 10577171 w 11205416"/>
              <a:gd name="connsiteY5" fmla="*/ 4453529 h 5610074"/>
              <a:gd name="connsiteX6" fmla="*/ 9325886 w 11205416"/>
              <a:gd name="connsiteY6" fmla="*/ 5464182 h 5610074"/>
              <a:gd name="connsiteX7" fmla="*/ 7577297 w 11205416"/>
              <a:gd name="connsiteY7" fmla="*/ 4774371 h 5610074"/>
              <a:gd name="connsiteX8" fmla="*/ 6245802 w 11205416"/>
              <a:gd name="connsiteY8" fmla="*/ 5367929 h 5610074"/>
              <a:gd name="connsiteX9" fmla="*/ 3951781 w 11205416"/>
              <a:gd name="connsiteY9" fmla="*/ 4838540 h 5610074"/>
              <a:gd name="connsiteX10" fmla="*/ 2219234 w 11205416"/>
              <a:gd name="connsiteY10" fmla="*/ 5608561 h 5610074"/>
              <a:gd name="connsiteX11" fmla="*/ 1497339 w 11205416"/>
              <a:gd name="connsiteY11" fmla="*/ 4597908 h 5610074"/>
              <a:gd name="connsiteX12" fmla="*/ 550855 w 11205416"/>
              <a:gd name="connsiteY12" fmla="*/ 3940182 h 5610074"/>
              <a:gd name="connsiteX0" fmla="*/ 527576 w 11182137"/>
              <a:gd name="connsiteY0" fmla="*/ 3940182 h 5609197"/>
              <a:gd name="connsiteX1" fmla="*/ 367155 w 11182137"/>
              <a:gd name="connsiteY1" fmla="*/ 475087 h 5609197"/>
              <a:gd name="connsiteX2" fmla="*/ 5805429 w 11182137"/>
              <a:gd name="connsiteY2" fmla="*/ 154245 h 5609197"/>
              <a:gd name="connsiteX3" fmla="*/ 10698270 w 11182137"/>
              <a:gd name="connsiteY3" fmla="*/ 202371 h 5609197"/>
              <a:gd name="connsiteX4" fmla="*/ 10987028 w 11182137"/>
              <a:gd name="connsiteY4" fmla="*/ 2544519 h 5609197"/>
              <a:gd name="connsiteX5" fmla="*/ 10553892 w 11182137"/>
              <a:gd name="connsiteY5" fmla="*/ 4453529 h 5609197"/>
              <a:gd name="connsiteX6" fmla="*/ 9302607 w 11182137"/>
              <a:gd name="connsiteY6" fmla="*/ 5464182 h 5609197"/>
              <a:gd name="connsiteX7" fmla="*/ 7554018 w 11182137"/>
              <a:gd name="connsiteY7" fmla="*/ 4774371 h 5609197"/>
              <a:gd name="connsiteX8" fmla="*/ 6222523 w 11182137"/>
              <a:gd name="connsiteY8" fmla="*/ 5367929 h 5609197"/>
              <a:gd name="connsiteX9" fmla="*/ 3928502 w 11182137"/>
              <a:gd name="connsiteY9" fmla="*/ 4838540 h 5609197"/>
              <a:gd name="connsiteX10" fmla="*/ 2195955 w 11182137"/>
              <a:gd name="connsiteY10" fmla="*/ 5608561 h 5609197"/>
              <a:gd name="connsiteX11" fmla="*/ 800291 w 11182137"/>
              <a:gd name="connsiteY11" fmla="*/ 4950834 h 5609197"/>
              <a:gd name="connsiteX12" fmla="*/ 527576 w 11182137"/>
              <a:gd name="connsiteY12" fmla="*/ 3940182 h 5609197"/>
              <a:gd name="connsiteX0" fmla="*/ 398734 w 11245800"/>
              <a:gd name="connsiteY0" fmla="*/ 3876013 h 5609197"/>
              <a:gd name="connsiteX1" fmla="*/ 430818 w 11245800"/>
              <a:gd name="connsiteY1" fmla="*/ 475087 h 5609197"/>
              <a:gd name="connsiteX2" fmla="*/ 5869092 w 11245800"/>
              <a:gd name="connsiteY2" fmla="*/ 154245 h 5609197"/>
              <a:gd name="connsiteX3" fmla="*/ 10761933 w 11245800"/>
              <a:gd name="connsiteY3" fmla="*/ 202371 h 5609197"/>
              <a:gd name="connsiteX4" fmla="*/ 11050691 w 11245800"/>
              <a:gd name="connsiteY4" fmla="*/ 2544519 h 5609197"/>
              <a:gd name="connsiteX5" fmla="*/ 10617555 w 11245800"/>
              <a:gd name="connsiteY5" fmla="*/ 4453529 h 5609197"/>
              <a:gd name="connsiteX6" fmla="*/ 9366270 w 11245800"/>
              <a:gd name="connsiteY6" fmla="*/ 5464182 h 5609197"/>
              <a:gd name="connsiteX7" fmla="*/ 7617681 w 11245800"/>
              <a:gd name="connsiteY7" fmla="*/ 4774371 h 5609197"/>
              <a:gd name="connsiteX8" fmla="*/ 6286186 w 11245800"/>
              <a:gd name="connsiteY8" fmla="*/ 5367929 h 5609197"/>
              <a:gd name="connsiteX9" fmla="*/ 3992165 w 11245800"/>
              <a:gd name="connsiteY9" fmla="*/ 4838540 h 5609197"/>
              <a:gd name="connsiteX10" fmla="*/ 2259618 w 11245800"/>
              <a:gd name="connsiteY10" fmla="*/ 5608561 h 5609197"/>
              <a:gd name="connsiteX11" fmla="*/ 863954 w 11245800"/>
              <a:gd name="connsiteY11" fmla="*/ 4950834 h 5609197"/>
              <a:gd name="connsiteX12" fmla="*/ 398734 w 11245800"/>
              <a:gd name="connsiteY12" fmla="*/ 3876013 h 5609197"/>
              <a:gd name="connsiteX0" fmla="*/ 398083 w 11245149"/>
              <a:gd name="connsiteY0" fmla="*/ 3876013 h 5616485"/>
              <a:gd name="connsiteX1" fmla="*/ 430167 w 11245149"/>
              <a:gd name="connsiteY1" fmla="*/ 475087 h 5616485"/>
              <a:gd name="connsiteX2" fmla="*/ 5868441 w 11245149"/>
              <a:gd name="connsiteY2" fmla="*/ 154245 h 5616485"/>
              <a:gd name="connsiteX3" fmla="*/ 10761282 w 11245149"/>
              <a:gd name="connsiteY3" fmla="*/ 202371 h 5616485"/>
              <a:gd name="connsiteX4" fmla="*/ 11050040 w 11245149"/>
              <a:gd name="connsiteY4" fmla="*/ 2544519 h 5616485"/>
              <a:gd name="connsiteX5" fmla="*/ 10616904 w 11245149"/>
              <a:gd name="connsiteY5" fmla="*/ 4453529 h 5616485"/>
              <a:gd name="connsiteX6" fmla="*/ 9365619 w 11245149"/>
              <a:gd name="connsiteY6" fmla="*/ 5464182 h 5616485"/>
              <a:gd name="connsiteX7" fmla="*/ 7617030 w 11245149"/>
              <a:gd name="connsiteY7" fmla="*/ 4774371 h 5616485"/>
              <a:gd name="connsiteX8" fmla="*/ 6285535 w 11245149"/>
              <a:gd name="connsiteY8" fmla="*/ 5367929 h 5616485"/>
              <a:gd name="connsiteX9" fmla="*/ 3991514 w 11245149"/>
              <a:gd name="connsiteY9" fmla="*/ 4838540 h 5616485"/>
              <a:gd name="connsiteX10" fmla="*/ 2258967 w 11245149"/>
              <a:gd name="connsiteY10" fmla="*/ 5608561 h 5616485"/>
              <a:gd name="connsiteX11" fmla="*/ 847261 w 11245149"/>
              <a:gd name="connsiteY11" fmla="*/ 5159382 h 5616485"/>
              <a:gd name="connsiteX12" fmla="*/ 398083 w 11245149"/>
              <a:gd name="connsiteY12" fmla="*/ 3876013 h 5616485"/>
              <a:gd name="connsiteX0" fmla="*/ 398083 w 11245149"/>
              <a:gd name="connsiteY0" fmla="*/ 3876013 h 5611423"/>
              <a:gd name="connsiteX1" fmla="*/ 430167 w 11245149"/>
              <a:gd name="connsiteY1" fmla="*/ 475087 h 5611423"/>
              <a:gd name="connsiteX2" fmla="*/ 5868441 w 11245149"/>
              <a:gd name="connsiteY2" fmla="*/ 154245 h 5611423"/>
              <a:gd name="connsiteX3" fmla="*/ 10761282 w 11245149"/>
              <a:gd name="connsiteY3" fmla="*/ 202371 h 5611423"/>
              <a:gd name="connsiteX4" fmla="*/ 11050040 w 11245149"/>
              <a:gd name="connsiteY4" fmla="*/ 2544519 h 5611423"/>
              <a:gd name="connsiteX5" fmla="*/ 10616904 w 11245149"/>
              <a:gd name="connsiteY5" fmla="*/ 4453529 h 5611423"/>
              <a:gd name="connsiteX6" fmla="*/ 9365619 w 11245149"/>
              <a:gd name="connsiteY6" fmla="*/ 5464182 h 5611423"/>
              <a:gd name="connsiteX7" fmla="*/ 7617030 w 11245149"/>
              <a:gd name="connsiteY7" fmla="*/ 4774371 h 5611423"/>
              <a:gd name="connsiteX8" fmla="*/ 6285535 w 11245149"/>
              <a:gd name="connsiteY8" fmla="*/ 5367929 h 5611423"/>
              <a:gd name="connsiteX9" fmla="*/ 4569030 w 11245149"/>
              <a:gd name="connsiteY9" fmla="*/ 4982919 h 5611423"/>
              <a:gd name="connsiteX10" fmla="*/ 2258967 w 11245149"/>
              <a:gd name="connsiteY10" fmla="*/ 5608561 h 5611423"/>
              <a:gd name="connsiteX11" fmla="*/ 847261 w 11245149"/>
              <a:gd name="connsiteY11" fmla="*/ 5159382 h 5611423"/>
              <a:gd name="connsiteX12" fmla="*/ 398083 w 11245149"/>
              <a:gd name="connsiteY12" fmla="*/ 3876013 h 5611423"/>
              <a:gd name="connsiteX0" fmla="*/ 398083 w 11065870"/>
              <a:gd name="connsiteY0" fmla="*/ 3786941 h 5522351"/>
              <a:gd name="connsiteX1" fmla="*/ 430167 w 11065870"/>
              <a:gd name="connsiteY1" fmla="*/ 386015 h 5522351"/>
              <a:gd name="connsiteX2" fmla="*/ 5868441 w 11065870"/>
              <a:gd name="connsiteY2" fmla="*/ 65173 h 5522351"/>
              <a:gd name="connsiteX3" fmla="*/ 10424398 w 11065870"/>
              <a:gd name="connsiteY3" fmla="*/ 273720 h 5522351"/>
              <a:gd name="connsiteX4" fmla="*/ 11050040 w 11065870"/>
              <a:gd name="connsiteY4" fmla="*/ 2455447 h 5522351"/>
              <a:gd name="connsiteX5" fmla="*/ 10616904 w 11065870"/>
              <a:gd name="connsiteY5" fmla="*/ 4364457 h 5522351"/>
              <a:gd name="connsiteX6" fmla="*/ 9365619 w 11065870"/>
              <a:gd name="connsiteY6" fmla="*/ 5375110 h 5522351"/>
              <a:gd name="connsiteX7" fmla="*/ 7617030 w 11065870"/>
              <a:gd name="connsiteY7" fmla="*/ 4685299 h 5522351"/>
              <a:gd name="connsiteX8" fmla="*/ 6285535 w 11065870"/>
              <a:gd name="connsiteY8" fmla="*/ 5278857 h 5522351"/>
              <a:gd name="connsiteX9" fmla="*/ 4569030 w 11065870"/>
              <a:gd name="connsiteY9" fmla="*/ 4893847 h 5522351"/>
              <a:gd name="connsiteX10" fmla="*/ 2258967 w 11065870"/>
              <a:gd name="connsiteY10" fmla="*/ 5519489 h 5522351"/>
              <a:gd name="connsiteX11" fmla="*/ 847261 w 11065870"/>
              <a:gd name="connsiteY11" fmla="*/ 5070310 h 5522351"/>
              <a:gd name="connsiteX12" fmla="*/ 398083 w 11065870"/>
              <a:gd name="connsiteY12" fmla="*/ 3786941 h 5522351"/>
              <a:gd name="connsiteX0" fmla="*/ 398083 w 11065870"/>
              <a:gd name="connsiteY0" fmla="*/ 3701717 h 5437127"/>
              <a:gd name="connsiteX1" fmla="*/ 430167 w 11065870"/>
              <a:gd name="connsiteY1" fmla="*/ 300791 h 5437127"/>
              <a:gd name="connsiteX2" fmla="*/ 5868441 w 11065870"/>
              <a:gd name="connsiteY2" fmla="*/ 156412 h 5437127"/>
              <a:gd name="connsiteX3" fmla="*/ 10424398 w 11065870"/>
              <a:gd name="connsiteY3" fmla="*/ 188496 h 5437127"/>
              <a:gd name="connsiteX4" fmla="*/ 11050040 w 11065870"/>
              <a:gd name="connsiteY4" fmla="*/ 2370223 h 5437127"/>
              <a:gd name="connsiteX5" fmla="*/ 10616904 w 11065870"/>
              <a:gd name="connsiteY5" fmla="*/ 4279233 h 5437127"/>
              <a:gd name="connsiteX6" fmla="*/ 9365619 w 11065870"/>
              <a:gd name="connsiteY6" fmla="*/ 5289886 h 5437127"/>
              <a:gd name="connsiteX7" fmla="*/ 7617030 w 11065870"/>
              <a:gd name="connsiteY7" fmla="*/ 4600075 h 5437127"/>
              <a:gd name="connsiteX8" fmla="*/ 6285535 w 11065870"/>
              <a:gd name="connsiteY8" fmla="*/ 5193633 h 5437127"/>
              <a:gd name="connsiteX9" fmla="*/ 4569030 w 11065870"/>
              <a:gd name="connsiteY9" fmla="*/ 4808623 h 5437127"/>
              <a:gd name="connsiteX10" fmla="*/ 2258967 w 11065870"/>
              <a:gd name="connsiteY10" fmla="*/ 5434265 h 5437127"/>
              <a:gd name="connsiteX11" fmla="*/ 847261 w 11065870"/>
              <a:gd name="connsiteY11" fmla="*/ 4985086 h 5437127"/>
              <a:gd name="connsiteX12" fmla="*/ 398083 w 11065870"/>
              <a:gd name="connsiteY12" fmla="*/ 3701717 h 5437127"/>
              <a:gd name="connsiteX0" fmla="*/ 392906 w 11063634"/>
              <a:gd name="connsiteY0" fmla="*/ 3767176 h 5502586"/>
              <a:gd name="connsiteX1" fmla="*/ 424990 w 11063634"/>
              <a:gd name="connsiteY1" fmla="*/ 366250 h 5502586"/>
              <a:gd name="connsiteX2" fmla="*/ 5793148 w 11063634"/>
              <a:gd name="connsiteY2" fmla="*/ 81637 h 5502586"/>
              <a:gd name="connsiteX3" fmla="*/ 10419221 w 11063634"/>
              <a:gd name="connsiteY3" fmla="*/ 253955 h 5502586"/>
              <a:gd name="connsiteX4" fmla="*/ 11044863 w 11063634"/>
              <a:gd name="connsiteY4" fmla="*/ 2435682 h 5502586"/>
              <a:gd name="connsiteX5" fmla="*/ 10611727 w 11063634"/>
              <a:gd name="connsiteY5" fmla="*/ 4344692 h 5502586"/>
              <a:gd name="connsiteX6" fmla="*/ 9360442 w 11063634"/>
              <a:gd name="connsiteY6" fmla="*/ 5355345 h 5502586"/>
              <a:gd name="connsiteX7" fmla="*/ 7611853 w 11063634"/>
              <a:gd name="connsiteY7" fmla="*/ 4665534 h 5502586"/>
              <a:gd name="connsiteX8" fmla="*/ 6280358 w 11063634"/>
              <a:gd name="connsiteY8" fmla="*/ 5259092 h 5502586"/>
              <a:gd name="connsiteX9" fmla="*/ 4563853 w 11063634"/>
              <a:gd name="connsiteY9" fmla="*/ 4874082 h 5502586"/>
              <a:gd name="connsiteX10" fmla="*/ 2253790 w 11063634"/>
              <a:gd name="connsiteY10" fmla="*/ 5499724 h 5502586"/>
              <a:gd name="connsiteX11" fmla="*/ 842084 w 11063634"/>
              <a:gd name="connsiteY11" fmla="*/ 5050545 h 5502586"/>
              <a:gd name="connsiteX12" fmla="*/ 392906 w 11063634"/>
              <a:gd name="connsiteY12" fmla="*/ 3767176 h 5502586"/>
              <a:gd name="connsiteX0" fmla="*/ 392906 w 11063635"/>
              <a:gd name="connsiteY0" fmla="*/ 3935503 h 5670913"/>
              <a:gd name="connsiteX1" fmla="*/ 424990 w 11063635"/>
              <a:gd name="connsiteY1" fmla="*/ 534577 h 5670913"/>
              <a:gd name="connsiteX2" fmla="*/ 5793148 w 11063635"/>
              <a:gd name="connsiteY2" fmla="*/ 249964 h 5670913"/>
              <a:gd name="connsiteX3" fmla="*/ 10419221 w 11063635"/>
              <a:gd name="connsiteY3" fmla="*/ 422282 h 5670913"/>
              <a:gd name="connsiteX4" fmla="*/ 11044863 w 11063635"/>
              <a:gd name="connsiteY4" fmla="*/ 2604009 h 5670913"/>
              <a:gd name="connsiteX5" fmla="*/ 10611727 w 11063635"/>
              <a:gd name="connsiteY5" fmla="*/ 4513019 h 5670913"/>
              <a:gd name="connsiteX6" fmla="*/ 9360442 w 11063635"/>
              <a:gd name="connsiteY6" fmla="*/ 5523672 h 5670913"/>
              <a:gd name="connsiteX7" fmla="*/ 7611853 w 11063635"/>
              <a:gd name="connsiteY7" fmla="*/ 4833861 h 5670913"/>
              <a:gd name="connsiteX8" fmla="*/ 6280358 w 11063635"/>
              <a:gd name="connsiteY8" fmla="*/ 5427419 h 5670913"/>
              <a:gd name="connsiteX9" fmla="*/ 4563853 w 11063635"/>
              <a:gd name="connsiteY9" fmla="*/ 5042409 h 5670913"/>
              <a:gd name="connsiteX10" fmla="*/ 2253790 w 11063635"/>
              <a:gd name="connsiteY10" fmla="*/ 5668051 h 5670913"/>
              <a:gd name="connsiteX11" fmla="*/ 842084 w 11063635"/>
              <a:gd name="connsiteY11" fmla="*/ 5218872 h 5670913"/>
              <a:gd name="connsiteX12" fmla="*/ 392906 w 11063635"/>
              <a:gd name="connsiteY12" fmla="*/ 3935503 h 5670913"/>
              <a:gd name="connsiteX0" fmla="*/ 396788 w 11065300"/>
              <a:gd name="connsiteY0" fmla="*/ 3875342 h 5610752"/>
              <a:gd name="connsiteX1" fmla="*/ 428872 w 11065300"/>
              <a:gd name="connsiteY1" fmla="*/ 474416 h 5610752"/>
              <a:gd name="connsiteX2" fmla="*/ 5849618 w 11065300"/>
              <a:gd name="connsiteY2" fmla="*/ 277450 h 5610752"/>
              <a:gd name="connsiteX3" fmla="*/ 10423103 w 11065300"/>
              <a:gd name="connsiteY3" fmla="*/ 362121 h 5610752"/>
              <a:gd name="connsiteX4" fmla="*/ 11048745 w 11065300"/>
              <a:gd name="connsiteY4" fmla="*/ 2543848 h 5610752"/>
              <a:gd name="connsiteX5" fmla="*/ 10615609 w 11065300"/>
              <a:gd name="connsiteY5" fmla="*/ 4452858 h 5610752"/>
              <a:gd name="connsiteX6" fmla="*/ 9364324 w 11065300"/>
              <a:gd name="connsiteY6" fmla="*/ 5463511 h 5610752"/>
              <a:gd name="connsiteX7" fmla="*/ 7615735 w 11065300"/>
              <a:gd name="connsiteY7" fmla="*/ 4773700 h 5610752"/>
              <a:gd name="connsiteX8" fmla="*/ 6284240 w 11065300"/>
              <a:gd name="connsiteY8" fmla="*/ 5367258 h 5610752"/>
              <a:gd name="connsiteX9" fmla="*/ 4567735 w 11065300"/>
              <a:gd name="connsiteY9" fmla="*/ 4982248 h 5610752"/>
              <a:gd name="connsiteX10" fmla="*/ 2257672 w 11065300"/>
              <a:gd name="connsiteY10" fmla="*/ 5607890 h 5610752"/>
              <a:gd name="connsiteX11" fmla="*/ 845966 w 11065300"/>
              <a:gd name="connsiteY11" fmla="*/ 5158711 h 5610752"/>
              <a:gd name="connsiteX12" fmla="*/ 396788 w 11065300"/>
              <a:gd name="connsiteY12" fmla="*/ 3875342 h 5610752"/>
              <a:gd name="connsiteX0" fmla="*/ 497824 w 11166336"/>
              <a:gd name="connsiteY0" fmla="*/ 3875342 h 5610752"/>
              <a:gd name="connsiteX1" fmla="*/ 529908 w 11166336"/>
              <a:gd name="connsiteY1" fmla="*/ 474416 h 5610752"/>
              <a:gd name="connsiteX2" fmla="*/ 5950654 w 11166336"/>
              <a:gd name="connsiteY2" fmla="*/ 277450 h 5610752"/>
              <a:gd name="connsiteX3" fmla="*/ 10524139 w 11166336"/>
              <a:gd name="connsiteY3" fmla="*/ 362121 h 5610752"/>
              <a:gd name="connsiteX4" fmla="*/ 11149781 w 11166336"/>
              <a:gd name="connsiteY4" fmla="*/ 2543848 h 5610752"/>
              <a:gd name="connsiteX5" fmla="*/ 10716645 w 11166336"/>
              <a:gd name="connsiteY5" fmla="*/ 4452858 h 5610752"/>
              <a:gd name="connsiteX6" fmla="*/ 9465360 w 11166336"/>
              <a:gd name="connsiteY6" fmla="*/ 5463511 h 5610752"/>
              <a:gd name="connsiteX7" fmla="*/ 7716771 w 11166336"/>
              <a:gd name="connsiteY7" fmla="*/ 4773700 h 5610752"/>
              <a:gd name="connsiteX8" fmla="*/ 6385276 w 11166336"/>
              <a:gd name="connsiteY8" fmla="*/ 5367258 h 5610752"/>
              <a:gd name="connsiteX9" fmla="*/ 4668771 w 11166336"/>
              <a:gd name="connsiteY9" fmla="*/ 4982248 h 5610752"/>
              <a:gd name="connsiteX10" fmla="*/ 2358708 w 11166336"/>
              <a:gd name="connsiteY10" fmla="*/ 5607890 h 5610752"/>
              <a:gd name="connsiteX11" fmla="*/ 947002 w 11166336"/>
              <a:gd name="connsiteY11" fmla="*/ 5158711 h 5610752"/>
              <a:gd name="connsiteX12" fmla="*/ 497824 w 11166336"/>
              <a:gd name="connsiteY12" fmla="*/ 3875342 h 5610752"/>
              <a:gd name="connsiteX0" fmla="*/ 497824 w 11212040"/>
              <a:gd name="connsiteY0" fmla="*/ 3839022 h 5574432"/>
              <a:gd name="connsiteX1" fmla="*/ 529908 w 11212040"/>
              <a:gd name="connsiteY1" fmla="*/ 438096 h 5574432"/>
              <a:gd name="connsiteX2" fmla="*/ 5950654 w 11212040"/>
              <a:gd name="connsiteY2" fmla="*/ 241130 h 5574432"/>
              <a:gd name="connsiteX3" fmla="*/ 10629316 w 11212040"/>
              <a:gd name="connsiteY3" fmla="*/ 185566 h 5574432"/>
              <a:gd name="connsiteX4" fmla="*/ 11149781 w 11212040"/>
              <a:gd name="connsiteY4" fmla="*/ 2507528 h 5574432"/>
              <a:gd name="connsiteX5" fmla="*/ 10716645 w 11212040"/>
              <a:gd name="connsiteY5" fmla="*/ 4416538 h 5574432"/>
              <a:gd name="connsiteX6" fmla="*/ 9465360 w 11212040"/>
              <a:gd name="connsiteY6" fmla="*/ 5427191 h 5574432"/>
              <a:gd name="connsiteX7" fmla="*/ 7716771 w 11212040"/>
              <a:gd name="connsiteY7" fmla="*/ 4737380 h 5574432"/>
              <a:gd name="connsiteX8" fmla="*/ 6385276 w 11212040"/>
              <a:gd name="connsiteY8" fmla="*/ 5330938 h 5574432"/>
              <a:gd name="connsiteX9" fmla="*/ 4668771 w 11212040"/>
              <a:gd name="connsiteY9" fmla="*/ 4945928 h 5574432"/>
              <a:gd name="connsiteX10" fmla="*/ 2358708 w 11212040"/>
              <a:gd name="connsiteY10" fmla="*/ 5571570 h 5574432"/>
              <a:gd name="connsiteX11" fmla="*/ 947002 w 11212040"/>
              <a:gd name="connsiteY11" fmla="*/ 5122391 h 5574432"/>
              <a:gd name="connsiteX12" fmla="*/ 497824 w 11212040"/>
              <a:gd name="connsiteY12" fmla="*/ 3839022 h 5574432"/>
              <a:gd name="connsiteX0" fmla="*/ 497824 w 11378614"/>
              <a:gd name="connsiteY0" fmla="*/ 3948850 h 5684260"/>
              <a:gd name="connsiteX1" fmla="*/ 529908 w 11378614"/>
              <a:gd name="connsiteY1" fmla="*/ 547924 h 5684260"/>
              <a:gd name="connsiteX2" fmla="*/ 5950654 w 11378614"/>
              <a:gd name="connsiteY2" fmla="*/ 350958 h 5684260"/>
              <a:gd name="connsiteX3" fmla="*/ 10629316 w 11378614"/>
              <a:gd name="connsiteY3" fmla="*/ 295394 h 5684260"/>
              <a:gd name="connsiteX4" fmla="*/ 11149781 w 11378614"/>
              <a:gd name="connsiteY4" fmla="*/ 2617356 h 5684260"/>
              <a:gd name="connsiteX5" fmla="*/ 10716645 w 11378614"/>
              <a:gd name="connsiteY5" fmla="*/ 4526366 h 5684260"/>
              <a:gd name="connsiteX6" fmla="*/ 9465360 w 11378614"/>
              <a:gd name="connsiteY6" fmla="*/ 5537019 h 5684260"/>
              <a:gd name="connsiteX7" fmla="*/ 7716771 w 11378614"/>
              <a:gd name="connsiteY7" fmla="*/ 4847208 h 5684260"/>
              <a:gd name="connsiteX8" fmla="*/ 6385276 w 11378614"/>
              <a:gd name="connsiteY8" fmla="*/ 5440766 h 5684260"/>
              <a:gd name="connsiteX9" fmla="*/ 4668771 w 11378614"/>
              <a:gd name="connsiteY9" fmla="*/ 5055756 h 5684260"/>
              <a:gd name="connsiteX10" fmla="*/ 2358708 w 11378614"/>
              <a:gd name="connsiteY10" fmla="*/ 5681398 h 5684260"/>
              <a:gd name="connsiteX11" fmla="*/ 947002 w 11378614"/>
              <a:gd name="connsiteY11" fmla="*/ 5232219 h 5684260"/>
              <a:gd name="connsiteX12" fmla="*/ 497824 w 11378614"/>
              <a:gd name="connsiteY12" fmla="*/ 3948850 h 5684260"/>
              <a:gd name="connsiteX0" fmla="*/ 497824 w 11059163"/>
              <a:gd name="connsiteY0" fmla="*/ 3957811 h 5693221"/>
              <a:gd name="connsiteX1" fmla="*/ 529908 w 11059163"/>
              <a:gd name="connsiteY1" fmla="*/ 556885 h 5693221"/>
              <a:gd name="connsiteX2" fmla="*/ 5950654 w 11059163"/>
              <a:gd name="connsiteY2" fmla="*/ 359919 h 5693221"/>
              <a:gd name="connsiteX3" fmla="*/ 10629316 w 11059163"/>
              <a:gd name="connsiteY3" fmla="*/ 304355 h 5693221"/>
              <a:gd name="connsiteX4" fmla="*/ 10716645 w 11059163"/>
              <a:gd name="connsiteY4" fmla="*/ 4535327 h 5693221"/>
              <a:gd name="connsiteX5" fmla="*/ 9465360 w 11059163"/>
              <a:gd name="connsiteY5" fmla="*/ 5545980 h 5693221"/>
              <a:gd name="connsiteX6" fmla="*/ 7716771 w 11059163"/>
              <a:gd name="connsiteY6" fmla="*/ 4856169 h 5693221"/>
              <a:gd name="connsiteX7" fmla="*/ 6385276 w 11059163"/>
              <a:gd name="connsiteY7" fmla="*/ 5449727 h 5693221"/>
              <a:gd name="connsiteX8" fmla="*/ 4668771 w 11059163"/>
              <a:gd name="connsiteY8" fmla="*/ 5064717 h 5693221"/>
              <a:gd name="connsiteX9" fmla="*/ 2358708 w 11059163"/>
              <a:gd name="connsiteY9" fmla="*/ 5690359 h 5693221"/>
              <a:gd name="connsiteX10" fmla="*/ 947002 w 11059163"/>
              <a:gd name="connsiteY10" fmla="*/ 5241180 h 5693221"/>
              <a:gd name="connsiteX11" fmla="*/ 497824 w 11059163"/>
              <a:gd name="connsiteY11" fmla="*/ 3957811 h 5693221"/>
              <a:gd name="connsiteX0" fmla="*/ 497824 w 11152536"/>
              <a:gd name="connsiteY0" fmla="*/ 3940939 h 5676349"/>
              <a:gd name="connsiteX1" fmla="*/ 529908 w 11152536"/>
              <a:gd name="connsiteY1" fmla="*/ 540013 h 5676349"/>
              <a:gd name="connsiteX2" fmla="*/ 5950654 w 11152536"/>
              <a:gd name="connsiteY2" fmla="*/ 343047 h 5676349"/>
              <a:gd name="connsiteX3" fmla="*/ 10629316 w 11152536"/>
              <a:gd name="connsiteY3" fmla="*/ 287483 h 5676349"/>
              <a:gd name="connsiteX4" fmla="*/ 10909468 w 11152536"/>
              <a:gd name="connsiteY4" fmla="*/ 4290574 h 5676349"/>
              <a:gd name="connsiteX5" fmla="*/ 9465360 w 11152536"/>
              <a:gd name="connsiteY5" fmla="*/ 5529108 h 5676349"/>
              <a:gd name="connsiteX6" fmla="*/ 7716771 w 11152536"/>
              <a:gd name="connsiteY6" fmla="*/ 4839297 h 5676349"/>
              <a:gd name="connsiteX7" fmla="*/ 6385276 w 11152536"/>
              <a:gd name="connsiteY7" fmla="*/ 5432855 h 5676349"/>
              <a:gd name="connsiteX8" fmla="*/ 4668771 w 11152536"/>
              <a:gd name="connsiteY8" fmla="*/ 5047845 h 5676349"/>
              <a:gd name="connsiteX9" fmla="*/ 2358708 w 11152536"/>
              <a:gd name="connsiteY9" fmla="*/ 5673487 h 5676349"/>
              <a:gd name="connsiteX10" fmla="*/ 947002 w 11152536"/>
              <a:gd name="connsiteY10" fmla="*/ 5224308 h 5676349"/>
              <a:gd name="connsiteX11" fmla="*/ 497824 w 11152536"/>
              <a:gd name="connsiteY11" fmla="*/ 3940939 h 567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52536" h="5676349">
                <a:moveTo>
                  <a:pt x="497824" y="3940939"/>
                </a:moveTo>
                <a:cubicBezTo>
                  <a:pt x="428308" y="3160223"/>
                  <a:pt x="-606779" y="1420130"/>
                  <a:pt x="529908" y="540013"/>
                </a:cubicBezTo>
                <a:cubicBezTo>
                  <a:pt x="1666595" y="-340104"/>
                  <a:pt x="4267419" y="385135"/>
                  <a:pt x="5950654" y="343047"/>
                </a:cubicBezTo>
                <a:cubicBezTo>
                  <a:pt x="7633889" y="300959"/>
                  <a:pt x="9802847" y="-370438"/>
                  <a:pt x="10629316" y="287483"/>
                </a:cubicBezTo>
                <a:cubicBezTo>
                  <a:pt x="11455785" y="945404"/>
                  <a:pt x="11103461" y="3416970"/>
                  <a:pt x="10909468" y="4290574"/>
                </a:cubicBezTo>
                <a:cubicBezTo>
                  <a:pt x="10715475" y="5164178"/>
                  <a:pt x="9997476" y="5437654"/>
                  <a:pt x="9465360" y="5529108"/>
                </a:cubicBezTo>
                <a:cubicBezTo>
                  <a:pt x="8933244" y="5620562"/>
                  <a:pt x="8230118" y="4855339"/>
                  <a:pt x="7716771" y="4839297"/>
                </a:cubicBezTo>
                <a:cubicBezTo>
                  <a:pt x="7203424" y="4823255"/>
                  <a:pt x="6893276" y="5398097"/>
                  <a:pt x="6385276" y="5432855"/>
                </a:cubicBezTo>
                <a:cubicBezTo>
                  <a:pt x="5877276" y="5467613"/>
                  <a:pt x="5339866" y="5007740"/>
                  <a:pt x="4668771" y="5047845"/>
                </a:cubicBezTo>
                <a:cubicBezTo>
                  <a:pt x="3997676" y="5087950"/>
                  <a:pt x="2979003" y="5644077"/>
                  <a:pt x="2358708" y="5673487"/>
                </a:cubicBezTo>
                <a:cubicBezTo>
                  <a:pt x="1738413" y="5702897"/>
                  <a:pt x="1225065" y="5502371"/>
                  <a:pt x="947002" y="5224308"/>
                </a:cubicBezTo>
                <a:cubicBezTo>
                  <a:pt x="668939" y="4946245"/>
                  <a:pt x="567340" y="4721655"/>
                  <a:pt x="497824" y="394093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9Slide03 Arima Madurai Black" panose="00000A00000000000000" pitchFamily="2" charset="0"/>
              <a:cs typeface="#9Slide03 Arima Madurai Black" panose="00000A00000000000000" pitchFamily="2" charset="0"/>
            </a:endParaRPr>
          </a:p>
        </p:txBody>
      </p:sp>
      <p:sp>
        <p:nvSpPr>
          <p:cNvPr id="15" name="任意多边形 6"/>
          <p:cNvSpPr/>
          <p:nvPr/>
        </p:nvSpPr>
        <p:spPr>
          <a:xfrm>
            <a:off x="5087101" y="2906632"/>
            <a:ext cx="6809243" cy="3951367"/>
          </a:xfrm>
          <a:custGeom>
            <a:avLst/>
            <a:gdLst>
              <a:gd name="connsiteX0" fmla="*/ 250959 w 11001599"/>
              <a:gd name="connsiteY0" fmla="*/ 3648713 h 5735700"/>
              <a:gd name="connsiteX1" fmla="*/ 218875 w 11001599"/>
              <a:gd name="connsiteY1" fmla="*/ 3199534 h 5735700"/>
              <a:gd name="connsiteX2" fmla="*/ 186791 w 11001599"/>
              <a:gd name="connsiteY2" fmla="*/ 1884082 h 5735700"/>
              <a:gd name="connsiteX3" fmla="*/ 154707 w 11001599"/>
              <a:gd name="connsiteY3" fmla="*/ 600713 h 5735700"/>
              <a:gd name="connsiteX4" fmla="*/ 2352475 w 11001599"/>
              <a:gd name="connsiteY4" fmla="*/ 199661 h 5735700"/>
              <a:gd name="connsiteX5" fmla="*/ 5544854 w 11001599"/>
              <a:gd name="connsiteY5" fmla="*/ 584671 h 5735700"/>
              <a:gd name="connsiteX6" fmla="*/ 8432433 w 11001599"/>
              <a:gd name="connsiteY6" fmla="*/ 55282 h 5735700"/>
              <a:gd name="connsiteX7" fmla="*/ 10822707 w 11001599"/>
              <a:gd name="connsiteY7" fmla="*/ 311955 h 5735700"/>
              <a:gd name="connsiteX8" fmla="*/ 10774580 w 11001599"/>
              <a:gd name="connsiteY8" fmla="*/ 2670145 h 5735700"/>
              <a:gd name="connsiteX9" fmla="*/ 10341444 w 11001599"/>
              <a:gd name="connsiteY9" fmla="*/ 4579155 h 5735700"/>
              <a:gd name="connsiteX10" fmla="*/ 9090159 w 11001599"/>
              <a:gd name="connsiteY10" fmla="*/ 5589808 h 5735700"/>
              <a:gd name="connsiteX11" fmla="*/ 7341570 w 11001599"/>
              <a:gd name="connsiteY11" fmla="*/ 4899997 h 5735700"/>
              <a:gd name="connsiteX12" fmla="*/ 6010075 w 11001599"/>
              <a:gd name="connsiteY12" fmla="*/ 5493555 h 5735700"/>
              <a:gd name="connsiteX13" fmla="*/ 3716054 w 11001599"/>
              <a:gd name="connsiteY13" fmla="*/ 4964166 h 5735700"/>
              <a:gd name="connsiteX14" fmla="*/ 1983507 w 11001599"/>
              <a:gd name="connsiteY14" fmla="*/ 5734187 h 5735700"/>
              <a:gd name="connsiteX15" fmla="*/ 1261612 w 11001599"/>
              <a:gd name="connsiteY15" fmla="*/ 4723534 h 5735700"/>
              <a:gd name="connsiteX16" fmla="*/ 315128 w 11001599"/>
              <a:gd name="connsiteY16" fmla="*/ 4065808 h 5735700"/>
              <a:gd name="connsiteX17" fmla="*/ 250959 w 11001599"/>
              <a:gd name="connsiteY17" fmla="*/ 3648713 h 5735700"/>
              <a:gd name="connsiteX0" fmla="*/ 252078 w 11002718"/>
              <a:gd name="connsiteY0" fmla="*/ 3648713 h 5735700"/>
              <a:gd name="connsiteX1" fmla="*/ 187910 w 11002718"/>
              <a:gd name="connsiteY1" fmla="*/ 1884082 h 5735700"/>
              <a:gd name="connsiteX2" fmla="*/ 155826 w 11002718"/>
              <a:gd name="connsiteY2" fmla="*/ 600713 h 5735700"/>
              <a:gd name="connsiteX3" fmla="*/ 2353594 w 11002718"/>
              <a:gd name="connsiteY3" fmla="*/ 199661 h 5735700"/>
              <a:gd name="connsiteX4" fmla="*/ 5545973 w 11002718"/>
              <a:gd name="connsiteY4" fmla="*/ 584671 h 5735700"/>
              <a:gd name="connsiteX5" fmla="*/ 8433552 w 11002718"/>
              <a:gd name="connsiteY5" fmla="*/ 55282 h 5735700"/>
              <a:gd name="connsiteX6" fmla="*/ 10823826 w 11002718"/>
              <a:gd name="connsiteY6" fmla="*/ 311955 h 5735700"/>
              <a:gd name="connsiteX7" fmla="*/ 10775699 w 11002718"/>
              <a:gd name="connsiteY7" fmla="*/ 2670145 h 5735700"/>
              <a:gd name="connsiteX8" fmla="*/ 10342563 w 11002718"/>
              <a:gd name="connsiteY8" fmla="*/ 4579155 h 5735700"/>
              <a:gd name="connsiteX9" fmla="*/ 9091278 w 11002718"/>
              <a:gd name="connsiteY9" fmla="*/ 5589808 h 5735700"/>
              <a:gd name="connsiteX10" fmla="*/ 7342689 w 11002718"/>
              <a:gd name="connsiteY10" fmla="*/ 4899997 h 5735700"/>
              <a:gd name="connsiteX11" fmla="*/ 6011194 w 11002718"/>
              <a:gd name="connsiteY11" fmla="*/ 5493555 h 5735700"/>
              <a:gd name="connsiteX12" fmla="*/ 3717173 w 11002718"/>
              <a:gd name="connsiteY12" fmla="*/ 4964166 h 5735700"/>
              <a:gd name="connsiteX13" fmla="*/ 1984626 w 11002718"/>
              <a:gd name="connsiteY13" fmla="*/ 5734187 h 5735700"/>
              <a:gd name="connsiteX14" fmla="*/ 1262731 w 11002718"/>
              <a:gd name="connsiteY14" fmla="*/ 4723534 h 5735700"/>
              <a:gd name="connsiteX15" fmla="*/ 316247 w 11002718"/>
              <a:gd name="connsiteY15" fmla="*/ 4065808 h 5735700"/>
              <a:gd name="connsiteX16" fmla="*/ 252078 w 11002718"/>
              <a:gd name="connsiteY16" fmla="*/ 3648713 h 5735700"/>
              <a:gd name="connsiteX0" fmla="*/ 318522 w 11004993"/>
              <a:gd name="connsiteY0" fmla="*/ 4065808 h 5735700"/>
              <a:gd name="connsiteX1" fmla="*/ 190185 w 11004993"/>
              <a:gd name="connsiteY1" fmla="*/ 1884082 h 5735700"/>
              <a:gd name="connsiteX2" fmla="*/ 158101 w 11004993"/>
              <a:gd name="connsiteY2" fmla="*/ 600713 h 5735700"/>
              <a:gd name="connsiteX3" fmla="*/ 2355869 w 11004993"/>
              <a:gd name="connsiteY3" fmla="*/ 199661 h 5735700"/>
              <a:gd name="connsiteX4" fmla="*/ 5548248 w 11004993"/>
              <a:gd name="connsiteY4" fmla="*/ 584671 h 5735700"/>
              <a:gd name="connsiteX5" fmla="*/ 8435827 w 11004993"/>
              <a:gd name="connsiteY5" fmla="*/ 55282 h 5735700"/>
              <a:gd name="connsiteX6" fmla="*/ 10826101 w 11004993"/>
              <a:gd name="connsiteY6" fmla="*/ 311955 h 5735700"/>
              <a:gd name="connsiteX7" fmla="*/ 10777974 w 11004993"/>
              <a:gd name="connsiteY7" fmla="*/ 2670145 h 5735700"/>
              <a:gd name="connsiteX8" fmla="*/ 10344838 w 11004993"/>
              <a:gd name="connsiteY8" fmla="*/ 4579155 h 5735700"/>
              <a:gd name="connsiteX9" fmla="*/ 9093553 w 11004993"/>
              <a:gd name="connsiteY9" fmla="*/ 5589808 h 5735700"/>
              <a:gd name="connsiteX10" fmla="*/ 7344964 w 11004993"/>
              <a:gd name="connsiteY10" fmla="*/ 4899997 h 5735700"/>
              <a:gd name="connsiteX11" fmla="*/ 6013469 w 11004993"/>
              <a:gd name="connsiteY11" fmla="*/ 5493555 h 5735700"/>
              <a:gd name="connsiteX12" fmla="*/ 3719448 w 11004993"/>
              <a:gd name="connsiteY12" fmla="*/ 4964166 h 5735700"/>
              <a:gd name="connsiteX13" fmla="*/ 1986901 w 11004993"/>
              <a:gd name="connsiteY13" fmla="*/ 5734187 h 5735700"/>
              <a:gd name="connsiteX14" fmla="*/ 1265006 w 11004993"/>
              <a:gd name="connsiteY14" fmla="*/ 4723534 h 5735700"/>
              <a:gd name="connsiteX15" fmla="*/ 318522 w 11004993"/>
              <a:gd name="connsiteY15" fmla="*/ 4065808 h 5735700"/>
              <a:gd name="connsiteX0" fmla="*/ 310924 w 10997395"/>
              <a:gd name="connsiteY0" fmla="*/ 4065808 h 5735700"/>
              <a:gd name="connsiteX1" fmla="*/ 150503 w 10997395"/>
              <a:gd name="connsiteY1" fmla="*/ 600713 h 5735700"/>
              <a:gd name="connsiteX2" fmla="*/ 2348271 w 10997395"/>
              <a:gd name="connsiteY2" fmla="*/ 199661 h 5735700"/>
              <a:gd name="connsiteX3" fmla="*/ 5540650 w 10997395"/>
              <a:gd name="connsiteY3" fmla="*/ 584671 h 5735700"/>
              <a:gd name="connsiteX4" fmla="*/ 8428229 w 10997395"/>
              <a:gd name="connsiteY4" fmla="*/ 55282 h 5735700"/>
              <a:gd name="connsiteX5" fmla="*/ 10818503 w 10997395"/>
              <a:gd name="connsiteY5" fmla="*/ 311955 h 5735700"/>
              <a:gd name="connsiteX6" fmla="*/ 10770376 w 10997395"/>
              <a:gd name="connsiteY6" fmla="*/ 2670145 h 5735700"/>
              <a:gd name="connsiteX7" fmla="*/ 10337240 w 10997395"/>
              <a:gd name="connsiteY7" fmla="*/ 4579155 h 5735700"/>
              <a:gd name="connsiteX8" fmla="*/ 9085955 w 10997395"/>
              <a:gd name="connsiteY8" fmla="*/ 5589808 h 5735700"/>
              <a:gd name="connsiteX9" fmla="*/ 7337366 w 10997395"/>
              <a:gd name="connsiteY9" fmla="*/ 4899997 h 5735700"/>
              <a:gd name="connsiteX10" fmla="*/ 6005871 w 10997395"/>
              <a:gd name="connsiteY10" fmla="*/ 5493555 h 5735700"/>
              <a:gd name="connsiteX11" fmla="*/ 3711850 w 10997395"/>
              <a:gd name="connsiteY11" fmla="*/ 4964166 h 5735700"/>
              <a:gd name="connsiteX12" fmla="*/ 1979303 w 10997395"/>
              <a:gd name="connsiteY12" fmla="*/ 5734187 h 5735700"/>
              <a:gd name="connsiteX13" fmla="*/ 1257408 w 10997395"/>
              <a:gd name="connsiteY13" fmla="*/ 4723534 h 5735700"/>
              <a:gd name="connsiteX14" fmla="*/ 310924 w 10997395"/>
              <a:gd name="connsiteY14" fmla="*/ 4065808 h 5735700"/>
              <a:gd name="connsiteX0" fmla="*/ 547291 w 11233762"/>
              <a:gd name="connsiteY0" fmla="*/ 4065808 h 5735700"/>
              <a:gd name="connsiteX1" fmla="*/ 386870 w 11233762"/>
              <a:gd name="connsiteY1" fmla="*/ 600713 h 5735700"/>
              <a:gd name="connsiteX2" fmla="*/ 5777017 w 11233762"/>
              <a:gd name="connsiteY2" fmla="*/ 584671 h 5735700"/>
              <a:gd name="connsiteX3" fmla="*/ 8664596 w 11233762"/>
              <a:gd name="connsiteY3" fmla="*/ 55282 h 5735700"/>
              <a:gd name="connsiteX4" fmla="*/ 11054870 w 11233762"/>
              <a:gd name="connsiteY4" fmla="*/ 311955 h 5735700"/>
              <a:gd name="connsiteX5" fmla="*/ 11006743 w 11233762"/>
              <a:gd name="connsiteY5" fmla="*/ 2670145 h 5735700"/>
              <a:gd name="connsiteX6" fmla="*/ 10573607 w 11233762"/>
              <a:gd name="connsiteY6" fmla="*/ 4579155 h 5735700"/>
              <a:gd name="connsiteX7" fmla="*/ 9322322 w 11233762"/>
              <a:gd name="connsiteY7" fmla="*/ 5589808 h 5735700"/>
              <a:gd name="connsiteX8" fmla="*/ 7573733 w 11233762"/>
              <a:gd name="connsiteY8" fmla="*/ 4899997 h 5735700"/>
              <a:gd name="connsiteX9" fmla="*/ 6242238 w 11233762"/>
              <a:gd name="connsiteY9" fmla="*/ 5493555 h 5735700"/>
              <a:gd name="connsiteX10" fmla="*/ 3948217 w 11233762"/>
              <a:gd name="connsiteY10" fmla="*/ 4964166 h 5735700"/>
              <a:gd name="connsiteX11" fmla="*/ 2215670 w 11233762"/>
              <a:gd name="connsiteY11" fmla="*/ 5734187 h 5735700"/>
              <a:gd name="connsiteX12" fmla="*/ 1493775 w 11233762"/>
              <a:gd name="connsiteY12" fmla="*/ 4723534 h 5735700"/>
              <a:gd name="connsiteX13" fmla="*/ 547291 w 11233762"/>
              <a:gd name="connsiteY13" fmla="*/ 4065808 h 5735700"/>
              <a:gd name="connsiteX0" fmla="*/ 550855 w 11237326"/>
              <a:gd name="connsiteY0" fmla="*/ 4044817 h 5714709"/>
              <a:gd name="connsiteX1" fmla="*/ 390434 w 11237326"/>
              <a:gd name="connsiteY1" fmla="*/ 579722 h 5714709"/>
              <a:gd name="connsiteX2" fmla="*/ 5828708 w 11237326"/>
              <a:gd name="connsiteY2" fmla="*/ 258880 h 5714709"/>
              <a:gd name="connsiteX3" fmla="*/ 8668160 w 11237326"/>
              <a:gd name="connsiteY3" fmla="*/ 34291 h 5714709"/>
              <a:gd name="connsiteX4" fmla="*/ 11058434 w 11237326"/>
              <a:gd name="connsiteY4" fmla="*/ 290964 h 5714709"/>
              <a:gd name="connsiteX5" fmla="*/ 11010307 w 11237326"/>
              <a:gd name="connsiteY5" fmla="*/ 2649154 h 5714709"/>
              <a:gd name="connsiteX6" fmla="*/ 10577171 w 11237326"/>
              <a:gd name="connsiteY6" fmla="*/ 4558164 h 5714709"/>
              <a:gd name="connsiteX7" fmla="*/ 9325886 w 11237326"/>
              <a:gd name="connsiteY7" fmla="*/ 5568817 h 5714709"/>
              <a:gd name="connsiteX8" fmla="*/ 7577297 w 11237326"/>
              <a:gd name="connsiteY8" fmla="*/ 4879006 h 5714709"/>
              <a:gd name="connsiteX9" fmla="*/ 6245802 w 11237326"/>
              <a:gd name="connsiteY9" fmla="*/ 5472564 h 5714709"/>
              <a:gd name="connsiteX10" fmla="*/ 3951781 w 11237326"/>
              <a:gd name="connsiteY10" fmla="*/ 4943175 h 5714709"/>
              <a:gd name="connsiteX11" fmla="*/ 2219234 w 11237326"/>
              <a:gd name="connsiteY11" fmla="*/ 5713196 h 5714709"/>
              <a:gd name="connsiteX12" fmla="*/ 1497339 w 11237326"/>
              <a:gd name="connsiteY12" fmla="*/ 4702543 h 5714709"/>
              <a:gd name="connsiteX13" fmla="*/ 550855 w 11237326"/>
              <a:gd name="connsiteY13" fmla="*/ 4044817 h 5714709"/>
              <a:gd name="connsiteX0" fmla="*/ 550855 w 11447627"/>
              <a:gd name="connsiteY0" fmla="*/ 3951764 h 5621656"/>
              <a:gd name="connsiteX1" fmla="*/ 390434 w 11447627"/>
              <a:gd name="connsiteY1" fmla="*/ 486669 h 5621656"/>
              <a:gd name="connsiteX2" fmla="*/ 5828708 w 11447627"/>
              <a:gd name="connsiteY2" fmla="*/ 165827 h 5621656"/>
              <a:gd name="connsiteX3" fmla="*/ 11058434 w 11447627"/>
              <a:gd name="connsiteY3" fmla="*/ 197911 h 5621656"/>
              <a:gd name="connsiteX4" fmla="*/ 11010307 w 11447627"/>
              <a:gd name="connsiteY4" fmla="*/ 2556101 h 5621656"/>
              <a:gd name="connsiteX5" fmla="*/ 10577171 w 11447627"/>
              <a:gd name="connsiteY5" fmla="*/ 4465111 h 5621656"/>
              <a:gd name="connsiteX6" fmla="*/ 9325886 w 11447627"/>
              <a:gd name="connsiteY6" fmla="*/ 5475764 h 5621656"/>
              <a:gd name="connsiteX7" fmla="*/ 7577297 w 11447627"/>
              <a:gd name="connsiteY7" fmla="*/ 4785953 h 5621656"/>
              <a:gd name="connsiteX8" fmla="*/ 6245802 w 11447627"/>
              <a:gd name="connsiteY8" fmla="*/ 5379511 h 5621656"/>
              <a:gd name="connsiteX9" fmla="*/ 3951781 w 11447627"/>
              <a:gd name="connsiteY9" fmla="*/ 4850122 h 5621656"/>
              <a:gd name="connsiteX10" fmla="*/ 2219234 w 11447627"/>
              <a:gd name="connsiteY10" fmla="*/ 5620143 h 5621656"/>
              <a:gd name="connsiteX11" fmla="*/ 1497339 w 11447627"/>
              <a:gd name="connsiteY11" fmla="*/ 4609490 h 5621656"/>
              <a:gd name="connsiteX12" fmla="*/ 550855 w 11447627"/>
              <a:gd name="connsiteY12" fmla="*/ 3951764 h 5621656"/>
              <a:gd name="connsiteX0" fmla="*/ 550855 w 11205416"/>
              <a:gd name="connsiteY0" fmla="*/ 3940182 h 5610074"/>
              <a:gd name="connsiteX1" fmla="*/ 390434 w 11205416"/>
              <a:gd name="connsiteY1" fmla="*/ 475087 h 5610074"/>
              <a:gd name="connsiteX2" fmla="*/ 5828708 w 11205416"/>
              <a:gd name="connsiteY2" fmla="*/ 154245 h 5610074"/>
              <a:gd name="connsiteX3" fmla="*/ 10721549 w 11205416"/>
              <a:gd name="connsiteY3" fmla="*/ 202371 h 5610074"/>
              <a:gd name="connsiteX4" fmla="*/ 11010307 w 11205416"/>
              <a:gd name="connsiteY4" fmla="*/ 2544519 h 5610074"/>
              <a:gd name="connsiteX5" fmla="*/ 10577171 w 11205416"/>
              <a:gd name="connsiteY5" fmla="*/ 4453529 h 5610074"/>
              <a:gd name="connsiteX6" fmla="*/ 9325886 w 11205416"/>
              <a:gd name="connsiteY6" fmla="*/ 5464182 h 5610074"/>
              <a:gd name="connsiteX7" fmla="*/ 7577297 w 11205416"/>
              <a:gd name="connsiteY7" fmla="*/ 4774371 h 5610074"/>
              <a:gd name="connsiteX8" fmla="*/ 6245802 w 11205416"/>
              <a:gd name="connsiteY8" fmla="*/ 5367929 h 5610074"/>
              <a:gd name="connsiteX9" fmla="*/ 3951781 w 11205416"/>
              <a:gd name="connsiteY9" fmla="*/ 4838540 h 5610074"/>
              <a:gd name="connsiteX10" fmla="*/ 2219234 w 11205416"/>
              <a:gd name="connsiteY10" fmla="*/ 5608561 h 5610074"/>
              <a:gd name="connsiteX11" fmla="*/ 1497339 w 11205416"/>
              <a:gd name="connsiteY11" fmla="*/ 4597908 h 5610074"/>
              <a:gd name="connsiteX12" fmla="*/ 550855 w 11205416"/>
              <a:gd name="connsiteY12" fmla="*/ 3940182 h 5610074"/>
              <a:gd name="connsiteX0" fmla="*/ 527576 w 11182137"/>
              <a:gd name="connsiteY0" fmla="*/ 3940182 h 5609197"/>
              <a:gd name="connsiteX1" fmla="*/ 367155 w 11182137"/>
              <a:gd name="connsiteY1" fmla="*/ 475087 h 5609197"/>
              <a:gd name="connsiteX2" fmla="*/ 5805429 w 11182137"/>
              <a:gd name="connsiteY2" fmla="*/ 154245 h 5609197"/>
              <a:gd name="connsiteX3" fmla="*/ 10698270 w 11182137"/>
              <a:gd name="connsiteY3" fmla="*/ 202371 h 5609197"/>
              <a:gd name="connsiteX4" fmla="*/ 10987028 w 11182137"/>
              <a:gd name="connsiteY4" fmla="*/ 2544519 h 5609197"/>
              <a:gd name="connsiteX5" fmla="*/ 10553892 w 11182137"/>
              <a:gd name="connsiteY5" fmla="*/ 4453529 h 5609197"/>
              <a:gd name="connsiteX6" fmla="*/ 9302607 w 11182137"/>
              <a:gd name="connsiteY6" fmla="*/ 5464182 h 5609197"/>
              <a:gd name="connsiteX7" fmla="*/ 7554018 w 11182137"/>
              <a:gd name="connsiteY7" fmla="*/ 4774371 h 5609197"/>
              <a:gd name="connsiteX8" fmla="*/ 6222523 w 11182137"/>
              <a:gd name="connsiteY8" fmla="*/ 5367929 h 5609197"/>
              <a:gd name="connsiteX9" fmla="*/ 3928502 w 11182137"/>
              <a:gd name="connsiteY9" fmla="*/ 4838540 h 5609197"/>
              <a:gd name="connsiteX10" fmla="*/ 2195955 w 11182137"/>
              <a:gd name="connsiteY10" fmla="*/ 5608561 h 5609197"/>
              <a:gd name="connsiteX11" fmla="*/ 800291 w 11182137"/>
              <a:gd name="connsiteY11" fmla="*/ 4950834 h 5609197"/>
              <a:gd name="connsiteX12" fmla="*/ 527576 w 11182137"/>
              <a:gd name="connsiteY12" fmla="*/ 3940182 h 5609197"/>
              <a:gd name="connsiteX0" fmla="*/ 398734 w 11245800"/>
              <a:gd name="connsiteY0" fmla="*/ 3876013 h 5609197"/>
              <a:gd name="connsiteX1" fmla="*/ 430818 w 11245800"/>
              <a:gd name="connsiteY1" fmla="*/ 475087 h 5609197"/>
              <a:gd name="connsiteX2" fmla="*/ 5869092 w 11245800"/>
              <a:gd name="connsiteY2" fmla="*/ 154245 h 5609197"/>
              <a:gd name="connsiteX3" fmla="*/ 10761933 w 11245800"/>
              <a:gd name="connsiteY3" fmla="*/ 202371 h 5609197"/>
              <a:gd name="connsiteX4" fmla="*/ 11050691 w 11245800"/>
              <a:gd name="connsiteY4" fmla="*/ 2544519 h 5609197"/>
              <a:gd name="connsiteX5" fmla="*/ 10617555 w 11245800"/>
              <a:gd name="connsiteY5" fmla="*/ 4453529 h 5609197"/>
              <a:gd name="connsiteX6" fmla="*/ 9366270 w 11245800"/>
              <a:gd name="connsiteY6" fmla="*/ 5464182 h 5609197"/>
              <a:gd name="connsiteX7" fmla="*/ 7617681 w 11245800"/>
              <a:gd name="connsiteY7" fmla="*/ 4774371 h 5609197"/>
              <a:gd name="connsiteX8" fmla="*/ 6286186 w 11245800"/>
              <a:gd name="connsiteY8" fmla="*/ 5367929 h 5609197"/>
              <a:gd name="connsiteX9" fmla="*/ 3992165 w 11245800"/>
              <a:gd name="connsiteY9" fmla="*/ 4838540 h 5609197"/>
              <a:gd name="connsiteX10" fmla="*/ 2259618 w 11245800"/>
              <a:gd name="connsiteY10" fmla="*/ 5608561 h 5609197"/>
              <a:gd name="connsiteX11" fmla="*/ 863954 w 11245800"/>
              <a:gd name="connsiteY11" fmla="*/ 4950834 h 5609197"/>
              <a:gd name="connsiteX12" fmla="*/ 398734 w 11245800"/>
              <a:gd name="connsiteY12" fmla="*/ 3876013 h 5609197"/>
              <a:gd name="connsiteX0" fmla="*/ 398083 w 11245149"/>
              <a:gd name="connsiteY0" fmla="*/ 3876013 h 5616485"/>
              <a:gd name="connsiteX1" fmla="*/ 430167 w 11245149"/>
              <a:gd name="connsiteY1" fmla="*/ 475087 h 5616485"/>
              <a:gd name="connsiteX2" fmla="*/ 5868441 w 11245149"/>
              <a:gd name="connsiteY2" fmla="*/ 154245 h 5616485"/>
              <a:gd name="connsiteX3" fmla="*/ 10761282 w 11245149"/>
              <a:gd name="connsiteY3" fmla="*/ 202371 h 5616485"/>
              <a:gd name="connsiteX4" fmla="*/ 11050040 w 11245149"/>
              <a:gd name="connsiteY4" fmla="*/ 2544519 h 5616485"/>
              <a:gd name="connsiteX5" fmla="*/ 10616904 w 11245149"/>
              <a:gd name="connsiteY5" fmla="*/ 4453529 h 5616485"/>
              <a:gd name="connsiteX6" fmla="*/ 9365619 w 11245149"/>
              <a:gd name="connsiteY6" fmla="*/ 5464182 h 5616485"/>
              <a:gd name="connsiteX7" fmla="*/ 7617030 w 11245149"/>
              <a:gd name="connsiteY7" fmla="*/ 4774371 h 5616485"/>
              <a:gd name="connsiteX8" fmla="*/ 6285535 w 11245149"/>
              <a:gd name="connsiteY8" fmla="*/ 5367929 h 5616485"/>
              <a:gd name="connsiteX9" fmla="*/ 3991514 w 11245149"/>
              <a:gd name="connsiteY9" fmla="*/ 4838540 h 5616485"/>
              <a:gd name="connsiteX10" fmla="*/ 2258967 w 11245149"/>
              <a:gd name="connsiteY10" fmla="*/ 5608561 h 5616485"/>
              <a:gd name="connsiteX11" fmla="*/ 847261 w 11245149"/>
              <a:gd name="connsiteY11" fmla="*/ 5159382 h 5616485"/>
              <a:gd name="connsiteX12" fmla="*/ 398083 w 11245149"/>
              <a:gd name="connsiteY12" fmla="*/ 3876013 h 5616485"/>
              <a:gd name="connsiteX0" fmla="*/ 398083 w 11245149"/>
              <a:gd name="connsiteY0" fmla="*/ 3876013 h 5611423"/>
              <a:gd name="connsiteX1" fmla="*/ 430167 w 11245149"/>
              <a:gd name="connsiteY1" fmla="*/ 475087 h 5611423"/>
              <a:gd name="connsiteX2" fmla="*/ 5868441 w 11245149"/>
              <a:gd name="connsiteY2" fmla="*/ 154245 h 5611423"/>
              <a:gd name="connsiteX3" fmla="*/ 10761282 w 11245149"/>
              <a:gd name="connsiteY3" fmla="*/ 202371 h 5611423"/>
              <a:gd name="connsiteX4" fmla="*/ 11050040 w 11245149"/>
              <a:gd name="connsiteY4" fmla="*/ 2544519 h 5611423"/>
              <a:gd name="connsiteX5" fmla="*/ 10616904 w 11245149"/>
              <a:gd name="connsiteY5" fmla="*/ 4453529 h 5611423"/>
              <a:gd name="connsiteX6" fmla="*/ 9365619 w 11245149"/>
              <a:gd name="connsiteY6" fmla="*/ 5464182 h 5611423"/>
              <a:gd name="connsiteX7" fmla="*/ 7617030 w 11245149"/>
              <a:gd name="connsiteY7" fmla="*/ 4774371 h 5611423"/>
              <a:gd name="connsiteX8" fmla="*/ 6285535 w 11245149"/>
              <a:gd name="connsiteY8" fmla="*/ 5367929 h 5611423"/>
              <a:gd name="connsiteX9" fmla="*/ 4569030 w 11245149"/>
              <a:gd name="connsiteY9" fmla="*/ 4982919 h 5611423"/>
              <a:gd name="connsiteX10" fmla="*/ 2258967 w 11245149"/>
              <a:gd name="connsiteY10" fmla="*/ 5608561 h 5611423"/>
              <a:gd name="connsiteX11" fmla="*/ 847261 w 11245149"/>
              <a:gd name="connsiteY11" fmla="*/ 5159382 h 5611423"/>
              <a:gd name="connsiteX12" fmla="*/ 398083 w 11245149"/>
              <a:gd name="connsiteY12" fmla="*/ 3876013 h 5611423"/>
              <a:gd name="connsiteX0" fmla="*/ 398083 w 11065870"/>
              <a:gd name="connsiteY0" fmla="*/ 3786941 h 5522351"/>
              <a:gd name="connsiteX1" fmla="*/ 430167 w 11065870"/>
              <a:gd name="connsiteY1" fmla="*/ 386015 h 5522351"/>
              <a:gd name="connsiteX2" fmla="*/ 5868441 w 11065870"/>
              <a:gd name="connsiteY2" fmla="*/ 65173 h 5522351"/>
              <a:gd name="connsiteX3" fmla="*/ 10424398 w 11065870"/>
              <a:gd name="connsiteY3" fmla="*/ 273720 h 5522351"/>
              <a:gd name="connsiteX4" fmla="*/ 11050040 w 11065870"/>
              <a:gd name="connsiteY4" fmla="*/ 2455447 h 5522351"/>
              <a:gd name="connsiteX5" fmla="*/ 10616904 w 11065870"/>
              <a:gd name="connsiteY5" fmla="*/ 4364457 h 5522351"/>
              <a:gd name="connsiteX6" fmla="*/ 9365619 w 11065870"/>
              <a:gd name="connsiteY6" fmla="*/ 5375110 h 5522351"/>
              <a:gd name="connsiteX7" fmla="*/ 7617030 w 11065870"/>
              <a:gd name="connsiteY7" fmla="*/ 4685299 h 5522351"/>
              <a:gd name="connsiteX8" fmla="*/ 6285535 w 11065870"/>
              <a:gd name="connsiteY8" fmla="*/ 5278857 h 5522351"/>
              <a:gd name="connsiteX9" fmla="*/ 4569030 w 11065870"/>
              <a:gd name="connsiteY9" fmla="*/ 4893847 h 5522351"/>
              <a:gd name="connsiteX10" fmla="*/ 2258967 w 11065870"/>
              <a:gd name="connsiteY10" fmla="*/ 5519489 h 5522351"/>
              <a:gd name="connsiteX11" fmla="*/ 847261 w 11065870"/>
              <a:gd name="connsiteY11" fmla="*/ 5070310 h 5522351"/>
              <a:gd name="connsiteX12" fmla="*/ 398083 w 11065870"/>
              <a:gd name="connsiteY12" fmla="*/ 3786941 h 5522351"/>
              <a:gd name="connsiteX0" fmla="*/ 398083 w 11065870"/>
              <a:gd name="connsiteY0" fmla="*/ 3701717 h 5437127"/>
              <a:gd name="connsiteX1" fmla="*/ 430167 w 11065870"/>
              <a:gd name="connsiteY1" fmla="*/ 300791 h 5437127"/>
              <a:gd name="connsiteX2" fmla="*/ 5868441 w 11065870"/>
              <a:gd name="connsiteY2" fmla="*/ 156412 h 5437127"/>
              <a:gd name="connsiteX3" fmla="*/ 10424398 w 11065870"/>
              <a:gd name="connsiteY3" fmla="*/ 188496 h 5437127"/>
              <a:gd name="connsiteX4" fmla="*/ 11050040 w 11065870"/>
              <a:gd name="connsiteY4" fmla="*/ 2370223 h 5437127"/>
              <a:gd name="connsiteX5" fmla="*/ 10616904 w 11065870"/>
              <a:gd name="connsiteY5" fmla="*/ 4279233 h 5437127"/>
              <a:gd name="connsiteX6" fmla="*/ 9365619 w 11065870"/>
              <a:gd name="connsiteY6" fmla="*/ 5289886 h 5437127"/>
              <a:gd name="connsiteX7" fmla="*/ 7617030 w 11065870"/>
              <a:gd name="connsiteY7" fmla="*/ 4600075 h 5437127"/>
              <a:gd name="connsiteX8" fmla="*/ 6285535 w 11065870"/>
              <a:gd name="connsiteY8" fmla="*/ 5193633 h 5437127"/>
              <a:gd name="connsiteX9" fmla="*/ 4569030 w 11065870"/>
              <a:gd name="connsiteY9" fmla="*/ 4808623 h 5437127"/>
              <a:gd name="connsiteX10" fmla="*/ 2258967 w 11065870"/>
              <a:gd name="connsiteY10" fmla="*/ 5434265 h 5437127"/>
              <a:gd name="connsiteX11" fmla="*/ 847261 w 11065870"/>
              <a:gd name="connsiteY11" fmla="*/ 4985086 h 5437127"/>
              <a:gd name="connsiteX12" fmla="*/ 398083 w 11065870"/>
              <a:gd name="connsiteY12" fmla="*/ 3701717 h 5437127"/>
              <a:gd name="connsiteX0" fmla="*/ 398083 w 11065870"/>
              <a:gd name="connsiteY0" fmla="*/ 3701717 h 5434412"/>
              <a:gd name="connsiteX1" fmla="*/ 430167 w 11065870"/>
              <a:gd name="connsiteY1" fmla="*/ 300791 h 5434412"/>
              <a:gd name="connsiteX2" fmla="*/ 5868441 w 11065870"/>
              <a:gd name="connsiteY2" fmla="*/ 156412 h 5434412"/>
              <a:gd name="connsiteX3" fmla="*/ 10424398 w 11065870"/>
              <a:gd name="connsiteY3" fmla="*/ 188496 h 5434412"/>
              <a:gd name="connsiteX4" fmla="*/ 11050040 w 11065870"/>
              <a:gd name="connsiteY4" fmla="*/ 2370223 h 5434412"/>
              <a:gd name="connsiteX5" fmla="*/ 10616904 w 11065870"/>
              <a:gd name="connsiteY5" fmla="*/ 4279233 h 5434412"/>
              <a:gd name="connsiteX6" fmla="*/ 9365619 w 11065870"/>
              <a:gd name="connsiteY6" fmla="*/ 5289886 h 5434412"/>
              <a:gd name="connsiteX7" fmla="*/ 7617030 w 11065870"/>
              <a:gd name="connsiteY7" fmla="*/ 4600075 h 5434412"/>
              <a:gd name="connsiteX8" fmla="*/ 6285535 w 11065870"/>
              <a:gd name="connsiteY8" fmla="*/ 5193633 h 5434412"/>
              <a:gd name="connsiteX9" fmla="*/ 4569030 w 11065870"/>
              <a:gd name="connsiteY9" fmla="*/ 4949166 h 5434412"/>
              <a:gd name="connsiteX10" fmla="*/ 2258967 w 11065870"/>
              <a:gd name="connsiteY10" fmla="*/ 5434265 h 5434412"/>
              <a:gd name="connsiteX11" fmla="*/ 847261 w 11065870"/>
              <a:gd name="connsiteY11" fmla="*/ 4985086 h 5434412"/>
              <a:gd name="connsiteX12" fmla="*/ 398083 w 11065870"/>
              <a:gd name="connsiteY12" fmla="*/ 3701717 h 5434412"/>
              <a:gd name="connsiteX0" fmla="*/ 398083 w 11065870"/>
              <a:gd name="connsiteY0" fmla="*/ 3701717 h 5434412"/>
              <a:gd name="connsiteX1" fmla="*/ 430167 w 11065870"/>
              <a:gd name="connsiteY1" fmla="*/ 300791 h 5434412"/>
              <a:gd name="connsiteX2" fmla="*/ 5868441 w 11065870"/>
              <a:gd name="connsiteY2" fmla="*/ 156412 h 5434412"/>
              <a:gd name="connsiteX3" fmla="*/ 10424398 w 11065870"/>
              <a:gd name="connsiteY3" fmla="*/ 188496 h 5434412"/>
              <a:gd name="connsiteX4" fmla="*/ 11050040 w 11065870"/>
              <a:gd name="connsiteY4" fmla="*/ 2370223 h 5434412"/>
              <a:gd name="connsiteX5" fmla="*/ 10616904 w 11065870"/>
              <a:gd name="connsiteY5" fmla="*/ 4279233 h 5434412"/>
              <a:gd name="connsiteX6" fmla="*/ 9365619 w 11065870"/>
              <a:gd name="connsiteY6" fmla="*/ 5289886 h 5434412"/>
              <a:gd name="connsiteX7" fmla="*/ 7617030 w 11065870"/>
              <a:gd name="connsiteY7" fmla="*/ 4600075 h 5434412"/>
              <a:gd name="connsiteX8" fmla="*/ 6269786 w 11065870"/>
              <a:gd name="connsiteY8" fmla="*/ 5053090 h 5434412"/>
              <a:gd name="connsiteX9" fmla="*/ 4569030 w 11065870"/>
              <a:gd name="connsiteY9" fmla="*/ 4949166 h 5434412"/>
              <a:gd name="connsiteX10" fmla="*/ 2258967 w 11065870"/>
              <a:gd name="connsiteY10" fmla="*/ 5434265 h 5434412"/>
              <a:gd name="connsiteX11" fmla="*/ 847261 w 11065870"/>
              <a:gd name="connsiteY11" fmla="*/ 4985086 h 5434412"/>
              <a:gd name="connsiteX12" fmla="*/ 398083 w 11065870"/>
              <a:gd name="connsiteY12" fmla="*/ 3701717 h 5434412"/>
              <a:gd name="connsiteX0" fmla="*/ 398083 w 11065870"/>
              <a:gd name="connsiteY0" fmla="*/ 3701717 h 5434412"/>
              <a:gd name="connsiteX1" fmla="*/ 430167 w 11065870"/>
              <a:gd name="connsiteY1" fmla="*/ 300791 h 5434412"/>
              <a:gd name="connsiteX2" fmla="*/ 5868441 w 11065870"/>
              <a:gd name="connsiteY2" fmla="*/ 156412 h 5434412"/>
              <a:gd name="connsiteX3" fmla="*/ 10424398 w 11065870"/>
              <a:gd name="connsiteY3" fmla="*/ 188496 h 5434412"/>
              <a:gd name="connsiteX4" fmla="*/ 11050040 w 11065870"/>
              <a:gd name="connsiteY4" fmla="*/ 2370223 h 5434412"/>
              <a:gd name="connsiteX5" fmla="*/ 10616904 w 11065870"/>
              <a:gd name="connsiteY5" fmla="*/ 4279233 h 5434412"/>
              <a:gd name="connsiteX6" fmla="*/ 9334119 w 11065870"/>
              <a:gd name="connsiteY6" fmla="*/ 5243039 h 5434412"/>
              <a:gd name="connsiteX7" fmla="*/ 7617030 w 11065870"/>
              <a:gd name="connsiteY7" fmla="*/ 4600075 h 5434412"/>
              <a:gd name="connsiteX8" fmla="*/ 6269786 w 11065870"/>
              <a:gd name="connsiteY8" fmla="*/ 5053090 h 5434412"/>
              <a:gd name="connsiteX9" fmla="*/ 4569030 w 11065870"/>
              <a:gd name="connsiteY9" fmla="*/ 4949166 h 5434412"/>
              <a:gd name="connsiteX10" fmla="*/ 2258967 w 11065870"/>
              <a:gd name="connsiteY10" fmla="*/ 5434265 h 5434412"/>
              <a:gd name="connsiteX11" fmla="*/ 847261 w 11065870"/>
              <a:gd name="connsiteY11" fmla="*/ 4985086 h 5434412"/>
              <a:gd name="connsiteX12" fmla="*/ 398083 w 11065870"/>
              <a:gd name="connsiteY12" fmla="*/ 3701717 h 5434412"/>
              <a:gd name="connsiteX0" fmla="*/ 401943 w 11069730"/>
              <a:gd name="connsiteY0" fmla="*/ 3701717 h 5434299"/>
              <a:gd name="connsiteX1" fmla="*/ 434027 w 11069730"/>
              <a:gd name="connsiteY1" fmla="*/ 300791 h 5434299"/>
              <a:gd name="connsiteX2" fmla="*/ 5872301 w 11069730"/>
              <a:gd name="connsiteY2" fmla="*/ 156412 h 5434299"/>
              <a:gd name="connsiteX3" fmla="*/ 10428258 w 11069730"/>
              <a:gd name="connsiteY3" fmla="*/ 188496 h 5434299"/>
              <a:gd name="connsiteX4" fmla="*/ 11053900 w 11069730"/>
              <a:gd name="connsiteY4" fmla="*/ 2370223 h 5434299"/>
              <a:gd name="connsiteX5" fmla="*/ 10620764 w 11069730"/>
              <a:gd name="connsiteY5" fmla="*/ 4279233 h 5434299"/>
              <a:gd name="connsiteX6" fmla="*/ 9337979 w 11069730"/>
              <a:gd name="connsiteY6" fmla="*/ 5243039 h 5434299"/>
              <a:gd name="connsiteX7" fmla="*/ 7620890 w 11069730"/>
              <a:gd name="connsiteY7" fmla="*/ 4600075 h 5434299"/>
              <a:gd name="connsiteX8" fmla="*/ 6273646 w 11069730"/>
              <a:gd name="connsiteY8" fmla="*/ 5053090 h 5434299"/>
              <a:gd name="connsiteX9" fmla="*/ 4572890 w 11069730"/>
              <a:gd name="connsiteY9" fmla="*/ 4949166 h 5434299"/>
              <a:gd name="connsiteX10" fmla="*/ 2262827 w 11069730"/>
              <a:gd name="connsiteY10" fmla="*/ 5434265 h 5434299"/>
              <a:gd name="connsiteX11" fmla="*/ 945617 w 11069730"/>
              <a:gd name="connsiteY11" fmla="*/ 4922622 h 5434299"/>
              <a:gd name="connsiteX12" fmla="*/ 401943 w 11069730"/>
              <a:gd name="connsiteY12" fmla="*/ 3701717 h 5434299"/>
              <a:gd name="connsiteX0" fmla="*/ 325136 w 11118918"/>
              <a:gd name="connsiteY0" fmla="*/ 3651474 h 5430904"/>
              <a:gd name="connsiteX1" fmla="*/ 483215 w 11118918"/>
              <a:gd name="connsiteY1" fmla="*/ 297396 h 5430904"/>
              <a:gd name="connsiteX2" fmla="*/ 5921489 w 11118918"/>
              <a:gd name="connsiteY2" fmla="*/ 153017 h 5430904"/>
              <a:gd name="connsiteX3" fmla="*/ 10477446 w 11118918"/>
              <a:gd name="connsiteY3" fmla="*/ 185101 h 5430904"/>
              <a:gd name="connsiteX4" fmla="*/ 11103088 w 11118918"/>
              <a:gd name="connsiteY4" fmla="*/ 2366828 h 5430904"/>
              <a:gd name="connsiteX5" fmla="*/ 10669952 w 11118918"/>
              <a:gd name="connsiteY5" fmla="*/ 4275838 h 5430904"/>
              <a:gd name="connsiteX6" fmla="*/ 9387167 w 11118918"/>
              <a:gd name="connsiteY6" fmla="*/ 5239644 h 5430904"/>
              <a:gd name="connsiteX7" fmla="*/ 7670078 w 11118918"/>
              <a:gd name="connsiteY7" fmla="*/ 4596680 h 5430904"/>
              <a:gd name="connsiteX8" fmla="*/ 6322834 w 11118918"/>
              <a:gd name="connsiteY8" fmla="*/ 5049695 h 5430904"/>
              <a:gd name="connsiteX9" fmla="*/ 4622078 w 11118918"/>
              <a:gd name="connsiteY9" fmla="*/ 4945771 h 5430904"/>
              <a:gd name="connsiteX10" fmla="*/ 2312015 w 11118918"/>
              <a:gd name="connsiteY10" fmla="*/ 5430870 h 5430904"/>
              <a:gd name="connsiteX11" fmla="*/ 994805 w 11118918"/>
              <a:gd name="connsiteY11" fmla="*/ 4919227 h 5430904"/>
              <a:gd name="connsiteX12" fmla="*/ 325136 w 11118918"/>
              <a:gd name="connsiteY12" fmla="*/ 3651474 h 5430904"/>
              <a:gd name="connsiteX0" fmla="*/ 416451 w 11210233"/>
              <a:gd name="connsiteY0" fmla="*/ 3646391 h 5425821"/>
              <a:gd name="connsiteX1" fmla="*/ 448534 w 11210233"/>
              <a:gd name="connsiteY1" fmla="*/ 354776 h 5425821"/>
              <a:gd name="connsiteX2" fmla="*/ 6012804 w 11210233"/>
              <a:gd name="connsiteY2" fmla="*/ 147934 h 5425821"/>
              <a:gd name="connsiteX3" fmla="*/ 10568761 w 11210233"/>
              <a:gd name="connsiteY3" fmla="*/ 180018 h 5425821"/>
              <a:gd name="connsiteX4" fmla="*/ 11194403 w 11210233"/>
              <a:gd name="connsiteY4" fmla="*/ 2361745 h 5425821"/>
              <a:gd name="connsiteX5" fmla="*/ 10761267 w 11210233"/>
              <a:gd name="connsiteY5" fmla="*/ 4270755 h 5425821"/>
              <a:gd name="connsiteX6" fmla="*/ 9478482 w 11210233"/>
              <a:gd name="connsiteY6" fmla="*/ 5234561 h 5425821"/>
              <a:gd name="connsiteX7" fmla="*/ 7761393 w 11210233"/>
              <a:gd name="connsiteY7" fmla="*/ 4591597 h 5425821"/>
              <a:gd name="connsiteX8" fmla="*/ 6414149 w 11210233"/>
              <a:gd name="connsiteY8" fmla="*/ 5044612 h 5425821"/>
              <a:gd name="connsiteX9" fmla="*/ 4713393 w 11210233"/>
              <a:gd name="connsiteY9" fmla="*/ 4940688 h 5425821"/>
              <a:gd name="connsiteX10" fmla="*/ 2403330 w 11210233"/>
              <a:gd name="connsiteY10" fmla="*/ 5425787 h 5425821"/>
              <a:gd name="connsiteX11" fmla="*/ 1086120 w 11210233"/>
              <a:gd name="connsiteY11" fmla="*/ 4914144 h 5425821"/>
              <a:gd name="connsiteX12" fmla="*/ 416451 w 11210233"/>
              <a:gd name="connsiteY12" fmla="*/ 3646391 h 5425821"/>
              <a:gd name="connsiteX0" fmla="*/ 493117 w 11286899"/>
              <a:gd name="connsiteY0" fmla="*/ 3688885 h 5468315"/>
              <a:gd name="connsiteX1" fmla="*/ 525200 w 11286899"/>
              <a:gd name="connsiteY1" fmla="*/ 397270 h 5468315"/>
              <a:gd name="connsiteX2" fmla="*/ 6089470 w 11286899"/>
              <a:gd name="connsiteY2" fmla="*/ 190428 h 5468315"/>
              <a:gd name="connsiteX3" fmla="*/ 10645427 w 11286899"/>
              <a:gd name="connsiteY3" fmla="*/ 222512 h 5468315"/>
              <a:gd name="connsiteX4" fmla="*/ 11271069 w 11286899"/>
              <a:gd name="connsiteY4" fmla="*/ 2404239 h 5468315"/>
              <a:gd name="connsiteX5" fmla="*/ 10837933 w 11286899"/>
              <a:gd name="connsiteY5" fmla="*/ 4313249 h 5468315"/>
              <a:gd name="connsiteX6" fmla="*/ 9555148 w 11286899"/>
              <a:gd name="connsiteY6" fmla="*/ 5277055 h 5468315"/>
              <a:gd name="connsiteX7" fmla="*/ 7838059 w 11286899"/>
              <a:gd name="connsiteY7" fmla="*/ 4634091 h 5468315"/>
              <a:gd name="connsiteX8" fmla="*/ 6490815 w 11286899"/>
              <a:gd name="connsiteY8" fmla="*/ 5087106 h 5468315"/>
              <a:gd name="connsiteX9" fmla="*/ 4790059 w 11286899"/>
              <a:gd name="connsiteY9" fmla="*/ 4983182 h 5468315"/>
              <a:gd name="connsiteX10" fmla="*/ 2479996 w 11286899"/>
              <a:gd name="connsiteY10" fmla="*/ 5468281 h 5468315"/>
              <a:gd name="connsiteX11" fmla="*/ 1162786 w 11286899"/>
              <a:gd name="connsiteY11" fmla="*/ 4956638 h 5468315"/>
              <a:gd name="connsiteX12" fmla="*/ 493117 w 11286899"/>
              <a:gd name="connsiteY12" fmla="*/ 3688885 h 5468315"/>
              <a:gd name="connsiteX0" fmla="*/ 352679 w 11188408"/>
              <a:gd name="connsiteY0" fmla="*/ 3581613 h 5361043"/>
              <a:gd name="connsiteX1" fmla="*/ 384762 w 11188408"/>
              <a:gd name="connsiteY1" fmla="*/ 289998 h 5361043"/>
              <a:gd name="connsiteX2" fmla="*/ 5082808 w 11188408"/>
              <a:gd name="connsiteY2" fmla="*/ 301778 h 5361043"/>
              <a:gd name="connsiteX3" fmla="*/ 10504989 w 11188408"/>
              <a:gd name="connsiteY3" fmla="*/ 115240 h 5361043"/>
              <a:gd name="connsiteX4" fmla="*/ 11130631 w 11188408"/>
              <a:gd name="connsiteY4" fmla="*/ 2296967 h 5361043"/>
              <a:gd name="connsiteX5" fmla="*/ 10697495 w 11188408"/>
              <a:gd name="connsiteY5" fmla="*/ 4205977 h 5361043"/>
              <a:gd name="connsiteX6" fmla="*/ 9414710 w 11188408"/>
              <a:gd name="connsiteY6" fmla="*/ 5169783 h 5361043"/>
              <a:gd name="connsiteX7" fmla="*/ 7697621 w 11188408"/>
              <a:gd name="connsiteY7" fmla="*/ 4526819 h 5361043"/>
              <a:gd name="connsiteX8" fmla="*/ 6350377 w 11188408"/>
              <a:gd name="connsiteY8" fmla="*/ 4979834 h 5361043"/>
              <a:gd name="connsiteX9" fmla="*/ 4649621 w 11188408"/>
              <a:gd name="connsiteY9" fmla="*/ 4875910 h 5361043"/>
              <a:gd name="connsiteX10" fmla="*/ 2339558 w 11188408"/>
              <a:gd name="connsiteY10" fmla="*/ 5361009 h 5361043"/>
              <a:gd name="connsiteX11" fmla="*/ 1022348 w 11188408"/>
              <a:gd name="connsiteY11" fmla="*/ 4849366 h 5361043"/>
              <a:gd name="connsiteX12" fmla="*/ 352679 w 11188408"/>
              <a:gd name="connsiteY12" fmla="*/ 3581613 h 5361043"/>
              <a:gd name="connsiteX0" fmla="*/ 352679 w 11164263"/>
              <a:gd name="connsiteY0" fmla="*/ 3650089 h 5429519"/>
              <a:gd name="connsiteX1" fmla="*/ 384762 w 11164263"/>
              <a:gd name="connsiteY1" fmla="*/ 358474 h 5429519"/>
              <a:gd name="connsiteX2" fmla="*/ 5082808 w 11164263"/>
              <a:gd name="connsiteY2" fmla="*/ 370254 h 5429519"/>
              <a:gd name="connsiteX3" fmla="*/ 9906508 w 11164263"/>
              <a:gd name="connsiteY3" fmla="*/ 105636 h 5429519"/>
              <a:gd name="connsiteX4" fmla="*/ 11130631 w 11164263"/>
              <a:gd name="connsiteY4" fmla="*/ 2365443 h 5429519"/>
              <a:gd name="connsiteX5" fmla="*/ 10697495 w 11164263"/>
              <a:gd name="connsiteY5" fmla="*/ 4274453 h 5429519"/>
              <a:gd name="connsiteX6" fmla="*/ 9414710 w 11164263"/>
              <a:gd name="connsiteY6" fmla="*/ 5238259 h 5429519"/>
              <a:gd name="connsiteX7" fmla="*/ 7697621 w 11164263"/>
              <a:gd name="connsiteY7" fmla="*/ 4595295 h 5429519"/>
              <a:gd name="connsiteX8" fmla="*/ 6350377 w 11164263"/>
              <a:gd name="connsiteY8" fmla="*/ 5048310 h 5429519"/>
              <a:gd name="connsiteX9" fmla="*/ 4649621 w 11164263"/>
              <a:gd name="connsiteY9" fmla="*/ 4944386 h 5429519"/>
              <a:gd name="connsiteX10" fmla="*/ 2339558 w 11164263"/>
              <a:gd name="connsiteY10" fmla="*/ 5429485 h 5429519"/>
              <a:gd name="connsiteX11" fmla="*/ 1022348 w 11164263"/>
              <a:gd name="connsiteY11" fmla="*/ 4917842 h 5429519"/>
              <a:gd name="connsiteX12" fmla="*/ 352679 w 11164263"/>
              <a:gd name="connsiteY12" fmla="*/ 3650089 h 5429519"/>
              <a:gd name="connsiteX0" fmla="*/ 352679 w 10944489"/>
              <a:gd name="connsiteY0" fmla="*/ 3633246 h 5412676"/>
              <a:gd name="connsiteX1" fmla="*/ 384762 w 10944489"/>
              <a:gd name="connsiteY1" fmla="*/ 341631 h 5412676"/>
              <a:gd name="connsiteX2" fmla="*/ 5082808 w 10944489"/>
              <a:gd name="connsiteY2" fmla="*/ 353411 h 5412676"/>
              <a:gd name="connsiteX3" fmla="*/ 9906508 w 10944489"/>
              <a:gd name="connsiteY3" fmla="*/ 88793 h 5412676"/>
              <a:gd name="connsiteX4" fmla="*/ 10878639 w 10944489"/>
              <a:gd name="connsiteY4" fmla="*/ 2098745 h 5412676"/>
              <a:gd name="connsiteX5" fmla="*/ 10697495 w 10944489"/>
              <a:gd name="connsiteY5" fmla="*/ 4257610 h 5412676"/>
              <a:gd name="connsiteX6" fmla="*/ 9414710 w 10944489"/>
              <a:gd name="connsiteY6" fmla="*/ 5221416 h 5412676"/>
              <a:gd name="connsiteX7" fmla="*/ 7697621 w 10944489"/>
              <a:gd name="connsiteY7" fmla="*/ 4578452 h 5412676"/>
              <a:gd name="connsiteX8" fmla="*/ 6350377 w 10944489"/>
              <a:gd name="connsiteY8" fmla="*/ 5031467 h 5412676"/>
              <a:gd name="connsiteX9" fmla="*/ 4649621 w 10944489"/>
              <a:gd name="connsiteY9" fmla="*/ 4927543 h 5412676"/>
              <a:gd name="connsiteX10" fmla="*/ 2339558 w 10944489"/>
              <a:gd name="connsiteY10" fmla="*/ 5412642 h 5412676"/>
              <a:gd name="connsiteX11" fmla="*/ 1022348 w 10944489"/>
              <a:gd name="connsiteY11" fmla="*/ 4900999 h 5412676"/>
              <a:gd name="connsiteX12" fmla="*/ 352679 w 10944489"/>
              <a:gd name="connsiteY12" fmla="*/ 3633246 h 5412676"/>
              <a:gd name="connsiteX0" fmla="*/ 352679 w 10894398"/>
              <a:gd name="connsiteY0" fmla="*/ 3633246 h 5412676"/>
              <a:gd name="connsiteX1" fmla="*/ 384762 w 10894398"/>
              <a:gd name="connsiteY1" fmla="*/ 341631 h 5412676"/>
              <a:gd name="connsiteX2" fmla="*/ 5082808 w 10894398"/>
              <a:gd name="connsiteY2" fmla="*/ 353411 h 5412676"/>
              <a:gd name="connsiteX3" fmla="*/ 9906508 w 10894398"/>
              <a:gd name="connsiteY3" fmla="*/ 88793 h 5412676"/>
              <a:gd name="connsiteX4" fmla="*/ 10878639 w 10894398"/>
              <a:gd name="connsiteY4" fmla="*/ 2098745 h 5412676"/>
              <a:gd name="connsiteX5" fmla="*/ 10429754 w 10894398"/>
              <a:gd name="connsiteY5" fmla="*/ 4445002 h 5412676"/>
              <a:gd name="connsiteX6" fmla="*/ 9414710 w 10894398"/>
              <a:gd name="connsiteY6" fmla="*/ 5221416 h 5412676"/>
              <a:gd name="connsiteX7" fmla="*/ 7697621 w 10894398"/>
              <a:gd name="connsiteY7" fmla="*/ 4578452 h 5412676"/>
              <a:gd name="connsiteX8" fmla="*/ 6350377 w 10894398"/>
              <a:gd name="connsiteY8" fmla="*/ 5031467 h 5412676"/>
              <a:gd name="connsiteX9" fmla="*/ 4649621 w 10894398"/>
              <a:gd name="connsiteY9" fmla="*/ 4927543 h 5412676"/>
              <a:gd name="connsiteX10" fmla="*/ 2339558 w 10894398"/>
              <a:gd name="connsiteY10" fmla="*/ 5412642 h 5412676"/>
              <a:gd name="connsiteX11" fmla="*/ 1022348 w 10894398"/>
              <a:gd name="connsiteY11" fmla="*/ 4900999 h 5412676"/>
              <a:gd name="connsiteX12" fmla="*/ 352679 w 10894398"/>
              <a:gd name="connsiteY12" fmla="*/ 3633246 h 5412676"/>
              <a:gd name="connsiteX0" fmla="*/ 352679 w 10538839"/>
              <a:gd name="connsiteY0" fmla="*/ 3798092 h 5577522"/>
              <a:gd name="connsiteX1" fmla="*/ 384762 w 10538839"/>
              <a:gd name="connsiteY1" fmla="*/ 506477 h 5577522"/>
              <a:gd name="connsiteX2" fmla="*/ 5082808 w 10538839"/>
              <a:gd name="connsiteY2" fmla="*/ 518257 h 5577522"/>
              <a:gd name="connsiteX3" fmla="*/ 9906508 w 10538839"/>
              <a:gd name="connsiteY3" fmla="*/ 253639 h 5577522"/>
              <a:gd name="connsiteX4" fmla="*/ 10429754 w 10538839"/>
              <a:gd name="connsiteY4" fmla="*/ 4609848 h 5577522"/>
              <a:gd name="connsiteX5" fmla="*/ 9414710 w 10538839"/>
              <a:gd name="connsiteY5" fmla="*/ 5386262 h 5577522"/>
              <a:gd name="connsiteX6" fmla="*/ 7697621 w 10538839"/>
              <a:gd name="connsiteY6" fmla="*/ 4743298 h 5577522"/>
              <a:gd name="connsiteX7" fmla="*/ 6350377 w 10538839"/>
              <a:gd name="connsiteY7" fmla="*/ 5196313 h 5577522"/>
              <a:gd name="connsiteX8" fmla="*/ 4649621 w 10538839"/>
              <a:gd name="connsiteY8" fmla="*/ 5092389 h 5577522"/>
              <a:gd name="connsiteX9" fmla="*/ 2339558 w 10538839"/>
              <a:gd name="connsiteY9" fmla="*/ 5577488 h 5577522"/>
              <a:gd name="connsiteX10" fmla="*/ 1022348 w 10538839"/>
              <a:gd name="connsiteY10" fmla="*/ 5065845 h 5577522"/>
              <a:gd name="connsiteX11" fmla="*/ 352679 w 10538839"/>
              <a:gd name="connsiteY11" fmla="*/ 3798092 h 5577522"/>
              <a:gd name="connsiteX0" fmla="*/ 352679 w 10795366"/>
              <a:gd name="connsiteY0" fmla="*/ 3643522 h 5422952"/>
              <a:gd name="connsiteX1" fmla="*/ 384762 w 10795366"/>
              <a:gd name="connsiteY1" fmla="*/ 351907 h 5422952"/>
              <a:gd name="connsiteX2" fmla="*/ 5082808 w 10795366"/>
              <a:gd name="connsiteY2" fmla="*/ 363687 h 5422952"/>
              <a:gd name="connsiteX3" fmla="*/ 10331745 w 10795366"/>
              <a:gd name="connsiteY3" fmla="*/ 286461 h 5422952"/>
              <a:gd name="connsiteX4" fmla="*/ 10429754 w 10795366"/>
              <a:gd name="connsiteY4" fmla="*/ 4455278 h 5422952"/>
              <a:gd name="connsiteX5" fmla="*/ 9414710 w 10795366"/>
              <a:gd name="connsiteY5" fmla="*/ 5231692 h 5422952"/>
              <a:gd name="connsiteX6" fmla="*/ 7697621 w 10795366"/>
              <a:gd name="connsiteY6" fmla="*/ 4588728 h 5422952"/>
              <a:gd name="connsiteX7" fmla="*/ 6350377 w 10795366"/>
              <a:gd name="connsiteY7" fmla="*/ 5041743 h 5422952"/>
              <a:gd name="connsiteX8" fmla="*/ 4649621 w 10795366"/>
              <a:gd name="connsiteY8" fmla="*/ 4937819 h 5422952"/>
              <a:gd name="connsiteX9" fmla="*/ 2339558 w 10795366"/>
              <a:gd name="connsiteY9" fmla="*/ 5422918 h 5422952"/>
              <a:gd name="connsiteX10" fmla="*/ 1022348 w 10795366"/>
              <a:gd name="connsiteY10" fmla="*/ 4911275 h 5422952"/>
              <a:gd name="connsiteX11" fmla="*/ 352679 w 10795366"/>
              <a:gd name="connsiteY11" fmla="*/ 3643522 h 5422952"/>
              <a:gd name="connsiteX0" fmla="*/ 142067 w 10994242"/>
              <a:gd name="connsiteY0" fmla="*/ 3674754 h 5422952"/>
              <a:gd name="connsiteX1" fmla="*/ 583638 w 10994242"/>
              <a:gd name="connsiteY1" fmla="*/ 351907 h 5422952"/>
              <a:gd name="connsiteX2" fmla="*/ 5281684 w 10994242"/>
              <a:gd name="connsiteY2" fmla="*/ 363687 h 5422952"/>
              <a:gd name="connsiteX3" fmla="*/ 10530621 w 10994242"/>
              <a:gd name="connsiteY3" fmla="*/ 286461 h 5422952"/>
              <a:gd name="connsiteX4" fmla="*/ 10628630 w 10994242"/>
              <a:gd name="connsiteY4" fmla="*/ 4455278 h 5422952"/>
              <a:gd name="connsiteX5" fmla="*/ 9613586 w 10994242"/>
              <a:gd name="connsiteY5" fmla="*/ 5231692 h 5422952"/>
              <a:gd name="connsiteX6" fmla="*/ 7896497 w 10994242"/>
              <a:gd name="connsiteY6" fmla="*/ 4588728 h 5422952"/>
              <a:gd name="connsiteX7" fmla="*/ 6549253 w 10994242"/>
              <a:gd name="connsiteY7" fmla="*/ 5041743 h 5422952"/>
              <a:gd name="connsiteX8" fmla="*/ 4848497 w 10994242"/>
              <a:gd name="connsiteY8" fmla="*/ 4937819 h 5422952"/>
              <a:gd name="connsiteX9" fmla="*/ 2538434 w 10994242"/>
              <a:gd name="connsiteY9" fmla="*/ 5422918 h 5422952"/>
              <a:gd name="connsiteX10" fmla="*/ 1221224 w 10994242"/>
              <a:gd name="connsiteY10" fmla="*/ 4911275 h 5422952"/>
              <a:gd name="connsiteX11" fmla="*/ 142067 w 10994242"/>
              <a:gd name="connsiteY11" fmla="*/ 3674754 h 5422952"/>
              <a:gd name="connsiteX0" fmla="*/ 232773 w 11084948"/>
              <a:gd name="connsiteY0" fmla="*/ 3674754 h 5422952"/>
              <a:gd name="connsiteX1" fmla="*/ 674344 w 11084948"/>
              <a:gd name="connsiteY1" fmla="*/ 351907 h 5422952"/>
              <a:gd name="connsiteX2" fmla="*/ 5372390 w 11084948"/>
              <a:gd name="connsiteY2" fmla="*/ 363687 h 5422952"/>
              <a:gd name="connsiteX3" fmla="*/ 10621327 w 11084948"/>
              <a:gd name="connsiteY3" fmla="*/ 286461 h 5422952"/>
              <a:gd name="connsiteX4" fmla="*/ 10719336 w 11084948"/>
              <a:gd name="connsiteY4" fmla="*/ 4455278 h 5422952"/>
              <a:gd name="connsiteX5" fmla="*/ 9704292 w 11084948"/>
              <a:gd name="connsiteY5" fmla="*/ 5231692 h 5422952"/>
              <a:gd name="connsiteX6" fmla="*/ 7987203 w 11084948"/>
              <a:gd name="connsiteY6" fmla="*/ 4588728 h 5422952"/>
              <a:gd name="connsiteX7" fmla="*/ 6639959 w 11084948"/>
              <a:gd name="connsiteY7" fmla="*/ 5041743 h 5422952"/>
              <a:gd name="connsiteX8" fmla="*/ 4939203 w 11084948"/>
              <a:gd name="connsiteY8" fmla="*/ 4937819 h 5422952"/>
              <a:gd name="connsiteX9" fmla="*/ 2629140 w 11084948"/>
              <a:gd name="connsiteY9" fmla="*/ 5422918 h 5422952"/>
              <a:gd name="connsiteX10" fmla="*/ 232773 w 11084948"/>
              <a:gd name="connsiteY10" fmla="*/ 3674754 h 5422952"/>
              <a:gd name="connsiteX0" fmla="*/ 209563 w 11061738"/>
              <a:gd name="connsiteY0" fmla="*/ 3674754 h 5672796"/>
              <a:gd name="connsiteX1" fmla="*/ 651134 w 11061738"/>
              <a:gd name="connsiteY1" fmla="*/ 351907 h 5672796"/>
              <a:gd name="connsiteX2" fmla="*/ 5349180 w 11061738"/>
              <a:gd name="connsiteY2" fmla="*/ 363687 h 5672796"/>
              <a:gd name="connsiteX3" fmla="*/ 10598117 w 11061738"/>
              <a:gd name="connsiteY3" fmla="*/ 286461 h 5672796"/>
              <a:gd name="connsiteX4" fmla="*/ 10696126 w 11061738"/>
              <a:gd name="connsiteY4" fmla="*/ 4455278 h 5672796"/>
              <a:gd name="connsiteX5" fmla="*/ 9681082 w 11061738"/>
              <a:gd name="connsiteY5" fmla="*/ 5231692 h 5672796"/>
              <a:gd name="connsiteX6" fmla="*/ 7963993 w 11061738"/>
              <a:gd name="connsiteY6" fmla="*/ 4588728 h 5672796"/>
              <a:gd name="connsiteX7" fmla="*/ 6616749 w 11061738"/>
              <a:gd name="connsiteY7" fmla="*/ 5041743 h 5672796"/>
              <a:gd name="connsiteX8" fmla="*/ 4915993 w 11061738"/>
              <a:gd name="connsiteY8" fmla="*/ 4937819 h 5672796"/>
              <a:gd name="connsiteX9" fmla="*/ 2275190 w 11061738"/>
              <a:gd name="connsiteY9" fmla="*/ 5672773 h 5672796"/>
              <a:gd name="connsiteX10" fmla="*/ 209563 w 11061738"/>
              <a:gd name="connsiteY10" fmla="*/ 3674754 h 5672796"/>
              <a:gd name="connsiteX0" fmla="*/ 209563 w 11061738"/>
              <a:gd name="connsiteY0" fmla="*/ 3674754 h 5672856"/>
              <a:gd name="connsiteX1" fmla="*/ 651134 w 11061738"/>
              <a:gd name="connsiteY1" fmla="*/ 351907 h 5672856"/>
              <a:gd name="connsiteX2" fmla="*/ 5349180 w 11061738"/>
              <a:gd name="connsiteY2" fmla="*/ 363687 h 5672856"/>
              <a:gd name="connsiteX3" fmla="*/ 10598117 w 11061738"/>
              <a:gd name="connsiteY3" fmla="*/ 286461 h 5672856"/>
              <a:gd name="connsiteX4" fmla="*/ 10696126 w 11061738"/>
              <a:gd name="connsiteY4" fmla="*/ 4455278 h 5672856"/>
              <a:gd name="connsiteX5" fmla="*/ 9681082 w 11061738"/>
              <a:gd name="connsiteY5" fmla="*/ 5231692 h 5672856"/>
              <a:gd name="connsiteX6" fmla="*/ 7963993 w 11061738"/>
              <a:gd name="connsiteY6" fmla="*/ 4588728 h 5672856"/>
              <a:gd name="connsiteX7" fmla="*/ 6616749 w 11061738"/>
              <a:gd name="connsiteY7" fmla="*/ 5041743 h 5672856"/>
              <a:gd name="connsiteX8" fmla="*/ 4915993 w 11061738"/>
              <a:gd name="connsiteY8" fmla="*/ 4937819 h 5672856"/>
              <a:gd name="connsiteX9" fmla="*/ 2275190 w 11061738"/>
              <a:gd name="connsiteY9" fmla="*/ 5672773 h 5672856"/>
              <a:gd name="connsiteX10" fmla="*/ 209563 w 11061738"/>
              <a:gd name="connsiteY10" fmla="*/ 3674754 h 5672856"/>
              <a:gd name="connsiteX0" fmla="*/ 213966 w 11066141"/>
              <a:gd name="connsiteY0" fmla="*/ 3674754 h 5579166"/>
              <a:gd name="connsiteX1" fmla="*/ 655537 w 11066141"/>
              <a:gd name="connsiteY1" fmla="*/ 351907 h 5579166"/>
              <a:gd name="connsiteX2" fmla="*/ 5353583 w 11066141"/>
              <a:gd name="connsiteY2" fmla="*/ 363687 h 5579166"/>
              <a:gd name="connsiteX3" fmla="*/ 10602520 w 11066141"/>
              <a:gd name="connsiteY3" fmla="*/ 286461 h 5579166"/>
              <a:gd name="connsiteX4" fmla="*/ 10700529 w 11066141"/>
              <a:gd name="connsiteY4" fmla="*/ 4455278 h 5579166"/>
              <a:gd name="connsiteX5" fmla="*/ 9685485 w 11066141"/>
              <a:gd name="connsiteY5" fmla="*/ 5231692 h 5579166"/>
              <a:gd name="connsiteX6" fmla="*/ 7968396 w 11066141"/>
              <a:gd name="connsiteY6" fmla="*/ 4588728 h 5579166"/>
              <a:gd name="connsiteX7" fmla="*/ 6621152 w 11066141"/>
              <a:gd name="connsiteY7" fmla="*/ 5041743 h 5579166"/>
              <a:gd name="connsiteX8" fmla="*/ 4920396 w 11066141"/>
              <a:gd name="connsiteY8" fmla="*/ 4937819 h 5579166"/>
              <a:gd name="connsiteX9" fmla="*/ 2342592 w 11066141"/>
              <a:gd name="connsiteY9" fmla="*/ 5579077 h 5579166"/>
              <a:gd name="connsiteX10" fmla="*/ 213966 w 11066141"/>
              <a:gd name="connsiteY10" fmla="*/ 3674754 h 5579166"/>
              <a:gd name="connsiteX0" fmla="*/ 213966 w 11066141"/>
              <a:gd name="connsiteY0" fmla="*/ 3708354 h 5612766"/>
              <a:gd name="connsiteX1" fmla="*/ 655537 w 11066141"/>
              <a:gd name="connsiteY1" fmla="*/ 385507 h 5612766"/>
              <a:gd name="connsiteX2" fmla="*/ 5353583 w 11066141"/>
              <a:gd name="connsiteY2" fmla="*/ 397287 h 5612766"/>
              <a:gd name="connsiteX3" fmla="*/ 10602520 w 11066141"/>
              <a:gd name="connsiteY3" fmla="*/ 320061 h 5612766"/>
              <a:gd name="connsiteX4" fmla="*/ 10700529 w 11066141"/>
              <a:gd name="connsiteY4" fmla="*/ 4488878 h 5612766"/>
              <a:gd name="connsiteX5" fmla="*/ 9685485 w 11066141"/>
              <a:gd name="connsiteY5" fmla="*/ 5265292 h 5612766"/>
              <a:gd name="connsiteX6" fmla="*/ 7968396 w 11066141"/>
              <a:gd name="connsiteY6" fmla="*/ 4622328 h 5612766"/>
              <a:gd name="connsiteX7" fmla="*/ 6621152 w 11066141"/>
              <a:gd name="connsiteY7" fmla="*/ 5075343 h 5612766"/>
              <a:gd name="connsiteX8" fmla="*/ 4920396 w 11066141"/>
              <a:gd name="connsiteY8" fmla="*/ 4971419 h 5612766"/>
              <a:gd name="connsiteX9" fmla="*/ 2342592 w 11066141"/>
              <a:gd name="connsiteY9" fmla="*/ 5612677 h 5612766"/>
              <a:gd name="connsiteX10" fmla="*/ 213966 w 11066141"/>
              <a:gd name="connsiteY10" fmla="*/ 3708354 h 5612766"/>
              <a:gd name="connsiteX0" fmla="*/ 213966 w 11066141"/>
              <a:gd name="connsiteY0" fmla="*/ 3708354 h 5612766"/>
              <a:gd name="connsiteX1" fmla="*/ 655537 w 11066141"/>
              <a:gd name="connsiteY1" fmla="*/ 385507 h 5612766"/>
              <a:gd name="connsiteX2" fmla="*/ 5353583 w 11066141"/>
              <a:gd name="connsiteY2" fmla="*/ 397287 h 5612766"/>
              <a:gd name="connsiteX3" fmla="*/ 10602520 w 11066141"/>
              <a:gd name="connsiteY3" fmla="*/ 320061 h 5612766"/>
              <a:gd name="connsiteX4" fmla="*/ 10700529 w 11066141"/>
              <a:gd name="connsiteY4" fmla="*/ 4488878 h 5612766"/>
              <a:gd name="connsiteX5" fmla="*/ 9685485 w 11066141"/>
              <a:gd name="connsiteY5" fmla="*/ 5265292 h 5612766"/>
              <a:gd name="connsiteX6" fmla="*/ 7865138 w 11066141"/>
              <a:gd name="connsiteY6" fmla="*/ 4707647 h 5612766"/>
              <a:gd name="connsiteX7" fmla="*/ 6621152 w 11066141"/>
              <a:gd name="connsiteY7" fmla="*/ 5075343 h 5612766"/>
              <a:gd name="connsiteX8" fmla="*/ 4920396 w 11066141"/>
              <a:gd name="connsiteY8" fmla="*/ 4971419 h 5612766"/>
              <a:gd name="connsiteX9" fmla="*/ 2342592 w 11066141"/>
              <a:gd name="connsiteY9" fmla="*/ 5612677 h 5612766"/>
              <a:gd name="connsiteX10" fmla="*/ 213966 w 11066141"/>
              <a:gd name="connsiteY10" fmla="*/ 3708354 h 5612766"/>
              <a:gd name="connsiteX0" fmla="*/ 213966 w 11066141"/>
              <a:gd name="connsiteY0" fmla="*/ 3708354 h 5612766"/>
              <a:gd name="connsiteX1" fmla="*/ 655537 w 11066141"/>
              <a:gd name="connsiteY1" fmla="*/ 385507 h 5612766"/>
              <a:gd name="connsiteX2" fmla="*/ 5353583 w 11066141"/>
              <a:gd name="connsiteY2" fmla="*/ 397287 h 5612766"/>
              <a:gd name="connsiteX3" fmla="*/ 10602520 w 11066141"/>
              <a:gd name="connsiteY3" fmla="*/ 320061 h 5612766"/>
              <a:gd name="connsiteX4" fmla="*/ 10700529 w 11066141"/>
              <a:gd name="connsiteY4" fmla="*/ 4488878 h 5612766"/>
              <a:gd name="connsiteX5" fmla="*/ 9685485 w 11066141"/>
              <a:gd name="connsiteY5" fmla="*/ 5265292 h 5612766"/>
              <a:gd name="connsiteX6" fmla="*/ 7865138 w 11066141"/>
              <a:gd name="connsiteY6" fmla="*/ 4707647 h 5612766"/>
              <a:gd name="connsiteX7" fmla="*/ 6483476 w 11066141"/>
              <a:gd name="connsiteY7" fmla="*/ 5126534 h 5612766"/>
              <a:gd name="connsiteX8" fmla="*/ 4920396 w 11066141"/>
              <a:gd name="connsiteY8" fmla="*/ 4971419 h 5612766"/>
              <a:gd name="connsiteX9" fmla="*/ 2342592 w 11066141"/>
              <a:gd name="connsiteY9" fmla="*/ 5612677 h 5612766"/>
              <a:gd name="connsiteX10" fmla="*/ 213966 w 11066141"/>
              <a:gd name="connsiteY10" fmla="*/ 3708354 h 5612766"/>
              <a:gd name="connsiteX0" fmla="*/ 213966 w 11066141"/>
              <a:gd name="connsiteY0" fmla="*/ 3708354 h 5612766"/>
              <a:gd name="connsiteX1" fmla="*/ 655537 w 11066141"/>
              <a:gd name="connsiteY1" fmla="*/ 385507 h 5612766"/>
              <a:gd name="connsiteX2" fmla="*/ 5353583 w 11066141"/>
              <a:gd name="connsiteY2" fmla="*/ 397287 h 5612766"/>
              <a:gd name="connsiteX3" fmla="*/ 10602520 w 11066141"/>
              <a:gd name="connsiteY3" fmla="*/ 320061 h 5612766"/>
              <a:gd name="connsiteX4" fmla="*/ 10700529 w 11066141"/>
              <a:gd name="connsiteY4" fmla="*/ 4488878 h 5612766"/>
              <a:gd name="connsiteX5" fmla="*/ 9685485 w 11066141"/>
              <a:gd name="connsiteY5" fmla="*/ 5265292 h 5612766"/>
              <a:gd name="connsiteX6" fmla="*/ 7882349 w 11066141"/>
              <a:gd name="connsiteY6" fmla="*/ 4810028 h 5612766"/>
              <a:gd name="connsiteX7" fmla="*/ 6483476 w 11066141"/>
              <a:gd name="connsiteY7" fmla="*/ 5126534 h 5612766"/>
              <a:gd name="connsiteX8" fmla="*/ 4920396 w 11066141"/>
              <a:gd name="connsiteY8" fmla="*/ 4971419 h 5612766"/>
              <a:gd name="connsiteX9" fmla="*/ 2342592 w 11066141"/>
              <a:gd name="connsiteY9" fmla="*/ 5612677 h 5612766"/>
              <a:gd name="connsiteX10" fmla="*/ 213966 w 11066141"/>
              <a:gd name="connsiteY10" fmla="*/ 3708354 h 5612766"/>
              <a:gd name="connsiteX0" fmla="*/ 213966 w 11217326"/>
              <a:gd name="connsiteY0" fmla="*/ 3673021 h 5577433"/>
              <a:gd name="connsiteX1" fmla="*/ 655537 w 11217326"/>
              <a:gd name="connsiteY1" fmla="*/ 350174 h 5577433"/>
              <a:gd name="connsiteX2" fmla="*/ 5353583 w 11217326"/>
              <a:gd name="connsiteY2" fmla="*/ 361954 h 5577433"/>
              <a:gd name="connsiteX3" fmla="*/ 10602520 w 11217326"/>
              <a:gd name="connsiteY3" fmla="*/ 284728 h 5577433"/>
              <a:gd name="connsiteX4" fmla="*/ 11010302 w 11217326"/>
              <a:gd name="connsiteY4" fmla="*/ 3975764 h 5577433"/>
              <a:gd name="connsiteX5" fmla="*/ 9685485 w 11217326"/>
              <a:gd name="connsiteY5" fmla="*/ 5229959 h 5577433"/>
              <a:gd name="connsiteX6" fmla="*/ 7882349 w 11217326"/>
              <a:gd name="connsiteY6" fmla="*/ 4774695 h 5577433"/>
              <a:gd name="connsiteX7" fmla="*/ 6483476 w 11217326"/>
              <a:gd name="connsiteY7" fmla="*/ 5091201 h 5577433"/>
              <a:gd name="connsiteX8" fmla="*/ 4920396 w 11217326"/>
              <a:gd name="connsiteY8" fmla="*/ 4936086 h 5577433"/>
              <a:gd name="connsiteX9" fmla="*/ 2342592 w 11217326"/>
              <a:gd name="connsiteY9" fmla="*/ 5577344 h 5577433"/>
              <a:gd name="connsiteX10" fmla="*/ 213966 w 11217326"/>
              <a:gd name="connsiteY10" fmla="*/ 3673021 h 5577433"/>
              <a:gd name="connsiteX0" fmla="*/ 213966 w 11144092"/>
              <a:gd name="connsiteY0" fmla="*/ 3657883 h 5562295"/>
              <a:gd name="connsiteX1" fmla="*/ 655537 w 11144092"/>
              <a:gd name="connsiteY1" fmla="*/ 335036 h 5562295"/>
              <a:gd name="connsiteX2" fmla="*/ 5353583 w 11144092"/>
              <a:gd name="connsiteY2" fmla="*/ 346816 h 5562295"/>
              <a:gd name="connsiteX3" fmla="*/ 10602520 w 11144092"/>
              <a:gd name="connsiteY3" fmla="*/ 269590 h 5562295"/>
              <a:gd name="connsiteX4" fmla="*/ 10872626 w 11144092"/>
              <a:gd name="connsiteY4" fmla="*/ 3755863 h 5562295"/>
              <a:gd name="connsiteX5" fmla="*/ 9685485 w 11144092"/>
              <a:gd name="connsiteY5" fmla="*/ 5214821 h 5562295"/>
              <a:gd name="connsiteX6" fmla="*/ 7882349 w 11144092"/>
              <a:gd name="connsiteY6" fmla="*/ 4759557 h 5562295"/>
              <a:gd name="connsiteX7" fmla="*/ 6483476 w 11144092"/>
              <a:gd name="connsiteY7" fmla="*/ 5076063 h 5562295"/>
              <a:gd name="connsiteX8" fmla="*/ 4920396 w 11144092"/>
              <a:gd name="connsiteY8" fmla="*/ 4920948 h 5562295"/>
              <a:gd name="connsiteX9" fmla="*/ 2342592 w 11144092"/>
              <a:gd name="connsiteY9" fmla="*/ 5562206 h 5562295"/>
              <a:gd name="connsiteX10" fmla="*/ 213966 w 11144092"/>
              <a:gd name="connsiteY10" fmla="*/ 3657883 h 556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44092" h="5562295">
                <a:moveTo>
                  <a:pt x="213966" y="3657883"/>
                </a:moveTo>
                <a:cubicBezTo>
                  <a:pt x="-67210" y="2786688"/>
                  <a:pt x="-201066" y="886881"/>
                  <a:pt x="655537" y="335036"/>
                </a:cubicBezTo>
                <a:cubicBezTo>
                  <a:pt x="1512140" y="-216809"/>
                  <a:pt x="3626913" y="511296"/>
                  <a:pt x="5353583" y="346816"/>
                </a:cubicBezTo>
                <a:cubicBezTo>
                  <a:pt x="7080253" y="182336"/>
                  <a:pt x="9682679" y="-298585"/>
                  <a:pt x="10602520" y="269590"/>
                </a:cubicBezTo>
                <a:cubicBezTo>
                  <a:pt x="11522361" y="837765"/>
                  <a:pt x="11025465" y="2931658"/>
                  <a:pt x="10872626" y="3755863"/>
                </a:cubicBezTo>
                <a:cubicBezTo>
                  <a:pt x="10719787" y="4580068"/>
                  <a:pt x="10183864" y="5047539"/>
                  <a:pt x="9685485" y="5214821"/>
                </a:cubicBezTo>
                <a:cubicBezTo>
                  <a:pt x="9187106" y="5382103"/>
                  <a:pt x="8416017" y="4782683"/>
                  <a:pt x="7882349" y="4759557"/>
                </a:cubicBezTo>
                <a:cubicBezTo>
                  <a:pt x="7348681" y="4736431"/>
                  <a:pt x="6977135" y="5049165"/>
                  <a:pt x="6483476" y="5076063"/>
                </a:cubicBezTo>
                <a:cubicBezTo>
                  <a:pt x="5989817" y="5102961"/>
                  <a:pt x="5610543" y="4839924"/>
                  <a:pt x="4920396" y="4920948"/>
                </a:cubicBezTo>
                <a:cubicBezTo>
                  <a:pt x="4230249" y="5001972"/>
                  <a:pt x="3829110" y="5551014"/>
                  <a:pt x="2342592" y="5562206"/>
                </a:cubicBezTo>
                <a:cubicBezTo>
                  <a:pt x="856074" y="5573398"/>
                  <a:pt x="495142" y="4529078"/>
                  <a:pt x="213966" y="3657883"/>
                </a:cubicBezTo>
                <a:close/>
              </a:path>
            </a:pathLst>
          </a:custGeom>
          <a:noFill/>
          <a:ln>
            <a:solidFill>
              <a:srgbClr val="9CC4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lack" panose="00000A00000000000000" pitchFamily="2" charset="0"/>
              <a:cs typeface="#9Slide03 Arima Madurai Black" panose="00000A00000000000000" pitchFamily="2" charset="0"/>
            </a:endParaRPr>
          </a:p>
        </p:txBody>
      </p:sp>
      <p:pic>
        <p:nvPicPr>
          <p:cNvPr id="13" name="图片 6"/>
          <p:cNvPicPr>
            <a:picLocks noChangeAspect="1"/>
          </p:cNvPicPr>
          <p:nvPr/>
        </p:nvPicPr>
        <p:blipFill rotWithShape="1">
          <a:blip r:embed="rId4" cstate="hqprint">
            <a:extLst>
              <a:ext uri="{28A0092B-C50C-407E-A947-70E740481C1C}">
                <a14:useLocalDpi xmlns:a14="http://schemas.microsoft.com/office/drawing/2010/main" val="0"/>
              </a:ext>
            </a:extLst>
          </a:blip>
          <a:srcRect l="5680" t="10694" r="14559" b="12834"/>
          <a:stretch>
            <a:fillRect/>
          </a:stretch>
        </p:blipFill>
        <p:spPr>
          <a:xfrm>
            <a:off x="-133195" y="2010262"/>
            <a:ext cx="5483095" cy="3979058"/>
          </a:xfrm>
          <a:prstGeom prst="rect">
            <a:avLst/>
          </a:prstGeom>
        </p:spPr>
      </p:pic>
      <p:sp>
        <p:nvSpPr>
          <p:cNvPr id="6" name="Rectangle 5"/>
          <p:cNvSpPr>
            <a:spLocks noChangeArrowheads="1"/>
          </p:cNvSpPr>
          <p:nvPr/>
        </p:nvSpPr>
        <p:spPr bwMode="auto">
          <a:xfrm>
            <a:off x="5146333" y="3327515"/>
            <a:ext cx="6487673" cy="280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lnSpc>
                <a:spcPct val="150000"/>
              </a:lnSpc>
              <a:spcBef>
                <a:spcPct val="0"/>
              </a:spcBef>
              <a:spcAft>
                <a:spcPct val="0"/>
              </a:spcAft>
            </a:pPr>
            <a:r>
              <a:rPr lang="en-US" altLang="en-US" sz="2800" b="1" dirty="0">
                <a:latin typeface="#9Slide03 Arima Madurai Black" panose="00000A00000000000000" pitchFamily="2" charset="0"/>
                <a:cs typeface="#9Slide03 Arima Madurai Black" panose="00000A00000000000000" pitchFamily="2" charset="0"/>
              </a:rPr>
              <a:t>    </a:t>
            </a:r>
            <a:r>
              <a:rPr lang="en-US" altLang="en-US" sz="3000" b="1" u="sng" dirty="0" err="1">
                <a:solidFill>
                  <a:srgbClr val="FF0000"/>
                </a:solidFill>
                <a:latin typeface="#9Slide03 Arima Madurai Black" panose="00000A00000000000000" pitchFamily="2" charset="0"/>
                <a:cs typeface="#9Slide03 Arima Madurai Black" panose="00000A00000000000000" pitchFamily="2" charset="0"/>
              </a:rPr>
              <a:t>Bài</a:t>
            </a:r>
            <a:r>
              <a:rPr lang="en-US" altLang="en-US" sz="3000" b="1" u="sng" dirty="0">
                <a:solidFill>
                  <a:srgbClr val="FF0000"/>
                </a:solidFill>
                <a:latin typeface="#9Slide03 Arima Madurai Black" panose="00000A00000000000000" pitchFamily="2" charset="0"/>
                <a:cs typeface="#9Slide03 Arima Madurai Black" panose="00000A00000000000000" pitchFamily="2" charset="0"/>
              </a:rPr>
              <a:t> </a:t>
            </a:r>
            <a:r>
              <a:rPr lang="en-US" altLang="en-US" sz="3000" b="1" u="sng" dirty="0" err="1">
                <a:solidFill>
                  <a:srgbClr val="FF0000"/>
                </a:solidFill>
                <a:latin typeface="#9Slide03 Arima Madurai Black" panose="00000A00000000000000" pitchFamily="2" charset="0"/>
                <a:cs typeface="#9Slide03 Arima Madurai Black" panose="00000A00000000000000" pitchFamily="2" charset="0"/>
              </a:rPr>
              <a:t>giải</a:t>
            </a:r>
            <a:r>
              <a:rPr lang="en-US" altLang="en-US" sz="3000" b="1" dirty="0">
                <a:solidFill>
                  <a:srgbClr val="FF0000"/>
                </a:solidFill>
                <a:latin typeface="#9Slide03 Arima Madurai Black" panose="00000A00000000000000" pitchFamily="2" charset="0"/>
                <a:cs typeface="#9Slide03 Arima Madurai Black" panose="00000A00000000000000" pitchFamily="2" charset="0"/>
              </a:rPr>
              <a:t>:</a:t>
            </a:r>
          </a:p>
          <a:p>
            <a:pPr algn="ctr" fontAlgn="base">
              <a:lnSpc>
                <a:spcPct val="150000"/>
              </a:lnSpc>
              <a:spcBef>
                <a:spcPct val="0"/>
              </a:spcBef>
              <a:spcAft>
                <a:spcPct val="0"/>
              </a:spcAft>
            </a:pPr>
            <a:r>
              <a:rPr lang="en-US" altLang="en-US" sz="3000" b="1" dirty="0">
                <a:latin typeface="#9Slide03 Arima Madurai Black" panose="00000A00000000000000" pitchFamily="2" charset="0"/>
                <a:cs typeface="#9Slide03 Arima Madurai Black" panose="00000A00000000000000" pitchFamily="2" charset="0"/>
              </a:rPr>
              <a:t>25 </a:t>
            </a:r>
            <a:r>
              <a:rPr lang="en-US" altLang="en-US" sz="3000" b="1" dirty="0" err="1">
                <a:latin typeface="#9Slide03 Arima Madurai Black" panose="00000A00000000000000" pitchFamily="2" charset="0"/>
                <a:cs typeface="#9Slide03 Arima Madurai Black" panose="00000A00000000000000" pitchFamily="2" charset="0"/>
              </a:rPr>
              <a:t>quyển</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vở</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cùng</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loại</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có</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số</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trang</a:t>
            </a: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dirty="0" err="1">
                <a:latin typeface="#9Slide03 Arima Madurai Black" panose="00000A00000000000000" pitchFamily="2" charset="0"/>
                <a:cs typeface="#9Slide03 Arima Madurai Black" panose="00000A00000000000000" pitchFamily="2" charset="0"/>
              </a:rPr>
              <a:t>là</a:t>
            </a:r>
            <a:r>
              <a:rPr lang="en-US" altLang="en-US" sz="3000" b="1" dirty="0">
                <a:latin typeface="#9Slide03 Arima Madurai Black" panose="00000A00000000000000" pitchFamily="2" charset="0"/>
                <a:cs typeface="#9Slide03 Arima Madurai Black" panose="00000A00000000000000" pitchFamily="2" charset="0"/>
              </a:rPr>
              <a:t>:</a:t>
            </a:r>
          </a:p>
          <a:p>
            <a:pPr algn="ctr" fontAlgn="base">
              <a:lnSpc>
                <a:spcPct val="150000"/>
              </a:lnSpc>
              <a:spcBef>
                <a:spcPct val="0"/>
              </a:spcBef>
              <a:spcAft>
                <a:spcPct val="0"/>
              </a:spcAft>
            </a:pPr>
            <a:r>
              <a:rPr lang="en-US" altLang="en-US" sz="3000" b="1" dirty="0">
                <a:latin typeface="#9Slide03 Arima Madurai Black" panose="00000A00000000000000" pitchFamily="2" charset="0"/>
                <a:cs typeface="#9Slide03 Arima Madurai Black" panose="00000A00000000000000" pitchFamily="2" charset="0"/>
              </a:rPr>
              <a:t>	48 x 25 = 1200 (</a:t>
            </a:r>
            <a:r>
              <a:rPr lang="en-US" altLang="en-US" sz="3000" b="1" dirty="0" err="1">
                <a:latin typeface="#9Slide03 Arima Madurai Black" panose="00000A00000000000000" pitchFamily="2" charset="0"/>
                <a:cs typeface="#9Slide03 Arima Madurai Black" panose="00000A00000000000000" pitchFamily="2" charset="0"/>
              </a:rPr>
              <a:t>trang</a:t>
            </a:r>
            <a:r>
              <a:rPr lang="en-US" altLang="en-US" sz="3000" b="1" dirty="0">
                <a:latin typeface="#9Slide03 Arima Madurai Black" panose="00000A00000000000000" pitchFamily="2" charset="0"/>
                <a:cs typeface="#9Slide03 Arima Madurai Black" panose="00000A00000000000000" pitchFamily="2" charset="0"/>
              </a:rPr>
              <a:t>)</a:t>
            </a:r>
          </a:p>
          <a:p>
            <a:pPr algn="ctr" fontAlgn="base">
              <a:lnSpc>
                <a:spcPct val="150000"/>
              </a:lnSpc>
              <a:spcBef>
                <a:spcPct val="0"/>
              </a:spcBef>
              <a:spcAft>
                <a:spcPct val="0"/>
              </a:spcAft>
            </a:pPr>
            <a:r>
              <a:rPr lang="en-US" altLang="en-US" sz="3000" b="1" dirty="0">
                <a:latin typeface="#9Slide03 Arima Madurai Black" panose="00000A00000000000000" pitchFamily="2" charset="0"/>
                <a:cs typeface="#9Slide03 Arima Madurai Black" panose="00000A00000000000000" pitchFamily="2" charset="0"/>
              </a:rPr>
              <a:t>		</a:t>
            </a:r>
            <a:r>
              <a:rPr lang="en-US" altLang="en-US" sz="3000" b="1" u="sng" dirty="0" err="1">
                <a:latin typeface="#9Slide03 Arima Madurai Black" panose="00000A00000000000000" pitchFamily="2" charset="0"/>
                <a:cs typeface="#9Slide03 Arima Madurai Black" panose="00000A00000000000000" pitchFamily="2" charset="0"/>
              </a:rPr>
              <a:t>Đáp</a:t>
            </a:r>
            <a:r>
              <a:rPr lang="en-US" altLang="en-US" sz="3000" b="1" u="sng" dirty="0">
                <a:latin typeface="#9Slide03 Arima Madurai Black" panose="00000A00000000000000" pitchFamily="2" charset="0"/>
                <a:cs typeface="#9Slide03 Arima Madurai Black" panose="00000A00000000000000" pitchFamily="2" charset="0"/>
              </a:rPr>
              <a:t> </a:t>
            </a:r>
            <a:r>
              <a:rPr lang="en-US" altLang="en-US" sz="3000" b="1" u="sng" dirty="0" err="1">
                <a:latin typeface="#9Slide03 Arima Madurai Black" panose="00000A00000000000000" pitchFamily="2" charset="0"/>
                <a:cs typeface="#9Slide03 Arima Madurai Black" panose="00000A00000000000000" pitchFamily="2" charset="0"/>
              </a:rPr>
              <a:t>số</a:t>
            </a:r>
            <a:r>
              <a:rPr lang="en-US" altLang="en-US" sz="3000" b="1" dirty="0">
                <a:latin typeface="#9Slide03 Arima Madurai Black" panose="00000A00000000000000" pitchFamily="2" charset="0"/>
                <a:cs typeface="#9Slide03 Arima Madurai Black" panose="00000A00000000000000" pitchFamily="2" charset="0"/>
              </a:rPr>
              <a:t> : 1200 </a:t>
            </a:r>
            <a:r>
              <a:rPr lang="en-US" altLang="en-US" sz="3000" b="1" dirty="0" err="1">
                <a:latin typeface="#9Slide03 Arima Madurai Black" panose="00000A00000000000000" pitchFamily="2" charset="0"/>
                <a:cs typeface="#9Slide03 Arima Madurai Black" panose="00000A00000000000000" pitchFamily="2" charset="0"/>
              </a:rPr>
              <a:t>trang</a:t>
            </a:r>
            <a:r>
              <a:rPr lang="en-US" altLang="en-US" sz="3000" b="1" dirty="0">
                <a:latin typeface="#9Slide03 Arima Madurai Black" panose="00000A00000000000000" pitchFamily="2" charset="0"/>
                <a:cs typeface="#9Slide03 Arima Madurai Black" panose="00000A00000000000000" pitchFamily="2" charset="0"/>
              </a:rPr>
              <a:t>.</a:t>
            </a:r>
          </a:p>
        </p:txBody>
      </p:sp>
      <p:pic>
        <p:nvPicPr>
          <p:cNvPr id="8" name="Picture 8" descr="2 Bee Clipart, Bee Cards, Bee Pictures, Bee - Cartoon Bee - Png ..."/>
          <p:cNvPicPr>
            <a:picLocks noChangeAspect="1" noChangeArrowheads="1"/>
          </p:cNvPicPr>
          <p:nvPr/>
        </p:nvPicPr>
        <p:blipFill>
          <a:blip r:embed="rId5">
            <a:extLst>
              <a:ext uri="{28A0092B-C50C-407E-A947-70E740481C1C}">
                <a14:useLocalDpi xmlns:a14="http://schemas.microsoft.com/office/drawing/2010/main" val="0"/>
              </a:ext>
            </a:extLst>
          </a:blip>
          <a:srcRect l="11937" t="2536" r="11699" b="2444"/>
          <a:stretch>
            <a:fillRect/>
          </a:stretch>
        </p:blipFill>
        <p:spPr bwMode="auto">
          <a:xfrm>
            <a:off x="10744200" y="240792"/>
            <a:ext cx="1447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A_图片 3">
            <a:extLst>
              <a:ext uri="{FF2B5EF4-FFF2-40B4-BE49-F238E27FC236}">
                <a16:creationId xmlns:a16="http://schemas.microsoft.com/office/drawing/2014/main" id="{7517A938-F323-49E9-A14B-938518F72785}"/>
              </a:ext>
            </a:extLst>
          </p:cNvPr>
          <p:cNvPicPr>
            <a:picLocks noChangeAspect="1"/>
          </p:cNvPicPr>
          <p:nvPr>
            <p:custDataLst>
              <p:tags r:id="rId1"/>
            </p:custDataLst>
          </p:nvPr>
        </p:nvPicPr>
        <p:blipFill>
          <a:blip r:embed="rId6"/>
          <a:stretch>
            <a:fillRect/>
          </a:stretch>
        </p:blipFill>
        <p:spPr>
          <a:xfrm>
            <a:off x="1453896" y="-759913"/>
            <a:ext cx="8909304" cy="2862850"/>
          </a:xfrm>
          <a:prstGeom prst="rect">
            <a:avLst/>
          </a:prstGeom>
        </p:spPr>
      </p:pic>
      <p:sp>
        <p:nvSpPr>
          <p:cNvPr id="2" name="Rectangle 1"/>
          <p:cNvSpPr/>
          <p:nvPr/>
        </p:nvSpPr>
        <p:spPr>
          <a:xfrm>
            <a:off x="1973136" y="517458"/>
            <a:ext cx="7423404" cy="1092607"/>
          </a:xfrm>
          <a:prstGeom prst="rect">
            <a:avLst/>
          </a:prstGeom>
        </p:spPr>
        <p:txBody>
          <a:bodyPr wrap="square">
            <a:spAutoFit/>
          </a:bodyPr>
          <a:lstStyle/>
          <a:p>
            <a:pPr algn="ctr" fontAlgn="base">
              <a:lnSpc>
                <a:spcPct val="125000"/>
              </a:lnSpc>
              <a:spcBef>
                <a:spcPct val="0"/>
              </a:spcBef>
              <a:spcAft>
                <a:spcPct val="0"/>
              </a:spcAft>
            </a:pPr>
            <a:r>
              <a:rPr lang="en-US" altLang="en-US" sz="2600" b="1" u="sng" dirty="0" err="1">
                <a:solidFill>
                  <a:srgbClr val="00B050"/>
                </a:solidFill>
                <a:latin typeface="UTM Androgyne" panose="02040603050506020204" pitchFamily="18" charset="0"/>
              </a:rPr>
              <a:t>Bài</a:t>
            </a:r>
            <a:r>
              <a:rPr lang="en-US" altLang="en-US" sz="2600" b="1" u="sng" dirty="0">
                <a:solidFill>
                  <a:srgbClr val="00B050"/>
                </a:solidFill>
                <a:latin typeface="UTM Androgyne" panose="02040603050506020204" pitchFamily="18" charset="0"/>
              </a:rPr>
              <a:t> 3</a:t>
            </a:r>
            <a:r>
              <a:rPr lang="en-US" altLang="en-US" sz="2600" b="1" dirty="0">
                <a:solidFill>
                  <a:srgbClr val="00B050"/>
                </a:solidFill>
                <a:latin typeface="UTM Androgyne" panose="02040603050506020204" pitchFamily="18" charset="0"/>
              </a:rPr>
              <a:t> :  </a:t>
            </a:r>
            <a:r>
              <a:rPr lang="en-US" altLang="en-US" sz="2600" dirty="0" err="1">
                <a:solidFill>
                  <a:srgbClr val="00B050"/>
                </a:solidFill>
                <a:latin typeface="UTM Androgyne" panose="02040603050506020204" pitchFamily="18" charset="0"/>
              </a:rPr>
              <a:t>Mỗi</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quyển</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vở</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có</a:t>
            </a:r>
            <a:r>
              <a:rPr lang="en-US" altLang="en-US" sz="2600" dirty="0">
                <a:solidFill>
                  <a:srgbClr val="00B050"/>
                </a:solidFill>
                <a:latin typeface="UTM Androgyne" panose="02040603050506020204" pitchFamily="18" charset="0"/>
              </a:rPr>
              <a:t> 48 </a:t>
            </a:r>
            <a:r>
              <a:rPr lang="en-US" altLang="en-US" sz="2600" dirty="0" err="1">
                <a:solidFill>
                  <a:srgbClr val="00B050"/>
                </a:solidFill>
                <a:latin typeface="UTM Androgyne" panose="02040603050506020204" pitchFamily="18" charset="0"/>
              </a:rPr>
              <a:t>trang</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Hỏi</a:t>
            </a:r>
            <a:r>
              <a:rPr lang="en-US" altLang="en-US" sz="2600" dirty="0">
                <a:solidFill>
                  <a:srgbClr val="00B050"/>
                </a:solidFill>
                <a:latin typeface="UTM Androgyne" panose="02040603050506020204" pitchFamily="18" charset="0"/>
              </a:rPr>
              <a:t> 25 </a:t>
            </a:r>
            <a:r>
              <a:rPr lang="en-US" altLang="en-US" sz="2600" dirty="0" err="1">
                <a:solidFill>
                  <a:srgbClr val="00B050"/>
                </a:solidFill>
                <a:latin typeface="UTM Androgyne" panose="02040603050506020204" pitchFamily="18" charset="0"/>
              </a:rPr>
              <a:t>quyển</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vở</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cùng</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loại</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có</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tất</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cả</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bao</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nhiêu</a:t>
            </a:r>
            <a:r>
              <a:rPr lang="en-US" altLang="en-US" sz="2600" dirty="0">
                <a:solidFill>
                  <a:srgbClr val="00B050"/>
                </a:solidFill>
                <a:latin typeface="UTM Androgyne" panose="02040603050506020204" pitchFamily="18" charset="0"/>
              </a:rPr>
              <a:t> </a:t>
            </a:r>
            <a:r>
              <a:rPr lang="en-US" altLang="en-US" sz="2600" dirty="0" err="1">
                <a:solidFill>
                  <a:srgbClr val="00B050"/>
                </a:solidFill>
                <a:latin typeface="UTM Androgyne" panose="02040603050506020204" pitchFamily="18" charset="0"/>
              </a:rPr>
              <a:t>trang</a:t>
            </a:r>
            <a:r>
              <a:rPr lang="en-US" altLang="en-US" sz="2600" dirty="0">
                <a:solidFill>
                  <a:srgbClr val="00B050"/>
                </a:solidFill>
                <a:latin typeface="UTM Androgyne" panose="02040603050506020204" pitchFamily="18" charset="0"/>
              </a:rPr>
              <a:t> ?</a:t>
            </a:r>
          </a:p>
        </p:txBody>
      </p:sp>
      <p:sp>
        <p:nvSpPr>
          <p:cNvPr id="3" name="Rectangle 2"/>
          <p:cNvSpPr/>
          <p:nvPr/>
        </p:nvSpPr>
        <p:spPr>
          <a:xfrm>
            <a:off x="544782" y="3050963"/>
            <a:ext cx="4805118" cy="1723549"/>
          </a:xfrm>
          <a:prstGeom prst="rect">
            <a:avLst/>
          </a:prstGeom>
        </p:spPr>
        <p:txBody>
          <a:bodyPr wrap="square">
            <a:spAutoFit/>
          </a:bodyPr>
          <a:lstStyle/>
          <a:p>
            <a:pPr algn="ctr" fontAlgn="base">
              <a:spcBef>
                <a:spcPct val="50000"/>
              </a:spcBef>
              <a:spcAft>
                <a:spcPct val="0"/>
              </a:spcAft>
            </a:pPr>
            <a:r>
              <a:rPr lang="en-US" altLang="en-US" sz="2800" b="1" u="sng" dirty="0" err="1">
                <a:solidFill>
                  <a:srgbClr val="FF0000"/>
                </a:solidFill>
                <a:latin typeface="#9Slide03 Arima Madurai Black" panose="00000A00000000000000" pitchFamily="2" charset="0"/>
                <a:cs typeface="#9Slide03 Arima Madurai Black" panose="00000A00000000000000" pitchFamily="2" charset="0"/>
              </a:rPr>
              <a:t>Tóm</a:t>
            </a:r>
            <a:r>
              <a:rPr lang="en-US" altLang="en-US" sz="2800" b="1" u="sng" dirty="0">
                <a:solidFill>
                  <a:srgbClr val="FF0000"/>
                </a:solidFill>
                <a:latin typeface="#9Slide03 Arima Madurai Black" panose="00000A00000000000000" pitchFamily="2" charset="0"/>
                <a:cs typeface="#9Slide03 Arima Madurai Black" panose="00000A00000000000000" pitchFamily="2" charset="0"/>
              </a:rPr>
              <a:t> </a:t>
            </a:r>
            <a:r>
              <a:rPr lang="en-US" altLang="en-US" sz="2800" b="1" u="sng" dirty="0" err="1">
                <a:solidFill>
                  <a:srgbClr val="FF0000"/>
                </a:solidFill>
                <a:latin typeface="#9Slide03 Arima Madurai Black" panose="00000A00000000000000" pitchFamily="2" charset="0"/>
                <a:cs typeface="#9Slide03 Arima Madurai Black" panose="00000A00000000000000" pitchFamily="2" charset="0"/>
              </a:rPr>
              <a:t>tắt</a:t>
            </a:r>
            <a:r>
              <a:rPr lang="en-US" altLang="en-US" sz="2800" b="1" u="sng" dirty="0">
                <a:solidFill>
                  <a:srgbClr val="FF0000"/>
                </a:solidFill>
                <a:latin typeface="#9Slide03 Arima Madurai Black" panose="00000A00000000000000" pitchFamily="2" charset="0"/>
                <a:cs typeface="#9Slide03 Arima Madurai Black" panose="00000A00000000000000" pitchFamily="2" charset="0"/>
              </a:rPr>
              <a:t>:</a:t>
            </a:r>
          </a:p>
          <a:p>
            <a:pPr fontAlgn="base">
              <a:spcBef>
                <a:spcPct val="50000"/>
              </a:spcBef>
              <a:spcAft>
                <a:spcPct val="0"/>
              </a:spcAft>
            </a:pPr>
            <a:r>
              <a:rPr lang="en-US" altLang="en-US" sz="2600" b="1" dirty="0">
                <a:solidFill>
                  <a:prstClr val="black"/>
                </a:solidFill>
                <a:latin typeface="#9Slide03 Arima Madurai Black" panose="00000A00000000000000" pitchFamily="2" charset="0"/>
                <a:cs typeface="#9Slide03 Arima Madurai Black" panose="00000A00000000000000" pitchFamily="2" charset="0"/>
              </a:rPr>
              <a:t>  1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quyển</a:t>
            </a:r>
            <a:r>
              <a:rPr lang="en-US" altLang="en-US" sz="2600" b="1" dirty="0">
                <a:solidFill>
                  <a:prstClr val="black"/>
                </a:solidFill>
                <a:latin typeface="#9Slide03 Arima Madurai Black" panose="00000A00000000000000" pitchFamily="2" charset="0"/>
                <a:cs typeface="#9Slide03 Arima Madurai Black" panose="00000A00000000000000" pitchFamily="2" charset="0"/>
              </a:rPr>
              <a:t>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vở</a:t>
            </a:r>
            <a:r>
              <a:rPr lang="en-US" altLang="en-US" sz="2600" b="1" dirty="0">
                <a:solidFill>
                  <a:prstClr val="black"/>
                </a:solidFill>
                <a:latin typeface="#9Slide03 Arima Madurai Black" panose="00000A00000000000000" pitchFamily="2" charset="0"/>
                <a:cs typeface="#9Slide03 Arima Madurai Black" panose="00000A00000000000000" pitchFamily="2" charset="0"/>
              </a:rPr>
              <a:t> :   48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Tǟang</a:t>
            </a:r>
            <a:endParaRPr lang="en-US" altLang="en-US" sz="2600" b="1" dirty="0">
              <a:solidFill>
                <a:prstClr val="black"/>
              </a:solidFill>
              <a:latin typeface="#9Slide03 Arima Madurai Black" panose="00000A00000000000000" pitchFamily="2" charset="0"/>
              <a:cs typeface="#9Slide03 Arima Madurai Black" panose="00000A00000000000000" pitchFamily="2" charset="0"/>
            </a:endParaRPr>
          </a:p>
          <a:p>
            <a:pPr fontAlgn="base">
              <a:spcBef>
                <a:spcPct val="50000"/>
              </a:spcBef>
              <a:spcAft>
                <a:spcPct val="0"/>
              </a:spcAft>
            </a:pPr>
            <a:r>
              <a:rPr lang="en-US" altLang="en-US" sz="2600" b="1" dirty="0">
                <a:solidFill>
                  <a:prstClr val="black"/>
                </a:solidFill>
                <a:latin typeface="#9Slide03 Arima Madurai Black" panose="00000A00000000000000" pitchFamily="2" charset="0"/>
                <a:cs typeface="#9Slide03 Arima Madurai Black" panose="00000A00000000000000" pitchFamily="2" charset="0"/>
              </a:rPr>
              <a:t>25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quyển</a:t>
            </a:r>
            <a:r>
              <a:rPr lang="en-US" altLang="en-US" sz="2600" b="1" dirty="0">
                <a:solidFill>
                  <a:prstClr val="black"/>
                </a:solidFill>
                <a:latin typeface="#9Slide03 Arima Madurai Black" panose="00000A00000000000000" pitchFamily="2" charset="0"/>
                <a:cs typeface="#9Slide03 Arima Madurai Black" panose="00000A00000000000000" pitchFamily="2" charset="0"/>
              </a:rPr>
              <a:t>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vở</a:t>
            </a:r>
            <a:r>
              <a:rPr lang="en-US" altLang="en-US" sz="2600" b="1" dirty="0">
                <a:solidFill>
                  <a:prstClr val="black"/>
                </a:solidFill>
                <a:latin typeface="#9Slide03 Arima Madurai Black" panose="00000A00000000000000" pitchFamily="2" charset="0"/>
                <a:cs typeface="#9Slide03 Arima Madurai Black" panose="00000A00000000000000" pitchFamily="2" charset="0"/>
              </a:rPr>
              <a:t>:</a:t>
            </a:r>
            <a:r>
              <a:rPr lang="en-US" altLang="en-US" sz="2600" dirty="0">
                <a:solidFill>
                  <a:prstClr val="black"/>
                </a:solidFill>
                <a:latin typeface="#9Slide03 Arima Madurai Black" panose="00000A00000000000000" pitchFamily="2" charset="0"/>
                <a:cs typeface="#9Slide03 Arima Madurai Black" panose="00000A00000000000000" pitchFamily="2" charset="0"/>
              </a:rPr>
              <a:t> </a:t>
            </a:r>
            <a:r>
              <a:rPr lang="en-US" altLang="en-US" sz="2600" b="1" dirty="0">
                <a:solidFill>
                  <a:prstClr val="black"/>
                </a:solidFill>
                <a:latin typeface="#9Slide03 Arima Madurai Black" panose="00000A00000000000000" pitchFamily="2" charset="0"/>
                <a:cs typeface="#9Slide03 Arima Madurai Black" panose="00000A00000000000000" pitchFamily="2" charset="0"/>
              </a:rPr>
              <a:t>… ? </a:t>
            </a:r>
            <a:r>
              <a:rPr lang="en-US" altLang="en-US" sz="2600" b="1" dirty="0" err="1">
                <a:solidFill>
                  <a:prstClr val="black"/>
                </a:solidFill>
                <a:latin typeface="#9Slide03 Arima Madurai Black" panose="00000A00000000000000" pitchFamily="2" charset="0"/>
                <a:cs typeface="#9Slide03 Arima Madurai Black" panose="00000A00000000000000" pitchFamily="2" charset="0"/>
              </a:rPr>
              <a:t>Tǟang</a:t>
            </a:r>
            <a:r>
              <a:rPr lang="en-US" altLang="en-US" sz="2600" b="1" dirty="0">
                <a:solidFill>
                  <a:srgbClr val="0F6FC6"/>
                </a:solidFill>
                <a:latin typeface="#9Slide03 Arima Madurai Black" panose="00000A00000000000000" pitchFamily="2" charset="0"/>
                <a:cs typeface="#9Slide03 Arima Madurai Black" panose="00000A00000000000000" pitchFamily="2" charset="0"/>
              </a:rPr>
              <a:t> </a:t>
            </a:r>
            <a:endParaRPr lang="en-US" altLang="en-US" sz="2600" b="1" dirty="0">
              <a:solidFill>
                <a:prstClr val="black"/>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381476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400"/>
                                        <p:tgtEl>
                                          <p:spTgt spid="10"/>
                                        </p:tgtEl>
                                      </p:cBhvr>
                                    </p:animEffect>
                                    <p:anim calcmode="lin" valueType="num">
                                      <p:cBhvr>
                                        <p:cTn id="8" dur="400" fill="hold"/>
                                        <p:tgtEl>
                                          <p:spTgt spid="10"/>
                                        </p:tgtEl>
                                        <p:attrNameLst>
                                          <p:attrName>ppt_x</p:attrName>
                                        </p:attrNameLst>
                                      </p:cBhvr>
                                      <p:tavLst>
                                        <p:tav tm="0">
                                          <p:val>
                                            <p:strVal val="#ppt_x"/>
                                          </p:val>
                                        </p:tav>
                                        <p:tav tm="100000">
                                          <p:val>
                                            <p:strVal val="#ppt_x"/>
                                          </p:val>
                                        </p:tav>
                                      </p:tavLst>
                                    </p:anim>
                                    <p:anim calcmode="lin" valueType="num">
                                      <p:cBhvr>
                                        <p:cTn id="9" dur="400" fill="hold"/>
                                        <p:tgtEl>
                                          <p:spTgt spid="10"/>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par>
                                <p:cTn id="25" presetID="2" presetClass="entr" presetSubtype="3"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500" fill="hold"/>
                                        <p:tgtEl>
                                          <p:spTgt spid="8"/>
                                        </p:tgtEl>
                                        <p:attrNameLst>
                                          <p:attrName>ppt_x</p:attrName>
                                        </p:attrNameLst>
                                      </p:cBhvr>
                                      <p:tavLst>
                                        <p:tav tm="0">
                                          <p:val>
                                            <p:strVal val="1+#ppt_w/2"/>
                                          </p:val>
                                        </p:tav>
                                        <p:tav tm="100000">
                                          <p:val>
                                            <p:strVal val="#ppt_x"/>
                                          </p:val>
                                        </p:tav>
                                      </p:tavLst>
                                    </p:anim>
                                    <p:anim calcmode="lin" valueType="num">
                                      <p:cBhvr additive="base">
                                        <p:cTn id="28" dur="1500" fill="hold"/>
                                        <p:tgtEl>
                                          <p:spTgt spid="8"/>
                                        </p:tgtEl>
                                        <p:attrNameLst>
                                          <p:attrName>ppt_y</p:attrName>
                                        </p:attrNameLst>
                                      </p:cBhvr>
                                      <p:tavLst>
                                        <p:tav tm="0">
                                          <p:val>
                                            <p:strVal val="0-#ppt_h/2"/>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anim calcmode="lin" valueType="num">
                                      <p:cBhvr>
                                        <p:cTn id="32" dur="500" fill="hold"/>
                                        <p:tgtEl>
                                          <p:spTgt spid="14"/>
                                        </p:tgtEl>
                                        <p:attrNameLst>
                                          <p:attrName>ppt_x</p:attrName>
                                        </p:attrNameLst>
                                      </p:cBhvr>
                                      <p:tavLst>
                                        <p:tav tm="0">
                                          <p:val>
                                            <p:strVal val="#ppt_x"/>
                                          </p:val>
                                        </p:tav>
                                        <p:tav tm="100000">
                                          <p:val>
                                            <p:strVal val="#ppt_x"/>
                                          </p:val>
                                        </p:tav>
                                      </p:tavLst>
                                    </p:anim>
                                    <p:anim calcmode="lin" valueType="num">
                                      <p:cBhvr>
                                        <p:cTn id="33" dur="5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anim calcmode="lin" valueType="num">
                                      <p:cBhvr>
                                        <p:cTn id="37" dur="500" fill="hold"/>
                                        <p:tgtEl>
                                          <p:spTgt spid="15"/>
                                        </p:tgtEl>
                                        <p:attrNameLst>
                                          <p:attrName>ppt_x</p:attrName>
                                        </p:attrNameLst>
                                      </p:cBhvr>
                                      <p:tavLst>
                                        <p:tav tm="0">
                                          <p:val>
                                            <p:strVal val="#ppt_x"/>
                                          </p:val>
                                        </p:tav>
                                        <p:tav tm="100000">
                                          <p:val>
                                            <p:strVal val="#ppt_x"/>
                                          </p:val>
                                        </p:tav>
                                      </p:tavLst>
                                    </p:anim>
                                    <p:anim calcmode="lin" valueType="num">
                                      <p:cBhvr>
                                        <p:cTn id="38"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6"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277091" y="-40566"/>
            <a:ext cx="11804071" cy="6858000"/>
          </a:xfrm>
          <a:prstGeom prst="rect">
            <a:avLst/>
          </a:prstGeom>
        </p:spPr>
      </p:pic>
      <p:sp>
        <p:nvSpPr>
          <p:cNvPr id="5" name="TextBox 4"/>
          <p:cNvSpPr txBox="1"/>
          <p:nvPr/>
        </p:nvSpPr>
        <p:spPr>
          <a:xfrm>
            <a:off x="1570182" y="3232727"/>
            <a:ext cx="3445163" cy="1631216"/>
          </a:xfrm>
          <a:prstGeom prst="rect">
            <a:avLst/>
          </a:prstGeom>
          <a:noFill/>
        </p:spPr>
        <p:txBody>
          <a:bodyPr wrap="square" rtlCol="0">
            <a:spAutoFit/>
          </a:bodyPr>
          <a:lstStyle/>
          <a:p>
            <a:r>
              <a:rPr lang="en-US" sz="10000" b="1" dirty="0" err="1">
                <a:solidFill>
                  <a:srgbClr val="FF0000"/>
                </a:solidFill>
                <a:latin typeface="UTM Wedding K&amp;T" panose="02040603050506020204" pitchFamily="18" charset="0"/>
              </a:rPr>
              <a:t>Dặn</a:t>
            </a:r>
            <a:r>
              <a:rPr lang="en-US" sz="10000" b="1" dirty="0">
                <a:solidFill>
                  <a:srgbClr val="FF0000"/>
                </a:solidFill>
                <a:latin typeface="UTM Wedding K&amp;T" panose="02040603050506020204" pitchFamily="18" charset="0"/>
              </a:rPr>
              <a:t> </a:t>
            </a:r>
            <a:r>
              <a:rPr lang="en-US" sz="10000" b="1" dirty="0" err="1">
                <a:solidFill>
                  <a:srgbClr val="FF0000"/>
                </a:solidFill>
                <a:latin typeface="UTM Wedding K&amp;T" panose="02040603050506020204" pitchFamily="18" charset="0"/>
              </a:rPr>
              <a:t>dò</a:t>
            </a:r>
            <a:endParaRPr lang="en-US" sz="10000" b="1" dirty="0">
              <a:solidFill>
                <a:srgbClr val="FF0000"/>
              </a:solidFill>
              <a:latin typeface="UTM Wedding K&amp;T" panose="02040603050506020204" pitchFamily="18" charset="0"/>
            </a:endParaRPr>
          </a:p>
        </p:txBody>
      </p:sp>
      <p:sp>
        <p:nvSpPr>
          <p:cNvPr id="6" name="TextBox 5"/>
          <p:cNvSpPr txBox="1"/>
          <p:nvPr/>
        </p:nvSpPr>
        <p:spPr>
          <a:xfrm>
            <a:off x="6451214" y="2552700"/>
            <a:ext cx="3879272" cy="1323439"/>
          </a:xfrm>
          <a:prstGeom prst="rect">
            <a:avLst/>
          </a:prstGeom>
          <a:noFill/>
        </p:spPr>
        <p:txBody>
          <a:bodyPr wrap="square" rtlCol="0">
            <a:spAutoFit/>
          </a:bodyPr>
          <a:lstStyle/>
          <a:p>
            <a:pPr algn="ctr"/>
            <a:r>
              <a:rPr lang="en-US" sz="4000" b="1" dirty="0" err="1">
                <a:solidFill>
                  <a:srgbClr val="002060"/>
                </a:solidFill>
                <a:latin typeface="#9Slide03 Arima Madurai Black" panose="00000A00000000000000" pitchFamily="2" charset="0"/>
                <a:cs typeface="#9Slide03 Arima Madurai Black" panose="00000A00000000000000" pitchFamily="2" charset="0"/>
              </a:rPr>
              <a:t>Em</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làm</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bài</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tập</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đầy</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đủ</a:t>
            </a:r>
            <a:r>
              <a:rPr lang="en-US" sz="4000" b="1" dirty="0">
                <a:solidFill>
                  <a:srgbClr val="002060"/>
                </a:solidFill>
                <a:latin typeface="#9Slide03 Arima Madurai Black" panose="00000A00000000000000" pitchFamily="2" charset="0"/>
                <a:cs typeface="#9Slide03 Arima Madurai Black" panose="00000A00000000000000" pitchFamily="2" charset="0"/>
              </a:rPr>
              <a:t>.</a:t>
            </a:r>
          </a:p>
        </p:txBody>
      </p:sp>
      <p:sp>
        <p:nvSpPr>
          <p:cNvPr id="7" name="TextBox 6"/>
          <p:cNvSpPr txBox="1"/>
          <p:nvPr/>
        </p:nvSpPr>
        <p:spPr>
          <a:xfrm>
            <a:off x="6668654" y="4609014"/>
            <a:ext cx="4285672" cy="1938992"/>
          </a:xfrm>
          <a:prstGeom prst="rect">
            <a:avLst/>
          </a:prstGeom>
          <a:noFill/>
        </p:spPr>
        <p:txBody>
          <a:bodyPr wrap="square" rtlCol="0">
            <a:spAutoFit/>
          </a:bodyPr>
          <a:lstStyle/>
          <a:p>
            <a:pPr algn="ctr"/>
            <a:r>
              <a:rPr lang="en-US" sz="4000" b="1" dirty="0" err="1">
                <a:solidFill>
                  <a:srgbClr val="002060"/>
                </a:solidFill>
                <a:latin typeface="#9Slide03 Arima Madurai Black" panose="00000A00000000000000" pitchFamily="2" charset="0"/>
                <a:cs typeface="#9Slide03 Arima Madurai Black" panose="00000A00000000000000" pitchFamily="2" charset="0"/>
              </a:rPr>
              <a:t>Em</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xem</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lại</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cách</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nhân</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với</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số</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có</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hai</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chữ</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số</a:t>
            </a:r>
            <a:r>
              <a:rPr lang="en-US" sz="4000" b="1" dirty="0">
                <a:solidFill>
                  <a:srgbClr val="002060"/>
                </a:solidFill>
                <a:latin typeface="#9Slide03 Arima Madurai Black" panose="00000A00000000000000" pitchFamily="2" charset="0"/>
                <a:cs typeface="#9Slide03 Arima Madurai Black" panose="00000A00000000000000" pitchFamily="2" charset="0"/>
              </a:rPr>
              <a:t> </a:t>
            </a:r>
            <a:r>
              <a:rPr lang="en-US" sz="4000" b="1" dirty="0" err="1">
                <a:solidFill>
                  <a:srgbClr val="002060"/>
                </a:solidFill>
                <a:latin typeface="#9Slide03 Arima Madurai Black" panose="00000A00000000000000" pitchFamily="2" charset="0"/>
                <a:cs typeface="#9Slide03 Arima Madurai Black" panose="00000A00000000000000" pitchFamily="2" charset="0"/>
              </a:rPr>
              <a:t>nhé</a:t>
            </a:r>
            <a:r>
              <a:rPr lang="en-US" sz="4000" b="1" dirty="0">
                <a:solidFill>
                  <a:srgbClr val="002060"/>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1478511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6">
            <a:extLst>
              <a:ext uri="{FF2B5EF4-FFF2-40B4-BE49-F238E27FC236}">
                <a16:creationId xmlns:a16="http://schemas.microsoft.com/office/drawing/2014/main" id="{D8F3CAB5-241C-4434-966E-B147D8FC3A8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716957" y="-118537"/>
            <a:ext cx="10479641" cy="7500135"/>
          </a:xfrm>
          <a:prstGeom prst="rect">
            <a:avLst/>
          </a:prstGeom>
        </p:spPr>
      </p:pic>
      <p:pic>
        <p:nvPicPr>
          <p:cNvPr id="2" name="object 9"/>
          <p:cNvPicPr/>
          <p:nvPr/>
        </p:nvPicPr>
        <p:blipFill>
          <a:blip r:embed="rId5" cstate="print">
            <a:grayscl/>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248584" y="333289"/>
            <a:ext cx="1904999" cy="1142999"/>
          </a:xfrm>
          <a:prstGeom prst="rect">
            <a:avLst/>
          </a:prstGeom>
        </p:spPr>
      </p:pic>
      <p:sp>
        <p:nvSpPr>
          <p:cNvPr id="8" name="Rectangle 7"/>
          <p:cNvSpPr/>
          <p:nvPr/>
        </p:nvSpPr>
        <p:spPr>
          <a:xfrm>
            <a:off x="716957" y="-35027"/>
            <a:ext cx="5549917" cy="1323439"/>
          </a:xfrm>
          <a:prstGeom prst="rect">
            <a:avLst/>
          </a:prstGeom>
        </p:spPr>
        <p:txBody>
          <a:bodyPr wrap="none">
            <a:spAutoFit/>
          </a:bodyPr>
          <a:lstStyle/>
          <a:p>
            <a:r>
              <a:rPr lang="en-US" altLang="zh-CN" sz="8000" b="1" spc="600" dirty="0" err="1">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Khám</a:t>
            </a:r>
            <a:r>
              <a:rPr lang="en-US" altLang="zh-CN" sz="8000" b="1" spc="600" dirty="0">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 </a:t>
            </a:r>
            <a:r>
              <a:rPr lang="en-US" altLang="zh-CN" sz="8000" b="1" spc="600" dirty="0" err="1">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phá</a:t>
            </a:r>
            <a:r>
              <a:rPr lang="en-US" altLang="zh-CN" sz="8000" b="1" spc="600" dirty="0">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 </a:t>
            </a:r>
            <a:endParaRPr lang="en-US" sz="8000" dirty="0">
              <a:solidFill>
                <a:srgbClr val="FF0000"/>
              </a:solidFill>
            </a:endParaRPr>
          </a:p>
        </p:txBody>
      </p:sp>
      <p:pic>
        <p:nvPicPr>
          <p:cNvPr id="6"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5300" y="174527"/>
            <a:ext cx="2622276" cy="2752825"/>
          </a:xfrm>
          <a:prstGeom prst="rect">
            <a:avLst/>
          </a:prstGeom>
        </p:spPr>
      </p:pic>
      <p:grpSp>
        <p:nvGrpSpPr>
          <p:cNvPr id="7" name="PA_组合 12">
            <a:extLst>
              <a:ext uri="{FF2B5EF4-FFF2-40B4-BE49-F238E27FC236}">
                <a16:creationId xmlns:a16="http://schemas.microsoft.com/office/drawing/2014/main" id="{34CB9329-B17F-44DF-8CF4-7A1585106654}"/>
              </a:ext>
            </a:extLst>
          </p:cNvPr>
          <p:cNvGrpSpPr/>
          <p:nvPr>
            <p:custDataLst>
              <p:tags r:id="rId1"/>
            </p:custDataLst>
          </p:nvPr>
        </p:nvGrpSpPr>
        <p:grpSpPr>
          <a:xfrm>
            <a:off x="165140" y="2032096"/>
            <a:ext cx="2492943" cy="4576813"/>
            <a:chOff x="9622484" y="813736"/>
            <a:chExt cx="2901812" cy="4865967"/>
          </a:xfrm>
        </p:grpSpPr>
        <p:pic>
          <p:nvPicPr>
            <p:cNvPr id="10" name="图片 14" descr="图片包含 餐桌, 室内, 事情&#10;&#10;已生成高可信度的说明">
              <a:extLst>
                <a:ext uri="{FF2B5EF4-FFF2-40B4-BE49-F238E27FC236}">
                  <a16:creationId xmlns:a16="http://schemas.microsoft.com/office/drawing/2014/main" id="{7F2EEA75-1FFE-4919-8D89-B9E3EBC5FFE1}"/>
                </a:ext>
              </a:extLst>
            </p:cNvPr>
            <p:cNvPicPr>
              <a:picLocks noChangeAspect="1"/>
            </p:cNvPicPr>
            <p:nvPr/>
          </p:nvPicPr>
          <p:blipFill rotWithShape="1">
            <a:blip r:embed="rId8">
              <a:extLst>
                <a:ext uri="{28A0092B-C50C-407E-A947-70E740481C1C}">
                  <a14:useLocalDpi xmlns:a14="http://schemas.microsoft.com/office/drawing/2010/main" val="0"/>
                </a:ext>
              </a:extLst>
            </a:blip>
            <a:srcRect l="52337" t="-4606" r="-3338" b="-306"/>
            <a:stretch/>
          </p:blipFill>
          <p:spPr>
            <a:xfrm>
              <a:off x="9622484" y="2756490"/>
              <a:ext cx="2613371" cy="2923213"/>
            </a:xfrm>
            <a:prstGeom prst="rect">
              <a:avLst/>
            </a:prstGeom>
          </p:spPr>
        </p:pic>
        <p:pic>
          <p:nvPicPr>
            <p:cNvPr id="11" name="图片 15">
              <a:extLst>
                <a:ext uri="{FF2B5EF4-FFF2-40B4-BE49-F238E27FC236}">
                  <a16:creationId xmlns:a16="http://schemas.microsoft.com/office/drawing/2014/main" id="{F3E306AF-B1E3-4F4C-8DDE-5AD36E6160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88353" y="813736"/>
              <a:ext cx="2735943" cy="2735943"/>
            </a:xfrm>
            <a:prstGeom prst="rect">
              <a:avLst/>
            </a:prstGeom>
          </p:spPr>
        </p:pic>
      </p:grpSp>
      <p:pic>
        <p:nvPicPr>
          <p:cNvPr id="12" name="object 9"/>
          <p:cNvPicPr/>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6096000" y="333289"/>
            <a:ext cx="1904999" cy="1142999"/>
          </a:xfrm>
          <a:prstGeom prst="rect">
            <a:avLst/>
          </a:prstGeom>
        </p:spPr>
      </p:pic>
      <p:sp>
        <p:nvSpPr>
          <p:cNvPr id="13" name="TextBox 12">
            <a:extLst>
              <a:ext uri="{FF2B5EF4-FFF2-40B4-BE49-F238E27FC236}">
                <a16:creationId xmlns:a16="http://schemas.microsoft.com/office/drawing/2014/main" id="{0B72624A-FDFE-43C5-BD32-66B4E988A72A}"/>
              </a:ext>
            </a:extLst>
          </p:cNvPr>
          <p:cNvSpPr txBox="1"/>
          <p:nvPr/>
        </p:nvSpPr>
        <p:spPr>
          <a:xfrm>
            <a:off x="3491915" y="3220416"/>
            <a:ext cx="6733251" cy="2585323"/>
          </a:xfrm>
          <a:prstGeom prst="rect">
            <a:avLst/>
          </a:prstGeom>
          <a:noFill/>
        </p:spPr>
        <p:txBody>
          <a:bodyPr wrap="square">
            <a:spAutoFit/>
          </a:bodyPr>
          <a:lstStyle/>
          <a:p>
            <a:pPr marL="0" marR="0" algn="just">
              <a:spcBef>
                <a:spcPts val="0"/>
              </a:spcBef>
              <a:spcAft>
                <a:spcPts val="0"/>
              </a:spcAft>
            </a:pPr>
            <a:r>
              <a:rPr lang="nl-NL" sz="1800" b="1"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1. Kiến thức</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Biết cách nhân với số có hai chữ số.</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2. Kĩ năng</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spcBef>
                <a:spcPts val="0"/>
              </a:spcBef>
              <a:spcAft>
                <a:spcPts val="0"/>
              </a:spcAft>
            </a:pPr>
            <a:r>
              <a:rPr lang="nl-NL" sz="18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Biết giải bài toán liên quan đến phép nhân với số có hai chữ số.</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3. Phẩm chất</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Học tập tích cực, tính toán chính xác</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4. Góp phần phát triền các NL:</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NL tự học, NL sáng tạo, NL giải quyết vấn đề</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Bài tập cần làm:  Bài 1 (a, b, c), bài 3</a:t>
            </a:r>
            <a:endParaRPr lang="en-US" sz="1600" dirty="0">
              <a:solidFill>
                <a:srgbClr val="D24CAC"/>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Tree>
    <p:extLst>
      <p:ext uri="{BB962C8B-B14F-4D97-AF65-F5344CB8AC3E}">
        <p14:creationId xmlns:p14="http://schemas.microsoft.com/office/powerpoint/2010/main" val="2595315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455" fill="hold">
                                          <p:stCondLst>
                                            <p:cond delay="0"/>
                                          </p:stCondLst>
                                        </p:cTn>
                                        <p:tgtEl>
                                          <p:spTgt spid="8"/>
                                        </p:tgtEl>
                                        <p:attrNameLst>
                                          <p:attrName>style.rotation</p:attrName>
                                        </p:attrNameLst>
                                      </p:cBhvr>
                                      <p:to>
                                        <p:strVal val="-45.0"/>
                                      </p:to>
                                    </p:set>
                                    <p:anim calcmode="lin" valueType="num">
                                      <p:cBhvr>
                                        <p:cTn id="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par>
                                <p:cTn id="12" presetID="47" presetClass="entr" presetSubtype="0" fill="hold" nodeType="with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anim calcmode="lin" valueType="num">
                                      <p:cBhvr>
                                        <p:cTn id="15" dur="400" fill="hold"/>
                                        <p:tgtEl>
                                          <p:spTgt spid="9"/>
                                        </p:tgtEl>
                                        <p:attrNameLst>
                                          <p:attrName>ppt_x</p:attrName>
                                        </p:attrNameLst>
                                      </p:cBhvr>
                                      <p:tavLst>
                                        <p:tav tm="0">
                                          <p:val>
                                            <p:strVal val="#ppt_x"/>
                                          </p:val>
                                        </p:tav>
                                        <p:tav tm="100000">
                                          <p:val>
                                            <p:strVal val="#ppt_x"/>
                                          </p:val>
                                        </p:tav>
                                      </p:tavLst>
                                    </p:anim>
                                    <p:anim calcmode="lin" valueType="num">
                                      <p:cBhvr>
                                        <p:cTn id="16" dur="4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400"/>
                                        <p:tgtEl>
                                          <p:spTgt spid="7"/>
                                        </p:tgtEl>
                                      </p:cBhvr>
                                    </p:animEffect>
                                    <p:anim calcmode="lin" valueType="num">
                                      <p:cBhvr>
                                        <p:cTn id="20" dur="400" fill="hold"/>
                                        <p:tgtEl>
                                          <p:spTgt spid="7"/>
                                        </p:tgtEl>
                                        <p:attrNameLst>
                                          <p:attrName>ppt_x</p:attrName>
                                        </p:attrNameLst>
                                      </p:cBhvr>
                                      <p:tavLst>
                                        <p:tav tm="0">
                                          <p:val>
                                            <p:strVal val="#ppt_x"/>
                                          </p:val>
                                        </p:tav>
                                        <p:tav tm="100000">
                                          <p:val>
                                            <p:strVal val="#ppt_x"/>
                                          </p:val>
                                        </p:tav>
                                      </p:tavLst>
                                    </p:anim>
                                    <p:anim calcmode="lin" valueType="num">
                                      <p:cBhvr>
                                        <p:cTn id="21" dur="400" fill="hold"/>
                                        <p:tgtEl>
                                          <p:spTgt spid="7"/>
                                        </p:tgtEl>
                                        <p:attrNameLst>
                                          <p:attrName>ppt_y</p:attrName>
                                        </p:attrNameLst>
                                      </p:cBhvr>
                                      <p:tavLst>
                                        <p:tav tm="0">
                                          <p:val>
                                            <p:strVal val="#ppt_y+.1"/>
                                          </p:val>
                                        </p:tav>
                                        <p:tav tm="100000">
                                          <p:val>
                                            <p:strVal val="#ppt_y"/>
                                          </p:val>
                                        </p:tav>
                                      </p:tavLst>
                                    </p:anim>
                                  </p:childTnLst>
                                </p:cTn>
                              </p:par>
                              <p:par>
                                <p:cTn id="22" presetID="26" presetClass="emph" presetSubtype="0" repeatCount="5000" fill="hold" nodeType="withEffect">
                                  <p:stCondLst>
                                    <p:cond delay="500"/>
                                  </p:stCondLst>
                                  <p:childTnLst>
                                    <p:animEffect transition="out" filter="fade">
                                      <p:cBhvr>
                                        <p:cTn id="23" dur="400" tmFilter="0, 0; .2, .5; .8, .5; 1, 0"/>
                                        <p:tgtEl>
                                          <p:spTgt spid="7"/>
                                        </p:tgtEl>
                                      </p:cBhvr>
                                    </p:animEffect>
                                    <p:animScale>
                                      <p:cBhvr>
                                        <p:cTn id="24" dur="200" autoRev="1" fill="hold"/>
                                        <p:tgtEl>
                                          <p:spTgt spid="7"/>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CD0B78B2-6A28-4FCD-8059-AEE8C0C185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212" y="207047"/>
            <a:ext cx="9225987" cy="6443905"/>
          </a:xfrm>
          <a:prstGeom prst="rect">
            <a:avLst/>
          </a:prstGeom>
        </p:spPr>
      </p:pic>
      <p:sp>
        <p:nvSpPr>
          <p:cNvPr id="3" name="Rectangle 2"/>
          <p:cNvSpPr/>
          <p:nvPr/>
        </p:nvSpPr>
        <p:spPr>
          <a:xfrm>
            <a:off x="2515785" y="3600469"/>
            <a:ext cx="7622600" cy="1631216"/>
          </a:xfrm>
          <a:prstGeom prst="rect">
            <a:avLst/>
          </a:prstGeom>
        </p:spPr>
        <p:txBody>
          <a:bodyPr wrap="none">
            <a:spAutoFit/>
          </a:bodyPr>
          <a:lstStyle/>
          <a:p>
            <a:pPr lvl="0" defTabSz="457200">
              <a:defRPr/>
            </a:pPr>
            <a:r>
              <a:rPr lang="en-US" sz="10000" spc="300" dirty="0">
                <a:ln w="57150">
                  <a:solidFill>
                    <a:prstClr val="white"/>
                  </a:solidFill>
                </a:ln>
                <a:solidFill>
                  <a:srgbClr val="FF5297"/>
                </a:solidFill>
                <a:effectLst>
                  <a:outerShdw blurRad="114300" dist="50800" dir="2700000" sx="101000" sy="101000" algn="tl">
                    <a:srgbClr val="000000">
                      <a:alpha val="76000"/>
                    </a:srgbClr>
                  </a:outerShdw>
                </a:effectLst>
                <a:latin typeface="UTM Showcard" panose="02040603050506020204" pitchFamily="18" charset="0"/>
              </a:rPr>
              <a:t>K</a:t>
            </a:r>
            <a:r>
              <a:rPr lang="en-US" sz="10000" spc="300" dirty="0">
                <a:ln w="57150">
                  <a:solidFill>
                    <a:prstClr val="white"/>
                  </a:solidFill>
                </a:ln>
                <a:solidFill>
                  <a:srgbClr val="FD8A01"/>
                </a:solidFill>
                <a:effectLst>
                  <a:outerShdw blurRad="114300" dist="50800" dir="2700000" sx="101000" sy="101000" algn="tl">
                    <a:srgbClr val="000000">
                      <a:alpha val="76000"/>
                    </a:srgbClr>
                  </a:outerShdw>
                </a:effectLst>
                <a:latin typeface="UTM Showcard" panose="02040603050506020204" pitchFamily="18" charset="0"/>
              </a:rPr>
              <a:t>H</a:t>
            </a:r>
            <a:r>
              <a:rPr lang="en-US" sz="10000" spc="300" dirty="0">
                <a:ln w="57150">
                  <a:solidFill>
                    <a:prstClr val="white"/>
                  </a:solidFill>
                </a:ln>
                <a:solidFill>
                  <a:srgbClr val="8563FF"/>
                </a:solidFill>
                <a:effectLst>
                  <a:outerShdw blurRad="114300" dist="50800" dir="2700000" sx="101000" sy="101000" algn="tl">
                    <a:srgbClr val="000000">
                      <a:alpha val="76000"/>
                    </a:srgbClr>
                  </a:outerShdw>
                </a:effectLst>
                <a:latin typeface="UTM Showcard" panose="02040603050506020204" pitchFamily="18" charset="0"/>
              </a:rPr>
              <a:t>Ở</a:t>
            </a:r>
            <a:r>
              <a:rPr lang="en-US" sz="10000" spc="300" dirty="0">
                <a:ln w="57150">
                  <a:solidFill>
                    <a:prstClr val="white"/>
                  </a:solidFill>
                </a:ln>
                <a:solidFill>
                  <a:srgbClr val="FE6861"/>
                </a:solidFill>
                <a:effectLst>
                  <a:outerShdw blurRad="114300" dist="50800" dir="2700000" sx="101000" sy="101000" algn="tl">
                    <a:srgbClr val="000000">
                      <a:alpha val="76000"/>
                    </a:srgbClr>
                  </a:outerShdw>
                </a:effectLst>
                <a:latin typeface="UTM Showcard" panose="02040603050506020204" pitchFamily="18" charset="0"/>
              </a:rPr>
              <a:t>I</a:t>
            </a:r>
            <a:r>
              <a:rPr lang="en-US" sz="10000" spc="300" dirty="0">
                <a:ln w="57150">
                  <a:solidFill>
                    <a:prstClr val="white"/>
                  </a:solidFill>
                </a:ln>
                <a:solidFill>
                  <a:prstClr val="black"/>
                </a:solidFill>
                <a:effectLst>
                  <a:outerShdw blurRad="114300" dist="50800" dir="2700000" sx="101000" sy="101000" algn="tl">
                    <a:srgbClr val="000000">
                      <a:alpha val="76000"/>
                    </a:srgbClr>
                  </a:outerShdw>
                </a:effectLst>
                <a:latin typeface="UTM Showcard" panose="02040603050506020204" pitchFamily="18" charset="0"/>
              </a:rPr>
              <a:t> </a:t>
            </a:r>
            <a:r>
              <a:rPr lang="en-US" sz="10000" spc="300" dirty="0">
                <a:ln w="57150">
                  <a:solidFill>
                    <a:prstClr val="white"/>
                  </a:solidFill>
                </a:ln>
                <a:solidFill>
                  <a:srgbClr val="009944"/>
                </a:solidFill>
                <a:effectLst>
                  <a:outerShdw blurRad="114300" dist="50800" dir="2700000" sx="101000" sy="101000" algn="tl">
                    <a:srgbClr val="000000">
                      <a:alpha val="76000"/>
                    </a:srgbClr>
                  </a:outerShdw>
                </a:effectLst>
                <a:latin typeface="UTM Showcard" panose="02040603050506020204" pitchFamily="18" charset="0"/>
              </a:rPr>
              <a:t>Đ</a:t>
            </a:r>
            <a:r>
              <a:rPr lang="en-US" sz="10000" spc="300" dirty="0">
                <a:ln w="57150">
                  <a:solidFill>
                    <a:prstClr val="white"/>
                  </a:solidFill>
                </a:ln>
                <a:solidFill>
                  <a:srgbClr val="8563FF"/>
                </a:solidFill>
                <a:effectLst>
                  <a:outerShdw blurRad="114300" dist="50800" dir="2700000" sx="101000" sy="101000" algn="tl">
                    <a:srgbClr val="000000">
                      <a:alpha val="76000"/>
                    </a:srgbClr>
                  </a:outerShdw>
                </a:effectLst>
                <a:latin typeface="UTM Showcard" panose="02040603050506020204" pitchFamily="18" charset="0"/>
              </a:rPr>
              <a:t>Ộ</a:t>
            </a:r>
            <a:r>
              <a:rPr lang="en-US" sz="10000" spc="300" dirty="0">
                <a:ln w="57150">
                  <a:solidFill>
                    <a:prstClr val="white"/>
                  </a:solidFill>
                </a:ln>
                <a:solidFill>
                  <a:srgbClr val="00B0F0"/>
                </a:solidFill>
                <a:effectLst>
                  <a:outerShdw blurRad="114300" dist="50800" dir="2700000" sx="101000" sy="101000" algn="tl">
                    <a:srgbClr val="000000">
                      <a:alpha val="76000"/>
                    </a:srgbClr>
                  </a:outerShdw>
                </a:effectLst>
                <a:latin typeface="UTM Showcard" panose="02040603050506020204" pitchFamily="18" charset="0"/>
              </a:rPr>
              <a:t>N</a:t>
            </a:r>
            <a:r>
              <a:rPr lang="en-US" sz="10000" spc="300" dirty="0">
                <a:ln w="57150">
                  <a:solidFill>
                    <a:prstClr val="white"/>
                  </a:solidFill>
                </a:ln>
                <a:solidFill>
                  <a:schemeClr val="accent2"/>
                </a:solidFill>
                <a:effectLst>
                  <a:outerShdw blurRad="114300" dist="50800" dir="2700000" sx="101000" sy="101000" algn="tl">
                    <a:srgbClr val="000000">
                      <a:alpha val="76000"/>
                    </a:srgbClr>
                  </a:outerShdw>
                </a:effectLst>
                <a:latin typeface="UTM Showcard" panose="02040603050506020204" pitchFamily="18" charset="0"/>
              </a:rPr>
              <a:t>G</a:t>
            </a:r>
          </a:p>
        </p:txBody>
      </p:sp>
      <p:pic>
        <p:nvPicPr>
          <p:cNvPr id="4"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674" y="-127988"/>
            <a:ext cx="4063492" cy="4063492"/>
          </a:xfrm>
          <a:prstGeom prst="rect">
            <a:avLst/>
          </a:prstGeom>
        </p:spPr>
      </p:pic>
    </p:spTree>
    <p:extLst>
      <p:ext uri="{BB962C8B-B14F-4D97-AF65-F5344CB8AC3E}">
        <p14:creationId xmlns:p14="http://schemas.microsoft.com/office/powerpoint/2010/main" val="3245503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8" presetClass="entr" presetSubtype="0" accel="5000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set>
                                      <p:cBhvr>
                                        <p:cTn id="14" dur="455" fill="hold">
                                          <p:stCondLst>
                                            <p:cond delay="0"/>
                                          </p:stCondLst>
                                        </p:cTn>
                                        <p:tgtEl>
                                          <p:spTgt spid="3"/>
                                        </p:tgtEl>
                                        <p:attrNameLst>
                                          <p:attrName>style.rotation</p:attrName>
                                        </p:attrNameLst>
                                      </p:cBhvr>
                                      <p:to>
                                        <p:strVal val="-45.0"/>
                                      </p:to>
                                    </p:set>
                                    <p:anim calcmode="lin" valueType="num">
                                      <p:cBhvr>
                                        <p:cTn id="15"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4"/>
                                        </p:tgtEl>
                                        <p:attrNameLst>
                                          <p:attrName>r</p:attrName>
                                        </p:attrNameLst>
                                      </p:cBhvr>
                                    </p:animRot>
                                    <p:animRot by="-240000">
                                      <p:cBhvr>
                                        <p:cTn id="21" dur="200" fill="hold">
                                          <p:stCondLst>
                                            <p:cond delay="200"/>
                                          </p:stCondLst>
                                        </p:cTn>
                                        <p:tgtEl>
                                          <p:spTgt spid="4"/>
                                        </p:tgtEl>
                                        <p:attrNameLst>
                                          <p:attrName>r</p:attrName>
                                        </p:attrNameLst>
                                      </p:cBhvr>
                                    </p:animRot>
                                    <p:animRot by="240000">
                                      <p:cBhvr>
                                        <p:cTn id="22" dur="200" fill="hold">
                                          <p:stCondLst>
                                            <p:cond delay="400"/>
                                          </p:stCondLst>
                                        </p:cTn>
                                        <p:tgtEl>
                                          <p:spTgt spid="4"/>
                                        </p:tgtEl>
                                        <p:attrNameLst>
                                          <p:attrName>r</p:attrName>
                                        </p:attrNameLst>
                                      </p:cBhvr>
                                    </p:animRot>
                                    <p:animRot by="-240000">
                                      <p:cBhvr>
                                        <p:cTn id="23" dur="200" fill="hold">
                                          <p:stCondLst>
                                            <p:cond delay="600"/>
                                          </p:stCondLst>
                                        </p:cTn>
                                        <p:tgtEl>
                                          <p:spTgt spid="4"/>
                                        </p:tgtEl>
                                        <p:attrNameLst>
                                          <p:attrName>r</p:attrName>
                                        </p:attrNameLst>
                                      </p:cBhvr>
                                    </p:animRot>
                                    <p:animRot by="120000">
                                      <p:cBhvr>
                                        <p:cTn id="2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loud 2"/>
          <p:cNvSpPr/>
          <p:nvPr/>
        </p:nvSpPr>
        <p:spPr>
          <a:xfrm>
            <a:off x="2834466" y="776144"/>
            <a:ext cx="6744742" cy="4430345"/>
          </a:xfrm>
          <a:prstGeom prst="cloud">
            <a:avLst/>
          </a:prstGeom>
          <a:solidFill>
            <a:schemeClr val="accent1">
              <a:lumMod val="60000"/>
              <a:lumOff val="40000"/>
            </a:schemeClr>
          </a:solidFill>
          <a:ln>
            <a:solidFill>
              <a:schemeClr val="bg1"/>
            </a:solid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394363" y="1462696"/>
            <a:ext cx="5403273" cy="2554545"/>
          </a:xfrm>
          <a:prstGeom prst="rect">
            <a:avLst/>
          </a:prstGeom>
          <a:noFill/>
        </p:spPr>
        <p:txBody>
          <a:bodyPr wrap="square" rtlCol="0">
            <a:spAutoFit/>
          </a:bodyPr>
          <a:lstStyle/>
          <a:p>
            <a:pPr algn="ctr"/>
            <a:r>
              <a:rPr lang="en-US" sz="8000" b="1" dirty="0">
                <a:ln w="38100">
                  <a:solidFill>
                    <a:schemeClr val="bg1"/>
                  </a:solidFill>
                </a:ln>
                <a:solidFill>
                  <a:srgbClr val="1464BC"/>
                </a:solidFill>
                <a:effectLst>
                  <a:glow rad="228600">
                    <a:schemeClr val="accent5">
                      <a:satMod val="175000"/>
                      <a:alpha val="40000"/>
                    </a:schemeClr>
                  </a:glow>
                  <a:outerShdw blurRad="38100" dist="38100" dir="2700000" algn="tl">
                    <a:srgbClr val="000000">
                      <a:alpha val="43137"/>
                    </a:srgbClr>
                  </a:outerShdw>
                </a:effectLst>
                <a:latin typeface="UVN Banh Mi" pitchFamily="2" charset="0"/>
              </a:rPr>
              <a:t>THỬ TÀI NHANH TRÍ</a:t>
            </a:r>
          </a:p>
        </p:txBody>
      </p:sp>
      <p:pic>
        <p:nvPicPr>
          <p:cNvPr id="4" name="Picture 3" descr="A picture containing toy, vector graphics&#10;&#10;Description automatically generated">
            <a:extLst>
              <a:ext uri="{FF2B5EF4-FFF2-40B4-BE49-F238E27FC236}">
                <a16:creationId xmlns:a16="http://schemas.microsoft.com/office/drawing/2014/main" id="{2FBF7841-4274-4FE8-BE06-4138BBD32F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60" y="2253779"/>
            <a:ext cx="5108062" cy="4716173"/>
          </a:xfrm>
          <a:prstGeom prst="rect">
            <a:avLst/>
          </a:prstGeom>
        </p:spPr>
      </p:pic>
      <p:pic>
        <p:nvPicPr>
          <p:cNvPr id="5" name="Picture 9">
            <a:extLst>
              <a:ext uri="{FF2B5EF4-FFF2-40B4-BE49-F238E27FC236}">
                <a16:creationId xmlns:a16="http://schemas.microsoft.com/office/drawing/2014/main" id="{183027B5-6921-4E46-8006-8E2DAC3DD9C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97473">
            <a:off x="9875811" y="527773"/>
            <a:ext cx="719345" cy="704958"/>
          </a:xfrm>
          <a:prstGeom prst="rect">
            <a:avLst/>
          </a:prstGeom>
        </p:spPr>
      </p:pic>
      <p:pic>
        <p:nvPicPr>
          <p:cNvPr id="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0827104" y="1553441"/>
            <a:ext cx="609601" cy="588241"/>
          </a:xfrm>
          <a:prstGeom prst="rect">
            <a:avLst/>
          </a:prstGeom>
        </p:spPr>
      </p:pic>
      <p:pic>
        <p:nvPicPr>
          <p:cNvPr id="7"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983615" y="125379"/>
            <a:ext cx="1208385" cy="1036560"/>
          </a:xfrm>
          <a:prstGeom prst="rect">
            <a:avLst/>
          </a:prstGeom>
        </p:spPr>
      </p:pic>
      <p:pic>
        <p:nvPicPr>
          <p:cNvPr id="8" name="图片 3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1792" y="4611865"/>
            <a:ext cx="4239845" cy="2137700"/>
          </a:xfrm>
          <a:prstGeom prst="rect">
            <a:avLst/>
          </a:prstGeom>
        </p:spPr>
      </p:pic>
    </p:spTree>
    <p:extLst>
      <p:ext uri="{BB962C8B-B14F-4D97-AF65-F5344CB8AC3E}">
        <p14:creationId xmlns:p14="http://schemas.microsoft.com/office/powerpoint/2010/main" val="1994375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par>
                          <p:cTn id="21" fill="hold">
                            <p:stCondLst>
                              <p:cond delay="2000"/>
                            </p:stCondLst>
                            <p:childTnLst>
                              <p:par>
                                <p:cTn id="22" presetID="2" presetClass="entr" presetSubtype="2"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2000" fill="hold"/>
                                        <p:tgtEl>
                                          <p:spTgt spid="8"/>
                                        </p:tgtEl>
                                        <p:attrNameLst>
                                          <p:attrName>ppt_x</p:attrName>
                                        </p:attrNameLst>
                                      </p:cBhvr>
                                      <p:tavLst>
                                        <p:tav tm="0">
                                          <p:val>
                                            <p:strVal val="1+#ppt_w/2"/>
                                          </p:val>
                                        </p:tav>
                                        <p:tav tm="100000">
                                          <p:val>
                                            <p:strVal val="#ppt_x"/>
                                          </p:val>
                                        </p:tav>
                                      </p:tavLst>
                                    </p:anim>
                                    <p:anim calcmode="lin" valueType="num">
                                      <p:cBhvr additive="base">
                                        <p:cTn id="25"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 name="图片 12" descr="图片包含 玩偶, 玩具, 室内, 天空&#10;&#10;已生成极高可信度的说明">
            <a:extLst>
              <a:ext uri="{FF2B5EF4-FFF2-40B4-BE49-F238E27FC236}">
                <a16:creationId xmlns:a16="http://schemas.microsoft.com/office/drawing/2014/main" id="{50B367B6-A700-4BF0-AEE1-998AC79D8AA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949815">
            <a:off x="2792930" y="-383683"/>
            <a:ext cx="3077413" cy="2692424"/>
          </a:xfrm>
          <a:prstGeom prst="rect">
            <a:avLst/>
          </a:prstGeom>
        </p:spPr>
      </p:pic>
      <p:sp>
        <p:nvSpPr>
          <p:cNvPr id="13" name="AutoShape 5"/>
          <p:cNvSpPr>
            <a:spLocks noChangeArrowheads="1"/>
          </p:cNvSpPr>
          <p:nvPr/>
        </p:nvSpPr>
        <p:spPr bwMode="auto">
          <a:xfrm>
            <a:off x="3260946" y="4156781"/>
            <a:ext cx="2064544" cy="792162"/>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algn="ctr" eaLnBrk="0" fontAlgn="base" hangingPunct="0">
              <a:spcBef>
                <a:spcPct val="0"/>
              </a:spcBef>
              <a:spcAft>
                <a:spcPct val="0"/>
              </a:spcAft>
              <a:defRPr/>
            </a:pPr>
            <a:r>
              <a:rPr lang="en-US" sz="4000" i="1" dirty="0">
                <a:solidFill>
                  <a:schemeClr val="bg1"/>
                </a:solidFill>
                <a:latin typeface="UTM Nokia Standard" panose="02040603050506020204" pitchFamily="18" charset="0"/>
                <a:cs typeface="Arial" panose="020B0604020202020204" pitchFamily="34" charset="0"/>
              </a:rPr>
              <a:t>A. 650</a:t>
            </a:r>
          </a:p>
        </p:txBody>
      </p:sp>
      <p:sp>
        <p:nvSpPr>
          <p:cNvPr id="14" name="AutoShape 6"/>
          <p:cNvSpPr>
            <a:spLocks noChangeArrowheads="1"/>
          </p:cNvSpPr>
          <p:nvPr/>
        </p:nvSpPr>
        <p:spPr bwMode="auto">
          <a:xfrm>
            <a:off x="3213321" y="5347849"/>
            <a:ext cx="2159794" cy="858837"/>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algn="ctr" eaLnBrk="0" fontAlgn="base" hangingPunct="0">
              <a:spcBef>
                <a:spcPct val="0"/>
              </a:spcBef>
              <a:spcAft>
                <a:spcPct val="0"/>
              </a:spcAft>
              <a:defRPr/>
            </a:pPr>
            <a:r>
              <a:rPr lang="en-US" sz="4000" i="1" dirty="0">
                <a:solidFill>
                  <a:prstClr val="black"/>
                </a:solidFill>
                <a:latin typeface="UTM Nokia Standard" panose="02040603050506020204" pitchFamily="18" charset="0"/>
                <a:cs typeface="Arial" panose="020B0604020202020204" pitchFamily="34" charset="0"/>
              </a:rPr>
              <a:t> </a:t>
            </a:r>
            <a:r>
              <a:rPr lang="en-US" sz="4000" i="1" dirty="0">
                <a:solidFill>
                  <a:schemeClr val="bg1"/>
                </a:solidFill>
                <a:latin typeface="UTM Nokia Standard" panose="02040603050506020204" pitchFamily="18" charset="0"/>
                <a:cs typeface="Arial" panose="020B0604020202020204" pitchFamily="34" charset="0"/>
              </a:rPr>
              <a:t>B. 6500</a:t>
            </a:r>
          </a:p>
        </p:txBody>
      </p:sp>
      <p:pic>
        <p:nvPicPr>
          <p:cNvPr id="31" name="Tieng-tinh-tinh-www_nhacchuongvui_com.mp3">
            <a:hlinkClick r:id="" action="ppaction://media"/>
          </p:cNvPr>
          <p:cNvPicPr>
            <a:picLocks noRot="1" noChangeAspect="1"/>
          </p:cNvPicPr>
          <p:nvPr>
            <a:audioFile r:link="rId1"/>
          </p:nvPr>
        </p:nvPicPr>
        <p:blipFill>
          <a:blip r:embed="rId8">
            <a:extLst>
              <a:ext uri="{28A0092B-C50C-407E-A947-70E740481C1C}">
                <a14:useLocalDpi xmlns:a14="http://schemas.microsoft.com/office/drawing/2010/main" val="0"/>
              </a:ext>
            </a:extLst>
          </a:blip>
          <a:srcRect/>
          <a:stretch>
            <a:fillRect/>
          </a:stretch>
        </p:blipFill>
        <p:spPr bwMode="auto">
          <a:xfrm>
            <a:off x="12419013" y="61118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Tieng-tinh-tinh-www_nhacchuongvui_com.mp3">
            <a:hlinkClick r:id="" action="ppaction://media"/>
          </p:cNvPr>
          <p:cNvPicPr>
            <a:picLocks noRot="1" noChangeAspect="1"/>
          </p:cNvPicPr>
          <p:nvPr>
            <a:audioFile r:link="rId1"/>
          </p:nvPr>
        </p:nvPicPr>
        <p:blipFill>
          <a:blip r:embed="rId9">
            <a:extLst>
              <a:ext uri="{28A0092B-C50C-407E-A947-70E740481C1C}">
                <a14:useLocalDpi xmlns:a14="http://schemas.microsoft.com/office/drawing/2010/main" val="0"/>
              </a:ext>
            </a:extLst>
          </a:blip>
          <a:srcRect/>
          <a:stretch>
            <a:fillRect/>
          </a:stretch>
        </p:blipFill>
        <p:spPr bwMode="auto">
          <a:xfrm>
            <a:off x="12419013" y="8191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Connector 32"/>
          <p:cNvCxnSpPr/>
          <p:nvPr/>
        </p:nvCxnSpPr>
        <p:spPr>
          <a:xfrm>
            <a:off x="5181600" y="4114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AutoShape 6"/>
          <p:cNvSpPr>
            <a:spLocks noChangeArrowheads="1"/>
          </p:cNvSpPr>
          <p:nvPr/>
        </p:nvSpPr>
        <p:spPr bwMode="auto">
          <a:xfrm>
            <a:off x="7024751" y="5433573"/>
            <a:ext cx="21597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algn="ctr" eaLnBrk="0" fontAlgn="base" hangingPunct="0">
              <a:spcBef>
                <a:spcPct val="0"/>
              </a:spcBef>
              <a:spcAft>
                <a:spcPct val="0"/>
              </a:spcAft>
              <a:defRPr/>
            </a:pPr>
            <a:r>
              <a:rPr lang="en-US" sz="4000" i="1" dirty="0">
                <a:solidFill>
                  <a:prstClr val="black"/>
                </a:solidFill>
                <a:latin typeface="UTM Nokia Standard" panose="02040603050506020204" pitchFamily="18" charset="0"/>
                <a:cs typeface="Arial" panose="020B0604020202020204" pitchFamily="34" charset="0"/>
              </a:rPr>
              <a:t> </a:t>
            </a:r>
            <a:r>
              <a:rPr lang="en-US" sz="4000" i="1" dirty="0">
                <a:solidFill>
                  <a:schemeClr val="bg1"/>
                </a:solidFill>
                <a:latin typeface="UTM Nokia Standard" panose="02040603050506020204" pitchFamily="18" charset="0"/>
                <a:cs typeface="Arial" panose="020B0604020202020204" pitchFamily="34" charset="0"/>
              </a:rPr>
              <a:t>D. 5600</a:t>
            </a:r>
          </a:p>
        </p:txBody>
      </p:sp>
      <p:sp>
        <p:nvSpPr>
          <p:cNvPr id="35" name="AutoShape 6"/>
          <p:cNvSpPr>
            <a:spLocks noChangeArrowheads="1"/>
          </p:cNvSpPr>
          <p:nvPr/>
        </p:nvSpPr>
        <p:spPr bwMode="auto">
          <a:xfrm>
            <a:off x="7009304" y="4158986"/>
            <a:ext cx="21216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algn="ctr" eaLnBrk="0" fontAlgn="base" hangingPunct="0">
              <a:spcBef>
                <a:spcPct val="0"/>
              </a:spcBef>
              <a:spcAft>
                <a:spcPct val="0"/>
              </a:spcAft>
              <a:defRPr/>
            </a:pPr>
            <a:r>
              <a:rPr lang="en-US" sz="4000" i="1" dirty="0">
                <a:solidFill>
                  <a:prstClr val="black"/>
                </a:solidFill>
                <a:latin typeface="UTM Nokia Standard" panose="02040603050506020204" pitchFamily="18" charset="0"/>
                <a:cs typeface="Arial" panose="020B0604020202020204" pitchFamily="34" charset="0"/>
              </a:rPr>
              <a:t> </a:t>
            </a:r>
            <a:r>
              <a:rPr lang="en-US" sz="4000" i="1" dirty="0">
                <a:solidFill>
                  <a:schemeClr val="bg1"/>
                </a:solidFill>
                <a:latin typeface="UTM Nokia Standard" panose="02040603050506020204" pitchFamily="18" charset="0"/>
                <a:cs typeface="Arial" panose="020B0604020202020204" pitchFamily="34" charset="0"/>
              </a:rPr>
              <a:t>C. 6501</a:t>
            </a:r>
          </a:p>
        </p:txBody>
      </p:sp>
      <p:pic>
        <p:nvPicPr>
          <p:cNvPr id="36" name="Picture 18" descr="j02341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36" y="544945"/>
            <a:ext cx="1544763" cy="16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WordArt 19"/>
          <p:cNvSpPr>
            <a:spLocks noChangeArrowheads="1" noChangeShapeType="1" noTextEdit="1"/>
          </p:cNvSpPr>
          <p:nvPr/>
        </p:nvSpPr>
        <p:spPr bwMode="auto">
          <a:xfrm>
            <a:off x="431607" y="2336061"/>
            <a:ext cx="684213"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00</a:t>
            </a:r>
          </a:p>
        </p:txBody>
      </p:sp>
      <p:sp>
        <p:nvSpPr>
          <p:cNvPr id="38" name="WordArt 20"/>
          <p:cNvSpPr>
            <a:spLocks noChangeArrowheads="1" noChangeShapeType="1" noTextEdit="1"/>
          </p:cNvSpPr>
          <p:nvPr/>
        </p:nvSpPr>
        <p:spPr bwMode="auto">
          <a:xfrm>
            <a:off x="416510" y="2330118"/>
            <a:ext cx="682625"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05</a:t>
            </a:r>
          </a:p>
        </p:txBody>
      </p:sp>
      <p:sp>
        <p:nvSpPr>
          <p:cNvPr id="39" name="WordArt 21"/>
          <p:cNvSpPr>
            <a:spLocks noChangeArrowheads="1" noChangeShapeType="1" noTextEdit="1"/>
          </p:cNvSpPr>
          <p:nvPr/>
        </p:nvSpPr>
        <p:spPr bwMode="auto">
          <a:xfrm>
            <a:off x="400459" y="2316775"/>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04</a:t>
            </a:r>
          </a:p>
        </p:txBody>
      </p:sp>
      <p:sp>
        <p:nvSpPr>
          <p:cNvPr id="40" name="WordArt 22"/>
          <p:cNvSpPr>
            <a:spLocks noChangeArrowheads="1" noChangeShapeType="1" noTextEdit="1"/>
          </p:cNvSpPr>
          <p:nvPr/>
        </p:nvSpPr>
        <p:spPr bwMode="auto">
          <a:xfrm>
            <a:off x="375319" y="2389214"/>
            <a:ext cx="684212"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03</a:t>
            </a:r>
          </a:p>
        </p:txBody>
      </p:sp>
      <p:sp>
        <p:nvSpPr>
          <p:cNvPr id="41" name="WordArt 23"/>
          <p:cNvSpPr>
            <a:spLocks noChangeArrowheads="1" noChangeShapeType="1" noTextEdit="1"/>
          </p:cNvSpPr>
          <p:nvPr/>
        </p:nvSpPr>
        <p:spPr bwMode="auto">
          <a:xfrm>
            <a:off x="397818" y="2375872"/>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02</a:t>
            </a:r>
          </a:p>
        </p:txBody>
      </p:sp>
      <p:sp>
        <p:nvSpPr>
          <p:cNvPr id="42" name="WordArt 24"/>
          <p:cNvSpPr>
            <a:spLocks noChangeArrowheads="1" noChangeShapeType="1" noTextEdit="1"/>
          </p:cNvSpPr>
          <p:nvPr/>
        </p:nvSpPr>
        <p:spPr bwMode="auto">
          <a:xfrm>
            <a:off x="360855" y="2336061"/>
            <a:ext cx="684212"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01</a:t>
            </a:r>
          </a:p>
        </p:txBody>
      </p:sp>
      <p:pic>
        <p:nvPicPr>
          <p:cNvPr id="43" name="图片 3">
            <a:extLst>
              <a:ext uri="{FF2B5EF4-FFF2-40B4-BE49-F238E27FC236}">
                <a16:creationId xmlns:a16="http://schemas.microsoft.com/office/drawing/2014/main" id="{8167E989-995B-418D-911F-33D35542897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71417" y="-604932"/>
            <a:ext cx="7171122" cy="4772519"/>
          </a:xfrm>
          <a:prstGeom prst="rect">
            <a:avLst/>
          </a:prstGeom>
        </p:spPr>
      </p:pic>
      <p:sp>
        <p:nvSpPr>
          <p:cNvPr id="2" name="Rectangle 1"/>
          <p:cNvSpPr/>
          <p:nvPr/>
        </p:nvSpPr>
        <p:spPr>
          <a:xfrm>
            <a:off x="2974772" y="1739061"/>
            <a:ext cx="5782352" cy="1131079"/>
          </a:xfrm>
          <a:prstGeom prst="rect">
            <a:avLst/>
          </a:prstGeom>
        </p:spPr>
        <p:txBody>
          <a:bodyPr wrap="none">
            <a:spAutoFit/>
          </a:bodyPr>
          <a:lstStyle/>
          <a:p>
            <a:pPr algn="ctr" eaLnBrk="0" fontAlgn="base" hangingPunct="0">
              <a:lnSpc>
                <a:spcPct val="150000"/>
              </a:lnSpc>
              <a:spcBef>
                <a:spcPct val="0"/>
              </a:spcBef>
              <a:spcAft>
                <a:spcPct val="0"/>
              </a:spcAft>
              <a:buNone/>
              <a:defRPr/>
            </a:pPr>
            <a:r>
              <a:rPr lang="en-US" altLang="en-US" sz="4500" b="1" dirty="0" err="1">
                <a:solidFill>
                  <a:srgbClr val="FF0000"/>
                </a:solidFill>
                <a:latin typeface="UTM Sharnay" panose="02040603050506020204" pitchFamily="18" charset="0"/>
                <a:cs typeface="Arial" panose="020B0604020202020204" pitchFamily="34" charset="0"/>
              </a:rPr>
              <a:t>Tính</a:t>
            </a:r>
            <a:r>
              <a:rPr lang="en-US" altLang="en-US" sz="4500" b="1" dirty="0">
                <a:solidFill>
                  <a:srgbClr val="FF0000"/>
                </a:solidFill>
                <a:latin typeface="UTM Sharnay" panose="02040603050506020204" pitchFamily="18" charset="0"/>
                <a:cs typeface="Arial" panose="020B0604020202020204" pitchFamily="34" charset="0"/>
              </a:rPr>
              <a:t>: 65 x (101 –1)</a:t>
            </a:r>
          </a:p>
        </p:txBody>
      </p:sp>
      <p:pic>
        <p:nvPicPr>
          <p:cNvPr id="4" name="Picture 3"/>
          <p:cNvPicPr>
            <a:picLocks noChangeAspect="1"/>
          </p:cNvPicPr>
          <p:nvPr/>
        </p:nvPicPr>
        <p:blipFill>
          <a:blip r:embed="rId12"/>
          <a:stretch>
            <a:fillRect/>
          </a:stretch>
        </p:blipFill>
        <p:spPr>
          <a:xfrm>
            <a:off x="9130998" y="112601"/>
            <a:ext cx="2914141" cy="1146147"/>
          </a:xfrm>
          <a:prstGeom prst="rect">
            <a:avLst/>
          </a:prstGeom>
        </p:spPr>
      </p:pic>
      <p:pic>
        <p:nvPicPr>
          <p:cNvPr id="46" name="Picture 45"/>
          <p:cNvPicPr>
            <a:picLocks noChangeAspect="1"/>
          </p:cNvPicPr>
          <p:nvPr/>
        </p:nvPicPr>
        <p:blipFill>
          <a:blip r:embed="rId13"/>
          <a:stretch>
            <a:fillRect/>
          </a:stretch>
        </p:blipFill>
        <p:spPr>
          <a:xfrm>
            <a:off x="8569981" y="373174"/>
            <a:ext cx="2700762" cy="2200847"/>
          </a:xfrm>
          <a:prstGeom prst="rect">
            <a:avLst/>
          </a:prstGeom>
        </p:spPr>
      </p:pic>
      <p:pic>
        <p:nvPicPr>
          <p:cNvPr id="49" name="object 3"/>
          <p:cNvPicPr/>
          <p:nvPr/>
        </p:nvPicPr>
        <p:blipFill>
          <a:blip r:embed="rId14" cstate="print"/>
          <a:stretch>
            <a:fillRect/>
          </a:stretch>
        </p:blipFill>
        <p:spPr>
          <a:xfrm>
            <a:off x="663605" y="3526467"/>
            <a:ext cx="1954951" cy="2063596"/>
          </a:xfrm>
          <a:prstGeom prst="rect">
            <a:avLst/>
          </a:prstGeom>
        </p:spPr>
      </p:pic>
    </p:spTree>
    <p:extLst>
      <p:ext uri="{BB962C8B-B14F-4D97-AF65-F5344CB8AC3E}">
        <p14:creationId xmlns:p14="http://schemas.microsoft.com/office/powerpoint/2010/main" val="2305966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ircle(in)">
                                      <p:cBhvr>
                                        <p:cTn id="10" dur="2000"/>
                                        <p:tgtEl>
                                          <p:spTgt spid="43"/>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ircle(in)">
                                      <p:cBhvr>
                                        <p:cTn id="19" dur="2000"/>
                                        <p:tgtEl>
                                          <p:spTgt spid="31"/>
                                        </p:tgtEl>
                                      </p:cBhvr>
                                    </p:animEffect>
                                  </p:childTnLst>
                                </p:cTn>
                              </p:par>
                              <p:par>
                                <p:cTn id="20" presetID="6"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par>
                                <p:cTn id="23" presetID="6" presetClass="entr" presetSubtype="16"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circle(in)">
                                      <p:cBhvr>
                                        <p:cTn id="25" dur="2000"/>
                                        <p:tgtEl>
                                          <p:spTgt spid="33"/>
                                        </p:tgtEl>
                                      </p:cBhvr>
                                    </p:animEffect>
                                  </p:childTnLst>
                                </p:cTn>
                              </p:par>
                              <p:par>
                                <p:cTn id="26" presetID="6"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6"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ircle(in)">
                                      <p:cBhvr>
                                        <p:cTn id="31" dur="2000"/>
                                        <p:tgtEl>
                                          <p:spTgt spid="3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nodeType="afterGroup">
                            <p:stCondLst>
                              <p:cond delay="500"/>
                            </p:stCondLst>
                            <p:childTnLst>
                              <p:par>
                                <p:cTn id="38" presetID="3" presetClass="entr" presetSubtype="5"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ding.wav"/>
                                        </p:tgtEl>
                                      </p:cMediaNode>
                                    </p:audio>
                                  </p:subTnLst>
                                </p:cTn>
                              </p:par>
                            </p:childTnLst>
                          </p:cTn>
                        </p:par>
                        <p:par>
                          <p:cTn id="40" fill="hold" nodeType="afterGroup">
                            <p:stCondLst>
                              <p:cond delay="500"/>
                            </p:stCondLst>
                            <p:childTnLst>
                              <p:par>
                                <p:cTn id="41" presetID="10" presetClass="exit" presetSubtype="0" fill="hold" nodeType="afterEffect">
                                  <p:stCondLst>
                                    <p:cond delay="500"/>
                                  </p:stCondLst>
                                  <p:childTnLst>
                                    <p:animEffect transition="out" filter="fade">
                                      <p:cBhvr>
                                        <p:cTn id="42" dur="1000"/>
                                        <p:tgtEl>
                                          <p:spTgt spid="38"/>
                                        </p:tgtEl>
                                      </p:cBhvr>
                                    </p:animEffect>
                                    <p:set>
                                      <p:cBhvr>
                                        <p:cTn id="43" dur="1" fill="hold">
                                          <p:stCondLst>
                                            <p:cond delay="999"/>
                                          </p:stCondLst>
                                        </p:cTn>
                                        <p:tgtEl>
                                          <p:spTgt spid="38"/>
                                        </p:tgtEl>
                                        <p:attrNameLst>
                                          <p:attrName>style.visibility</p:attrName>
                                        </p:attrNameLst>
                                      </p:cBhvr>
                                      <p:to>
                                        <p:strVal val="hidden"/>
                                      </p:to>
                                    </p:set>
                                  </p:childTnLst>
                                </p:cTn>
                              </p:par>
                            </p:childTnLst>
                          </p:cTn>
                        </p:par>
                        <p:par>
                          <p:cTn id="44" fill="hold" nodeType="afterGroup">
                            <p:stCondLst>
                              <p:cond delay="2000"/>
                            </p:stCondLst>
                            <p:childTnLst>
                              <p:par>
                                <p:cTn id="45" presetID="3" presetClass="entr" presetSubtype="5"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ding.wav"/>
                                        </p:tgtEl>
                                      </p:cMediaNode>
                                    </p:audio>
                                  </p:subTnLst>
                                </p:cTn>
                              </p:par>
                            </p:childTnLst>
                          </p:cTn>
                        </p:par>
                        <p:par>
                          <p:cTn id="47" fill="hold" nodeType="afterGroup">
                            <p:stCondLst>
                              <p:cond delay="2000"/>
                            </p:stCondLst>
                            <p:childTnLst>
                              <p:par>
                                <p:cTn id="48" presetID="10" presetClass="exit" presetSubtype="0" fill="hold" nodeType="afterEffect">
                                  <p:stCondLst>
                                    <p:cond delay="500"/>
                                  </p:stCondLst>
                                  <p:childTnLst>
                                    <p:animEffect transition="out" filter="fade">
                                      <p:cBhvr>
                                        <p:cTn id="49" dur="1000"/>
                                        <p:tgtEl>
                                          <p:spTgt spid="39"/>
                                        </p:tgtEl>
                                      </p:cBhvr>
                                    </p:animEffect>
                                    <p:set>
                                      <p:cBhvr>
                                        <p:cTn id="50" dur="1" fill="hold">
                                          <p:stCondLst>
                                            <p:cond delay="999"/>
                                          </p:stCondLst>
                                        </p:cTn>
                                        <p:tgtEl>
                                          <p:spTgt spid="39"/>
                                        </p:tgtEl>
                                        <p:attrNameLst>
                                          <p:attrName>style.visibility</p:attrName>
                                        </p:attrNameLst>
                                      </p:cBhvr>
                                      <p:to>
                                        <p:strVal val="hidden"/>
                                      </p:to>
                                    </p:set>
                                  </p:childTnLst>
                                </p:cTn>
                              </p:par>
                            </p:childTnLst>
                          </p:cTn>
                        </p:par>
                        <p:par>
                          <p:cTn id="51" fill="hold" nodeType="afterGroup">
                            <p:stCondLst>
                              <p:cond delay="3500"/>
                            </p:stCondLst>
                            <p:childTnLst>
                              <p:par>
                                <p:cTn id="52" presetID="3" presetClass="entr" presetSubtype="5"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ding.wav"/>
                                        </p:tgtEl>
                                      </p:cMediaNode>
                                    </p:audio>
                                  </p:subTnLst>
                                </p:cTn>
                              </p:par>
                            </p:childTnLst>
                          </p:cTn>
                        </p:par>
                        <p:par>
                          <p:cTn id="54" fill="hold" nodeType="afterGroup">
                            <p:stCondLst>
                              <p:cond delay="3500"/>
                            </p:stCondLst>
                            <p:childTnLst>
                              <p:par>
                                <p:cTn id="55" presetID="10" presetClass="exit" presetSubtype="0" fill="hold" nodeType="afterEffect">
                                  <p:stCondLst>
                                    <p:cond delay="500"/>
                                  </p:stCondLst>
                                  <p:childTnLst>
                                    <p:animEffect transition="out" filter="fade">
                                      <p:cBhvr>
                                        <p:cTn id="56" dur="1000"/>
                                        <p:tgtEl>
                                          <p:spTgt spid="40"/>
                                        </p:tgtEl>
                                      </p:cBhvr>
                                    </p:animEffect>
                                    <p:set>
                                      <p:cBhvr>
                                        <p:cTn id="57" dur="1" fill="hold">
                                          <p:stCondLst>
                                            <p:cond delay="999"/>
                                          </p:stCondLst>
                                        </p:cTn>
                                        <p:tgtEl>
                                          <p:spTgt spid="40"/>
                                        </p:tgtEl>
                                        <p:attrNameLst>
                                          <p:attrName>style.visibility</p:attrName>
                                        </p:attrNameLst>
                                      </p:cBhvr>
                                      <p:to>
                                        <p:strVal val="hidden"/>
                                      </p:to>
                                    </p:set>
                                  </p:childTnLst>
                                </p:cTn>
                              </p:par>
                            </p:childTnLst>
                          </p:cTn>
                        </p:par>
                        <p:par>
                          <p:cTn id="58" fill="hold" nodeType="afterGroup">
                            <p:stCondLst>
                              <p:cond delay="5000"/>
                            </p:stCondLst>
                            <p:childTnLst>
                              <p:par>
                                <p:cTn id="59" presetID="3" presetClass="entr" presetSubtype="5"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ding.wav"/>
                                        </p:tgtEl>
                                      </p:cMediaNode>
                                    </p:audio>
                                  </p:subTnLst>
                                </p:cTn>
                              </p:par>
                            </p:childTnLst>
                          </p:cTn>
                        </p:par>
                        <p:par>
                          <p:cTn id="61" fill="hold" nodeType="afterGroup">
                            <p:stCondLst>
                              <p:cond delay="5000"/>
                            </p:stCondLst>
                            <p:childTnLst>
                              <p:par>
                                <p:cTn id="62" presetID="10" presetClass="exit" presetSubtype="0" fill="hold" nodeType="afterEffect">
                                  <p:stCondLst>
                                    <p:cond delay="500"/>
                                  </p:stCondLst>
                                  <p:childTnLst>
                                    <p:animEffect transition="out" filter="fade">
                                      <p:cBhvr>
                                        <p:cTn id="63" dur="1000"/>
                                        <p:tgtEl>
                                          <p:spTgt spid="41"/>
                                        </p:tgtEl>
                                      </p:cBhvr>
                                    </p:animEffect>
                                    <p:set>
                                      <p:cBhvr>
                                        <p:cTn id="64" dur="1" fill="hold">
                                          <p:stCondLst>
                                            <p:cond delay="999"/>
                                          </p:stCondLst>
                                        </p:cTn>
                                        <p:tgtEl>
                                          <p:spTgt spid="41"/>
                                        </p:tgtEl>
                                        <p:attrNameLst>
                                          <p:attrName>style.visibility</p:attrName>
                                        </p:attrNameLst>
                                      </p:cBhvr>
                                      <p:to>
                                        <p:strVal val="hidden"/>
                                      </p:to>
                                    </p:set>
                                  </p:childTnLst>
                                </p:cTn>
                              </p:par>
                            </p:childTnLst>
                          </p:cTn>
                        </p:par>
                        <p:par>
                          <p:cTn id="65" fill="hold" nodeType="afterGroup">
                            <p:stCondLst>
                              <p:cond delay="6500"/>
                            </p:stCondLst>
                            <p:childTnLst>
                              <p:par>
                                <p:cTn id="66" presetID="3" presetClass="entr" presetSubtype="5"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ding.wav"/>
                                        </p:tgtEl>
                                      </p:cMediaNode>
                                    </p:audio>
                                  </p:subTnLst>
                                </p:cTn>
                              </p:par>
                            </p:childTnLst>
                          </p:cTn>
                        </p:par>
                        <p:par>
                          <p:cTn id="68" fill="hold" nodeType="afterGroup">
                            <p:stCondLst>
                              <p:cond delay="6500"/>
                            </p:stCondLst>
                            <p:childTnLst>
                              <p:par>
                                <p:cTn id="69" presetID="10" presetClass="exit" presetSubtype="0" fill="hold" nodeType="afterEffect">
                                  <p:stCondLst>
                                    <p:cond delay="500"/>
                                  </p:stCondLst>
                                  <p:childTnLst>
                                    <p:animEffect transition="out" filter="fade">
                                      <p:cBhvr>
                                        <p:cTn id="70" dur="1000"/>
                                        <p:tgtEl>
                                          <p:spTgt spid="42"/>
                                        </p:tgtEl>
                                      </p:cBhvr>
                                    </p:animEffect>
                                    <p:set>
                                      <p:cBhvr>
                                        <p:cTn id="71" dur="1" fill="hold">
                                          <p:stCondLst>
                                            <p:cond delay="999"/>
                                          </p:stCondLst>
                                        </p:cTn>
                                        <p:tgtEl>
                                          <p:spTgt spid="42"/>
                                        </p:tgtEl>
                                        <p:attrNameLst>
                                          <p:attrName>style.visibility</p:attrName>
                                        </p:attrNameLst>
                                      </p:cBhvr>
                                      <p:to>
                                        <p:strVal val="hidden"/>
                                      </p:to>
                                    </p:set>
                                  </p:childTnLst>
                                </p:cTn>
                              </p:par>
                            </p:childTnLst>
                          </p:cTn>
                        </p:par>
                        <p:par>
                          <p:cTn id="72" fill="hold" nodeType="afterGroup">
                            <p:stCondLst>
                              <p:cond delay="8000"/>
                            </p:stCondLst>
                            <p:childTnLst>
                              <p:par>
                                <p:cTn id="73" presetID="4" presetClass="entr" presetSubtype="32" fill="hold"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box(out)">
                                      <p:cBhvr>
                                        <p:cTn id="75" dur="500"/>
                                        <p:tgtEl>
                                          <p:spTgt spid="37"/>
                                        </p:tgtEl>
                                      </p:cBhvr>
                                    </p:animEffect>
                                  </p:childTnLst>
                                  <p:subTnLst>
                                    <p:audio>
                                      <p:cMediaNode>
                                        <p:cTn display="0" masterRel="sameClick">
                                          <p:stCondLst>
                                            <p:cond evt="begin" delay="0">
                                              <p:tn val="73"/>
                                            </p:cond>
                                          </p:stCondLst>
                                          <p:endCondLst>
                                            <p:cond evt="onStopAudio" delay="0">
                                              <p:tgtEl>
                                                <p:sldTgt/>
                                              </p:tgtEl>
                                            </p:cond>
                                          </p:endCondLst>
                                        </p:cTn>
                                        <p:tgtEl>
                                          <p:sndTgt r:embed="rId5" name="BELL.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xit" presetSubtype="4" fill="hold" nodeType="clickEffect">
                                  <p:stCondLst>
                                    <p:cond delay="0"/>
                                  </p:stCondLst>
                                  <p:childTnLst>
                                    <p:anim calcmode="lin" valueType="num">
                                      <p:cBhvr additive="base">
                                        <p:cTn id="79" dur="500"/>
                                        <p:tgtEl>
                                          <p:spTgt spid="13"/>
                                        </p:tgtEl>
                                        <p:attrNameLst>
                                          <p:attrName>ppt_x</p:attrName>
                                        </p:attrNameLst>
                                      </p:cBhvr>
                                      <p:tavLst>
                                        <p:tav tm="0">
                                          <p:val>
                                            <p:strVal val="ppt_x"/>
                                          </p:val>
                                        </p:tav>
                                        <p:tav tm="100000">
                                          <p:val>
                                            <p:strVal val="ppt_x"/>
                                          </p:val>
                                        </p:tav>
                                      </p:tavLst>
                                    </p:anim>
                                    <p:anim calcmode="lin" valueType="num">
                                      <p:cBhvr additive="base">
                                        <p:cTn id="80" dur="500"/>
                                        <p:tgtEl>
                                          <p:spTgt spid="13"/>
                                        </p:tgtEl>
                                        <p:attrNameLst>
                                          <p:attrName>ppt_y</p:attrName>
                                        </p:attrNameLst>
                                      </p:cBhvr>
                                      <p:tavLst>
                                        <p:tav tm="0">
                                          <p:val>
                                            <p:strVal val="ppt_y"/>
                                          </p:val>
                                        </p:tav>
                                        <p:tav tm="100000">
                                          <p:val>
                                            <p:strVal val="1+ppt_h/2"/>
                                          </p:val>
                                        </p:tav>
                                      </p:tavLst>
                                    </p:anim>
                                    <p:set>
                                      <p:cBhvr>
                                        <p:cTn id="81"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6" name="applause.wav"/>
                                        </p:tgtEl>
                                      </p:cMediaNode>
                                    </p:audio>
                                  </p:subTnLst>
                                </p:cTn>
                              </p:par>
                              <p:par>
                                <p:cTn id="82" presetID="2" presetClass="exit" presetSubtype="4" fill="hold" nodeType="withEffect">
                                  <p:stCondLst>
                                    <p:cond delay="0"/>
                                  </p:stCondLst>
                                  <p:childTnLst>
                                    <p:anim calcmode="lin" valueType="num">
                                      <p:cBhvr additive="base">
                                        <p:cTn id="83" dur="500"/>
                                        <p:tgtEl>
                                          <p:spTgt spid="34"/>
                                        </p:tgtEl>
                                        <p:attrNameLst>
                                          <p:attrName>ppt_x</p:attrName>
                                        </p:attrNameLst>
                                      </p:cBhvr>
                                      <p:tavLst>
                                        <p:tav tm="0">
                                          <p:val>
                                            <p:strVal val="ppt_x"/>
                                          </p:val>
                                        </p:tav>
                                        <p:tav tm="100000">
                                          <p:val>
                                            <p:strVal val="ppt_x"/>
                                          </p:val>
                                        </p:tav>
                                      </p:tavLst>
                                    </p:anim>
                                    <p:anim calcmode="lin" valueType="num">
                                      <p:cBhvr additive="base">
                                        <p:cTn id="84" dur="500"/>
                                        <p:tgtEl>
                                          <p:spTgt spid="34"/>
                                        </p:tgtEl>
                                        <p:attrNameLst>
                                          <p:attrName>ppt_y</p:attrName>
                                        </p:attrNameLst>
                                      </p:cBhvr>
                                      <p:tavLst>
                                        <p:tav tm="0">
                                          <p:val>
                                            <p:strVal val="ppt_y"/>
                                          </p:val>
                                        </p:tav>
                                        <p:tav tm="100000">
                                          <p:val>
                                            <p:strVal val="1+ppt_h/2"/>
                                          </p:val>
                                        </p:tav>
                                      </p:tavLst>
                                    </p:anim>
                                    <p:set>
                                      <p:cBhvr>
                                        <p:cTn id="8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6" name="applause.wav"/>
                                        </p:tgtEl>
                                      </p:cMediaNode>
                                    </p:audio>
                                  </p:subTnLst>
                                </p:cTn>
                              </p:par>
                              <p:par>
                                <p:cTn id="86" presetID="2" presetClass="exit" presetSubtype="4" fill="hold" nodeType="withEffect">
                                  <p:stCondLst>
                                    <p:cond delay="0"/>
                                  </p:stCondLst>
                                  <p:childTnLst>
                                    <p:anim calcmode="lin" valueType="num">
                                      <p:cBhvr additive="base">
                                        <p:cTn id="87" dur="500"/>
                                        <p:tgtEl>
                                          <p:spTgt spid="35"/>
                                        </p:tgtEl>
                                        <p:attrNameLst>
                                          <p:attrName>ppt_x</p:attrName>
                                        </p:attrNameLst>
                                      </p:cBhvr>
                                      <p:tavLst>
                                        <p:tav tm="0">
                                          <p:val>
                                            <p:strVal val="ppt_x"/>
                                          </p:val>
                                        </p:tav>
                                        <p:tav tm="100000">
                                          <p:val>
                                            <p:strVal val="ppt_x"/>
                                          </p:val>
                                        </p:tav>
                                      </p:tavLst>
                                    </p:anim>
                                    <p:anim calcmode="lin" valueType="num">
                                      <p:cBhvr additive="base">
                                        <p:cTn id="88" dur="500"/>
                                        <p:tgtEl>
                                          <p:spTgt spid="35"/>
                                        </p:tgtEl>
                                        <p:attrNameLst>
                                          <p:attrName>ppt_y</p:attrName>
                                        </p:attrNameLst>
                                      </p:cBhvr>
                                      <p:tavLst>
                                        <p:tav tm="0">
                                          <p:val>
                                            <p:strVal val="ppt_y"/>
                                          </p:val>
                                        </p:tav>
                                        <p:tav tm="100000">
                                          <p:val>
                                            <p:strVal val="1+ppt_h/2"/>
                                          </p:val>
                                        </p:tav>
                                      </p:tavLst>
                                    </p:anim>
                                    <p:set>
                                      <p:cBhvr>
                                        <p:cTn id="89"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31"/>
                </p:tgtEl>
              </p:cMediaNode>
            </p:audio>
            <p:audio>
              <p:cMediaNode vol="80000">
                <p:cTn id="91" fill="hold" display="0">
                  <p:stCondLst>
                    <p:cond delay="indefinite"/>
                  </p:stCondLst>
                  <p:endCondLst>
                    <p:cond evt="onStopAudio" delay="0">
                      <p:tgtEl>
                        <p:sldTgt/>
                      </p:tgtEl>
                    </p:cond>
                  </p:endCondLst>
                </p:cTn>
                <p:tgtEl>
                  <p:spTgt spid="32"/>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3" name="object 22"/>
          <p:cNvGrpSpPr/>
          <p:nvPr/>
        </p:nvGrpSpPr>
        <p:grpSpPr>
          <a:xfrm>
            <a:off x="-42124" y="100582"/>
            <a:ext cx="5098400" cy="9571476"/>
            <a:chOff x="0" y="0"/>
            <a:chExt cx="4705985" cy="10287000"/>
          </a:xfrm>
        </p:grpSpPr>
        <p:sp>
          <p:nvSpPr>
            <p:cNvPr id="24" name="object 23"/>
            <p:cNvSpPr/>
            <p:nvPr/>
          </p:nvSpPr>
          <p:spPr>
            <a:xfrm>
              <a:off x="0" y="10142752"/>
              <a:ext cx="4705985" cy="144780"/>
            </a:xfrm>
            <a:custGeom>
              <a:avLst/>
              <a:gdLst/>
              <a:ahLst/>
              <a:cxnLst/>
              <a:rect l="l" t="t" r="r" b="b"/>
              <a:pathLst>
                <a:path w="4705985" h="144779">
                  <a:moveTo>
                    <a:pt x="0" y="144245"/>
                  </a:moveTo>
                  <a:lnTo>
                    <a:pt x="0" y="0"/>
                  </a:lnTo>
                  <a:lnTo>
                    <a:pt x="4705905" y="0"/>
                  </a:lnTo>
                  <a:lnTo>
                    <a:pt x="4705905" y="144245"/>
                  </a:lnTo>
                  <a:lnTo>
                    <a:pt x="0" y="144245"/>
                  </a:lnTo>
                  <a:close/>
                </a:path>
              </a:pathLst>
            </a:custGeom>
            <a:solidFill>
              <a:srgbClr val="F6CD28">
                <a:alpha val="49798"/>
              </a:srgbClr>
            </a:solidFill>
          </p:spPr>
          <p:txBody>
            <a:bodyPr wrap="square" lIns="0" tIns="0" rIns="0" bIns="0" rtlCol="0"/>
            <a:lstStyle/>
            <a:p>
              <a:endParaRPr/>
            </a:p>
          </p:txBody>
        </p:sp>
        <p:sp>
          <p:nvSpPr>
            <p:cNvPr id="25" name="object 24"/>
            <p:cNvSpPr/>
            <p:nvPr/>
          </p:nvSpPr>
          <p:spPr>
            <a:xfrm>
              <a:off x="32092" y="0"/>
              <a:ext cx="4476750" cy="10287000"/>
            </a:xfrm>
            <a:custGeom>
              <a:avLst/>
              <a:gdLst/>
              <a:ahLst/>
              <a:cxnLst/>
              <a:rect l="l" t="t" r="r" b="b"/>
              <a:pathLst>
                <a:path w="4476750" h="10287000">
                  <a:moveTo>
                    <a:pt x="263309" y="0"/>
                  </a:moveTo>
                  <a:lnTo>
                    <a:pt x="0" y="0"/>
                  </a:lnTo>
                  <a:lnTo>
                    <a:pt x="0" y="10287000"/>
                  </a:lnTo>
                  <a:lnTo>
                    <a:pt x="263309" y="10287000"/>
                  </a:lnTo>
                  <a:lnTo>
                    <a:pt x="263309" y="0"/>
                  </a:lnTo>
                  <a:close/>
                </a:path>
                <a:path w="4476750" h="10287000">
                  <a:moveTo>
                    <a:pt x="789940" y="0"/>
                  </a:moveTo>
                  <a:lnTo>
                    <a:pt x="526618" y="0"/>
                  </a:lnTo>
                  <a:lnTo>
                    <a:pt x="526618" y="10287000"/>
                  </a:lnTo>
                  <a:lnTo>
                    <a:pt x="789940" y="10287000"/>
                  </a:lnTo>
                  <a:lnTo>
                    <a:pt x="789940" y="0"/>
                  </a:lnTo>
                  <a:close/>
                </a:path>
                <a:path w="4476750" h="10287000">
                  <a:moveTo>
                    <a:pt x="1316558" y="0"/>
                  </a:moveTo>
                  <a:lnTo>
                    <a:pt x="1053249" y="0"/>
                  </a:lnTo>
                  <a:lnTo>
                    <a:pt x="1053249" y="10287000"/>
                  </a:lnTo>
                  <a:lnTo>
                    <a:pt x="1316558" y="10287000"/>
                  </a:lnTo>
                  <a:lnTo>
                    <a:pt x="1316558" y="0"/>
                  </a:lnTo>
                  <a:close/>
                </a:path>
                <a:path w="4476750" h="10287000">
                  <a:moveTo>
                    <a:pt x="1843189" y="0"/>
                  </a:moveTo>
                  <a:lnTo>
                    <a:pt x="1579880" y="0"/>
                  </a:lnTo>
                  <a:lnTo>
                    <a:pt x="1579880" y="10287000"/>
                  </a:lnTo>
                  <a:lnTo>
                    <a:pt x="1843189" y="10287000"/>
                  </a:lnTo>
                  <a:lnTo>
                    <a:pt x="1843189" y="0"/>
                  </a:lnTo>
                  <a:close/>
                </a:path>
                <a:path w="4476750" h="10287000">
                  <a:moveTo>
                    <a:pt x="2369820" y="0"/>
                  </a:moveTo>
                  <a:lnTo>
                    <a:pt x="2106498" y="0"/>
                  </a:lnTo>
                  <a:lnTo>
                    <a:pt x="2106498" y="10287000"/>
                  </a:lnTo>
                  <a:lnTo>
                    <a:pt x="2369820" y="10287000"/>
                  </a:lnTo>
                  <a:lnTo>
                    <a:pt x="2369820" y="0"/>
                  </a:lnTo>
                  <a:close/>
                </a:path>
                <a:path w="4476750" h="10287000">
                  <a:moveTo>
                    <a:pt x="2896438" y="0"/>
                  </a:moveTo>
                  <a:lnTo>
                    <a:pt x="2633129" y="0"/>
                  </a:lnTo>
                  <a:lnTo>
                    <a:pt x="2633129" y="10287000"/>
                  </a:lnTo>
                  <a:lnTo>
                    <a:pt x="2896438" y="10287000"/>
                  </a:lnTo>
                  <a:lnTo>
                    <a:pt x="2896438" y="0"/>
                  </a:lnTo>
                  <a:close/>
                </a:path>
                <a:path w="4476750" h="10287000">
                  <a:moveTo>
                    <a:pt x="3423069" y="0"/>
                  </a:moveTo>
                  <a:lnTo>
                    <a:pt x="3159760" y="0"/>
                  </a:lnTo>
                  <a:lnTo>
                    <a:pt x="3159760" y="10287000"/>
                  </a:lnTo>
                  <a:lnTo>
                    <a:pt x="3423069" y="10287000"/>
                  </a:lnTo>
                  <a:lnTo>
                    <a:pt x="3423069" y="0"/>
                  </a:lnTo>
                  <a:close/>
                </a:path>
                <a:path w="4476750" h="10287000">
                  <a:moveTo>
                    <a:pt x="3949700" y="0"/>
                  </a:moveTo>
                  <a:lnTo>
                    <a:pt x="3686378" y="0"/>
                  </a:lnTo>
                  <a:lnTo>
                    <a:pt x="3686378" y="10287000"/>
                  </a:lnTo>
                  <a:lnTo>
                    <a:pt x="3949700" y="10287000"/>
                  </a:lnTo>
                  <a:lnTo>
                    <a:pt x="3949700" y="0"/>
                  </a:lnTo>
                  <a:close/>
                </a:path>
                <a:path w="4476750" h="10287000">
                  <a:moveTo>
                    <a:pt x="4476318" y="0"/>
                  </a:moveTo>
                  <a:lnTo>
                    <a:pt x="4213009" y="0"/>
                  </a:lnTo>
                  <a:lnTo>
                    <a:pt x="4213009" y="10287000"/>
                  </a:lnTo>
                  <a:lnTo>
                    <a:pt x="4476318" y="10287000"/>
                  </a:lnTo>
                  <a:lnTo>
                    <a:pt x="4476318" y="0"/>
                  </a:lnTo>
                  <a:close/>
                </a:path>
              </a:pathLst>
            </a:custGeom>
            <a:solidFill>
              <a:srgbClr val="F6CD28">
                <a:alpha val="29798"/>
              </a:srgbClr>
            </a:solidFill>
          </p:spPr>
          <p:txBody>
            <a:bodyPr wrap="square" lIns="0" tIns="0" rIns="0" bIns="0" rtlCol="0"/>
            <a:lstStyle/>
            <a:p>
              <a:endParaRPr/>
            </a:p>
          </p:txBody>
        </p:sp>
        <p:pic>
          <p:nvPicPr>
            <p:cNvPr id="26" name="object 25"/>
            <p:cNvPicPr/>
            <p:nvPr/>
          </p:nvPicPr>
          <p:blipFill>
            <a:blip r:embed="rId7" cstate="print"/>
            <a:stretch>
              <a:fillRect/>
            </a:stretch>
          </p:blipFill>
          <p:spPr>
            <a:xfrm>
              <a:off x="1266671" y="5675990"/>
              <a:ext cx="1586063" cy="1678008"/>
            </a:xfrm>
            <a:prstGeom prst="rect">
              <a:avLst/>
            </a:prstGeom>
          </p:spPr>
        </p:pic>
      </p:grpSp>
      <p:pic>
        <p:nvPicPr>
          <p:cNvPr id="45" name="图片 12" descr="图片包含 玩偶, 玩具, 室内, 天空&#10;&#10;已生成极高可信度的说明">
            <a:extLst>
              <a:ext uri="{FF2B5EF4-FFF2-40B4-BE49-F238E27FC236}">
                <a16:creationId xmlns:a16="http://schemas.microsoft.com/office/drawing/2014/main" id="{50B367B6-A700-4BF0-AEE1-998AC79D8AA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949815">
            <a:off x="2792930" y="-383683"/>
            <a:ext cx="3077413" cy="2692424"/>
          </a:xfrm>
          <a:prstGeom prst="rect">
            <a:avLst/>
          </a:prstGeom>
        </p:spPr>
      </p:pic>
      <p:sp>
        <p:nvSpPr>
          <p:cNvPr id="13" name="AutoShape 5"/>
          <p:cNvSpPr>
            <a:spLocks noChangeArrowheads="1"/>
          </p:cNvSpPr>
          <p:nvPr/>
        </p:nvSpPr>
        <p:spPr bwMode="auto">
          <a:xfrm>
            <a:off x="3260946" y="4156781"/>
            <a:ext cx="2064544" cy="792162"/>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A. </a:t>
            </a:r>
            <a:r>
              <a:rPr lang="en-US" sz="4000" i="1" dirty="0">
                <a:solidFill>
                  <a:prstClr val="white"/>
                </a:solidFill>
                <a:latin typeface="UTM Nokia Standard" panose="02040603050506020204" pitchFamily="18" charset="0"/>
                <a:cs typeface="Arial" panose="020B0604020202020204" pitchFamily="34" charset="0"/>
              </a:rPr>
              <a:t>130</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sp>
        <p:nvSpPr>
          <p:cNvPr id="14" name="AutoShape 6"/>
          <p:cNvSpPr>
            <a:spLocks noChangeArrowheads="1"/>
          </p:cNvSpPr>
          <p:nvPr/>
        </p:nvSpPr>
        <p:spPr bwMode="auto">
          <a:xfrm>
            <a:off x="6961667" y="4112379"/>
            <a:ext cx="2159794" cy="858837"/>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B. </a:t>
            </a:r>
            <a:r>
              <a:rPr lang="en-US" sz="4000" i="1" dirty="0">
                <a:solidFill>
                  <a:prstClr val="white"/>
                </a:solidFill>
                <a:latin typeface="UTM Nokia Standard" panose="02040603050506020204" pitchFamily="18" charset="0"/>
                <a:cs typeface="Arial" panose="020B0604020202020204" pitchFamily="34" charset="0"/>
              </a:rPr>
              <a:t>1300</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pic>
        <p:nvPicPr>
          <p:cNvPr id="31" name="Tieng-tinh-tinh-www_nhacchuongvui_com.mp3">
            <a:hlinkClick r:id="" action="ppaction://media"/>
          </p:cNvPr>
          <p:cNvPicPr>
            <a:picLocks noRot="1" noChangeAspect="1"/>
          </p:cNvPicPr>
          <p:nvPr>
            <a:audioFile r:link="rId1"/>
          </p:nvPr>
        </p:nvPicPr>
        <p:blipFill>
          <a:blip r:embed="rId9">
            <a:extLst>
              <a:ext uri="{28A0092B-C50C-407E-A947-70E740481C1C}">
                <a14:useLocalDpi xmlns:a14="http://schemas.microsoft.com/office/drawing/2010/main" val="0"/>
              </a:ext>
            </a:extLst>
          </a:blip>
          <a:srcRect/>
          <a:stretch>
            <a:fillRect/>
          </a:stretch>
        </p:blipFill>
        <p:spPr bwMode="auto">
          <a:xfrm>
            <a:off x="12419013" y="61118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Tieng-tinh-tinh-www_nhacchuongvui_com.mp3">
            <a:hlinkClick r:id="" action="ppaction://media"/>
          </p:cNvPr>
          <p:cNvPicPr>
            <a:picLocks noRot="1" noChangeAspect="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12419013" y="8191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Connector 32"/>
          <p:cNvCxnSpPr/>
          <p:nvPr/>
        </p:nvCxnSpPr>
        <p:spPr>
          <a:xfrm>
            <a:off x="5181600" y="4114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AutoShape 6"/>
          <p:cNvSpPr>
            <a:spLocks noChangeArrowheads="1"/>
          </p:cNvSpPr>
          <p:nvPr/>
        </p:nvSpPr>
        <p:spPr bwMode="auto">
          <a:xfrm>
            <a:off x="7024751" y="5433573"/>
            <a:ext cx="21597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D. 1310</a:t>
            </a:r>
          </a:p>
        </p:txBody>
      </p:sp>
      <p:sp>
        <p:nvSpPr>
          <p:cNvPr id="35" name="AutoShape 6"/>
          <p:cNvSpPr>
            <a:spLocks noChangeArrowheads="1"/>
          </p:cNvSpPr>
          <p:nvPr/>
        </p:nvSpPr>
        <p:spPr bwMode="auto">
          <a:xfrm>
            <a:off x="3285823" y="5433572"/>
            <a:ext cx="21216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C. 3100</a:t>
            </a:r>
          </a:p>
        </p:txBody>
      </p:sp>
      <p:pic>
        <p:nvPicPr>
          <p:cNvPr id="36" name="Picture 18" descr="j02341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29" y="758175"/>
            <a:ext cx="1544763" cy="16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WordArt 19"/>
          <p:cNvSpPr>
            <a:spLocks noChangeArrowheads="1" noChangeShapeType="1" noTextEdit="1"/>
          </p:cNvSpPr>
          <p:nvPr/>
        </p:nvSpPr>
        <p:spPr bwMode="auto">
          <a:xfrm>
            <a:off x="431607" y="2336061"/>
            <a:ext cx="684213"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00</a:t>
            </a:r>
          </a:p>
        </p:txBody>
      </p:sp>
      <p:sp>
        <p:nvSpPr>
          <p:cNvPr id="38" name="WordArt 20"/>
          <p:cNvSpPr>
            <a:spLocks noChangeArrowheads="1" noChangeShapeType="1" noTextEdit="1"/>
          </p:cNvSpPr>
          <p:nvPr/>
        </p:nvSpPr>
        <p:spPr bwMode="auto">
          <a:xfrm>
            <a:off x="416510" y="2330118"/>
            <a:ext cx="682625"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05</a:t>
            </a:r>
          </a:p>
        </p:txBody>
      </p:sp>
      <p:sp>
        <p:nvSpPr>
          <p:cNvPr id="39" name="WordArt 21"/>
          <p:cNvSpPr>
            <a:spLocks noChangeArrowheads="1" noChangeShapeType="1" noTextEdit="1"/>
          </p:cNvSpPr>
          <p:nvPr/>
        </p:nvSpPr>
        <p:spPr bwMode="auto">
          <a:xfrm>
            <a:off x="400459" y="2316775"/>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04</a:t>
            </a:r>
          </a:p>
        </p:txBody>
      </p:sp>
      <p:sp>
        <p:nvSpPr>
          <p:cNvPr id="40" name="WordArt 22"/>
          <p:cNvSpPr>
            <a:spLocks noChangeArrowheads="1" noChangeShapeType="1" noTextEdit="1"/>
          </p:cNvSpPr>
          <p:nvPr/>
        </p:nvSpPr>
        <p:spPr bwMode="auto">
          <a:xfrm>
            <a:off x="375319" y="2389214"/>
            <a:ext cx="684212"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03</a:t>
            </a:r>
          </a:p>
        </p:txBody>
      </p:sp>
      <p:sp>
        <p:nvSpPr>
          <p:cNvPr id="41" name="WordArt 23"/>
          <p:cNvSpPr>
            <a:spLocks noChangeArrowheads="1" noChangeShapeType="1" noTextEdit="1"/>
          </p:cNvSpPr>
          <p:nvPr/>
        </p:nvSpPr>
        <p:spPr bwMode="auto">
          <a:xfrm>
            <a:off x="397818" y="2375872"/>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02</a:t>
            </a:r>
          </a:p>
        </p:txBody>
      </p:sp>
      <p:sp>
        <p:nvSpPr>
          <p:cNvPr id="42" name="WordArt 24"/>
          <p:cNvSpPr>
            <a:spLocks noChangeArrowheads="1" noChangeShapeType="1" noTextEdit="1"/>
          </p:cNvSpPr>
          <p:nvPr/>
        </p:nvSpPr>
        <p:spPr bwMode="auto">
          <a:xfrm>
            <a:off x="360855" y="2336061"/>
            <a:ext cx="684212"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01</a:t>
            </a:r>
          </a:p>
        </p:txBody>
      </p:sp>
      <p:pic>
        <p:nvPicPr>
          <p:cNvPr id="43" name="图片 3">
            <a:extLst>
              <a:ext uri="{FF2B5EF4-FFF2-40B4-BE49-F238E27FC236}">
                <a16:creationId xmlns:a16="http://schemas.microsoft.com/office/drawing/2014/main" id="{8167E989-995B-418D-911F-33D35542897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567272" y="-363533"/>
            <a:ext cx="7171122" cy="4772519"/>
          </a:xfrm>
          <a:prstGeom prst="rect">
            <a:avLst/>
          </a:prstGeom>
        </p:spPr>
      </p:pic>
      <p:sp>
        <p:nvSpPr>
          <p:cNvPr id="2" name="Rectangle 1"/>
          <p:cNvSpPr/>
          <p:nvPr/>
        </p:nvSpPr>
        <p:spPr>
          <a:xfrm>
            <a:off x="3393428" y="2052684"/>
            <a:ext cx="5984331" cy="1131079"/>
          </a:xfrm>
          <a:prstGeom prst="rect">
            <a:avLst/>
          </a:prstGeom>
        </p:spPr>
        <p:txBody>
          <a:bodyPr wrap="none">
            <a:spAutoFit/>
          </a:bodyPr>
          <a:lstStyle/>
          <a:p>
            <a:pPr lvl="0" algn="ctr" eaLnBrk="0" fontAlgn="base" hangingPunct="0">
              <a:lnSpc>
                <a:spcPct val="150000"/>
              </a:lnSpc>
              <a:spcBef>
                <a:spcPct val="0"/>
              </a:spcBef>
              <a:spcAft>
                <a:spcPct val="0"/>
              </a:spcAft>
              <a:defRPr/>
            </a:pPr>
            <a:r>
              <a:rPr kumimoji="0" lang="en-US" altLang="en-US" sz="4500" b="1" i="0" u="none" strike="noStrike" kern="1200" cap="none" spc="0" normalizeH="0" baseline="0" noProof="0" dirty="0" err="1">
                <a:ln>
                  <a:noFill/>
                </a:ln>
                <a:solidFill>
                  <a:srgbClr val="FF0000"/>
                </a:solidFill>
                <a:effectLst/>
                <a:uLnTx/>
                <a:uFillTx/>
                <a:latin typeface="UTM Sharnay" panose="02040603050506020204" pitchFamily="18" charset="0"/>
                <a:ea typeface="+mn-ea"/>
                <a:cs typeface="Arial" panose="020B0604020202020204" pitchFamily="34" charset="0"/>
              </a:rPr>
              <a:t>Tính</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a:t>
            </a:r>
            <a:r>
              <a:rPr lang="en-US" altLang="en-US" sz="4500" b="1" dirty="0">
                <a:solidFill>
                  <a:srgbClr val="FF0000"/>
                </a:solidFill>
                <a:latin typeface="UTM Sharnay" panose="02040603050506020204" pitchFamily="18" charset="0"/>
                <a:cs typeface="Arial" panose="020B0604020202020204" pitchFamily="34" charset="0"/>
              </a:rPr>
              <a:t>13 x ( 99 + 1) </a:t>
            </a:r>
            <a:endPar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endParaRPr>
          </a:p>
        </p:txBody>
      </p:sp>
      <p:pic>
        <p:nvPicPr>
          <p:cNvPr id="46" name="Picture 45"/>
          <p:cNvPicPr>
            <a:picLocks noChangeAspect="1"/>
          </p:cNvPicPr>
          <p:nvPr/>
        </p:nvPicPr>
        <p:blipFill>
          <a:blip r:embed="rId13"/>
          <a:stretch>
            <a:fillRect/>
          </a:stretch>
        </p:blipFill>
        <p:spPr>
          <a:xfrm>
            <a:off x="9491238" y="-363533"/>
            <a:ext cx="2700762" cy="2200847"/>
          </a:xfrm>
          <a:prstGeom prst="rect">
            <a:avLst/>
          </a:prstGeom>
        </p:spPr>
      </p:pic>
      <p:pic>
        <p:nvPicPr>
          <p:cNvPr id="27" name="Picture 26"/>
          <p:cNvPicPr>
            <a:picLocks noChangeAspect="1"/>
          </p:cNvPicPr>
          <p:nvPr/>
        </p:nvPicPr>
        <p:blipFill>
          <a:blip r:embed="rId14"/>
          <a:stretch>
            <a:fillRect/>
          </a:stretch>
        </p:blipFill>
        <p:spPr>
          <a:xfrm>
            <a:off x="9211803" y="819150"/>
            <a:ext cx="2914141" cy="1146147"/>
          </a:xfrm>
          <a:prstGeom prst="rect">
            <a:avLst/>
          </a:prstGeom>
        </p:spPr>
      </p:pic>
    </p:spTree>
    <p:extLst>
      <p:ext uri="{BB962C8B-B14F-4D97-AF65-F5344CB8AC3E}">
        <p14:creationId xmlns:p14="http://schemas.microsoft.com/office/powerpoint/2010/main" val="269311875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ircle(in)">
                                      <p:cBhvr>
                                        <p:cTn id="10" dur="2000"/>
                                        <p:tgtEl>
                                          <p:spTgt spid="43"/>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ircle(in)">
                                      <p:cBhvr>
                                        <p:cTn id="19" dur="2000"/>
                                        <p:tgtEl>
                                          <p:spTgt spid="31"/>
                                        </p:tgtEl>
                                      </p:cBhvr>
                                    </p:animEffect>
                                  </p:childTnLst>
                                </p:cTn>
                              </p:par>
                              <p:par>
                                <p:cTn id="20" presetID="6"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par>
                                <p:cTn id="23" presetID="6" presetClass="entr" presetSubtype="16"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circle(in)">
                                      <p:cBhvr>
                                        <p:cTn id="25" dur="2000"/>
                                        <p:tgtEl>
                                          <p:spTgt spid="33"/>
                                        </p:tgtEl>
                                      </p:cBhvr>
                                    </p:animEffect>
                                  </p:childTnLst>
                                </p:cTn>
                              </p:par>
                              <p:par>
                                <p:cTn id="26" presetID="6"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6"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ircle(in)">
                                      <p:cBhvr>
                                        <p:cTn id="31" dur="2000"/>
                                        <p:tgtEl>
                                          <p:spTgt spid="3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nodeType="afterGroup">
                            <p:stCondLst>
                              <p:cond delay="500"/>
                            </p:stCondLst>
                            <p:childTnLst>
                              <p:par>
                                <p:cTn id="38" presetID="3" presetClass="entr" presetSubtype="5"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ding.wav"/>
                                        </p:tgtEl>
                                      </p:cMediaNode>
                                    </p:audio>
                                  </p:subTnLst>
                                </p:cTn>
                              </p:par>
                            </p:childTnLst>
                          </p:cTn>
                        </p:par>
                        <p:par>
                          <p:cTn id="40" fill="hold" nodeType="afterGroup">
                            <p:stCondLst>
                              <p:cond delay="500"/>
                            </p:stCondLst>
                            <p:childTnLst>
                              <p:par>
                                <p:cTn id="41" presetID="10" presetClass="exit" presetSubtype="0" fill="hold" nodeType="afterEffect">
                                  <p:stCondLst>
                                    <p:cond delay="500"/>
                                  </p:stCondLst>
                                  <p:childTnLst>
                                    <p:animEffect transition="out" filter="fade">
                                      <p:cBhvr>
                                        <p:cTn id="42" dur="1000"/>
                                        <p:tgtEl>
                                          <p:spTgt spid="38"/>
                                        </p:tgtEl>
                                      </p:cBhvr>
                                    </p:animEffect>
                                    <p:set>
                                      <p:cBhvr>
                                        <p:cTn id="43" dur="1" fill="hold">
                                          <p:stCondLst>
                                            <p:cond delay="999"/>
                                          </p:stCondLst>
                                        </p:cTn>
                                        <p:tgtEl>
                                          <p:spTgt spid="38"/>
                                        </p:tgtEl>
                                        <p:attrNameLst>
                                          <p:attrName>style.visibility</p:attrName>
                                        </p:attrNameLst>
                                      </p:cBhvr>
                                      <p:to>
                                        <p:strVal val="hidden"/>
                                      </p:to>
                                    </p:set>
                                  </p:childTnLst>
                                </p:cTn>
                              </p:par>
                            </p:childTnLst>
                          </p:cTn>
                        </p:par>
                        <p:par>
                          <p:cTn id="44" fill="hold" nodeType="afterGroup">
                            <p:stCondLst>
                              <p:cond delay="2000"/>
                            </p:stCondLst>
                            <p:childTnLst>
                              <p:par>
                                <p:cTn id="45" presetID="3" presetClass="entr" presetSubtype="5"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ding.wav"/>
                                        </p:tgtEl>
                                      </p:cMediaNode>
                                    </p:audio>
                                  </p:subTnLst>
                                </p:cTn>
                              </p:par>
                            </p:childTnLst>
                          </p:cTn>
                        </p:par>
                        <p:par>
                          <p:cTn id="47" fill="hold" nodeType="afterGroup">
                            <p:stCondLst>
                              <p:cond delay="2000"/>
                            </p:stCondLst>
                            <p:childTnLst>
                              <p:par>
                                <p:cTn id="48" presetID="10" presetClass="exit" presetSubtype="0" fill="hold" nodeType="afterEffect">
                                  <p:stCondLst>
                                    <p:cond delay="500"/>
                                  </p:stCondLst>
                                  <p:childTnLst>
                                    <p:animEffect transition="out" filter="fade">
                                      <p:cBhvr>
                                        <p:cTn id="49" dur="1000"/>
                                        <p:tgtEl>
                                          <p:spTgt spid="39"/>
                                        </p:tgtEl>
                                      </p:cBhvr>
                                    </p:animEffect>
                                    <p:set>
                                      <p:cBhvr>
                                        <p:cTn id="50" dur="1" fill="hold">
                                          <p:stCondLst>
                                            <p:cond delay="999"/>
                                          </p:stCondLst>
                                        </p:cTn>
                                        <p:tgtEl>
                                          <p:spTgt spid="39"/>
                                        </p:tgtEl>
                                        <p:attrNameLst>
                                          <p:attrName>style.visibility</p:attrName>
                                        </p:attrNameLst>
                                      </p:cBhvr>
                                      <p:to>
                                        <p:strVal val="hidden"/>
                                      </p:to>
                                    </p:set>
                                  </p:childTnLst>
                                </p:cTn>
                              </p:par>
                            </p:childTnLst>
                          </p:cTn>
                        </p:par>
                        <p:par>
                          <p:cTn id="51" fill="hold" nodeType="afterGroup">
                            <p:stCondLst>
                              <p:cond delay="3500"/>
                            </p:stCondLst>
                            <p:childTnLst>
                              <p:par>
                                <p:cTn id="52" presetID="3" presetClass="entr" presetSubtype="5"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ding.wav"/>
                                        </p:tgtEl>
                                      </p:cMediaNode>
                                    </p:audio>
                                  </p:subTnLst>
                                </p:cTn>
                              </p:par>
                            </p:childTnLst>
                          </p:cTn>
                        </p:par>
                        <p:par>
                          <p:cTn id="54" fill="hold" nodeType="afterGroup">
                            <p:stCondLst>
                              <p:cond delay="3500"/>
                            </p:stCondLst>
                            <p:childTnLst>
                              <p:par>
                                <p:cTn id="55" presetID="10" presetClass="exit" presetSubtype="0" fill="hold" nodeType="afterEffect">
                                  <p:stCondLst>
                                    <p:cond delay="500"/>
                                  </p:stCondLst>
                                  <p:childTnLst>
                                    <p:animEffect transition="out" filter="fade">
                                      <p:cBhvr>
                                        <p:cTn id="56" dur="1000"/>
                                        <p:tgtEl>
                                          <p:spTgt spid="40"/>
                                        </p:tgtEl>
                                      </p:cBhvr>
                                    </p:animEffect>
                                    <p:set>
                                      <p:cBhvr>
                                        <p:cTn id="57" dur="1" fill="hold">
                                          <p:stCondLst>
                                            <p:cond delay="999"/>
                                          </p:stCondLst>
                                        </p:cTn>
                                        <p:tgtEl>
                                          <p:spTgt spid="40"/>
                                        </p:tgtEl>
                                        <p:attrNameLst>
                                          <p:attrName>style.visibility</p:attrName>
                                        </p:attrNameLst>
                                      </p:cBhvr>
                                      <p:to>
                                        <p:strVal val="hidden"/>
                                      </p:to>
                                    </p:set>
                                  </p:childTnLst>
                                </p:cTn>
                              </p:par>
                            </p:childTnLst>
                          </p:cTn>
                        </p:par>
                        <p:par>
                          <p:cTn id="58" fill="hold" nodeType="afterGroup">
                            <p:stCondLst>
                              <p:cond delay="5000"/>
                            </p:stCondLst>
                            <p:childTnLst>
                              <p:par>
                                <p:cTn id="59" presetID="3" presetClass="entr" presetSubtype="5"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ding.wav"/>
                                        </p:tgtEl>
                                      </p:cMediaNode>
                                    </p:audio>
                                  </p:subTnLst>
                                </p:cTn>
                              </p:par>
                            </p:childTnLst>
                          </p:cTn>
                        </p:par>
                        <p:par>
                          <p:cTn id="61" fill="hold" nodeType="afterGroup">
                            <p:stCondLst>
                              <p:cond delay="5000"/>
                            </p:stCondLst>
                            <p:childTnLst>
                              <p:par>
                                <p:cTn id="62" presetID="10" presetClass="exit" presetSubtype="0" fill="hold" nodeType="afterEffect">
                                  <p:stCondLst>
                                    <p:cond delay="500"/>
                                  </p:stCondLst>
                                  <p:childTnLst>
                                    <p:animEffect transition="out" filter="fade">
                                      <p:cBhvr>
                                        <p:cTn id="63" dur="1000"/>
                                        <p:tgtEl>
                                          <p:spTgt spid="41"/>
                                        </p:tgtEl>
                                      </p:cBhvr>
                                    </p:animEffect>
                                    <p:set>
                                      <p:cBhvr>
                                        <p:cTn id="64" dur="1" fill="hold">
                                          <p:stCondLst>
                                            <p:cond delay="999"/>
                                          </p:stCondLst>
                                        </p:cTn>
                                        <p:tgtEl>
                                          <p:spTgt spid="41"/>
                                        </p:tgtEl>
                                        <p:attrNameLst>
                                          <p:attrName>style.visibility</p:attrName>
                                        </p:attrNameLst>
                                      </p:cBhvr>
                                      <p:to>
                                        <p:strVal val="hidden"/>
                                      </p:to>
                                    </p:set>
                                  </p:childTnLst>
                                </p:cTn>
                              </p:par>
                            </p:childTnLst>
                          </p:cTn>
                        </p:par>
                        <p:par>
                          <p:cTn id="65" fill="hold" nodeType="afterGroup">
                            <p:stCondLst>
                              <p:cond delay="6500"/>
                            </p:stCondLst>
                            <p:childTnLst>
                              <p:par>
                                <p:cTn id="66" presetID="3" presetClass="entr" presetSubtype="5"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ding.wav"/>
                                        </p:tgtEl>
                                      </p:cMediaNode>
                                    </p:audio>
                                  </p:subTnLst>
                                </p:cTn>
                              </p:par>
                            </p:childTnLst>
                          </p:cTn>
                        </p:par>
                        <p:par>
                          <p:cTn id="68" fill="hold" nodeType="afterGroup">
                            <p:stCondLst>
                              <p:cond delay="6500"/>
                            </p:stCondLst>
                            <p:childTnLst>
                              <p:par>
                                <p:cTn id="69" presetID="10" presetClass="exit" presetSubtype="0" fill="hold" nodeType="afterEffect">
                                  <p:stCondLst>
                                    <p:cond delay="500"/>
                                  </p:stCondLst>
                                  <p:childTnLst>
                                    <p:animEffect transition="out" filter="fade">
                                      <p:cBhvr>
                                        <p:cTn id="70" dur="1000"/>
                                        <p:tgtEl>
                                          <p:spTgt spid="42"/>
                                        </p:tgtEl>
                                      </p:cBhvr>
                                    </p:animEffect>
                                    <p:set>
                                      <p:cBhvr>
                                        <p:cTn id="71" dur="1" fill="hold">
                                          <p:stCondLst>
                                            <p:cond delay="999"/>
                                          </p:stCondLst>
                                        </p:cTn>
                                        <p:tgtEl>
                                          <p:spTgt spid="42"/>
                                        </p:tgtEl>
                                        <p:attrNameLst>
                                          <p:attrName>style.visibility</p:attrName>
                                        </p:attrNameLst>
                                      </p:cBhvr>
                                      <p:to>
                                        <p:strVal val="hidden"/>
                                      </p:to>
                                    </p:set>
                                  </p:childTnLst>
                                </p:cTn>
                              </p:par>
                            </p:childTnLst>
                          </p:cTn>
                        </p:par>
                        <p:par>
                          <p:cTn id="72" fill="hold" nodeType="afterGroup">
                            <p:stCondLst>
                              <p:cond delay="8000"/>
                            </p:stCondLst>
                            <p:childTnLst>
                              <p:par>
                                <p:cTn id="73" presetID="4" presetClass="entr" presetSubtype="32" fill="hold"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box(out)">
                                      <p:cBhvr>
                                        <p:cTn id="75" dur="500"/>
                                        <p:tgtEl>
                                          <p:spTgt spid="37"/>
                                        </p:tgtEl>
                                      </p:cBhvr>
                                    </p:animEffect>
                                  </p:childTnLst>
                                  <p:subTnLst>
                                    <p:audio>
                                      <p:cMediaNode>
                                        <p:cTn display="0" masterRel="sameClick">
                                          <p:stCondLst>
                                            <p:cond evt="begin" delay="0">
                                              <p:tn val="73"/>
                                            </p:cond>
                                          </p:stCondLst>
                                          <p:endCondLst>
                                            <p:cond evt="onStopAudio" delay="0">
                                              <p:tgtEl>
                                                <p:sldTgt/>
                                              </p:tgtEl>
                                            </p:cond>
                                          </p:endCondLst>
                                        </p:cTn>
                                        <p:tgtEl>
                                          <p:sndTgt r:embed="rId5" name="BELL.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xit" presetSubtype="4" fill="hold" nodeType="clickEffect">
                                  <p:stCondLst>
                                    <p:cond delay="0"/>
                                  </p:stCondLst>
                                  <p:childTnLst>
                                    <p:anim calcmode="lin" valueType="num">
                                      <p:cBhvr additive="base">
                                        <p:cTn id="79" dur="500"/>
                                        <p:tgtEl>
                                          <p:spTgt spid="13"/>
                                        </p:tgtEl>
                                        <p:attrNameLst>
                                          <p:attrName>ppt_x</p:attrName>
                                        </p:attrNameLst>
                                      </p:cBhvr>
                                      <p:tavLst>
                                        <p:tav tm="0">
                                          <p:val>
                                            <p:strVal val="ppt_x"/>
                                          </p:val>
                                        </p:tav>
                                        <p:tav tm="100000">
                                          <p:val>
                                            <p:strVal val="ppt_x"/>
                                          </p:val>
                                        </p:tav>
                                      </p:tavLst>
                                    </p:anim>
                                    <p:anim calcmode="lin" valueType="num">
                                      <p:cBhvr additive="base">
                                        <p:cTn id="80" dur="500"/>
                                        <p:tgtEl>
                                          <p:spTgt spid="13"/>
                                        </p:tgtEl>
                                        <p:attrNameLst>
                                          <p:attrName>ppt_y</p:attrName>
                                        </p:attrNameLst>
                                      </p:cBhvr>
                                      <p:tavLst>
                                        <p:tav tm="0">
                                          <p:val>
                                            <p:strVal val="ppt_y"/>
                                          </p:val>
                                        </p:tav>
                                        <p:tav tm="100000">
                                          <p:val>
                                            <p:strVal val="1+ppt_h/2"/>
                                          </p:val>
                                        </p:tav>
                                      </p:tavLst>
                                    </p:anim>
                                    <p:set>
                                      <p:cBhvr>
                                        <p:cTn id="81"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6" name="applause.wav"/>
                                        </p:tgtEl>
                                      </p:cMediaNode>
                                    </p:audio>
                                  </p:subTnLst>
                                </p:cTn>
                              </p:par>
                              <p:par>
                                <p:cTn id="82" presetID="2" presetClass="exit" presetSubtype="4" fill="hold" nodeType="withEffect">
                                  <p:stCondLst>
                                    <p:cond delay="0"/>
                                  </p:stCondLst>
                                  <p:childTnLst>
                                    <p:anim calcmode="lin" valueType="num">
                                      <p:cBhvr additive="base">
                                        <p:cTn id="83" dur="500"/>
                                        <p:tgtEl>
                                          <p:spTgt spid="34"/>
                                        </p:tgtEl>
                                        <p:attrNameLst>
                                          <p:attrName>ppt_x</p:attrName>
                                        </p:attrNameLst>
                                      </p:cBhvr>
                                      <p:tavLst>
                                        <p:tav tm="0">
                                          <p:val>
                                            <p:strVal val="ppt_x"/>
                                          </p:val>
                                        </p:tav>
                                        <p:tav tm="100000">
                                          <p:val>
                                            <p:strVal val="ppt_x"/>
                                          </p:val>
                                        </p:tav>
                                      </p:tavLst>
                                    </p:anim>
                                    <p:anim calcmode="lin" valueType="num">
                                      <p:cBhvr additive="base">
                                        <p:cTn id="84" dur="500"/>
                                        <p:tgtEl>
                                          <p:spTgt spid="34"/>
                                        </p:tgtEl>
                                        <p:attrNameLst>
                                          <p:attrName>ppt_y</p:attrName>
                                        </p:attrNameLst>
                                      </p:cBhvr>
                                      <p:tavLst>
                                        <p:tav tm="0">
                                          <p:val>
                                            <p:strVal val="ppt_y"/>
                                          </p:val>
                                        </p:tav>
                                        <p:tav tm="100000">
                                          <p:val>
                                            <p:strVal val="1+ppt_h/2"/>
                                          </p:val>
                                        </p:tav>
                                      </p:tavLst>
                                    </p:anim>
                                    <p:set>
                                      <p:cBhvr>
                                        <p:cTn id="8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6" name="applause.wav"/>
                                        </p:tgtEl>
                                      </p:cMediaNode>
                                    </p:audio>
                                  </p:subTnLst>
                                </p:cTn>
                              </p:par>
                              <p:par>
                                <p:cTn id="86" presetID="2" presetClass="exit" presetSubtype="4" fill="hold" nodeType="withEffect">
                                  <p:stCondLst>
                                    <p:cond delay="0"/>
                                  </p:stCondLst>
                                  <p:childTnLst>
                                    <p:anim calcmode="lin" valueType="num">
                                      <p:cBhvr additive="base">
                                        <p:cTn id="87" dur="500"/>
                                        <p:tgtEl>
                                          <p:spTgt spid="35"/>
                                        </p:tgtEl>
                                        <p:attrNameLst>
                                          <p:attrName>ppt_x</p:attrName>
                                        </p:attrNameLst>
                                      </p:cBhvr>
                                      <p:tavLst>
                                        <p:tav tm="0">
                                          <p:val>
                                            <p:strVal val="ppt_x"/>
                                          </p:val>
                                        </p:tav>
                                        <p:tav tm="100000">
                                          <p:val>
                                            <p:strVal val="ppt_x"/>
                                          </p:val>
                                        </p:tav>
                                      </p:tavLst>
                                    </p:anim>
                                    <p:anim calcmode="lin" valueType="num">
                                      <p:cBhvr additive="base">
                                        <p:cTn id="88" dur="500"/>
                                        <p:tgtEl>
                                          <p:spTgt spid="35"/>
                                        </p:tgtEl>
                                        <p:attrNameLst>
                                          <p:attrName>ppt_y</p:attrName>
                                        </p:attrNameLst>
                                      </p:cBhvr>
                                      <p:tavLst>
                                        <p:tav tm="0">
                                          <p:val>
                                            <p:strVal val="ppt_y"/>
                                          </p:val>
                                        </p:tav>
                                        <p:tav tm="100000">
                                          <p:val>
                                            <p:strVal val="1+ppt_h/2"/>
                                          </p:val>
                                        </p:tav>
                                      </p:tavLst>
                                    </p:anim>
                                    <p:set>
                                      <p:cBhvr>
                                        <p:cTn id="89"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31"/>
                </p:tgtEl>
              </p:cMediaNode>
            </p:audio>
            <p:audio>
              <p:cMediaNode vol="80000">
                <p:cTn id="91" fill="hold" display="0">
                  <p:stCondLst>
                    <p:cond delay="indefinite"/>
                  </p:stCondLst>
                  <p:endCondLst>
                    <p:cond evt="onStopAudio" delay="0">
                      <p:tgtEl>
                        <p:sldTgt/>
                      </p:tgtEl>
                    </p:cond>
                  </p:endCondLst>
                </p:cTn>
                <p:tgtEl>
                  <p:spTgt spid="32"/>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6">
            <a:extLst>
              <a:ext uri="{FF2B5EF4-FFF2-40B4-BE49-F238E27FC236}">
                <a16:creationId xmlns:a16="http://schemas.microsoft.com/office/drawing/2014/main" id="{D8F3CAB5-241C-4434-966E-B147D8FC3A8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071051" y="-123032"/>
            <a:ext cx="7223782" cy="6374682"/>
          </a:xfrm>
          <a:prstGeom prst="rect">
            <a:avLst/>
          </a:prstGeom>
        </p:spPr>
      </p:pic>
      <p:pic>
        <p:nvPicPr>
          <p:cNvPr id="2" name="object 9"/>
          <p:cNvPicPr/>
          <p:nvPr/>
        </p:nvPicPr>
        <p:blipFill>
          <a:blip r:embed="rId5" cstate="print">
            <a:grayscl/>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248584" y="333289"/>
            <a:ext cx="1904999" cy="1142999"/>
          </a:xfrm>
          <a:prstGeom prst="rect">
            <a:avLst/>
          </a:prstGeom>
        </p:spPr>
      </p:pic>
      <p:sp>
        <p:nvSpPr>
          <p:cNvPr id="8" name="Rectangle 7"/>
          <p:cNvSpPr/>
          <p:nvPr/>
        </p:nvSpPr>
        <p:spPr>
          <a:xfrm>
            <a:off x="3408786" y="2927352"/>
            <a:ext cx="5549917" cy="1323439"/>
          </a:xfrm>
          <a:prstGeom prst="rect">
            <a:avLst/>
          </a:prstGeom>
        </p:spPr>
        <p:txBody>
          <a:bodyPr wrap="none">
            <a:spAutoFit/>
          </a:bodyPr>
          <a:lstStyle/>
          <a:p>
            <a:r>
              <a:rPr lang="en-US" altLang="zh-CN" sz="8000" b="1" spc="600" dirty="0" err="1">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Khám</a:t>
            </a:r>
            <a:r>
              <a:rPr lang="en-US" altLang="zh-CN" sz="8000" b="1" spc="600" dirty="0">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 </a:t>
            </a:r>
            <a:r>
              <a:rPr lang="en-US" altLang="zh-CN" sz="8000" b="1" spc="600" dirty="0" err="1">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phá</a:t>
            </a:r>
            <a:r>
              <a:rPr lang="en-US" altLang="zh-CN" sz="8000" b="1" spc="600" dirty="0">
                <a:ln w="12700">
                  <a:solidFill>
                    <a:schemeClr val="bg1"/>
                  </a:solidFill>
                </a:ln>
                <a:solidFill>
                  <a:srgbClr val="FF0000"/>
                </a:solidFill>
                <a:effectLst>
                  <a:outerShdw blurRad="50800" dist="38100" dir="5400000" algn="t" rotWithShape="0">
                    <a:prstClr val="black">
                      <a:alpha val="40000"/>
                    </a:prstClr>
                  </a:outerShdw>
                </a:effectLst>
                <a:latin typeface="UTM Alba Matter" panose="02040603050506020204" pitchFamily="18" charset="0"/>
              </a:rPr>
              <a:t> </a:t>
            </a:r>
            <a:endParaRPr lang="en-US" sz="8000" dirty="0">
              <a:solidFill>
                <a:srgbClr val="FF0000"/>
              </a:solidFill>
            </a:endParaRPr>
          </a:p>
        </p:txBody>
      </p:sp>
      <p:pic>
        <p:nvPicPr>
          <p:cNvPr id="6"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5300" y="174527"/>
            <a:ext cx="2622276" cy="2752825"/>
          </a:xfrm>
          <a:prstGeom prst="rect">
            <a:avLst/>
          </a:prstGeom>
        </p:spPr>
      </p:pic>
      <p:grpSp>
        <p:nvGrpSpPr>
          <p:cNvPr id="7" name="PA_组合 12">
            <a:extLst>
              <a:ext uri="{FF2B5EF4-FFF2-40B4-BE49-F238E27FC236}">
                <a16:creationId xmlns:a16="http://schemas.microsoft.com/office/drawing/2014/main" id="{34CB9329-B17F-44DF-8CF4-7A1585106654}"/>
              </a:ext>
            </a:extLst>
          </p:cNvPr>
          <p:cNvGrpSpPr/>
          <p:nvPr>
            <p:custDataLst>
              <p:tags r:id="rId1"/>
            </p:custDataLst>
          </p:nvPr>
        </p:nvGrpSpPr>
        <p:grpSpPr>
          <a:xfrm>
            <a:off x="165140" y="2032096"/>
            <a:ext cx="2492943" cy="4576813"/>
            <a:chOff x="9622484" y="813736"/>
            <a:chExt cx="2901812" cy="4865967"/>
          </a:xfrm>
        </p:grpSpPr>
        <p:pic>
          <p:nvPicPr>
            <p:cNvPr id="10" name="图片 14" descr="图片包含 餐桌, 室内, 事情&#10;&#10;已生成高可信度的说明">
              <a:extLst>
                <a:ext uri="{FF2B5EF4-FFF2-40B4-BE49-F238E27FC236}">
                  <a16:creationId xmlns:a16="http://schemas.microsoft.com/office/drawing/2014/main" id="{7F2EEA75-1FFE-4919-8D89-B9E3EBC5FFE1}"/>
                </a:ext>
              </a:extLst>
            </p:cNvPr>
            <p:cNvPicPr>
              <a:picLocks noChangeAspect="1"/>
            </p:cNvPicPr>
            <p:nvPr/>
          </p:nvPicPr>
          <p:blipFill rotWithShape="1">
            <a:blip r:embed="rId8">
              <a:extLst>
                <a:ext uri="{28A0092B-C50C-407E-A947-70E740481C1C}">
                  <a14:useLocalDpi xmlns:a14="http://schemas.microsoft.com/office/drawing/2010/main" val="0"/>
                </a:ext>
              </a:extLst>
            </a:blip>
            <a:srcRect l="52337" t="-4606" r="-3338" b="-306"/>
            <a:stretch/>
          </p:blipFill>
          <p:spPr>
            <a:xfrm>
              <a:off x="9622484" y="2756490"/>
              <a:ext cx="2613371" cy="2923213"/>
            </a:xfrm>
            <a:prstGeom prst="rect">
              <a:avLst/>
            </a:prstGeom>
          </p:spPr>
        </p:pic>
        <p:pic>
          <p:nvPicPr>
            <p:cNvPr id="11" name="图片 15">
              <a:extLst>
                <a:ext uri="{FF2B5EF4-FFF2-40B4-BE49-F238E27FC236}">
                  <a16:creationId xmlns:a16="http://schemas.microsoft.com/office/drawing/2014/main" id="{F3E306AF-B1E3-4F4C-8DDE-5AD36E6160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88353" y="813736"/>
              <a:ext cx="2735943" cy="2735943"/>
            </a:xfrm>
            <a:prstGeom prst="rect">
              <a:avLst/>
            </a:prstGeom>
          </p:spPr>
        </p:pic>
      </p:grpSp>
      <p:pic>
        <p:nvPicPr>
          <p:cNvPr id="12" name="object 9"/>
          <p:cNvPicPr/>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6096000" y="333289"/>
            <a:ext cx="1904999" cy="1142999"/>
          </a:xfrm>
          <a:prstGeom prst="rect">
            <a:avLst/>
          </a:prstGeom>
        </p:spPr>
      </p:pic>
    </p:spTree>
    <p:extLst>
      <p:ext uri="{BB962C8B-B14F-4D97-AF65-F5344CB8AC3E}">
        <p14:creationId xmlns:p14="http://schemas.microsoft.com/office/powerpoint/2010/main" val="3176298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455" fill="hold">
                                          <p:stCondLst>
                                            <p:cond delay="0"/>
                                          </p:stCondLst>
                                        </p:cTn>
                                        <p:tgtEl>
                                          <p:spTgt spid="8"/>
                                        </p:tgtEl>
                                        <p:attrNameLst>
                                          <p:attrName>style.rotation</p:attrName>
                                        </p:attrNameLst>
                                      </p:cBhvr>
                                      <p:to>
                                        <p:strVal val="-45.0"/>
                                      </p:to>
                                    </p:set>
                                    <p:anim calcmode="lin" valueType="num">
                                      <p:cBhvr>
                                        <p:cTn id="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par>
                                <p:cTn id="12" presetID="47" presetClass="entr" presetSubtype="0" fill="hold" nodeType="with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anim calcmode="lin" valueType="num">
                                      <p:cBhvr>
                                        <p:cTn id="15" dur="400" fill="hold"/>
                                        <p:tgtEl>
                                          <p:spTgt spid="9"/>
                                        </p:tgtEl>
                                        <p:attrNameLst>
                                          <p:attrName>ppt_x</p:attrName>
                                        </p:attrNameLst>
                                      </p:cBhvr>
                                      <p:tavLst>
                                        <p:tav tm="0">
                                          <p:val>
                                            <p:strVal val="#ppt_x"/>
                                          </p:val>
                                        </p:tav>
                                        <p:tav tm="100000">
                                          <p:val>
                                            <p:strVal val="#ppt_x"/>
                                          </p:val>
                                        </p:tav>
                                      </p:tavLst>
                                    </p:anim>
                                    <p:anim calcmode="lin" valueType="num">
                                      <p:cBhvr>
                                        <p:cTn id="16" dur="4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400"/>
                                        <p:tgtEl>
                                          <p:spTgt spid="7"/>
                                        </p:tgtEl>
                                      </p:cBhvr>
                                    </p:animEffect>
                                    <p:anim calcmode="lin" valueType="num">
                                      <p:cBhvr>
                                        <p:cTn id="20" dur="400" fill="hold"/>
                                        <p:tgtEl>
                                          <p:spTgt spid="7"/>
                                        </p:tgtEl>
                                        <p:attrNameLst>
                                          <p:attrName>ppt_x</p:attrName>
                                        </p:attrNameLst>
                                      </p:cBhvr>
                                      <p:tavLst>
                                        <p:tav tm="0">
                                          <p:val>
                                            <p:strVal val="#ppt_x"/>
                                          </p:val>
                                        </p:tav>
                                        <p:tav tm="100000">
                                          <p:val>
                                            <p:strVal val="#ppt_x"/>
                                          </p:val>
                                        </p:tav>
                                      </p:tavLst>
                                    </p:anim>
                                    <p:anim calcmode="lin" valueType="num">
                                      <p:cBhvr>
                                        <p:cTn id="21" dur="400" fill="hold"/>
                                        <p:tgtEl>
                                          <p:spTgt spid="7"/>
                                        </p:tgtEl>
                                        <p:attrNameLst>
                                          <p:attrName>ppt_y</p:attrName>
                                        </p:attrNameLst>
                                      </p:cBhvr>
                                      <p:tavLst>
                                        <p:tav tm="0">
                                          <p:val>
                                            <p:strVal val="#ppt_y+.1"/>
                                          </p:val>
                                        </p:tav>
                                        <p:tav tm="100000">
                                          <p:val>
                                            <p:strVal val="#ppt_y"/>
                                          </p:val>
                                        </p:tav>
                                      </p:tavLst>
                                    </p:anim>
                                  </p:childTnLst>
                                </p:cTn>
                              </p:par>
                              <p:par>
                                <p:cTn id="22" presetID="26" presetClass="emph" presetSubtype="0" repeatCount="5000" fill="hold" nodeType="withEffect">
                                  <p:stCondLst>
                                    <p:cond delay="500"/>
                                  </p:stCondLst>
                                  <p:childTnLst>
                                    <p:animEffect transition="out" filter="fade">
                                      <p:cBhvr>
                                        <p:cTn id="23" dur="400" tmFilter="0, 0; .2, .5; .8, .5; 1, 0"/>
                                        <p:tgtEl>
                                          <p:spTgt spid="7"/>
                                        </p:tgtEl>
                                      </p:cBhvr>
                                    </p:animEffect>
                                    <p:animScale>
                                      <p:cBhvr>
                                        <p:cTn id="24" dur="2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4"/>
          <p:cNvPicPr>
            <a:picLocks noChangeAspect="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393206" y="1813211"/>
            <a:ext cx="8229601" cy="4495513"/>
          </a:xfrm>
          <a:prstGeom prst="rect">
            <a:avLst/>
          </a:prstGeom>
        </p:spPr>
      </p:pic>
      <p:pic>
        <p:nvPicPr>
          <p:cNvPr id="23" name="Picture 22" descr="A picture containing text, vector graphics&#10;&#10;Description automatically generated">
            <a:extLst>
              <a:ext uri="{FF2B5EF4-FFF2-40B4-BE49-F238E27FC236}">
                <a16:creationId xmlns:a16="http://schemas.microsoft.com/office/drawing/2014/main" id="{A5BCFBC9-375B-4868-8950-77730207DE13}"/>
              </a:ext>
            </a:extLst>
          </p:cNvPr>
          <p:cNvPicPr>
            <a:picLocks noChangeAspect="1"/>
          </p:cNvPicPr>
          <p:nvPr/>
        </p:nvPicPr>
        <p:blipFill rotWithShape="1">
          <a:blip r:embed="rId4">
            <a:extLst>
              <a:ext uri="{28A0092B-C50C-407E-A947-70E740481C1C}">
                <a14:useLocalDpi xmlns:a14="http://schemas.microsoft.com/office/drawing/2010/main" val="0"/>
              </a:ext>
            </a:extLst>
          </a:blip>
          <a:srcRect t="20000" b="25833"/>
          <a:stretch/>
        </p:blipFill>
        <p:spPr>
          <a:xfrm>
            <a:off x="2872483" y="-184727"/>
            <a:ext cx="8836304" cy="2770909"/>
          </a:xfrm>
          <a:prstGeom prst="rect">
            <a:avLst/>
          </a:prstGeom>
        </p:spPr>
      </p:pic>
      <p:sp>
        <p:nvSpPr>
          <p:cNvPr id="24" name="TextBox 23"/>
          <p:cNvSpPr txBox="1">
            <a:spLocks noChangeArrowheads="1"/>
          </p:cNvSpPr>
          <p:nvPr/>
        </p:nvSpPr>
        <p:spPr bwMode="auto">
          <a:xfrm>
            <a:off x="5070754" y="643660"/>
            <a:ext cx="3903122" cy="1169551"/>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7000" b="1" dirty="0">
                <a:solidFill>
                  <a:srgbClr val="FF3300"/>
                </a:solidFill>
                <a:latin typeface="UTM Showcard" panose="02040603050506020204" pitchFamily="18" charset="0"/>
              </a:rPr>
              <a:t>36 X 23 = </a:t>
            </a:r>
            <a:endParaRPr lang="vi-VN" altLang="en-US" sz="7000" b="1" dirty="0">
              <a:solidFill>
                <a:srgbClr val="FF3300"/>
              </a:solidFill>
            </a:endParaRPr>
          </a:p>
        </p:txBody>
      </p:sp>
      <p:sp>
        <p:nvSpPr>
          <p:cNvPr id="25" name="Subtitle 2"/>
          <p:cNvSpPr txBox="1">
            <a:spLocks/>
          </p:cNvSpPr>
          <p:nvPr/>
        </p:nvSpPr>
        <p:spPr>
          <a:xfrm>
            <a:off x="3680681" y="2449938"/>
            <a:ext cx="5638800" cy="609600"/>
          </a:xfrm>
          <a:prstGeom prst="rect">
            <a:avLst/>
          </a:prstGeom>
          <a:noFill/>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r>
              <a:rPr lang="en-US" altLang="en-US" sz="4000" i="1">
                <a:solidFill>
                  <a:srgbClr val="0000FF"/>
                </a:solidFill>
                <a:latin typeface="Architecture" panose="020B0500000000000000" pitchFamily="34" charset="0"/>
                <a:ea typeface="Architecture" panose="020B0500000000000000" pitchFamily="34" charset="0"/>
                <a:cs typeface="Architecture" panose="020B0500000000000000" pitchFamily="34" charset="0"/>
              </a:rPr>
              <a:t>Ta có thể tính như sau:</a:t>
            </a:r>
            <a:endParaRPr lang="en-US" altLang="en-US" sz="4000" i="1" dirty="0">
              <a:solidFill>
                <a:srgbClr val="0000FF"/>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26" name="TextBox 25"/>
          <p:cNvSpPr txBox="1">
            <a:spLocks noChangeArrowheads="1"/>
          </p:cNvSpPr>
          <p:nvPr/>
        </p:nvSpPr>
        <p:spPr bwMode="auto">
          <a:xfrm>
            <a:off x="4823681" y="3135738"/>
            <a:ext cx="2209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36 x </a:t>
            </a:r>
            <a:r>
              <a:rPr lang="en-US"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rPr>
              <a:t>23</a:t>
            </a:r>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a:t>
            </a:r>
            <a:endParaRPr lang="vi-VN" altLang="en-US" sz="4000" dirty="0">
              <a:latin typeface="Architecture" panose="020B0500000000000000" pitchFamily="34" charset="0"/>
              <a:ea typeface="Architecture" panose="020B0500000000000000" pitchFamily="34" charset="0"/>
              <a:cs typeface="Architecture" panose="020B0500000000000000" pitchFamily="34" charset="0"/>
            </a:endParaRPr>
          </a:p>
        </p:txBody>
      </p:sp>
      <p:sp>
        <p:nvSpPr>
          <p:cNvPr id="27" name="TextBox 26"/>
          <p:cNvSpPr txBox="1">
            <a:spLocks noChangeArrowheads="1"/>
          </p:cNvSpPr>
          <p:nvPr/>
        </p:nvSpPr>
        <p:spPr bwMode="auto">
          <a:xfrm>
            <a:off x="6804881" y="3135738"/>
            <a:ext cx="320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dirty="0">
                <a:latin typeface="Architecture" panose="020B0500000000000000" pitchFamily="34" charset="0"/>
                <a:ea typeface="Architecture" panose="020B0500000000000000" pitchFamily="34" charset="0"/>
                <a:cs typeface="Architecture" panose="020B0500000000000000" pitchFamily="34" charset="0"/>
              </a:rPr>
              <a:t>36 x </a:t>
            </a:r>
            <a:r>
              <a:rPr lang="en-US"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rPr>
              <a:t>(</a:t>
            </a:r>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a:t>
            </a:r>
            <a:r>
              <a:rPr lang="en-US"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rPr>
              <a:t>20 + 3 )</a:t>
            </a:r>
            <a:endParaRPr lang="vi-VN"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28" name="TextBox 27"/>
          <p:cNvSpPr txBox="1">
            <a:spLocks noChangeArrowheads="1"/>
          </p:cNvSpPr>
          <p:nvPr/>
        </p:nvSpPr>
        <p:spPr bwMode="auto">
          <a:xfrm>
            <a:off x="4823680" y="3745338"/>
            <a:ext cx="36108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 36 </a:t>
            </a:r>
            <a:r>
              <a:rPr lang="en-US"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rPr>
              <a:t>x 20 </a:t>
            </a:r>
            <a:endParaRPr lang="vi-VN"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29" name="TextBox 28"/>
          <p:cNvSpPr txBox="1">
            <a:spLocks noChangeArrowheads="1"/>
          </p:cNvSpPr>
          <p:nvPr/>
        </p:nvSpPr>
        <p:spPr bwMode="auto">
          <a:xfrm>
            <a:off x="6195281" y="4354938"/>
            <a:ext cx="2362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    720  </a:t>
            </a:r>
            <a:endParaRPr lang="vi-VN" altLang="en-US" sz="4000" dirty="0">
              <a:latin typeface="Architecture" panose="020B0500000000000000" pitchFamily="34" charset="0"/>
              <a:ea typeface="Architecture" panose="020B0500000000000000" pitchFamily="34" charset="0"/>
              <a:cs typeface="Architecture" panose="020B0500000000000000" pitchFamily="34" charset="0"/>
            </a:endParaRPr>
          </a:p>
        </p:txBody>
      </p:sp>
      <p:sp>
        <p:nvSpPr>
          <p:cNvPr id="30" name="TextBox 29"/>
          <p:cNvSpPr txBox="1">
            <a:spLocks noChangeArrowheads="1"/>
          </p:cNvSpPr>
          <p:nvPr/>
        </p:nvSpPr>
        <p:spPr bwMode="auto">
          <a:xfrm>
            <a:off x="8328881" y="4354938"/>
            <a:ext cx="45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a:latin typeface="Architecture" panose="020B0500000000000000" pitchFamily="34" charset="0"/>
                <a:ea typeface="Architecture" panose="020B0500000000000000" pitchFamily="34" charset="0"/>
                <a:cs typeface="Architecture" panose="020B0500000000000000" pitchFamily="34" charset="0"/>
              </a:rPr>
              <a:t>+</a:t>
            </a:r>
            <a:endParaRPr lang="vi-VN" altLang="en-US" sz="4000">
              <a:latin typeface="Architecture" panose="020B0500000000000000" pitchFamily="34" charset="0"/>
              <a:ea typeface="Architecture" panose="020B0500000000000000" pitchFamily="34" charset="0"/>
              <a:cs typeface="Architecture" panose="020B0500000000000000" pitchFamily="34" charset="0"/>
            </a:endParaRPr>
          </a:p>
        </p:txBody>
      </p:sp>
      <p:sp>
        <p:nvSpPr>
          <p:cNvPr id="31" name="TextBox 30"/>
          <p:cNvSpPr txBox="1">
            <a:spLocks noChangeArrowheads="1"/>
          </p:cNvSpPr>
          <p:nvPr/>
        </p:nvSpPr>
        <p:spPr bwMode="auto">
          <a:xfrm>
            <a:off x="8709881" y="4354938"/>
            <a:ext cx="1066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a:latin typeface="Architecture" panose="020B0500000000000000" pitchFamily="34" charset="0"/>
                <a:ea typeface="Architecture" panose="020B0500000000000000" pitchFamily="34" charset="0"/>
                <a:cs typeface="Architecture" panose="020B0500000000000000" pitchFamily="34" charset="0"/>
              </a:rPr>
              <a:t> 108</a:t>
            </a:r>
            <a:endParaRPr lang="vi-VN" altLang="en-US" sz="4000">
              <a:latin typeface="Architecture" panose="020B0500000000000000" pitchFamily="34" charset="0"/>
              <a:ea typeface="Architecture" panose="020B0500000000000000" pitchFamily="34" charset="0"/>
              <a:cs typeface="Architecture" panose="020B0500000000000000" pitchFamily="34" charset="0"/>
            </a:endParaRPr>
          </a:p>
        </p:txBody>
      </p:sp>
      <p:sp>
        <p:nvSpPr>
          <p:cNvPr id="32" name="TextBox 31"/>
          <p:cNvSpPr txBox="1">
            <a:spLocks noChangeArrowheads="1"/>
          </p:cNvSpPr>
          <p:nvPr/>
        </p:nvSpPr>
        <p:spPr bwMode="auto">
          <a:xfrm>
            <a:off x="6195281" y="4964538"/>
            <a:ext cx="3124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r>
              <a:rPr lang="en-US" altLang="en-US" sz="4000" dirty="0">
                <a:latin typeface="Architecture" panose="020B0500000000000000" pitchFamily="34" charset="0"/>
                <a:ea typeface="Architecture" panose="020B0500000000000000" pitchFamily="34" charset="0"/>
                <a:cs typeface="Architecture" panose="020B0500000000000000" pitchFamily="34" charset="0"/>
              </a:rPr>
              <a:t> =            828</a:t>
            </a:r>
            <a:endParaRPr lang="vi-VN" altLang="en-US" sz="4000" dirty="0">
              <a:latin typeface="Architecture" panose="020B0500000000000000" pitchFamily="34" charset="0"/>
              <a:ea typeface="Architecture" panose="020B0500000000000000" pitchFamily="34" charset="0"/>
              <a:cs typeface="Architecture" panose="020B0500000000000000" pitchFamily="34" charset="0"/>
            </a:endParaRPr>
          </a:p>
        </p:txBody>
      </p:sp>
      <p:sp>
        <p:nvSpPr>
          <p:cNvPr id="33" name="Text Box 15"/>
          <p:cNvSpPr txBox="1">
            <a:spLocks noChangeArrowheads="1"/>
          </p:cNvSpPr>
          <p:nvPr/>
        </p:nvSpPr>
        <p:spPr bwMode="auto">
          <a:xfrm>
            <a:off x="8709880" y="3745338"/>
            <a:ext cx="17670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eaLnBrk="1" hangingPunct="1">
              <a:spcBef>
                <a:spcPct val="50000"/>
              </a:spcBef>
            </a:pPr>
            <a:r>
              <a:rPr lang="en-US" altLang="en-US" sz="4000" dirty="0">
                <a:latin typeface="Architecture" panose="020B0500000000000000" pitchFamily="34" charset="0"/>
                <a:ea typeface="Architecture" panose="020B0500000000000000" pitchFamily="34" charset="0"/>
                <a:cs typeface="Architecture" panose="020B0500000000000000" pitchFamily="34" charset="0"/>
              </a:rPr>
              <a:t>36 </a:t>
            </a:r>
            <a:r>
              <a:rPr lang="en-US" altLang="en-US" sz="4000" dirty="0">
                <a:solidFill>
                  <a:srgbClr val="FF0000"/>
                </a:solidFill>
                <a:latin typeface="Architecture" panose="020B0500000000000000" pitchFamily="34" charset="0"/>
                <a:ea typeface="Architecture" panose="020B0500000000000000" pitchFamily="34" charset="0"/>
                <a:cs typeface="Architecture" panose="020B0500000000000000" pitchFamily="34" charset="0"/>
              </a:rPr>
              <a:t>x 3</a:t>
            </a:r>
          </a:p>
        </p:txBody>
      </p:sp>
      <p:sp>
        <p:nvSpPr>
          <p:cNvPr id="34" name="Text Box 16"/>
          <p:cNvSpPr txBox="1">
            <a:spLocks noChangeArrowheads="1"/>
          </p:cNvSpPr>
          <p:nvPr/>
        </p:nvSpPr>
        <p:spPr bwMode="auto">
          <a:xfrm>
            <a:off x="8038829" y="3745338"/>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eaLnBrk="1" hangingPunct="1">
              <a:spcBef>
                <a:spcPct val="50000"/>
              </a:spcBef>
            </a:pPr>
            <a:r>
              <a:rPr lang="en-US" altLang="en-US" sz="4000" dirty="0">
                <a:latin typeface="Architecture" panose="020B0500000000000000" pitchFamily="34" charset="0"/>
                <a:ea typeface="Architecture" panose="020B0500000000000000" pitchFamily="34" charset="0"/>
                <a:cs typeface="Architecture" panose="020B0500000000000000" pitchFamily="34" charset="0"/>
              </a:rPr>
              <a:t>+</a:t>
            </a:r>
          </a:p>
        </p:txBody>
      </p:sp>
      <p:pic>
        <p:nvPicPr>
          <p:cNvPr id="39" name="Picture 38">
            <a:extLst>
              <a:ext uri="{FF2B5EF4-FFF2-40B4-BE49-F238E27FC236}">
                <a16:creationId xmlns:a16="http://schemas.microsoft.com/office/drawing/2014/main" id="{BC5B76EA-14E5-40C0-8043-2F047683D23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272" y="3919824"/>
            <a:ext cx="5101957" cy="2938176"/>
          </a:xfrm>
          <a:prstGeom prst="rect">
            <a:avLst/>
          </a:prstGeom>
        </p:spPr>
      </p:pic>
      <p:pic>
        <p:nvPicPr>
          <p:cNvPr id="16" name="Picture 9">
            <a:extLst>
              <a:ext uri="{FF2B5EF4-FFF2-40B4-BE49-F238E27FC236}">
                <a16:creationId xmlns:a16="http://schemas.microsoft.com/office/drawing/2014/main" id="{183027B5-6921-4E46-8006-8E2DAC3DD9C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97473">
            <a:off x="1534574" y="1104650"/>
            <a:ext cx="719345" cy="70495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556839" y="1519090"/>
            <a:ext cx="609601" cy="588241"/>
          </a:xfrm>
          <a:prstGeom prst="rect">
            <a:avLst/>
          </a:prstGeom>
        </p:spPr>
      </p:pic>
      <p:pic>
        <p:nvPicPr>
          <p:cNvPr id="18"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57448" y="246084"/>
            <a:ext cx="1208385" cy="1036560"/>
          </a:xfrm>
          <a:prstGeom prst="rect">
            <a:avLst/>
          </a:prstGeom>
        </p:spPr>
      </p:pic>
    </p:spTree>
    <p:extLst>
      <p:ext uri="{BB962C8B-B14F-4D97-AF65-F5344CB8AC3E}">
        <p14:creationId xmlns:p14="http://schemas.microsoft.com/office/powerpoint/2010/main" val="3458580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in)">
                                      <p:cBhvr>
                                        <p:cTn id="7" dur="500"/>
                                        <p:tgtEl>
                                          <p:spTgt spid="24"/>
                                        </p:tgtEl>
                                      </p:cBhvr>
                                    </p:animEffect>
                                  </p:childTnLst>
                                </p:cTn>
                              </p:par>
                              <p:par>
                                <p:cTn id="8" presetID="42"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1000"/>
                                        <p:tgtEl>
                                          <p:spTgt spid="39"/>
                                        </p:tgtEl>
                                      </p:cBhvr>
                                    </p:animEffect>
                                    <p:anim calcmode="lin" valueType="num">
                                      <p:cBhvr>
                                        <p:cTn id="11" dur="1000" fill="hold"/>
                                        <p:tgtEl>
                                          <p:spTgt spid="39"/>
                                        </p:tgtEl>
                                        <p:attrNameLst>
                                          <p:attrName>ppt_x</p:attrName>
                                        </p:attrNameLst>
                                      </p:cBhvr>
                                      <p:tavLst>
                                        <p:tav tm="0">
                                          <p:val>
                                            <p:strVal val="#ppt_x"/>
                                          </p:val>
                                        </p:tav>
                                        <p:tav tm="100000">
                                          <p:val>
                                            <p:strVal val="#ppt_x"/>
                                          </p:val>
                                        </p:tav>
                                      </p:tavLst>
                                    </p:anim>
                                    <p:anim calcmode="lin" valueType="num">
                                      <p:cBhvr>
                                        <p:cTn id="1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Effect transition="in" filter="blinds(horizontal)">
                                      <p:cBhvr>
                                        <p:cTn id="17" dur="500"/>
                                        <p:tgtEl>
                                          <p:spTgt spid="2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ox(i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ox(in)">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ox(in)">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dissolv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ox(in)">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dissolve">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blinds(horizontal)">
                                      <p:cBhvr>
                                        <p:cTn id="6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 name="图片 28">
            <a:extLst>
              <a:ext uri="{FF2B5EF4-FFF2-40B4-BE49-F238E27FC236}">
                <a16:creationId xmlns:a16="http://schemas.microsoft.com/office/drawing/2014/main" id="{4D93EB6C-5C90-4871-ABAB-2215A6BF4F0D}"/>
              </a:ext>
            </a:extLst>
          </p:cNvPr>
          <p:cNvPicPr>
            <a:picLocks noChangeAspect="1"/>
          </p:cNvPicPr>
          <p:nvPr/>
        </p:nvPicPr>
        <p:blipFill rotWithShape="1">
          <a:blip r:embed="rId2">
            <a:extLst>
              <a:ext uri="{28A0092B-C50C-407E-A947-70E740481C1C}">
                <a14:useLocalDpi xmlns:a14="http://schemas.microsoft.com/office/drawing/2010/main" val="0"/>
              </a:ext>
            </a:extLst>
          </a:blip>
          <a:srcRect b="17162"/>
          <a:stretch/>
        </p:blipFill>
        <p:spPr>
          <a:xfrm rot="21351888">
            <a:off x="-341647" y="-715625"/>
            <a:ext cx="10476738" cy="2985200"/>
          </a:xfrm>
          <a:prstGeom prst="rect">
            <a:avLst/>
          </a:prstGeom>
        </p:spPr>
      </p:pic>
      <p:grpSp>
        <p:nvGrpSpPr>
          <p:cNvPr id="40" name="Group 3"/>
          <p:cNvGrpSpPr/>
          <p:nvPr/>
        </p:nvGrpSpPr>
        <p:grpSpPr>
          <a:xfrm>
            <a:off x="4247131" y="1843572"/>
            <a:ext cx="7617020" cy="4913844"/>
            <a:chOff x="0" y="0"/>
            <a:chExt cx="18242782" cy="12091182"/>
          </a:xfrm>
        </p:grpSpPr>
        <p:grpSp>
          <p:nvGrpSpPr>
            <p:cNvPr id="41" name="Group 4"/>
            <p:cNvGrpSpPr/>
            <p:nvPr/>
          </p:nvGrpSpPr>
          <p:grpSpPr>
            <a:xfrm>
              <a:off x="0" y="281638"/>
              <a:ext cx="17924518" cy="11809544"/>
              <a:chOff x="0" y="0"/>
              <a:chExt cx="10805670" cy="7119301"/>
            </a:xfrm>
          </p:grpSpPr>
          <p:sp>
            <p:nvSpPr>
              <p:cNvPr id="50"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txBody>
              <a:bodyPr/>
              <a:lstStyle/>
              <a:p>
                <a:endParaRPr lang="en-GB"/>
              </a:p>
            </p:txBody>
          </p:sp>
        </p:grpSp>
        <p:grpSp>
          <p:nvGrpSpPr>
            <p:cNvPr id="42" name="Group 6"/>
            <p:cNvGrpSpPr/>
            <p:nvPr/>
          </p:nvGrpSpPr>
          <p:grpSpPr>
            <a:xfrm>
              <a:off x="336452" y="0"/>
              <a:ext cx="17906330" cy="11727398"/>
              <a:chOff x="0" y="0"/>
              <a:chExt cx="10821129" cy="7087086"/>
            </a:xfrm>
          </p:grpSpPr>
          <p:sp>
            <p:nvSpPr>
              <p:cNvPr id="49"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txBody>
              <a:bodyPr/>
              <a:lstStyle/>
              <a:p>
                <a:endParaRPr lang="en-GB"/>
              </a:p>
            </p:txBody>
          </p:sp>
        </p:grpSp>
      </p:grpSp>
      <p:pic>
        <p:nvPicPr>
          <p:cNvPr id="34" name="图片 6"/>
          <p:cNvPicPr>
            <a:picLocks noChangeAspect="1"/>
          </p:cNvPicPr>
          <p:nvPr/>
        </p:nvPicPr>
        <p:blipFill rotWithShape="1">
          <a:blip r:embed="rId3" cstate="print">
            <a:extLst>
              <a:ext uri="{28A0092B-C50C-407E-A947-70E740481C1C}">
                <a14:useLocalDpi xmlns:a14="http://schemas.microsoft.com/office/drawing/2010/main" val="0"/>
              </a:ext>
            </a:extLst>
          </a:blip>
          <a:srcRect l="5680" t="10694" r="14559" b="12834"/>
          <a:stretch>
            <a:fillRect/>
          </a:stretch>
        </p:blipFill>
        <p:spPr>
          <a:xfrm>
            <a:off x="-225295" y="2074270"/>
            <a:ext cx="4717789" cy="4273452"/>
          </a:xfrm>
          <a:prstGeom prst="rect">
            <a:avLst/>
          </a:prstGeom>
        </p:spPr>
      </p:pic>
      <p:sp>
        <p:nvSpPr>
          <p:cNvPr id="14338" name="Text Box 3"/>
          <p:cNvSpPr txBox="1">
            <a:spLocks noChangeArrowheads="1"/>
          </p:cNvSpPr>
          <p:nvPr/>
        </p:nvSpPr>
        <p:spPr bwMode="auto">
          <a:xfrm>
            <a:off x="477123" y="326188"/>
            <a:ext cx="88392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3000" b="1" i="1" dirty="0">
                <a:solidFill>
                  <a:srgbClr val="00B050"/>
                </a:solidFill>
                <a:latin typeface="UTM Flamenco" panose="02040603050506020204" pitchFamily="18" charset="0"/>
              </a:rPr>
              <a:t>b) </a:t>
            </a:r>
            <a:r>
              <a:rPr lang="en-US" altLang="en-US" sz="3000" b="1" i="1" dirty="0" err="1">
                <a:solidFill>
                  <a:srgbClr val="00B050"/>
                </a:solidFill>
                <a:latin typeface="UTM Flamenco" panose="02040603050506020204" pitchFamily="18" charset="0"/>
                <a:cs typeface="Times New Roman" panose="02020603050405020304" pitchFamily="18" charset="0"/>
              </a:rPr>
              <a:t>Thông</a:t>
            </a:r>
            <a:r>
              <a:rPr lang="en-US" altLang="en-US" sz="3000" b="1" i="1" dirty="0">
                <a:solidFill>
                  <a:srgbClr val="00B050"/>
                </a:solidFill>
                <a:latin typeface="UTM Flamenco" panose="02040603050506020204" pitchFamily="18" charset="0"/>
                <a:cs typeface="Times New Roman" panose="02020603050405020304" pitchFamily="18" charset="0"/>
              </a:rPr>
              <a:t> </a:t>
            </a:r>
            <a:r>
              <a:rPr lang="en-US" altLang="en-US" sz="3000" b="1" i="1" dirty="0" err="1">
                <a:solidFill>
                  <a:srgbClr val="00B050"/>
                </a:solidFill>
                <a:latin typeface="UTM Flamenco" panose="02040603050506020204" pitchFamily="18" charset="0"/>
                <a:cs typeface="Times New Roman" panose="02020603050405020304" pitchFamily="18" charset="0"/>
              </a:rPr>
              <a:t>thường</a:t>
            </a:r>
            <a:r>
              <a:rPr lang="en-US" altLang="en-US" sz="3000" b="1" i="1" dirty="0">
                <a:solidFill>
                  <a:srgbClr val="00B050"/>
                </a:solidFill>
                <a:latin typeface="UTM Flamenco" panose="02040603050506020204" pitchFamily="18" charset="0"/>
                <a:cs typeface="Times New Roman" panose="02020603050405020304" pitchFamily="18" charset="0"/>
              </a:rPr>
              <a:t> ta </a:t>
            </a:r>
            <a:r>
              <a:rPr lang="en-US" altLang="en-US" sz="3000" b="1" i="1" dirty="0" err="1">
                <a:solidFill>
                  <a:srgbClr val="00B050"/>
                </a:solidFill>
                <a:latin typeface="UTM Flamenco" panose="02040603050506020204" pitchFamily="18" charset="0"/>
                <a:cs typeface="Times New Roman" panose="02020603050405020304" pitchFamily="18" charset="0"/>
              </a:rPr>
              <a:t>đặt</a:t>
            </a:r>
            <a:r>
              <a:rPr lang="en-US" altLang="en-US" sz="3000" b="1" i="1" dirty="0">
                <a:solidFill>
                  <a:srgbClr val="00B050"/>
                </a:solidFill>
                <a:latin typeface="UTM Flamenco" panose="02040603050506020204" pitchFamily="18" charset="0"/>
                <a:cs typeface="Times New Roman" panose="02020603050405020304" pitchFamily="18" charset="0"/>
              </a:rPr>
              <a:t> </a:t>
            </a:r>
            <a:r>
              <a:rPr lang="en-US" altLang="en-US" sz="3000" b="1" i="1" dirty="0" err="1">
                <a:solidFill>
                  <a:srgbClr val="00B050"/>
                </a:solidFill>
                <a:latin typeface="UTM Flamenco" panose="02040603050506020204" pitchFamily="18" charset="0"/>
                <a:cs typeface="Times New Roman" panose="02020603050405020304" pitchFamily="18" charset="0"/>
              </a:rPr>
              <a:t>tính</a:t>
            </a:r>
            <a:r>
              <a:rPr lang="en-US" altLang="en-US" sz="3000" b="1" i="1" dirty="0">
                <a:solidFill>
                  <a:srgbClr val="00B050"/>
                </a:solidFill>
                <a:latin typeface="UTM Flamenco" panose="02040603050506020204" pitchFamily="18" charset="0"/>
                <a:cs typeface="Times New Roman" panose="02020603050405020304" pitchFamily="18" charset="0"/>
              </a:rPr>
              <a:t> </a:t>
            </a:r>
          </a:p>
          <a:p>
            <a:pPr algn="ctr" fontAlgn="base">
              <a:spcBef>
                <a:spcPct val="50000"/>
              </a:spcBef>
              <a:spcAft>
                <a:spcPct val="0"/>
              </a:spcAft>
            </a:pPr>
            <a:r>
              <a:rPr lang="en-US" altLang="en-US" sz="3000" b="1" i="1" dirty="0" err="1">
                <a:solidFill>
                  <a:srgbClr val="00B050"/>
                </a:solidFill>
                <a:latin typeface="UTM Flamenco" panose="02040603050506020204" pitchFamily="18" charset="0"/>
                <a:cs typeface="Times New Roman" panose="02020603050405020304" pitchFamily="18" charset="0"/>
              </a:rPr>
              <a:t>và</a:t>
            </a:r>
            <a:r>
              <a:rPr lang="en-US" altLang="en-US" sz="3000" b="1" i="1" dirty="0">
                <a:solidFill>
                  <a:srgbClr val="00B050"/>
                </a:solidFill>
                <a:latin typeface="UTM Flamenco" panose="02040603050506020204" pitchFamily="18" charset="0"/>
                <a:cs typeface="Times New Roman" panose="02020603050405020304" pitchFamily="18" charset="0"/>
              </a:rPr>
              <a:t> </a:t>
            </a:r>
            <a:r>
              <a:rPr lang="en-US" altLang="en-US" sz="3000" b="1" i="1" dirty="0" err="1">
                <a:solidFill>
                  <a:srgbClr val="00B050"/>
                </a:solidFill>
                <a:latin typeface="UTM Flamenco" panose="02040603050506020204" pitchFamily="18" charset="0"/>
                <a:cs typeface="Times New Roman" panose="02020603050405020304" pitchFamily="18" charset="0"/>
              </a:rPr>
              <a:t>tính</a:t>
            </a:r>
            <a:r>
              <a:rPr lang="en-US" altLang="en-US" sz="3000" b="1" i="1" dirty="0">
                <a:solidFill>
                  <a:srgbClr val="00B050"/>
                </a:solidFill>
                <a:latin typeface="UTM Flamenco" panose="02040603050506020204" pitchFamily="18" charset="0"/>
                <a:cs typeface="Times New Roman" panose="02020603050405020304" pitchFamily="18" charset="0"/>
              </a:rPr>
              <a:t> </a:t>
            </a:r>
            <a:r>
              <a:rPr lang="en-US" altLang="en-US" sz="3000" b="1" i="1" dirty="0" err="1">
                <a:solidFill>
                  <a:srgbClr val="00B050"/>
                </a:solidFill>
                <a:latin typeface="UTM Flamenco" panose="02040603050506020204" pitchFamily="18" charset="0"/>
                <a:cs typeface="Times New Roman" panose="02020603050405020304" pitchFamily="18" charset="0"/>
              </a:rPr>
              <a:t>như</a:t>
            </a:r>
            <a:r>
              <a:rPr lang="en-US" altLang="en-US" sz="3000" b="1" i="1" dirty="0">
                <a:solidFill>
                  <a:srgbClr val="00B050"/>
                </a:solidFill>
                <a:latin typeface="UTM Flamenco" panose="02040603050506020204" pitchFamily="18" charset="0"/>
                <a:cs typeface="Times New Roman" panose="02020603050405020304" pitchFamily="18" charset="0"/>
              </a:rPr>
              <a:t> </a:t>
            </a:r>
            <a:r>
              <a:rPr lang="en-US" altLang="en-US" sz="3000" b="1" i="1" dirty="0" err="1">
                <a:solidFill>
                  <a:srgbClr val="00B050"/>
                </a:solidFill>
                <a:latin typeface="UTM Flamenco" panose="02040603050506020204" pitchFamily="18" charset="0"/>
                <a:cs typeface="Times New Roman" panose="02020603050405020304" pitchFamily="18" charset="0"/>
              </a:rPr>
              <a:t>sau</a:t>
            </a:r>
            <a:r>
              <a:rPr lang="en-US" altLang="en-US" sz="3000" b="1" dirty="0">
                <a:solidFill>
                  <a:srgbClr val="00B050"/>
                </a:solidFill>
                <a:latin typeface="UTM Flamenco" panose="02040603050506020204" pitchFamily="18" charset="0"/>
                <a:cs typeface="Times New Roman" panose="02020603050405020304" pitchFamily="18" charset="0"/>
              </a:rPr>
              <a:t>: </a:t>
            </a:r>
            <a:endParaRPr lang="en-US" altLang="en-US" sz="3000" b="1" dirty="0">
              <a:solidFill>
                <a:srgbClr val="00B050"/>
              </a:solidFill>
              <a:latin typeface="UTM Flamenco" panose="02040603050506020204" pitchFamily="18" charset="0"/>
            </a:endParaRPr>
          </a:p>
        </p:txBody>
      </p:sp>
      <p:sp>
        <p:nvSpPr>
          <p:cNvPr id="94211" name="Text Box 4"/>
          <p:cNvSpPr txBox="1">
            <a:spLocks noChangeArrowheads="1"/>
          </p:cNvSpPr>
          <p:nvPr/>
        </p:nvSpPr>
        <p:spPr bwMode="auto">
          <a:xfrm>
            <a:off x="1929384" y="2755393"/>
            <a:ext cx="38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2800" dirty="0">
                <a:solidFill>
                  <a:srgbClr val="0033CC"/>
                </a:solidFill>
                <a:cs typeface="Times New Roman" panose="02020603050405020304" pitchFamily="18" charset="0"/>
              </a:rPr>
              <a:t>3</a:t>
            </a:r>
          </a:p>
        </p:txBody>
      </p:sp>
      <p:sp>
        <p:nvSpPr>
          <p:cNvPr id="94212" name="Text Box 5"/>
          <p:cNvSpPr txBox="1">
            <a:spLocks noChangeArrowheads="1"/>
          </p:cNvSpPr>
          <p:nvPr/>
        </p:nvSpPr>
        <p:spPr bwMode="auto">
          <a:xfrm>
            <a:off x="2157984" y="2755393"/>
            <a:ext cx="38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2800" dirty="0">
                <a:cs typeface="Times New Roman" panose="02020603050405020304" pitchFamily="18" charset="0"/>
              </a:rPr>
              <a:t>6</a:t>
            </a:r>
          </a:p>
        </p:txBody>
      </p:sp>
      <p:graphicFrame>
        <p:nvGraphicFramePr>
          <p:cNvPr id="94213" name="Object 6"/>
          <p:cNvGraphicFramePr>
            <a:graphicFrameLocks noChangeAspect="1"/>
          </p:cNvGraphicFramePr>
          <p:nvPr>
            <p:extLst>
              <p:ext uri="{D42A27DB-BD31-4B8C-83A1-F6EECF244321}">
                <p14:modId xmlns:p14="http://schemas.microsoft.com/office/powerpoint/2010/main" val="4177983015"/>
              </p:ext>
            </p:extLst>
          </p:nvPr>
        </p:nvGraphicFramePr>
        <p:xfrm>
          <a:off x="1624585" y="2983992"/>
          <a:ext cx="320675" cy="357188"/>
        </p:xfrm>
        <a:graphic>
          <a:graphicData uri="http://schemas.openxmlformats.org/presentationml/2006/ole">
            <mc:AlternateContent xmlns:mc="http://schemas.openxmlformats.org/markup-compatibility/2006">
              <mc:Choice xmlns:v="urn:schemas-microsoft-com:vml" Requires="v">
                <p:oleObj name="Microsoft Equation 3.0" r:id="rId4" imgW="114102" imgH="126780" progId="Equation.3">
                  <p:embed/>
                </p:oleObj>
              </mc:Choice>
              <mc:Fallback>
                <p:oleObj name="Microsoft Equation 3.0" r:id="rId4" imgW="114102" imgH="126780" progId="Equation.3">
                  <p:embed/>
                  <p:pic>
                    <p:nvPicPr>
                      <p:cNvPr id="94213"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4585" y="2983992"/>
                        <a:ext cx="320675" cy="357188"/>
                      </a:xfrm>
                      <a:prstGeom prst="rect">
                        <a:avLst/>
                      </a:prstGeom>
                      <a:noFill/>
                      <a:ln>
                        <a:noFill/>
                      </a:ln>
                      <a:effectLst/>
                    </p:spPr>
                  </p:pic>
                </p:oleObj>
              </mc:Fallback>
            </mc:AlternateContent>
          </a:graphicData>
        </a:graphic>
      </p:graphicFrame>
      <p:sp>
        <p:nvSpPr>
          <p:cNvPr id="94214" name="Text Box 7"/>
          <p:cNvSpPr txBox="1">
            <a:spLocks noChangeArrowheads="1"/>
          </p:cNvSpPr>
          <p:nvPr/>
        </p:nvSpPr>
        <p:spPr bwMode="auto">
          <a:xfrm>
            <a:off x="1929384" y="3136393"/>
            <a:ext cx="38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2800" b="1">
                <a:solidFill>
                  <a:srgbClr val="800000"/>
                </a:solidFill>
                <a:cs typeface="Times New Roman" panose="02020603050405020304" pitchFamily="18" charset="0"/>
              </a:rPr>
              <a:t>2</a:t>
            </a:r>
          </a:p>
        </p:txBody>
      </p:sp>
      <p:sp>
        <p:nvSpPr>
          <p:cNvPr id="94215" name="Text Box 8"/>
          <p:cNvSpPr txBox="1">
            <a:spLocks noChangeArrowheads="1"/>
          </p:cNvSpPr>
          <p:nvPr/>
        </p:nvSpPr>
        <p:spPr bwMode="auto">
          <a:xfrm>
            <a:off x="2157984" y="3136393"/>
            <a:ext cx="38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2800">
                <a:solidFill>
                  <a:srgbClr val="0033CC"/>
                </a:solidFill>
                <a:cs typeface="Times New Roman" panose="02020603050405020304" pitchFamily="18" charset="0"/>
              </a:rPr>
              <a:t>3</a:t>
            </a:r>
          </a:p>
        </p:txBody>
      </p:sp>
      <p:sp>
        <p:nvSpPr>
          <p:cNvPr id="3081" name="Line 9"/>
          <p:cNvSpPr>
            <a:spLocks noChangeShapeType="1"/>
          </p:cNvSpPr>
          <p:nvPr/>
        </p:nvSpPr>
        <p:spPr bwMode="auto">
          <a:xfrm>
            <a:off x="1700784" y="3593592"/>
            <a:ext cx="838200" cy="0"/>
          </a:xfrm>
          <a:prstGeom prst="line">
            <a:avLst/>
          </a:prstGeom>
          <a:noFill/>
          <a:ln w="28575">
            <a:solidFill>
              <a:srgbClr val="0033CC"/>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800">
              <a:solidFill>
                <a:srgbClr val="0000FF"/>
              </a:solidFill>
              <a:latin typeface="Times New Roman" panose="02020603050405020304" pitchFamily="18" charset="0"/>
            </a:endParaRPr>
          </a:p>
        </p:txBody>
      </p:sp>
      <p:sp>
        <p:nvSpPr>
          <p:cNvPr id="3083" name="Text Box 11"/>
          <p:cNvSpPr txBox="1">
            <a:spLocks noChangeArrowheads="1"/>
          </p:cNvSpPr>
          <p:nvPr/>
        </p:nvSpPr>
        <p:spPr bwMode="auto">
          <a:xfrm>
            <a:off x="4398264" y="2761447"/>
            <a:ext cx="62103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dirty="0"/>
              <a:t>  </a:t>
            </a:r>
            <a:r>
              <a:rPr lang="en-US" altLang="en-US" sz="2400" b="1" dirty="0"/>
              <a:t>*   3 </a:t>
            </a:r>
            <a:r>
              <a:rPr lang="en-US" altLang="en-US" sz="2400" b="1" dirty="0" err="1">
                <a:cs typeface="Times New Roman" panose="02020603050405020304" pitchFamily="18" charset="0"/>
              </a:rPr>
              <a:t>nhân</a:t>
            </a:r>
            <a:r>
              <a:rPr lang="en-US" altLang="en-US" sz="2400" dirty="0">
                <a:solidFill>
                  <a:srgbClr val="0033CC"/>
                </a:solidFill>
                <a:cs typeface="Times New Roman" panose="02020603050405020304" pitchFamily="18" charset="0"/>
              </a:rPr>
              <a:t> 6 </a:t>
            </a:r>
            <a:r>
              <a:rPr lang="en-US" altLang="en-US" sz="2400" dirty="0" err="1">
                <a:solidFill>
                  <a:srgbClr val="0033CC"/>
                </a:solidFill>
                <a:cs typeface="Times New Roman" panose="02020603050405020304" pitchFamily="18" charset="0"/>
              </a:rPr>
              <a:t>bằng</a:t>
            </a:r>
            <a:r>
              <a:rPr lang="en-US" altLang="en-US" sz="2400" dirty="0">
                <a:solidFill>
                  <a:srgbClr val="0033CC"/>
                </a:solidFill>
                <a:cs typeface="Times New Roman" panose="02020603050405020304" pitchFamily="18" charset="0"/>
              </a:rPr>
              <a:t> 18, </a:t>
            </a:r>
            <a:r>
              <a:rPr lang="en-US" altLang="en-US" sz="2400" b="1" dirty="0" err="1">
                <a:solidFill>
                  <a:srgbClr val="0033CC"/>
                </a:solidFill>
                <a:cs typeface="Times New Roman" panose="02020603050405020304" pitchFamily="18" charset="0"/>
              </a:rPr>
              <a:t>viết</a:t>
            </a:r>
            <a:r>
              <a:rPr lang="en-US" altLang="en-US" sz="2400" b="1" dirty="0">
                <a:solidFill>
                  <a:prstClr val="black"/>
                </a:solidFill>
                <a:cs typeface="Times New Roman" panose="02020603050405020304" pitchFamily="18" charset="0"/>
              </a:rPr>
              <a:t> 8</a:t>
            </a:r>
            <a:r>
              <a:rPr lang="en-US" altLang="en-US" sz="2400" dirty="0">
                <a:solidFill>
                  <a:prstClr val="black"/>
                </a:solidFill>
                <a:cs typeface="Times New Roman" panose="02020603050405020304" pitchFamily="18" charset="0"/>
              </a:rPr>
              <a:t> </a:t>
            </a:r>
            <a:r>
              <a:rPr lang="en-US" altLang="en-US" sz="2400" b="1" dirty="0" err="1">
                <a:solidFill>
                  <a:prstClr val="black"/>
                </a:solidFill>
                <a:cs typeface="Times New Roman" panose="02020603050405020304" pitchFamily="18" charset="0"/>
              </a:rPr>
              <a:t>nhớ</a:t>
            </a:r>
            <a:r>
              <a:rPr lang="en-US" altLang="en-US" sz="2400" b="1" dirty="0">
                <a:solidFill>
                  <a:prstClr val="black"/>
                </a:solidFill>
                <a:cs typeface="Times New Roman" panose="02020603050405020304" pitchFamily="18" charset="0"/>
              </a:rPr>
              <a:t> 1</a:t>
            </a:r>
          </a:p>
        </p:txBody>
      </p:sp>
      <p:sp>
        <p:nvSpPr>
          <p:cNvPr id="3084" name="Text Box 12"/>
          <p:cNvSpPr txBox="1">
            <a:spLocks noChangeArrowheads="1"/>
          </p:cNvSpPr>
          <p:nvPr/>
        </p:nvSpPr>
        <p:spPr bwMode="auto">
          <a:xfrm>
            <a:off x="4550664" y="3294847"/>
            <a:ext cx="6781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a:solidFill>
                  <a:srgbClr val="FF0000"/>
                </a:solidFill>
                <a:cs typeface="Times New Roman" panose="02020603050405020304" pitchFamily="18" charset="0"/>
              </a:rPr>
              <a:t>  </a:t>
            </a:r>
            <a:r>
              <a:rPr lang="en-US" altLang="en-US" sz="2800">
                <a:solidFill>
                  <a:prstClr val="black"/>
                </a:solidFill>
                <a:cs typeface="Times New Roman" panose="02020603050405020304" pitchFamily="18" charset="0"/>
              </a:rPr>
              <a:t>   </a:t>
            </a:r>
            <a:r>
              <a:rPr lang="en-US" altLang="en-US" sz="2800" b="1">
                <a:cs typeface="Times New Roman" panose="02020603050405020304" pitchFamily="18" charset="0"/>
              </a:rPr>
              <a:t>3 nhân</a:t>
            </a:r>
            <a:r>
              <a:rPr lang="en-US" altLang="en-US" sz="2800">
                <a:solidFill>
                  <a:srgbClr val="0033CC"/>
                </a:solidFill>
                <a:cs typeface="Times New Roman" panose="02020603050405020304" pitchFamily="18" charset="0"/>
              </a:rPr>
              <a:t> 3 bằng 9, thêm</a:t>
            </a:r>
            <a:r>
              <a:rPr lang="en-US" altLang="en-US" sz="2800">
                <a:solidFill>
                  <a:prstClr val="black"/>
                </a:solidFill>
                <a:cs typeface="Times New Roman" panose="02020603050405020304" pitchFamily="18" charset="0"/>
              </a:rPr>
              <a:t> 1 </a:t>
            </a:r>
            <a:r>
              <a:rPr lang="en-US" altLang="en-US" sz="2800">
                <a:solidFill>
                  <a:srgbClr val="0033CC"/>
                </a:solidFill>
                <a:cs typeface="Times New Roman" panose="02020603050405020304" pitchFamily="18" charset="0"/>
              </a:rPr>
              <a:t>bằng</a:t>
            </a:r>
            <a:r>
              <a:rPr lang="en-US" altLang="en-US" sz="2800">
                <a:solidFill>
                  <a:prstClr val="black"/>
                </a:solidFill>
                <a:cs typeface="Times New Roman" panose="02020603050405020304" pitchFamily="18" charset="0"/>
              </a:rPr>
              <a:t> 10, </a:t>
            </a:r>
            <a:r>
              <a:rPr lang="en-US" altLang="en-US" sz="2800" b="1">
                <a:solidFill>
                  <a:prstClr val="black"/>
                </a:solidFill>
                <a:cs typeface="Times New Roman" panose="02020603050405020304" pitchFamily="18" charset="0"/>
              </a:rPr>
              <a:t>viết 10</a:t>
            </a:r>
          </a:p>
        </p:txBody>
      </p:sp>
      <p:sp>
        <p:nvSpPr>
          <p:cNvPr id="3085" name="Text Box 13"/>
          <p:cNvSpPr txBox="1">
            <a:spLocks noChangeArrowheads="1"/>
          </p:cNvSpPr>
          <p:nvPr/>
        </p:nvSpPr>
        <p:spPr bwMode="auto">
          <a:xfrm>
            <a:off x="4550664" y="3904447"/>
            <a:ext cx="62865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a:cs typeface="Times New Roman" panose="02020603050405020304" pitchFamily="18" charset="0"/>
              </a:rPr>
              <a:t>  </a:t>
            </a:r>
            <a:r>
              <a:rPr lang="en-US" altLang="en-US" sz="2800" b="1">
                <a:solidFill>
                  <a:srgbClr val="800000"/>
                </a:solidFill>
                <a:cs typeface="Times New Roman" panose="02020603050405020304" pitchFamily="18" charset="0"/>
              </a:rPr>
              <a:t>* 2 nhân</a:t>
            </a:r>
            <a:r>
              <a:rPr lang="en-US" altLang="en-US" sz="2800">
                <a:solidFill>
                  <a:srgbClr val="0033CC"/>
                </a:solidFill>
                <a:cs typeface="Times New Roman" panose="02020603050405020304" pitchFamily="18" charset="0"/>
              </a:rPr>
              <a:t> 6 bằng 12, </a:t>
            </a:r>
            <a:r>
              <a:rPr lang="en-US" altLang="en-US" sz="2800" b="1">
                <a:solidFill>
                  <a:srgbClr val="FF3300"/>
                </a:solidFill>
                <a:cs typeface="Times New Roman" panose="02020603050405020304" pitchFamily="18" charset="0"/>
              </a:rPr>
              <a:t>viết 2</a:t>
            </a:r>
            <a:r>
              <a:rPr lang="en-US" altLang="en-US" sz="2800">
                <a:solidFill>
                  <a:srgbClr val="FF3300"/>
                </a:solidFill>
                <a:cs typeface="Times New Roman" panose="02020603050405020304" pitchFamily="18" charset="0"/>
              </a:rPr>
              <a:t> </a:t>
            </a:r>
            <a:r>
              <a:rPr lang="en-US" altLang="en-US" sz="2800" b="1">
                <a:solidFill>
                  <a:prstClr val="black"/>
                </a:solidFill>
                <a:cs typeface="Times New Roman" panose="02020603050405020304" pitchFamily="18" charset="0"/>
              </a:rPr>
              <a:t>(dưới 0)</a:t>
            </a:r>
            <a:r>
              <a:rPr lang="en-US" altLang="en-US" sz="2800">
                <a:solidFill>
                  <a:prstClr val="black"/>
                </a:solidFill>
                <a:cs typeface="Times New Roman" panose="02020603050405020304" pitchFamily="18" charset="0"/>
              </a:rPr>
              <a:t> </a:t>
            </a:r>
            <a:r>
              <a:rPr lang="en-US" altLang="en-US" sz="2800" b="1">
                <a:solidFill>
                  <a:srgbClr val="FF3300"/>
                </a:solidFill>
                <a:cs typeface="Times New Roman" panose="02020603050405020304" pitchFamily="18" charset="0"/>
              </a:rPr>
              <a:t>nhớ 1</a:t>
            </a:r>
          </a:p>
        </p:txBody>
      </p:sp>
      <p:sp>
        <p:nvSpPr>
          <p:cNvPr id="3086" name="Text Box 14"/>
          <p:cNvSpPr txBox="1">
            <a:spLocks noChangeArrowheads="1"/>
          </p:cNvSpPr>
          <p:nvPr/>
        </p:nvSpPr>
        <p:spPr bwMode="auto">
          <a:xfrm>
            <a:off x="4931664" y="4437847"/>
            <a:ext cx="642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a:solidFill>
                  <a:srgbClr val="FF0000"/>
                </a:solidFill>
                <a:cs typeface="Times New Roman" panose="02020603050405020304" pitchFamily="18" charset="0"/>
              </a:rPr>
              <a:t> </a:t>
            </a:r>
            <a:r>
              <a:rPr lang="en-US" altLang="en-US" sz="2800" b="1">
                <a:solidFill>
                  <a:srgbClr val="800000"/>
                </a:solidFill>
                <a:cs typeface="Times New Roman" panose="02020603050405020304" pitchFamily="18" charset="0"/>
              </a:rPr>
              <a:t>2 nhân</a:t>
            </a:r>
            <a:r>
              <a:rPr lang="en-US" altLang="en-US" sz="2800">
                <a:solidFill>
                  <a:srgbClr val="0033CC"/>
                </a:solidFill>
                <a:cs typeface="Times New Roman" panose="02020603050405020304" pitchFamily="18" charset="0"/>
              </a:rPr>
              <a:t> 3 bằng 6, thêm</a:t>
            </a:r>
            <a:r>
              <a:rPr lang="en-US" altLang="en-US" sz="2800">
                <a:solidFill>
                  <a:prstClr val="black"/>
                </a:solidFill>
                <a:cs typeface="Times New Roman" panose="02020603050405020304" pitchFamily="18" charset="0"/>
              </a:rPr>
              <a:t> 1 </a:t>
            </a:r>
            <a:r>
              <a:rPr lang="en-US" altLang="en-US" sz="2800">
                <a:solidFill>
                  <a:srgbClr val="0033CC"/>
                </a:solidFill>
                <a:cs typeface="Times New Roman" panose="02020603050405020304" pitchFamily="18" charset="0"/>
              </a:rPr>
              <a:t>bằng</a:t>
            </a:r>
            <a:r>
              <a:rPr lang="en-US" altLang="en-US" sz="2800">
                <a:solidFill>
                  <a:prstClr val="black"/>
                </a:solidFill>
                <a:cs typeface="Times New Roman" panose="02020603050405020304" pitchFamily="18" charset="0"/>
              </a:rPr>
              <a:t> 7, </a:t>
            </a:r>
            <a:r>
              <a:rPr lang="en-US" altLang="en-US" sz="2800" b="1">
                <a:solidFill>
                  <a:srgbClr val="FF3300"/>
                </a:solidFill>
                <a:cs typeface="Times New Roman" panose="02020603050405020304" pitchFamily="18" charset="0"/>
              </a:rPr>
              <a:t>viết 7</a:t>
            </a:r>
            <a:r>
              <a:rPr lang="en-US" altLang="en-US" sz="2800" b="1">
                <a:solidFill>
                  <a:srgbClr val="E56147"/>
                </a:solidFill>
                <a:cs typeface="Times New Roman" panose="02020603050405020304" pitchFamily="18" charset="0"/>
              </a:rPr>
              <a:t> </a:t>
            </a:r>
          </a:p>
        </p:txBody>
      </p:sp>
      <p:sp>
        <p:nvSpPr>
          <p:cNvPr id="3087" name="Line 15"/>
          <p:cNvSpPr>
            <a:spLocks noChangeShapeType="1"/>
          </p:cNvSpPr>
          <p:nvPr/>
        </p:nvSpPr>
        <p:spPr bwMode="auto">
          <a:xfrm>
            <a:off x="1700784" y="4431792"/>
            <a:ext cx="800100" cy="0"/>
          </a:xfrm>
          <a:prstGeom prst="line">
            <a:avLst/>
          </a:prstGeom>
          <a:noFill/>
          <a:ln w="28575">
            <a:solidFill>
              <a:srgbClr val="0033CC"/>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800">
              <a:solidFill>
                <a:srgbClr val="0000FF"/>
              </a:solidFill>
              <a:latin typeface="Times New Roman" panose="02020603050405020304" pitchFamily="18" charset="0"/>
            </a:endParaRPr>
          </a:p>
        </p:txBody>
      </p:sp>
      <p:sp>
        <p:nvSpPr>
          <p:cNvPr id="3088" name="Text Box 16"/>
          <p:cNvSpPr txBox="1">
            <a:spLocks noChangeArrowheads="1"/>
          </p:cNvSpPr>
          <p:nvPr/>
        </p:nvSpPr>
        <p:spPr bwMode="auto">
          <a:xfrm>
            <a:off x="5033264" y="4988715"/>
            <a:ext cx="6451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a:solidFill>
                  <a:srgbClr val="0033CC"/>
                </a:solidFill>
                <a:cs typeface="Times New Roman" panose="02020603050405020304" pitchFamily="18" charset="0"/>
              </a:rPr>
              <a:t>            * </a:t>
            </a:r>
            <a:r>
              <a:rPr lang="en-US" altLang="en-US" sz="2800" b="1">
                <a:solidFill>
                  <a:srgbClr val="0033CC"/>
                </a:solidFill>
                <a:cs typeface="Times New Roman" panose="02020603050405020304" pitchFamily="18" charset="0"/>
              </a:rPr>
              <a:t>Hạ </a:t>
            </a:r>
            <a:r>
              <a:rPr lang="en-US" altLang="en-US" sz="2800" b="1">
                <a:cs typeface="Times New Roman" panose="02020603050405020304" pitchFamily="18" charset="0"/>
              </a:rPr>
              <a:t>8</a:t>
            </a:r>
          </a:p>
        </p:txBody>
      </p:sp>
      <p:sp>
        <p:nvSpPr>
          <p:cNvPr id="3089" name="Text Box 17"/>
          <p:cNvSpPr txBox="1">
            <a:spLocks noChangeArrowheads="1"/>
          </p:cNvSpPr>
          <p:nvPr/>
        </p:nvSpPr>
        <p:spPr bwMode="auto">
          <a:xfrm>
            <a:off x="6150864" y="5574842"/>
            <a:ext cx="5181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dirty="0">
                <a:solidFill>
                  <a:srgbClr val="0033CC"/>
                </a:solidFill>
                <a:cs typeface="Times New Roman" panose="02020603050405020304" pitchFamily="18" charset="0"/>
              </a:rPr>
              <a:t>0 </a:t>
            </a:r>
            <a:r>
              <a:rPr lang="en-US" altLang="en-US" sz="2800" dirty="0" err="1">
                <a:solidFill>
                  <a:srgbClr val="0033CC"/>
                </a:solidFill>
                <a:cs typeface="Times New Roman" panose="02020603050405020304" pitchFamily="18" charset="0"/>
              </a:rPr>
              <a:t>cộng</a:t>
            </a:r>
            <a:r>
              <a:rPr lang="en-US" altLang="en-US" sz="2800" dirty="0">
                <a:solidFill>
                  <a:srgbClr val="0033CC"/>
                </a:solidFill>
                <a:cs typeface="Times New Roman" panose="02020603050405020304" pitchFamily="18" charset="0"/>
              </a:rPr>
              <a:t> 2 </a:t>
            </a:r>
            <a:r>
              <a:rPr lang="en-US" altLang="en-US" sz="2800" dirty="0" err="1">
                <a:solidFill>
                  <a:srgbClr val="0033CC"/>
                </a:solidFill>
                <a:cs typeface="Times New Roman" panose="02020603050405020304" pitchFamily="18" charset="0"/>
              </a:rPr>
              <a:t>bằng</a:t>
            </a:r>
            <a:r>
              <a:rPr lang="en-US" altLang="en-US" sz="2800" dirty="0">
                <a:solidFill>
                  <a:srgbClr val="0033CC"/>
                </a:solidFill>
                <a:cs typeface="Times New Roman" panose="02020603050405020304" pitchFamily="18" charset="0"/>
              </a:rPr>
              <a:t> 2, </a:t>
            </a:r>
            <a:r>
              <a:rPr lang="en-US" altLang="en-US" sz="2800" b="1" dirty="0" err="1">
                <a:cs typeface="Times New Roman" panose="02020603050405020304" pitchFamily="18" charset="0"/>
              </a:rPr>
              <a:t>viết</a:t>
            </a:r>
            <a:r>
              <a:rPr lang="en-US" altLang="en-US" sz="2800" b="1" dirty="0">
                <a:cs typeface="Times New Roman" panose="02020603050405020304" pitchFamily="18" charset="0"/>
              </a:rPr>
              <a:t> 2</a:t>
            </a:r>
          </a:p>
        </p:txBody>
      </p:sp>
      <p:sp>
        <p:nvSpPr>
          <p:cNvPr id="3090" name="Text Box 18"/>
          <p:cNvSpPr txBox="1">
            <a:spLocks noChangeArrowheads="1"/>
          </p:cNvSpPr>
          <p:nvPr/>
        </p:nvSpPr>
        <p:spPr bwMode="auto">
          <a:xfrm>
            <a:off x="6166010" y="6065149"/>
            <a:ext cx="5181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dirty="0">
                <a:solidFill>
                  <a:srgbClr val="0033CC"/>
                </a:solidFill>
                <a:cs typeface="Times New Roman" panose="02020603050405020304" pitchFamily="18" charset="0"/>
              </a:rPr>
              <a:t>1 </a:t>
            </a:r>
            <a:r>
              <a:rPr lang="en-US" altLang="en-US" sz="2800" dirty="0" err="1">
                <a:solidFill>
                  <a:srgbClr val="0033CC"/>
                </a:solidFill>
                <a:cs typeface="Times New Roman" panose="02020603050405020304" pitchFamily="18" charset="0"/>
              </a:rPr>
              <a:t>cộng</a:t>
            </a:r>
            <a:r>
              <a:rPr lang="en-US" altLang="en-US" sz="2800" dirty="0">
                <a:solidFill>
                  <a:srgbClr val="0033CC"/>
                </a:solidFill>
                <a:cs typeface="Times New Roman" panose="02020603050405020304" pitchFamily="18" charset="0"/>
              </a:rPr>
              <a:t> 7 </a:t>
            </a:r>
            <a:r>
              <a:rPr lang="en-US" altLang="en-US" sz="2800" dirty="0" err="1">
                <a:solidFill>
                  <a:srgbClr val="0033CC"/>
                </a:solidFill>
                <a:cs typeface="Times New Roman" panose="02020603050405020304" pitchFamily="18" charset="0"/>
              </a:rPr>
              <a:t>bằng</a:t>
            </a:r>
            <a:r>
              <a:rPr lang="en-US" altLang="en-US" sz="2800" dirty="0">
                <a:solidFill>
                  <a:srgbClr val="0033CC"/>
                </a:solidFill>
                <a:cs typeface="Times New Roman" panose="02020603050405020304" pitchFamily="18" charset="0"/>
              </a:rPr>
              <a:t> 8, </a:t>
            </a:r>
            <a:r>
              <a:rPr lang="en-US" altLang="en-US" sz="2800" b="1" dirty="0" err="1">
                <a:cs typeface="Times New Roman" panose="02020603050405020304" pitchFamily="18" charset="0"/>
              </a:rPr>
              <a:t>viết</a:t>
            </a:r>
            <a:r>
              <a:rPr lang="en-US" altLang="en-US" sz="2800" b="1" dirty="0">
                <a:cs typeface="Times New Roman" panose="02020603050405020304" pitchFamily="18" charset="0"/>
              </a:rPr>
              <a:t> 8</a:t>
            </a:r>
          </a:p>
        </p:txBody>
      </p:sp>
      <p:sp>
        <p:nvSpPr>
          <p:cNvPr id="3109" name="TextBox 43"/>
          <p:cNvSpPr txBox="1">
            <a:spLocks noChangeArrowheads="1"/>
          </p:cNvSpPr>
          <p:nvPr/>
        </p:nvSpPr>
        <p:spPr bwMode="auto">
          <a:xfrm>
            <a:off x="2005584" y="3593593"/>
            <a:ext cx="685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a:solidFill>
                  <a:prstClr val="black"/>
                </a:solidFill>
                <a:cs typeface="Times New Roman" panose="02020603050405020304" pitchFamily="18" charset="0"/>
              </a:rPr>
              <a:t>  8</a:t>
            </a:r>
          </a:p>
        </p:txBody>
      </p:sp>
      <p:sp>
        <p:nvSpPr>
          <p:cNvPr id="43" name="TextBox 42"/>
          <p:cNvSpPr txBox="1">
            <a:spLocks noChangeArrowheads="1"/>
          </p:cNvSpPr>
          <p:nvPr/>
        </p:nvSpPr>
        <p:spPr bwMode="auto">
          <a:xfrm>
            <a:off x="1929384" y="3974593"/>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a:solidFill>
                  <a:srgbClr val="FF3300"/>
                </a:solidFill>
                <a:cs typeface="Times New Roman" panose="02020603050405020304" pitchFamily="18" charset="0"/>
              </a:rPr>
              <a:t>2</a:t>
            </a:r>
          </a:p>
        </p:txBody>
      </p:sp>
      <p:sp>
        <p:nvSpPr>
          <p:cNvPr id="44" name="TextBox 43"/>
          <p:cNvSpPr txBox="1">
            <a:spLocks noChangeArrowheads="1"/>
          </p:cNvSpPr>
          <p:nvPr/>
        </p:nvSpPr>
        <p:spPr bwMode="auto">
          <a:xfrm>
            <a:off x="1395984" y="3593593"/>
            <a:ext cx="914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a:solidFill>
                  <a:prstClr val="black"/>
                </a:solidFill>
                <a:cs typeface="Times New Roman" panose="02020603050405020304" pitchFamily="18" charset="0"/>
              </a:rPr>
              <a:t>   1 0 </a:t>
            </a:r>
          </a:p>
        </p:txBody>
      </p:sp>
      <p:sp>
        <p:nvSpPr>
          <p:cNvPr id="45" name="TextBox 44"/>
          <p:cNvSpPr txBox="1">
            <a:spLocks noChangeArrowheads="1"/>
          </p:cNvSpPr>
          <p:nvPr/>
        </p:nvSpPr>
        <p:spPr bwMode="auto">
          <a:xfrm>
            <a:off x="1319784" y="4431793"/>
            <a:ext cx="914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a:cs typeface="Times New Roman" panose="02020603050405020304" pitchFamily="18" charset="0"/>
              </a:rPr>
              <a:t>   </a:t>
            </a:r>
            <a:r>
              <a:rPr lang="en-US" altLang="en-US" sz="2800" b="1">
                <a:cs typeface="Times New Roman" panose="02020603050405020304" pitchFamily="18" charset="0"/>
              </a:rPr>
              <a:t> 8</a:t>
            </a:r>
          </a:p>
        </p:txBody>
      </p:sp>
      <p:sp>
        <p:nvSpPr>
          <p:cNvPr id="46" name="TextBox 45"/>
          <p:cNvSpPr txBox="1">
            <a:spLocks noChangeArrowheads="1"/>
          </p:cNvSpPr>
          <p:nvPr/>
        </p:nvSpPr>
        <p:spPr bwMode="auto">
          <a:xfrm>
            <a:off x="1472184" y="3974593"/>
            <a:ext cx="83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a:solidFill>
                  <a:srgbClr val="FF3300"/>
                </a:solidFill>
                <a:cs typeface="Times New Roman" panose="02020603050405020304" pitchFamily="18" charset="0"/>
              </a:rPr>
              <a:t>  7</a:t>
            </a:r>
          </a:p>
        </p:txBody>
      </p:sp>
      <p:sp>
        <p:nvSpPr>
          <p:cNvPr id="47" name="TextBox 46"/>
          <p:cNvSpPr txBox="1">
            <a:spLocks noChangeArrowheads="1"/>
          </p:cNvSpPr>
          <p:nvPr/>
        </p:nvSpPr>
        <p:spPr bwMode="auto">
          <a:xfrm>
            <a:off x="2005584" y="4431793"/>
            <a:ext cx="60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a:cs typeface="Times New Roman" panose="02020603050405020304" pitchFamily="18" charset="0"/>
              </a:rPr>
              <a:t>  </a:t>
            </a:r>
            <a:r>
              <a:rPr lang="en-US" altLang="en-US" sz="2800" b="1">
                <a:cs typeface="Times New Roman" panose="02020603050405020304" pitchFamily="18" charset="0"/>
              </a:rPr>
              <a:t>8</a:t>
            </a:r>
          </a:p>
        </p:txBody>
      </p:sp>
      <p:sp>
        <p:nvSpPr>
          <p:cNvPr id="48" name="TextBox 47"/>
          <p:cNvSpPr txBox="1">
            <a:spLocks noChangeArrowheads="1"/>
          </p:cNvSpPr>
          <p:nvPr/>
        </p:nvSpPr>
        <p:spPr bwMode="auto">
          <a:xfrm>
            <a:off x="1929384" y="4431793"/>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0"/>
              </a:spcBef>
              <a:spcAft>
                <a:spcPct val="0"/>
              </a:spcAft>
            </a:pPr>
            <a:r>
              <a:rPr lang="en-US" altLang="en-US" sz="2800" b="1">
                <a:cs typeface="Times New Roman" panose="02020603050405020304" pitchFamily="18" charset="0"/>
              </a:rPr>
              <a:t>2</a:t>
            </a:r>
          </a:p>
        </p:txBody>
      </p:sp>
      <p:sp>
        <p:nvSpPr>
          <p:cNvPr id="94233" name="Text Box 25"/>
          <p:cNvSpPr txBox="1">
            <a:spLocks noChangeArrowheads="1"/>
          </p:cNvSpPr>
          <p:nvPr/>
        </p:nvSpPr>
        <p:spPr bwMode="auto">
          <a:xfrm>
            <a:off x="1167384" y="4888992"/>
            <a:ext cx="2209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pPr>
            <a:r>
              <a:rPr lang="en-US" altLang="en-US" sz="2800" b="1">
                <a:solidFill>
                  <a:srgbClr val="FF0000"/>
                </a:solidFill>
              </a:rPr>
              <a:t>36 x 23 = 828</a:t>
            </a:r>
          </a:p>
        </p:txBody>
      </p:sp>
      <p:sp>
        <p:nvSpPr>
          <p:cNvPr id="2" name="Text Box 11"/>
          <p:cNvSpPr txBox="1">
            <a:spLocks noChangeArrowheads="1"/>
          </p:cNvSpPr>
          <p:nvPr/>
        </p:nvSpPr>
        <p:spPr bwMode="auto">
          <a:xfrm>
            <a:off x="4719416" y="2006674"/>
            <a:ext cx="6210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buFont typeface="Wingdings" panose="05000000000000000000" pitchFamily="2" charset="2"/>
              <a:buChar char="v"/>
            </a:pPr>
            <a:r>
              <a:rPr lang="en-US" altLang="en-US" sz="2800" b="1" dirty="0">
                <a:solidFill>
                  <a:srgbClr val="993300"/>
                </a:solidFill>
              </a:rPr>
              <a:t>  </a:t>
            </a:r>
            <a:r>
              <a:rPr lang="en-US" altLang="en-US" sz="2800" b="1" dirty="0" err="1">
                <a:solidFill>
                  <a:srgbClr val="993300"/>
                </a:solidFill>
              </a:rPr>
              <a:t>Nhân</a:t>
            </a:r>
            <a:r>
              <a:rPr lang="en-US" altLang="en-US" sz="2800" b="1" dirty="0">
                <a:solidFill>
                  <a:srgbClr val="993300"/>
                </a:solidFill>
              </a:rPr>
              <a:t> </a:t>
            </a:r>
            <a:r>
              <a:rPr lang="en-US" altLang="en-US" sz="2800" b="1" dirty="0" err="1">
                <a:solidFill>
                  <a:srgbClr val="993300"/>
                </a:solidFill>
              </a:rPr>
              <a:t>theo</a:t>
            </a:r>
            <a:r>
              <a:rPr lang="en-US" altLang="en-US" sz="2800" b="1" dirty="0">
                <a:solidFill>
                  <a:srgbClr val="993300"/>
                </a:solidFill>
              </a:rPr>
              <a:t> </a:t>
            </a:r>
            <a:r>
              <a:rPr lang="en-US" altLang="en-US" sz="2800" b="1" dirty="0" err="1">
                <a:solidFill>
                  <a:srgbClr val="993300"/>
                </a:solidFill>
              </a:rPr>
              <a:t>thứ</a:t>
            </a:r>
            <a:r>
              <a:rPr lang="en-US" altLang="en-US" sz="2800" b="1" dirty="0">
                <a:solidFill>
                  <a:srgbClr val="993300"/>
                </a:solidFill>
              </a:rPr>
              <a:t> </a:t>
            </a:r>
            <a:r>
              <a:rPr lang="en-US" altLang="en-US" sz="2800" b="1" dirty="0" err="1">
                <a:solidFill>
                  <a:srgbClr val="993300"/>
                </a:solidFill>
              </a:rPr>
              <a:t>tự</a:t>
            </a:r>
            <a:r>
              <a:rPr lang="en-US" altLang="en-US" sz="2800" b="1" dirty="0">
                <a:solidFill>
                  <a:srgbClr val="993300"/>
                </a:solidFill>
              </a:rPr>
              <a:t> </a:t>
            </a:r>
            <a:r>
              <a:rPr lang="en-US" altLang="en-US" sz="2800" b="1" dirty="0" err="1">
                <a:solidFill>
                  <a:srgbClr val="993300"/>
                </a:solidFill>
              </a:rPr>
              <a:t>từ</a:t>
            </a:r>
            <a:r>
              <a:rPr lang="en-US" altLang="en-US" sz="2800" b="1" dirty="0">
                <a:solidFill>
                  <a:srgbClr val="993300"/>
                </a:solidFill>
              </a:rPr>
              <a:t> </a:t>
            </a:r>
            <a:r>
              <a:rPr lang="en-US" altLang="en-US" sz="2800" b="1" dirty="0" err="1">
                <a:solidFill>
                  <a:srgbClr val="993300"/>
                </a:solidFill>
              </a:rPr>
              <a:t>phải</a:t>
            </a:r>
            <a:r>
              <a:rPr lang="en-US" altLang="en-US" sz="2800" b="1" dirty="0">
                <a:solidFill>
                  <a:srgbClr val="993300"/>
                </a:solidFill>
              </a:rPr>
              <a:t> sang </a:t>
            </a:r>
            <a:r>
              <a:rPr lang="en-US" altLang="en-US" sz="2800" b="1" dirty="0" err="1">
                <a:solidFill>
                  <a:srgbClr val="993300"/>
                </a:solidFill>
              </a:rPr>
              <a:t>trái</a:t>
            </a:r>
            <a:r>
              <a:rPr lang="en-US" altLang="en-US" sz="2800" b="1" dirty="0">
                <a:solidFill>
                  <a:srgbClr val="993300"/>
                </a:solidFill>
              </a:rPr>
              <a:t> :</a:t>
            </a:r>
            <a:endParaRPr lang="en-US" altLang="en-US" sz="2800" b="1" dirty="0">
              <a:solidFill>
                <a:srgbClr val="993300"/>
              </a:solidFill>
              <a:cs typeface="Times New Roman" panose="02020603050405020304" pitchFamily="18" charset="0"/>
            </a:endParaRPr>
          </a:p>
        </p:txBody>
      </p:sp>
      <p:sp>
        <p:nvSpPr>
          <p:cNvPr id="14362" name="Text Box 16"/>
          <p:cNvSpPr txBox="1">
            <a:spLocks noChangeArrowheads="1"/>
          </p:cNvSpPr>
          <p:nvPr/>
        </p:nvSpPr>
        <p:spPr bwMode="auto">
          <a:xfrm>
            <a:off x="1167384" y="3974593"/>
            <a:ext cx="60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fontAlgn="base">
              <a:spcBef>
                <a:spcPct val="50000"/>
              </a:spcBef>
              <a:spcAft>
                <a:spcPct val="0"/>
              </a:spcAft>
            </a:pPr>
            <a:r>
              <a:rPr lang="en-US" altLang="en-US" sz="2800">
                <a:solidFill>
                  <a:srgbClr val="0033CC"/>
                </a:solidFill>
                <a:cs typeface="Times New Roman" panose="02020603050405020304" pitchFamily="18" charset="0"/>
              </a:rPr>
              <a:t>  </a:t>
            </a:r>
            <a:endParaRPr lang="en-US" altLang="en-US" sz="2800">
              <a:solidFill>
                <a:prstClr val="black"/>
              </a:solidFill>
              <a:cs typeface="Times New Roman" panose="02020603050405020304" pitchFamily="18" charset="0"/>
            </a:endParaRPr>
          </a:p>
        </p:txBody>
      </p:sp>
      <p:sp>
        <p:nvSpPr>
          <p:cNvPr id="94236" name="Text Box 28"/>
          <p:cNvSpPr txBox="1">
            <a:spLocks noChangeArrowheads="1"/>
          </p:cNvSpPr>
          <p:nvPr/>
        </p:nvSpPr>
        <p:spPr bwMode="auto">
          <a:xfrm>
            <a:off x="4492494" y="4932816"/>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algn="ctr" fontAlgn="base">
              <a:spcBef>
                <a:spcPct val="50000"/>
              </a:spcBef>
              <a:spcAft>
                <a:spcPct val="0"/>
              </a:spcAft>
              <a:buClr>
                <a:srgbClr val="800000"/>
              </a:buClr>
              <a:buFont typeface="Wingdings" panose="05000000000000000000" pitchFamily="2" charset="2"/>
              <a:buChar char="v"/>
            </a:pPr>
            <a:r>
              <a:rPr lang="en-US" altLang="en-US" sz="2400" b="1">
                <a:solidFill>
                  <a:srgbClr val="CC6600"/>
                </a:solidFill>
              </a:rPr>
              <a:t> </a:t>
            </a:r>
            <a:r>
              <a:rPr lang="en-US" altLang="en-US" sz="2400" b="1">
                <a:solidFill>
                  <a:srgbClr val="800000"/>
                </a:solidFill>
              </a:rPr>
              <a:t>Cộng :</a:t>
            </a:r>
          </a:p>
        </p:txBody>
      </p:sp>
      <p:sp>
        <p:nvSpPr>
          <p:cNvPr id="94238" name="Line 30"/>
          <p:cNvSpPr>
            <a:spLocks noChangeShapeType="1"/>
          </p:cNvSpPr>
          <p:nvPr/>
        </p:nvSpPr>
        <p:spPr bwMode="auto">
          <a:xfrm flipH="1">
            <a:off x="2234184" y="4203192"/>
            <a:ext cx="533400" cy="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FF"/>
              </a:solidFill>
              <a:latin typeface="Times New Roman" panose="02020603050405020304" pitchFamily="18" charset="0"/>
            </a:endParaRPr>
          </a:p>
        </p:txBody>
      </p:sp>
      <p:pic>
        <p:nvPicPr>
          <p:cNvPr id="14369" name="Picture 3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490993">
            <a:off x="10994327" y="1457241"/>
            <a:ext cx="998537"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1"/>
          <p:cNvPicPr>
            <a:picLocks noChangeAspect="1"/>
          </p:cNvPicPr>
          <p:nvPr/>
        </p:nvPicPr>
        <p:blipFill>
          <a:blip r:embed="rId7"/>
          <a:stretch>
            <a:fillRect/>
          </a:stretch>
        </p:blipFill>
        <p:spPr>
          <a:xfrm>
            <a:off x="8986448" y="-37877"/>
            <a:ext cx="2700762" cy="2200847"/>
          </a:xfrm>
          <a:prstGeom prst="rect">
            <a:avLst/>
          </a:prstGeom>
        </p:spPr>
      </p:pic>
    </p:spTree>
    <p:extLst>
      <p:ext uri="{BB962C8B-B14F-4D97-AF65-F5344CB8AC3E}">
        <p14:creationId xmlns:p14="http://schemas.microsoft.com/office/powerpoint/2010/main" val="3306189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00"/>
                                        <p:tgtEl>
                                          <p:spTgt spid="5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338"/>
                                        </p:tgtEl>
                                        <p:attrNameLst>
                                          <p:attrName>style.visibility</p:attrName>
                                        </p:attrNameLst>
                                      </p:cBhvr>
                                      <p:to>
                                        <p:strVal val="visible"/>
                                      </p:to>
                                    </p:set>
                                    <p:animEffect transition="in" filter="wipe(down)">
                                      <p:cBhvr>
                                        <p:cTn id="10" dur="500"/>
                                        <p:tgtEl>
                                          <p:spTgt spid="14338"/>
                                        </p:tgtEl>
                                      </p:cBhvr>
                                    </p:animEffect>
                                  </p:childTnLst>
                                </p:cTn>
                              </p:par>
                              <p:par>
                                <p:cTn id="11" presetID="53" presetClass="entr" presetSubtype="16"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500" fill="hold"/>
                                        <p:tgtEl>
                                          <p:spTgt spid="34"/>
                                        </p:tgtEl>
                                        <p:attrNameLst>
                                          <p:attrName>ppt_w</p:attrName>
                                        </p:attrNameLst>
                                      </p:cBhvr>
                                      <p:tavLst>
                                        <p:tav tm="0">
                                          <p:val>
                                            <p:fltVal val="0"/>
                                          </p:val>
                                        </p:tav>
                                        <p:tav tm="100000">
                                          <p:val>
                                            <p:strVal val="#ppt_w"/>
                                          </p:val>
                                        </p:tav>
                                      </p:tavLst>
                                    </p:anim>
                                    <p:anim calcmode="lin" valueType="num">
                                      <p:cBhvr>
                                        <p:cTn id="14" dur="500" fill="hold"/>
                                        <p:tgtEl>
                                          <p:spTgt spid="34"/>
                                        </p:tgtEl>
                                        <p:attrNameLst>
                                          <p:attrName>ppt_h</p:attrName>
                                        </p:attrNameLst>
                                      </p:cBhvr>
                                      <p:tavLst>
                                        <p:tav tm="0">
                                          <p:val>
                                            <p:fltVal val="0"/>
                                          </p:val>
                                        </p:tav>
                                        <p:tav tm="100000">
                                          <p:val>
                                            <p:strVal val="#ppt_h"/>
                                          </p:val>
                                        </p:tav>
                                      </p:tavLst>
                                    </p:anim>
                                    <p:animEffect transition="in" filter="fade">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barn(inVertical)">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94215"/>
                                        </p:tgtEl>
                                        <p:attrNameLst>
                                          <p:attrName>style.visibility</p:attrName>
                                        </p:attrNameLst>
                                      </p:cBhvr>
                                      <p:to>
                                        <p:strVal val="visible"/>
                                      </p:to>
                                    </p:set>
                                    <p:animEffect transition="in" filter="box(in)">
                                      <p:cBhvr>
                                        <p:cTn id="25" dur="500"/>
                                        <p:tgtEl>
                                          <p:spTgt spid="94215"/>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94214"/>
                                        </p:tgtEl>
                                        <p:attrNameLst>
                                          <p:attrName>style.visibility</p:attrName>
                                        </p:attrNameLst>
                                      </p:cBhvr>
                                      <p:to>
                                        <p:strVal val="visible"/>
                                      </p:to>
                                    </p:set>
                                    <p:animEffect transition="in" filter="box(in)">
                                      <p:cBhvr>
                                        <p:cTn id="28" dur="500"/>
                                        <p:tgtEl>
                                          <p:spTgt spid="94214"/>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94212"/>
                                        </p:tgtEl>
                                        <p:attrNameLst>
                                          <p:attrName>style.visibility</p:attrName>
                                        </p:attrNameLst>
                                      </p:cBhvr>
                                      <p:to>
                                        <p:strVal val="visible"/>
                                      </p:to>
                                    </p:set>
                                    <p:animEffect transition="in" filter="box(in)">
                                      <p:cBhvr>
                                        <p:cTn id="31" dur="500"/>
                                        <p:tgtEl>
                                          <p:spTgt spid="9421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94211"/>
                                        </p:tgtEl>
                                        <p:attrNameLst>
                                          <p:attrName>style.visibility</p:attrName>
                                        </p:attrNameLst>
                                      </p:cBhvr>
                                      <p:to>
                                        <p:strVal val="visible"/>
                                      </p:to>
                                    </p:set>
                                    <p:animEffect transition="in" filter="box(in)">
                                      <p:cBhvr>
                                        <p:cTn id="34" dur="500"/>
                                        <p:tgtEl>
                                          <p:spTgt spid="942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nodeType="clickEffect">
                                  <p:stCondLst>
                                    <p:cond delay="0"/>
                                  </p:stCondLst>
                                  <p:childTnLst>
                                    <p:set>
                                      <p:cBhvr>
                                        <p:cTn id="38" dur="1" fill="hold">
                                          <p:stCondLst>
                                            <p:cond delay="0"/>
                                          </p:stCondLst>
                                        </p:cTn>
                                        <p:tgtEl>
                                          <p:spTgt spid="94213"/>
                                        </p:tgtEl>
                                        <p:attrNameLst>
                                          <p:attrName>style.visibility</p:attrName>
                                        </p:attrNameLst>
                                      </p:cBhvr>
                                      <p:to>
                                        <p:strVal val="visible"/>
                                      </p:to>
                                    </p:set>
                                    <p:animEffect transition="in" filter="box(in)">
                                      <p:cBhvr>
                                        <p:cTn id="39" dur="500"/>
                                        <p:tgtEl>
                                          <p:spTgt spid="942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6" presetClass="entr" presetSubtype="16" fill="hold" nodeType="clickEffect">
                                  <p:stCondLst>
                                    <p:cond delay="0"/>
                                  </p:stCondLst>
                                  <p:childTnLst>
                                    <p:set>
                                      <p:cBhvr>
                                        <p:cTn id="43" dur="1" fill="hold">
                                          <p:stCondLst>
                                            <p:cond delay="0"/>
                                          </p:stCondLst>
                                        </p:cTn>
                                        <p:tgtEl>
                                          <p:spTgt spid="3081"/>
                                        </p:tgtEl>
                                        <p:attrNameLst>
                                          <p:attrName>style.visibility</p:attrName>
                                        </p:attrNameLst>
                                      </p:cBhvr>
                                      <p:to>
                                        <p:strVal val="visible"/>
                                      </p:to>
                                    </p:set>
                                    <p:animEffect transition="in" filter="circle(in)">
                                      <p:cBhvr>
                                        <p:cTn id="44" dur="500"/>
                                        <p:tgtEl>
                                          <p:spTgt spid="308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
                                        </p:tgtEl>
                                        <p:attrNameLst>
                                          <p:attrName>style.visibility</p:attrName>
                                        </p:attrNameLst>
                                      </p:cBhvr>
                                      <p:to>
                                        <p:strVal val="visible"/>
                                      </p:to>
                                    </p:set>
                                    <p:anim calcmode="discrete" valueType="clr">
                                      <p:cBhvr override="childStyle">
                                        <p:cTn id="49"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
                                        </p:tgtEl>
                                        <p:attrNameLst>
                                          <p:attrName>fillcolor</p:attrName>
                                        </p:attrNameLst>
                                      </p:cBhvr>
                                      <p:tavLst>
                                        <p:tav tm="0">
                                          <p:val>
                                            <p:clrVal>
                                              <a:schemeClr val="accent2"/>
                                            </p:clrVal>
                                          </p:val>
                                        </p:tav>
                                        <p:tav tm="50000">
                                          <p:val>
                                            <p:clrVal>
                                              <a:schemeClr val="hlink"/>
                                            </p:clrVal>
                                          </p:val>
                                        </p:tav>
                                      </p:tavLst>
                                    </p:anim>
                                    <p:set>
                                      <p:cBhvr>
                                        <p:cTn id="51" dur="80"/>
                                        <p:tgtEl>
                                          <p:spTgt spid="2"/>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xit" presetSubtype="16" fill="hold" grpId="1" nodeType="clickEffect">
                                  <p:stCondLst>
                                    <p:cond delay="0"/>
                                  </p:stCondLst>
                                  <p:childTnLst>
                                    <p:animEffect transition="out" filter="box(in)">
                                      <p:cBhvr>
                                        <p:cTn id="55" dur="500"/>
                                        <p:tgtEl>
                                          <p:spTgt spid="94214"/>
                                        </p:tgtEl>
                                      </p:cBhvr>
                                    </p:animEffect>
                                    <p:set>
                                      <p:cBhvr>
                                        <p:cTn id="56" dur="1" fill="hold">
                                          <p:stCondLst>
                                            <p:cond delay="499"/>
                                          </p:stCondLst>
                                        </p:cTn>
                                        <p:tgtEl>
                                          <p:spTgt spid="94214"/>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27" presetClass="entr" presetSubtype="0" fill="hold" grpId="0" nodeType="clickEffect">
                                  <p:stCondLst>
                                    <p:cond delay="0"/>
                                  </p:stCondLst>
                                  <p:iterate type="lt">
                                    <p:tmPct val="50000"/>
                                  </p:iterate>
                                  <p:childTnLst>
                                    <p:set>
                                      <p:cBhvr>
                                        <p:cTn id="60" dur="1" fill="hold">
                                          <p:stCondLst>
                                            <p:cond delay="0"/>
                                          </p:stCondLst>
                                        </p:cTn>
                                        <p:tgtEl>
                                          <p:spTgt spid="3083"/>
                                        </p:tgtEl>
                                        <p:attrNameLst>
                                          <p:attrName>style.visibility</p:attrName>
                                        </p:attrNameLst>
                                      </p:cBhvr>
                                      <p:to>
                                        <p:strVal val="visible"/>
                                      </p:to>
                                    </p:set>
                                    <p:anim calcmode="discrete" valueType="clr">
                                      <p:cBhvr override="childStyle">
                                        <p:cTn id="61" dur="80"/>
                                        <p:tgtEl>
                                          <p:spTgt spid="3083"/>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3083"/>
                                        </p:tgtEl>
                                        <p:attrNameLst>
                                          <p:attrName>fillcolor</p:attrName>
                                        </p:attrNameLst>
                                      </p:cBhvr>
                                      <p:tavLst>
                                        <p:tav tm="0">
                                          <p:val>
                                            <p:clrVal>
                                              <a:schemeClr val="accent2"/>
                                            </p:clrVal>
                                          </p:val>
                                        </p:tav>
                                        <p:tav tm="50000">
                                          <p:val>
                                            <p:clrVal>
                                              <a:schemeClr val="hlink"/>
                                            </p:clrVal>
                                          </p:val>
                                        </p:tav>
                                      </p:tavLst>
                                    </p:anim>
                                    <p:set>
                                      <p:cBhvr>
                                        <p:cTn id="63" dur="80"/>
                                        <p:tgtEl>
                                          <p:spTgt spid="3083"/>
                                        </p:tgtEl>
                                        <p:attrNameLst>
                                          <p:attrName>fill.type</p:attrName>
                                        </p:attrNameLst>
                                      </p:cBhvr>
                                      <p:to>
                                        <p:strVal val="solid"/>
                                      </p:to>
                                    </p:set>
                                  </p:childTnLst>
                                </p:cTn>
                              </p:par>
                            </p:childTnLst>
                          </p:cTn>
                        </p:par>
                        <p:par>
                          <p:cTn id="64" fill="hold" nodeType="afterGroup">
                            <p:stCondLst>
                              <p:cond delay="960"/>
                            </p:stCondLst>
                            <p:childTnLst>
                              <p:par>
                                <p:cTn id="65" presetID="20" presetClass="entr" presetSubtype="0" fill="hold" grpId="0" nodeType="afterEffect">
                                  <p:stCondLst>
                                    <p:cond delay="0"/>
                                  </p:stCondLst>
                                  <p:iterate type="lt">
                                    <p:tmPct val="0"/>
                                  </p:iterate>
                                  <p:childTnLst>
                                    <p:set>
                                      <p:cBhvr>
                                        <p:cTn id="66" dur="1" fill="hold">
                                          <p:stCondLst>
                                            <p:cond delay="0"/>
                                          </p:stCondLst>
                                        </p:cTn>
                                        <p:tgtEl>
                                          <p:spTgt spid="3109"/>
                                        </p:tgtEl>
                                        <p:attrNameLst>
                                          <p:attrName>style.visibility</p:attrName>
                                        </p:attrNameLst>
                                      </p:cBhvr>
                                      <p:to>
                                        <p:strVal val="visible"/>
                                      </p:to>
                                    </p:set>
                                    <p:animEffect transition="in" filter="wedge">
                                      <p:cBhvr>
                                        <p:cTn id="67" dur="500"/>
                                        <p:tgtEl>
                                          <p:spTgt spid="310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7" presetClass="entr" presetSubtype="0" fill="hold" grpId="0" nodeType="clickEffect">
                                  <p:stCondLst>
                                    <p:cond delay="0"/>
                                  </p:stCondLst>
                                  <p:iterate type="lt">
                                    <p:tmPct val="50000"/>
                                  </p:iterate>
                                  <p:childTnLst>
                                    <p:set>
                                      <p:cBhvr>
                                        <p:cTn id="71" dur="1" fill="hold">
                                          <p:stCondLst>
                                            <p:cond delay="0"/>
                                          </p:stCondLst>
                                        </p:cTn>
                                        <p:tgtEl>
                                          <p:spTgt spid="3084"/>
                                        </p:tgtEl>
                                        <p:attrNameLst>
                                          <p:attrName>style.visibility</p:attrName>
                                        </p:attrNameLst>
                                      </p:cBhvr>
                                      <p:to>
                                        <p:strVal val="visible"/>
                                      </p:to>
                                    </p:set>
                                    <p:anim calcmode="discrete" valueType="clr">
                                      <p:cBhvr override="childStyle">
                                        <p:cTn id="72" dur="80"/>
                                        <p:tgtEl>
                                          <p:spTgt spid="3084"/>
                                        </p:tgtEl>
                                        <p:attrNameLst>
                                          <p:attrName>style.color</p:attrName>
                                        </p:attrNameLst>
                                      </p:cBhvr>
                                      <p:tavLst>
                                        <p:tav tm="0">
                                          <p:val>
                                            <p:clrVal>
                                              <a:schemeClr val="accent2"/>
                                            </p:clrVal>
                                          </p:val>
                                        </p:tav>
                                        <p:tav tm="50000">
                                          <p:val>
                                            <p:clrVal>
                                              <a:schemeClr val="hlink"/>
                                            </p:clrVal>
                                          </p:val>
                                        </p:tav>
                                      </p:tavLst>
                                    </p:anim>
                                    <p:anim calcmode="discrete" valueType="clr">
                                      <p:cBhvr>
                                        <p:cTn id="73" dur="80"/>
                                        <p:tgtEl>
                                          <p:spTgt spid="3084"/>
                                        </p:tgtEl>
                                        <p:attrNameLst>
                                          <p:attrName>fillcolor</p:attrName>
                                        </p:attrNameLst>
                                      </p:cBhvr>
                                      <p:tavLst>
                                        <p:tav tm="0">
                                          <p:val>
                                            <p:clrVal>
                                              <a:schemeClr val="accent2"/>
                                            </p:clrVal>
                                          </p:val>
                                        </p:tav>
                                        <p:tav tm="50000">
                                          <p:val>
                                            <p:clrVal>
                                              <a:schemeClr val="hlink"/>
                                            </p:clrVal>
                                          </p:val>
                                        </p:tav>
                                      </p:tavLst>
                                    </p:anim>
                                    <p:set>
                                      <p:cBhvr>
                                        <p:cTn id="74" dur="80"/>
                                        <p:tgtEl>
                                          <p:spTgt spid="3084"/>
                                        </p:tgtEl>
                                        <p:attrNameLst>
                                          <p:attrName>fill.type</p:attrName>
                                        </p:attrNameLst>
                                      </p:cBhvr>
                                      <p:to>
                                        <p:strVal val="solid"/>
                                      </p:to>
                                    </p:set>
                                  </p:childTnLst>
                                </p:cTn>
                              </p:par>
                            </p:childTnLst>
                          </p:cTn>
                        </p:par>
                        <p:par>
                          <p:cTn id="75" fill="hold" nodeType="afterGroup">
                            <p:stCondLst>
                              <p:cond delay="1240"/>
                            </p:stCondLst>
                            <p:childTnLst>
                              <p:par>
                                <p:cTn id="76" presetID="20" presetClass="entr" presetSubtype="0" fill="hold" grpId="0" nodeType="afterEffect">
                                  <p:stCondLst>
                                    <p:cond delay="0"/>
                                  </p:stCondLst>
                                  <p:iterate type="lt">
                                    <p:tmPct val="0"/>
                                  </p:iterate>
                                  <p:childTnLst>
                                    <p:set>
                                      <p:cBhvr>
                                        <p:cTn id="77" dur="1" fill="hold">
                                          <p:stCondLst>
                                            <p:cond delay="0"/>
                                          </p:stCondLst>
                                        </p:cTn>
                                        <p:tgtEl>
                                          <p:spTgt spid="44"/>
                                        </p:tgtEl>
                                        <p:attrNameLst>
                                          <p:attrName>style.visibility</p:attrName>
                                        </p:attrNameLst>
                                      </p:cBhvr>
                                      <p:to>
                                        <p:strVal val="visible"/>
                                      </p:to>
                                    </p:set>
                                    <p:animEffect transition="in" filter="wedge">
                                      <p:cBhvr>
                                        <p:cTn id="78" dur="500"/>
                                        <p:tgtEl>
                                          <p:spTgt spid="4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4" fill="hold" grpId="2" nodeType="clickEffect">
                                  <p:stCondLst>
                                    <p:cond delay="0"/>
                                  </p:stCondLst>
                                  <p:childTnLst>
                                    <p:set>
                                      <p:cBhvr>
                                        <p:cTn id="82" dur="1" fill="hold">
                                          <p:stCondLst>
                                            <p:cond delay="0"/>
                                          </p:stCondLst>
                                        </p:cTn>
                                        <p:tgtEl>
                                          <p:spTgt spid="94214"/>
                                        </p:tgtEl>
                                        <p:attrNameLst>
                                          <p:attrName>style.visibility</p:attrName>
                                        </p:attrNameLst>
                                      </p:cBhvr>
                                      <p:to>
                                        <p:strVal val="visible"/>
                                      </p:to>
                                    </p:set>
                                    <p:anim calcmode="lin" valueType="num">
                                      <p:cBhvr additive="base">
                                        <p:cTn id="83" dur="500" fill="hold"/>
                                        <p:tgtEl>
                                          <p:spTgt spid="94214"/>
                                        </p:tgtEl>
                                        <p:attrNameLst>
                                          <p:attrName>ppt_x</p:attrName>
                                        </p:attrNameLst>
                                      </p:cBhvr>
                                      <p:tavLst>
                                        <p:tav tm="0">
                                          <p:val>
                                            <p:strVal val="#ppt_x"/>
                                          </p:val>
                                        </p:tav>
                                        <p:tav tm="100000">
                                          <p:val>
                                            <p:strVal val="#ppt_x"/>
                                          </p:val>
                                        </p:tav>
                                      </p:tavLst>
                                    </p:anim>
                                    <p:anim calcmode="lin" valueType="num">
                                      <p:cBhvr additive="base">
                                        <p:cTn id="84" dur="500" fill="hold"/>
                                        <p:tgtEl>
                                          <p:spTgt spid="94214"/>
                                        </p:tgtEl>
                                        <p:attrNameLst>
                                          <p:attrName>ppt_y</p:attrName>
                                        </p:attrNameLst>
                                      </p:cBhvr>
                                      <p:tavLst>
                                        <p:tav tm="0">
                                          <p:val>
                                            <p:strVal val="1+#ppt_h/2"/>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7" presetClass="entr" presetSubtype="0" fill="hold" grpId="0" nodeType="clickEffect">
                                  <p:stCondLst>
                                    <p:cond delay="0"/>
                                  </p:stCondLst>
                                  <p:iterate type="lt">
                                    <p:tmPct val="50000"/>
                                  </p:iterate>
                                  <p:childTnLst>
                                    <p:set>
                                      <p:cBhvr>
                                        <p:cTn id="88" dur="1" fill="hold">
                                          <p:stCondLst>
                                            <p:cond delay="0"/>
                                          </p:stCondLst>
                                        </p:cTn>
                                        <p:tgtEl>
                                          <p:spTgt spid="3085"/>
                                        </p:tgtEl>
                                        <p:attrNameLst>
                                          <p:attrName>style.visibility</p:attrName>
                                        </p:attrNameLst>
                                      </p:cBhvr>
                                      <p:to>
                                        <p:strVal val="visible"/>
                                      </p:to>
                                    </p:set>
                                    <p:anim calcmode="discrete" valueType="clr">
                                      <p:cBhvr override="childStyle">
                                        <p:cTn id="89" dur="80"/>
                                        <p:tgtEl>
                                          <p:spTgt spid="3085"/>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3085"/>
                                        </p:tgtEl>
                                        <p:attrNameLst>
                                          <p:attrName>fillcolor</p:attrName>
                                        </p:attrNameLst>
                                      </p:cBhvr>
                                      <p:tavLst>
                                        <p:tav tm="0">
                                          <p:val>
                                            <p:clrVal>
                                              <a:schemeClr val="accent2"/>
                                            </p:clrVal>
                                          </p:val>
                                        </p:tav>
                                        <p:tav tm="50000">
                                          <p:val>
                                            <p:clrVal>
                                              <a:schemeClr val="hlink"/>
                                            </p:clrVal>
                                          </p:val>
                                        </p:tav>
                                      </p:tavLst>
                                    </p:anim>
                                    <p:set>
                                      <p:cBhvr>
                                        <p:cTn id="91" dur="80"/>
                                        <p:tgtEl>
                                          <p:spTgt spid="3085"/>
                                        </p:tgtEl>
                                        <p:attrNameLst>
                                          <p:attrName>fill.type</p:attrName>
                                        </p:attrNameLst>
                                      </p:cBhvr>
                                      <p:to>
                                        <p:strVal val="solid"/>
                                      </p:to>
                                    </p:set>
                                  </p:childTnLst>
                                </p:cTn>
                              </p:par>
                              <p:par>
                                <p:cTn id="92" presetID="10" presetClass="entr" presetSubtype="0" fill="hold" nodeType="withEffect">
                                  <p:stCondLst>
                                    <p:cond delay="0"/>
                                  </p:stCondLst>
                                  <p:childTnLst>
                                    <p:set>
                                      <p:cBhvr>
                                        <p:cTn id="93" dur="1" fill="hold">
                                          <p:stCondLst>
                                            <p:cond delay="0"/>
                                          </p:stCondLst>
                                        </p:cTn>
                                        <p:tgtEl>
                                          <p:spTgt spid="94238"/>
                                        </p:tgtEl>
                                        <p:attrNameLst>
                                          <p:attrName>style.visibility</p:attrName>
                                        </p:attrNameLst>
                                      </p:cBhvr>
                                      <p:to>
                                        <p:strVal val="visible"/>
                                      </p:to>
                                    </p:set>
                                    <p:animEffect transition="in" filter="fade">
                                      <p:cBhvr>
                                        <p:cTn id="94" dur="2000"/>
                                        <p:tgtEl>
                                          <p:spTgt spid="94238"/>
                                        </p:tgtEl>
                                      </p:cBhvr>
                                    </p:animEffect>
                                  </p:childTnLst>
                                </p:cTn>
                              </p:par>
                            </p:childTnLst>
                          </p:cTn>
                        </p:par>
                        <p:par>
                          <p:cTn id="95" fill="hold" nodeType="afterGroup">
                            <p:stCondLst>
                              <p:cond delay="2000"/>
                            </p:stCondLst>
                            <p:childTnLst>
                              <p:par>
                                <p:cTn id="96" presetID="20" presetClass="entr" presetSubtype="0" fill="hold" grpId="0" nodeType="afterEffect">
                                  <p:stCondLst>
                                    <p:cond delay="0"/>
                                  </p:stCondLst>
                                  <p:childTnLst>
                                    <p:set>
                                      <p:cBhvr>
                                        <p:cTn id="97" dur="1" fill="hold">
                                          <p:stCondLst>
                                            <p:cond delay="0"/>
                                          </p:stCondLst>
                                        </p:cTn>
                                        <p:tgtEl>
                                          <p:spTgt spid="43">
                                            <p:txEl>
                                              <p:pRg st="0" end="0"/>
                                            </p:txEl>
                                          </p:spTgt>
                                        </p:tgtEl>
                                        <p:attrNameLst>
                                          <p:attrName>style.visibility</p:attrName>
                                        </p:attrNameLst>
                                      </p:cBhvr>
                                      <p:to>
                                        <p:strVal val="visible"/>
                                      </p:to>
                                    </p:set>
                                    <p:animEffect transition="in" filter="wedge">
                                      <p:cBhvr>
                                        <p:cTn id="98" dur="500"/>
                                        <p:tgtEl>
                                          <p:spTgt spid="43">
                                            <p:txEl>
                                              <p:pRg st="0" end="0"/>
                                            </p:txEl>
                                          </p:spTgt>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7" presetClass="entr" presetSubtype="0" fill="hold" grpId="0" nodeType="clickEffect">
                                  <p:stCondLst>
                                    <p:cond delay="0"/>
                                  </p:stCondLst>
                                  <p:iterate type="lt">
                                    <p:tmPct val="50000"/>
                                  </p:iterate>
                                  <p:childTnLst>
                                    <p:set>
                                      <p:cBhvr>
                                        <p:cTn id="102" dur="1" fill="hold">
                                          <p:stCondLst>
                                            <p:cond delay="0"/>
                                          </p:stCondLst>
                                        </p:cTn>
                                        <p:tgtEl>
                                          <p:spTgt spid="3086"/>
                                        </p:tgtEl>
                                        <p:attrNameLst>
                                          <p:attrName>style.visibility</p:attrName>
                                        </p:attrNameLst>
                                      </p:cBhvr>
                                      <p:to>
                                        <p:strVal val="visible"/>
                                      </p:to>
                                    </p:set>
                                    <p:anim calcmode="discrete" valueType="clr">
                                      <p:cBhvr override="childStyle">
                                        <p:cTn id="103" dur="80"/>
                                        <p:tgtEl>
                                          <p:spTgt spid="3086"/>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3086"/>
                                        </p:tgtEl>
                                        <p:attrNameLst>
                                          <p:attrName>fillcolor</p:attrName>
                                        </p:attrNameLst>
                                      </p:cBhvr>
                                      <p:tavLst>
                                        <p:tav tm="0">
                                          <p:val>
                                            <p:clrVal>
                                              <a:schemeClr val="accent2"/>
                                            </p:clrVal>
                                          </p:val>
                                        </p:tav>
                                        <p:tav tm="50000">
                                          <p:val>
                                            <p:clrVal>
                                              <a:schemeClr val="hlink"/>
                                            </p:clrVal>
                                          </p:val>
                                        </p:tav>
                                      </p:tavLst>
                                    </p:anim>
                                    <p:set>
                                      <p:cBhvr>
                                        <p:cTn id="105" dur="80"/>
                                        <p:tgtEl>
                                          <p:spTgt spid="3086"/>
                                        </p:tgtEl>
                                        <p:attrNameLst>
                                          <p:attrName>fill.type</p:attrName>
                                        </p:attrNameLst>
                                      </p:cBhvr>
                                      <p:to>
                                        <p:strVal val="solid"/>
                                      </p:to>
                                    </p:set>
                                  </p:childTnLst>
                                </p:cTn>
                              </p:par>
                            </p:childTnLst>
                          </p:cTn>
                        </p:par>
                        <p:par>
                          <p:cTn id="106" fill="hold" nodeType="afterGroup">
                            <p:stCondLst>
                              <p:cond delay="1160"/>
                            </p:stCondLst>
                            <p:childTnLst>
                              <p:par>
                                <p:cTn id="107" presetID="20" presetClass="entr" presetSubtype="0" fill="hold" grpId="0" nodeType="after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wedge">
                                      <p:cBhvr>
                                        <p:cTn id="109" dur="500"/>
                                        <p:tgtEl>
                                          <p:spTgt spid="46"/>
                                        </p:tgtEl>
                                      </p:cBhvr>
                                    </p:animEffect>
                                  </p:childTnLst>
                                </p:cTn>
                              </p:par>
                            </p:childTnLst>
                          </p:cTn>
                        </p:par>
                        <p:par>
                          <p:cTn id="110" fill="hold" nodeType="afterGroup">
                            <p:stCondLst>
                              <p:cond delay="1660"/>
                            </p:stCondLst>
                            <p:childTnLst>
                              <p:par>
                                <p:cTn id="111" presetID="4" presetClass="entr" presetSubtype="16" fill="hold" nodeType="afterEffect">
                                  <p:stCondLst>
                                    <p:cond delay="0"/>
                                  </p:stCondLst>
                                  <p:childTnLst>
                                    <p:set>
                                      <p:cBhvr>
                                        <p:cTn id="112" dur="1" fill="hold">
                                          <p:stCondLst>
                                            <p:cond delay="0"/>
                                          </p:stCondLst>
                                        </p:cTn>
                                        <p:tgtEl>
                                          <p:spTgt spid="3087"/>
                                        </p:tgtEl>
                                        <p:attrNameLst>
                                          <p:attrName>style.visibility</p:attrName>
                                        </p:attrNameLst>
                                      </p:cBhvr>
                                      <p:to>
                                        <p:strVal val="visible"/>
                                      </p:to>
                                    </p:set>
                                    <p:animEffect transition="in" filter="box(in)">
                                      <p:cBhvr>
                                        <p:cTn id="113" dur="500"/>
                                        <p:tgtEl>
                                          <p:spTgt spid="3087"/>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4" presetClass="entr" presetSubtype="16" fill="hold" grpId="0" nodeType="clickEffect">
                                  <p:stCondLst>
                                    <p:cond delay="0"/>
                                  </p:stCondLst>
                                  <p:childTnLst>
                                    <p:set>
                                      <p:cBhvr>
                                        <p:cTn id="117" dur="1" fill="hold">
                                          <p:stCondLst>
                                            <p:cond delay="0"/>
                                          </p:stCondLst>
                                        </p:cTn>
                                        <p:tgtEl>
                                          <p:spTgt spid="94236"/>
                                        </p:tgtEl>
                                        <p:attrNameLst>
                                          <p:attrName>style.visibility</p:attrName>
                                        </p:attrNameLst>
                                      </p:cBhvr>
                                      <p:to>
                                        <p:strVal val="visible"/>
                                      </p:to>
                                    </p:set>
                                    <p:animEffect transition="in" filter="box(in)">
                                      <p:cBhvr>
                                        <p:cTn id="118" dur="500"/>
                                        <p:tgtEl>
                                          <p:spTgt spid="94236"/>
                                        </p:tgtEl>
                                      </p:cBhvr>
                                    </p:animEffect>
                                  </p:childTnLst>
                                </p:cTn>
                              </p:par>
                              <p:par>
                                <p:cTn id="119" presetID="4" presetClass="exit" presetSubtype="16" fill="hold" nodeType="withEffect">
                                  <p:stCondLst>
                                    <p:cond delay="0"/>
                                  </p:stCondLst>
                                  <p:childTnLst>
                                    <p:animEffect transition="out" filter="box(in)">
                                      <p:cBhvr>
                                        <p:cTn id="120" dur="500"/>
                                        <p:tgtEl>
                                          <p:spTgt spid="94238"/>
                                        </p:tgtEl>
                                      </p:cBhvr>
                                    </p:animEffect>
                                    <p:set>
                                      <p:cBhvr>
                                        <p:cTn id="121" dur="1" fill="hold">
                                          <p:stCondLst>
                                            <p:cond delay="499"/>
                                          </p:stCondLst>
                                        </p:cTn>
                                        <p:tgtEl>
                                          <p:spTgt spid="94238"/>
                                        </p:tgtEl>
                                        <p:attrNameLst>
                                          <p:attrName>style.visibility</p:attrName>
                                        </p:attrNameLst>
                                      </p:cBhvr>
                                      <p:to>
                                        <p:strVal val="hidden"/>
                                      </p:to>
                                    </p:se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7" presetClass="entr" presetSubtype="0" fill="hold" nodeType="clickEffect">
                                  <p:stCondLst>
                                    <p:cond delay="0"/>
                                  </p:stCondLst>
                                  <p:iterate type="lt">
                                    <p:tmPct val="50000"/>
                                  </p:iterate>
                                  <p:childTnLst>
                                    <p:set>
                                      <p:cBhvr>
                                        <p:cTn id="125" dur="1" fill="hold">
                                          <p:stCondLst>
                                            <p:cond delay="0"/>
                                          </p:stCondLst>
                                        </p:cTn>
                                        <p:tgtEl>
                                          <p:spTgt spid="3088"/>
                                        </p:tgtEl>
                                        <p:attrNameLst>
                                          <p:attrName>style.visibility</p:attrName>
                                        </p:attrNameLst>
                                      </p:cBhvr>
                                      <p:to>
                                        <p:strVal val="visible"/>
                                      </p:to>
                                    </p:set>
                                    <p:anim calcmode="discrete" valueType="clr">
                                      <p:cBhvr override="childStyle">
                                        <p:cTn id="126" dur="80"/>
                                        <p:tgtEl>
                                          <p:spTgt spid="3088"/>
                                        </p:tgtEl>
                                        <p:attrNameLst>
                                          <p:attrName>style.color</p:attrName>
                                        </p:attrNameLst>
                                      </p:cBhvr>
                                      <p:tavLst>
                                        <p:tav tm="0">
                                          <p:val>
                                            <p:clrVal>
                                              <a:schemeClr val="accent2"/>
                                            </p:clrVal>
                                          </p:val>
                                        </p:tav>
                                        <p:tav tm="50000">
                                          <p:val>
                                            <p:clrVal>
                                              <a:schemeClr val="hlink"/>
                                            </p:clrVal>
                                          </p:val>
                                        </p:tav>
                                      </p:tavLst>
                                    </p:anim>
                                    <p:anim calcmode="discrete" valueType="clr">
                                      <p:cBhvr>
                                        <p:cTn id="127" dur="80"/>
                                        <p:tgtEl>
                                          <p:spTgt spid="3088"/>
                                        </p:tgtEl>
                                        <p:attrNameLst>
                                          <p:attrName>fillcolor</p:attrName>
                                        </p:attrNameLst>
                                      </p:cBhvr>
                                      <p:tavLst>
                                        <p:tav tm="0">
                                          <p:val>
                                            <p:clrVal>
                                              <a:schemeClr val="accent2"/>
                                            </p:clrVal>
                                          </p:val>
                                        </p:tav>
                                        <p:tav tm="50000">
                                          <p:val>
                                            <p:clrVal>
                                              <a:schemeClr val="hlink"/>
                                            </p:clrVal>
                                          </p:val>
                                        </p:tav>
                                      </p:tavLst>
                                    </p:anim>
                                    <p:set>
                                      <p:cBhvr>
                                        <p:cTn id="128" dur="80"/>
                                        <p:tgtEl>
                                          <p:spTgt spid="3088"/>
                                        </p:tgtEl>
                                        <p:attrNameLst>
                                          <p:attrName>fill.type</p:attrName>
                                        </p:attrNameLst>
                                      </p:cBhvr>
                                      <p:to>
                                        <p:strVal val="solid"/>
                                      </p:to>
                                    </p:set>
                                  </p:childTnLst>
                                </p:cTn>
                              </p:par>
                            </p:childTnLst>
                          </p:cTn>
                        </p:par>
                        <p:par>
                          <p:cTn id="129" fill="hold" nodeType="afterGroup">
                            <p:stCondLst>
                              <p:cond delay="200"/>
                            </p:stCondLst>
                            <p:childTnLst>
                              <p:par>
                                <p:cTn id="130" presetID="20" presetClass="entr" presetSubtype="0" fill="hold" nodeType="afterEffect">
                                  <p:stCondLst>
                                    <p:cond delay="0"/>
                                  </p:stCondLst>
                                  <p:childTnLst>
                                    <p:set>
                                      <p:cBhvr>
                                        <p:cTn id="131" dur="1" fill="hold">
                                          <p:stCondLst>
                                            <p:cond delay="0"/>
                                          </p:stCondLst>
                                        </p:cTn>
                                        <p:tgtEl>
                                          <p:spTgt spid="47"/>
                                        </p:tgtEl>
                                        <p:attrNameLst>
                                          <p:attrName>style.visibility</p:attrName>
                                        </p:attrNameLst>
                                      </p:cBhvr>
                                      <p:to>
                                        <p:strVal val="visible"/>
                                      </p:to>
                                    </p:set>
                                    <p:animEffect transition="in" filter="wedge">
                                      <p:cBhvr>
                                        <p:cTn id="132" dur="500"/>
                                        <p:tgtEl>
                                          <p:spTgt spid="47"/>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7" presetClass="entr" presetSubtype="0" fill="hold" grpId="0" nodeType="clickEffect">
                                  <p:stCondLst>
                                    <p:cond delay="0"/>
                                  </p:stCondLst>
                                  <p:iterate type="lt">
                                    <p:tmPct val="50000"/>
                                  </p:iterate>
                                  <p:childTnLst>
                                    <p:set>
                                      <p:cBhvr>
                                        <p:cTn id="136" dur="1" fill="hold">
                                          <p:stCondLst>
                                            <p:cond delay="0"/>
                                          </p:stCondLst>
                                        </p:cTn>
                                        <p:tgtEl>
                                          <p:spTgt spid="3089"/>
                                        </p:tgtEl>
                                        <p:attrNameLst>
                                          <p:attrName>style.visibility</p:attrName>
                                        </p:attrNameLst>
                                      </p:cBhvr>
                                      <p:to>
                                        <p:strVal val="visible"/>
                                      </p:to>
                                    </p:set>
                                    <p:anim calcmode="discrete" valueType="clr">
                                      <p:cBhvr override="childStyle">
                                        <p:cTn id="137" dur="80"/>
                                        <p:tgtEl>
                                          <p:spTgt spid="3089"/>
                                        </p:tgtEl>
                                        <p:attrNameLst>
                                          <p:attrName>style.color</p:attrName>
                                        </p:attrNameLst>
                                      </p:cBhvr>
                                      <p:tavLst>
                                        <p:tav tm="0">
                                          <p:val>
                                            <p:clrVal>
                                              <a:schemeClr val="accent2"/>
                                            </p:clrVal>
                                          </p:val>
                                        </p:tav>
                                        <p:tav tm="50000">
                                          <p:val>
                                            <p:clrVal>
                                              <a:schemeClr val="hlink"/>
                                            </p:clrVal>
                                          </p:val>
                                        </p:tav>
                                      </p:tavLst>
                                    </p:anim>
                                    <p:anim calcmode="discrete" valueType="clr">
                                      <p:cBhvr>
                                        <p:cTn id="138" dur="80"/>
                                        <p:tgtEl>
                                          <p:spTgt spid="3089"/>
                                        </p:tgtEl>
                                        <p:attrNameLst>
                                          <p:attrName>fillcolor</p:attrName>
                                        </p:attrNameLst>
                                      </p:cBhvr>
                                      <p:tavLst>
                                        <p:tav tm="0">
                                          <p:val>
                                            <p:clrVal>
                                              <a:schemeClr val="accent2"/>
                                            </p:clrVal>
                                          </p:val>
                                        </p:tav>
                                        <p:tav tm="50000">
                                          <p:val>
                                            <p:clrVal>
                                              <a:schemeClr val="hlink"/>
                                            </p:clrVal>
                                          </p:val>
                                        </p:tav>
                                      </p:tavLst>
                                    </p:anim>
                                    <p:set>
                                      <p:cBhvr>
                                        <p:cTn id="139" dur="80"/>
                                        <p:tgtEl>
                                          <p:spTgt spid="3089"/>
                                        </p:tgtEl>
                                        <p:attrNameLst>
                                          <p:attrName>fill.type</p:attrName>
                                        </p:attrNameLst>
                                      </p:cBhvr>
                                      <p:to>
                                        <p:strVal val="solid"/>
                                      </p:to>
                                    </p:set>
                                  </p:childTnLst>
                                </p:cTn>
                              </p:par>
                            </p:childTnLst>
                          </p:cTn>
                        </p:par>
                        <p:par>
                          <p:cTn id="140" fill="hold" nodeType="afterGroup">
                            <p:stCondLst>
                              <p:cond delay="720"/>
                            </p:stCondLst>
                            <p:childTnLst>
                              <p:par>
                                <p:cTn id="141" presetID="20" presetClass="entr" presetSubtype="0" fill="hold" grpId="0" nodeType="afterEffect">
                                  <p:stCondLst>
                                    <p:cond delay="0"/>
                                  </p:stCondLst>
                                  <p:childTnLst>
                                    <p:set>
                                      <p:cBhvr>
                                        <p:cTn id="142" dur="1" fill="hold">
                                          <p:stCondLst>
                                            <p:cond delay="0"/>
                                          </p:stCondLst>
                                        </p:cTn>
                                        <p:tgtEl>
                                          <p:spTgt spid="48"/>
                                        </p:tgtEl>
                                        <p:attrNameLst>
                                          <p:attrName>style.visibility</p:attrName>
                                        </p:attrNameLst>
                                      </p:cBhvr>
                                      <p:to>
                                        <p:strVal val="visible"/>
                                      </p:to>
                                    </p:set>
                                    <p:animEffect transition="in" filter="wedge">
                                      <p:cBhvr>
                                        <p:cTn id="143" dur="500"/>
                                        <p:tgtEl>
                                          <p:spTgt spid="48"/>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7" presetClass="entr" presetSubtype="0" fill="hold" grpId="0" nodeType="clickEffect">
                                  <p:stCondLst>
                                    <p:cond delay="0"/>
                                  </p:stCondLst>
                                  <p:iterate type="lt">
                                    <p:tmPct val="50000"/>
                                  </p:iterate>
                                  <p:childTnLst>
                                    <p:set>
                                      <p:cBhvr>
                                        <p:cTn id="147" dur="1" fill="hold">
                                          <p:stCondLst>
                                            <p:cond delay="0"/>
                                          </p:stCondLst>
                                        </p:cTn>
                                        <p:tgtEl>
                                          <p:spTgt spid="3090"/>
                                        </p:tgtEl>
                                        <p:attrNameLst>
                                          <p:attrName>style.visibility</p:attrName>
                                        </p:attrNameLst>
                                      </p:cBhvr>
                                      <p:to>
                                        <p:strVal val="visible"/>
                                      </p:to>
                                    </p:set>
                                    <p:anim calcmode="discrete" valueType="clr">
                                      <p:cBhvr override="childStyle">
                                        <p:cTn id="148" dur="80"/>
                                        <p:tgtEl>
                                          <p:spTgt spid="3090"/>
                                        </p:tgtEl>
                                        <p:attrNameLst>
                                          <p:attrName>style.color</p:attrName>
                                        </p:attrNameLst>
                                      </p:cBhvr>
                                      <p:tavLst>
                                        <p:tav tm="0">
                                          <p:val>
                                            <p:clrVal>
                                              <a:schemeClr val="accent2"/>
                                            </p:clrVal>
                                          </p:val>
                                        </p:tav>
                                        <p:tav tm="50000">
                                          <p:val>
                                            <p:clrVal>
                                              <a:schemeClr val="hlink"/>
                                            </p:clrVal>
                                          </p:val>
                                        </p:tav>
                                      </p:tavLst>
                                    </p:anim>
                                    <p:anim calcmode="discrete" valueType="clr">
                                      <p:cBhvr>
                                        <p:cTn id="149" dur="80"/>
                                        <p:tgtEl>
                                          <p:spTgt spid="3090"/>
                                        </p:tgtEl>
                                        <p:attrNameLst>
                                          <p:attrName>fillcolor</p:attrName>
                                        </p:attrNameLst>
                                      </p:cBhvr>
                                      <p:tavLst>
                                        <p:tav tm="0">
                                          <p:val>
                                            <p:clrVal>
                                              <a:schemeClr val="accent2"/>
                                            </p:clrVal>
                                          </p:val>
                                        </p:tav>
                                        <p:tav tm="50000">
                                          <p:val>
                                            <p:clrVal>
                                              <a:schemeClr val="hlink"/>
                                            </p:clrVal>
                                          </p:val>
                                        </p:tav>
                                      </p:tavLst>
                                    </p:anim>
                                    <p:set>
                                      <p:cBhvr>
                                        <p:cTn id="150" dur="80"/>
                                        <p:tgtEl>
                                          <p:spTgt spid="3090"/>
                                        </p:tgtEl>
                                        <p:attrNameLst>
                                          <p:attrName>fill.type</p:attrName>
                                        </p:attrNameLst>
                                      </p:cBhvr>
                                      <p:to>
                                        <p:strVal val="solid"/>
                                      </p:to>
                                    </p:set>
                                  </p:childTnLst>
                                </p:cTn>
                              </p:par>
                            </p:childTnLst>
                          </p:cTn>
                        </p:par>
                        <p:par>
                          <p:cTn id="151" fill="hold" nodeType="afterGroup">
                            <p:stCondLst>
                              <p:cond delay="720"/>
                            </p:stCondLst>
                            <p:childTnLst>
                              <p:par>
                                <p:cTn id="152" presetID="20" presetClass="entr" presetSubtype="0" fill="hold" grpId="0" nodeType="afterEffect">
                                  <p:stCondLst>
                                    <p:cond delay="0"/>
                                  </p:stCondLst>
                                  <p:childTnLst>
                                    <p:set>
                                      <p:cBhvr>
                                        <p:cTn id="153" dur="1" fill="hold">
                                          <p:stCondLst>
                                            <p:cond delay="0"/>
                                          </p:stCondLst>
                                        </p:cTn>
                                        <p:tgtEl>
                                          <p:spTgt spid="45"/>
                                        </p:tgtEl>
                                        <p:attrNameLst>
                                          <p:attrName>style.visibility</p:attrName>
                                        </p:attrNameLst>
                                      </p:cBhvr>
                                      <p:to>
                                        <p:strVal val="visible"/>
                                      </p:to>
                                    </p:set>
                                    <p:animEffect transition="in" filter="wedge">
                                      <p:cBhvr>
                                        <p:cTn id="154" dur="500"/>
                                        <p:tgtEl>
                                          <p:spTgt spid="45"/>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 presetClass="entr" presetSubtype="10" fill="hold" grpId="0" nodeType="clickEffect">
                                  <p:stCondLst>
                                    <p:cond delay="0"/>
                                  </p:stCondLst>
                                  <p:childTnLst>
                                    <p:set>
                                      <p:cBhvr>
                                        <p:cTn id="158" dur="1" fill="hold">
                                          <p:stCondLst>
                                            <p:cond delay="0"/>
                                          </p:stCondLst>
                                        </p:cTn>
                                        <p:tgtEl>
                                          <p:spTgt spid="94233"/>
                                        </p:tgtEl>
                                        <p:attrNameLst>
                                          <p:attrName>style.visibility</p:attrName>
                                        </p:attrNameLst>
                                      </p:cBhvr>
                                      <p:to>
                                        <p:strVal val="visible"/>
                                      </p:to>
                                    </p:set>
                                    <p:animEffect transition="in" filter="blinds(horizontal)">
                                      <p:cBhvr>
                                        <p:cTn id="159" dur="500"/>
                                        <p:tgtEl>
                                          <p:spTgt spid="94233"/>
                                        </p:tgtEl>
                                      </p:cBhvr>
                                    </p:animEffect>
                                  </p:childTnLst>
                                </p:cTn>
                              </p:par>
                              <p:par>
                                <p:cTn id="160" presetID="21" presetClass="emph" presetSubtype="0" repeatCount="indefinite" fill="hold" grpId="1" nodeType="withEffect">
                                  <p:stCondLst>
                                    <p:cond delay="0"/>
                                  </p:stCondLst>
                                  <p:endCondLst>
                                    <p:cond evt="onNext" delay="0">
                                      <p:tgtEl>
                                        <p:sldTgt/>
                                      </p:tgtEl>
                                    </p:cond>
                                  </p:endCondLst>
                                  <p:iterate type="lt">
                                    <p:tmPct val="0"/>
                                  </p:iterate>
                                  <p:childTnLst>
                                    <p:animClr clrSpc="hsl" dir="cw">
                                      <p:cBhvr override="childStyle">
                                        <p:cTn id="161" dur="500" fill="hold"/>
                                        <p:tgtEl>
                                          <p:spTgt spid="44"/>
                                        </p:tgtEl>
                                        <p:attrNameLst>
                                          <p:attrName>style.color</p:attrName>
                                        </p:attrNameLst>
                                      </p:cBhvr>
                                      <p:by>
                                        <p:hsl h="7200000" s="0" l="0"/>
                                      </p:by>
                                    </p:animClr>
                                    <p:animClr clrSpc="hsl" dir="cw">
                                      <p:cBhvr>
                                        <p:cTn id="162" dur="500" fill="hold"/>
                                        <p:tgtEl>
                                          <p:spTgt spid="44"/>
                                        </p:tgtEl>
                                        <p:attrNameLst>
                                          <p:attrName>fillcolor</p:attrName>
                                        </p:attrNameLst>
                                      </p:cBhvr>
                                      <p:by>
                                        <p:hsl h="7200000" s="0" l="0"/>
                                      </p:by>
                                    </p:animClr>
                                    <p:animClr clrSpc="hsl" dir="cw">
                                      <p:cBhvr>
                                        <p:cTn id="163" dur="500" fill="hold"/>
                                        <p:tgtEl>
                                          <p:spTgt spid="44"/>
                                        </p:tgtEl>
                                        <p:attrNameLst>
                                          <p:attrName>stroke.color</p:attrName>
                                        </p:attrNameLst>
                                      </p:cBhvr>
                                      <p:by>
                                        <p:hsl h="7200000" s="0" l="0"/>
                                      </p:by>
                                    </p:animClr>
                                    <p:set>
                                      <p:cBhvr>
                                        <p:cTn id="164" dur="500" fill="hold"/>
                                        <p:tgtEl>
                                          <p:spTgt spid="44"/>
                                        </p:tgtEl>
                                        <p:attrNameLst>
                                          <p:attrName>fill.type</p:attrName>
                                        </p:attrNameLst>
                                      </p:cBhvr>
                                      <p:to>
                                        <p:strVal val="solid"/>
                                      </p:to>
                                    </p:set>
                                  </p:childTnLst>
                                </p:cTn>
                              </p:par>
                              <p:par>
                                <p:cTn id="165" presetID="21" presetClass="emph" presetSubtype="0" repeatCount="indefinite" fill="hold" nodeType="withEffect">
                                  <p:stCondLst>
                                    <p:cond delay="0"/>
                                  </p:stCondLst>
                                  <p:endCondLst>
                                    <p:cond evt="onNext" delay="0">
                                      <p:tgtEl>
                                        <p:sldTgt/>
                                      </p:tgtEl>
                                    </p:cond>
                                  </p:endCondLst>
                                  <p:iterate type="lt">
                                    <p:tmPct val="0"/>
                                  </p:iterate>
                                  <p:childTnLst>
                                    <p:animClr clrSpc="hsl" dir="cw">
                                      <p:cBhvr override="childStyle">
                                        <p:cTn id="166" dur="500" fill="hold"/>
                                        <p:tgtEl>
                                          <p:spTgt spid="3109"/>
                                        </p:tgtEl>
                                        <p:attrNameLst>
                                          <p:attrName>style.color</p:attrName>
                                        </p:attrNameLst>
                                      </p:cBhvr>
                                      <p:by>
                                        <p:hsl h="7200000" s="0" l="0"/>
                                      </p:by>
                                    </p:animClr>
                                    <p:animClr clrSpc="hsl" dir="cw">
                                      <p:cBhvr>
                                        <p:cTn id="167" dur="500" fill="hold"/>
                                        <p:tgtEl>
                                          <p:spTgt spid="3109"/>
                                        </p:tgtEl>
                                        <p:attrNameLst>
                                          <p:attrName>fillcolor</p:attrName>
                                        </p:attrNameLst>
                                      </p:cBhvr>
                                      <p:by>
                                        <p:hsl h="7200000" s="0" l="0"/>
                                      </p:by>
                                    </p:animClr>
                                    <p:animClr clrSpc="hsl" dir="cw">
                                      <p:cBhvr>
                                        <p:cTn id="168" dur="500" fill="hold"/>
                                        <p:tgtEl>
                                          <p:spTgt spid="3109"/>
                                        </p:tgtEl>
                                        <p:attrNameLst>
                                          <p:attrName>stroke.color</p:attrName>
                                        </p:attrNameLst>
                                      </p:cBhvr>
                                      <p:by>
                                        <p:hsl h="7200000" s="0" l="0"/>
                                      </p:by>
                                    </p:animClr>
                                    <p:set>
                                      <p:cBhvr>
                                        <p:cTn id="169" dur="500" fill="hold"/>
                                        <p:tgtEl>
                                          <p:spTgt spid="3109"/>
                                        </p:tgtEl>
                                        <p:attrNameLst>
                                          <p:attrName>fill.type</p:attrName>
                                        </p:attrNameLst>
                                      </p:cBhvr>
                                      <p:to>
                                        <p:strVal val="solid"/>
                                      </p:to>
                                    </p:set>
                                  </p:childTnLst>
                                </p:cTn>
                              </p:par>
                              <p:par>
                                <p:cTn id="170" presetID="5" presetClass="emph" presetSubtype="1" nodeType="withEffect">
                                  <p:stCondLst>
                                    <p:cond delay="0"/>
                                  </p:stCondLst>
                                  <p:endCondLst>
                                    <p:cond evt="onNext" delay="0">
                                      <p:tgtEl>
                                        <p:sldTgt/>
                                      </p:tgtEl>
                                    </p:cond>
                                  </p:endCondLst>
                                  <p:childTnLst>
                                    <p:set>
                                      <p:cBhvr override="childStyle">
                                        <p:cTn id="171" dur="indefinite"/>
                                        <p:tgtEl>
                                          <p:spTgt spid="46"/>
                                        </p:tgtEl>
                                        <p:attrNameLst>
                                          <p:attrName>style.fontStyle</p:attrName>
                                        </p:attrNameLst>
                                      </p:cBhvr>
                                      <p:to>
                                        <p:strVal val="normal"/>
                                      </p:to>
                                    </p:set>
                                    <p:set>
                                      <p:cBhvr override="childStyle">
                                        <p:cTn id="172" dur="indefinite"/>
                                        <p:tgtEl>
                                          <p:spTgt spid="46"/>
                                        </p:tgtEl>
                                        <p:attrNameLst>
                                          <p:attrName>style.fontWeight</p:attrName>
                                        </p:attrNameLst>
                                      </p:cBhvr>
                                      <p:to>
                                        <p:strVal val="bold"/>
                                      </p:to>
                                    </p:set>
                                    <p:set>
                                      <p:cBhvr override="childStyle">
                                        <p:cTn id="173" dur="indefinite"/>
                                        <p:tgtEl>
                                          <p:spTgt spid="46"/>
                                        </p:tgtEl>
                                        <p:attrNameLst>
                                          <p:attrName>style.textDecorationUnderline</p:attrName>
                                        </p:attrNameLst>
                                      </p:cBhvr>
                                      <p:to>
                                        <p:strVal val="false"/>
                                      </p:to>
                                    </p:set>
                                  </p:childTnLst>
                                </p:cTn>
                              </p:par>
                              <p:par>
                                <p:cTn id="174" presetID="22" presetClass="emph" presetSubtype="0" repeatCount="indefinite" fill="hold" nodeType="withEffect">
                                  <p:stCondLst>
                                    <p:cond delay="0"/>
                                  </p:stCondLst>
                                  <p:endCondLst>
                                    <p:cond evt="onNext" delay="0">
                                      <p:tgtEl>
                                        <p:sldTgt/>
                                      </p:tgtEl>
                                    </p:cond>
                                  </p:endCondLst>
                                  <p:childTnLst>
                                    <p:animClr clrSpc="hsl" dir="cw">
                                      <p:cBhvr override="childStyle">
                                        <p:cTn id="175" dur="500" fill="hold"/>
                                        <p:tgtEl>
                                          <p:spTgt spid="43"/>
                                        </p:tgtEl>
                                        <p:attrNameLst>
                                          <p:attrName>style.color</p:attrName>
                                        </p:attrNameLst>
                                      </p:cBhvr>
                                      <p:by>
                                        <p:hsl h="-7200000" s="0" l="0"/>
                                      </p:by>
                                    </p:animClr>
                                    <p:animClr clrSpc="hsl" dir="cw">
                                      <p:cBhvr>
                                        <p:cTn id="176" dur="500" fill="hold"/>
                                        <p:tgtEl>
                                          <p:spTgt spid="43"/>
                                        </p:tgtEl>
                                        <p:attrNameLst>
                                          <p:attrName>fillcolor</p:attrName>
                                        </p:attrNameLst>
                                      </p:cBhvr>
                                      <p:by>
                                        <p:hsl h="-7200000" s="0" l="0"/>
                                      </p:by>
                                    </p:animClr>
                                    <p:animClr clrSpc="hsl" dir="cw">
                                      <p:cBhvr>
                                        <p:cTn id="177" dur="500" fill="hold"/>
                                        <p:tgtEl>
                                          <p:spTgt spid="43"/>
                                        </p:tgtEl>
                                        <p:attrNameLst>
                                          <p:attrName>stroke.color</p:attrName>
                                        </p:attrNameLst>
                                      </p:cBhvr>
                                      <p:by>
                                        <p:hsl h="-7200000" s="0" l="0"/>
                                      </p:by>
                                    </p:animClr>
                                    <p:set>
                                      <p:cBhvr>
                                        <p:cTn id="178" dur="500" fill="hold"/>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94211" grpId="0"/>
      <p:bldP spid="94212" grpId="0"/>
      <p:bldP spid="94214" grpId="0"/>
      <p:bldP spid="94214" grpId="1"/>
      <p:bldP spid="94214" grpId="2"/>
      <p:bldP spid="94215" grpId="0"/>
      <p:bldP spid="3083" grpId="0"/>
      <p:bldP spid="3084" grpId="0"/>
      <p:bldP spid="3085" grpId="0"/>
      <p:bldP spid="3086" grpId="0"/>
      <p:bldP spid="3089" grpId="0"/>
      <p:bldP spid="3090" grpId="0"/>
      <p:bldP spid="3109" grpId="0"/>
      <p:bldP spid="43" grpId="0" build="allAtOnce"/>
      <p:bldP spid="44" grpId="0"/>
      <p:bldP spid="44" grpId="1"/>
      <p:bldP spid="45" grpId="0"/>
      <p:bldP spid="46" grpId="0"/>
      <p:bldP spid="48" grpId="0"/>
      <p:bldP spid="94233" grpId="0"/>
      <p:bldP spid="2" grpId="0"/>
      <p:bldP spid="94236"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91CFA2C8-1836-4CFA-AEA5-BE640BBC8E21}:325"/>
  <p:tag name="ISPRING_CUSTOM_TIMING_USED" val="1"/>
  <p:tag name="ISPRING_SLIDE_HAS_SCREEN_REC" val="1"/>
  <p:tag name="GENSWF_ADVANCE_TIME" val="47.426"/>
  <p:tag name="TIMING" val="|34.246"/>
  <p:tag name="GENSWF_SLIDE_TITLE" val="Giới thiệu bài"/>
  <p:tag name="ISPRING_SLIDE_INDENT_LEVEL" val="0"/>
  <p:tag name="ISPRING_PRESENTER_ID" val="{F6F15403-9ED0-4FBF-9CCB-CF9AE918969A}"/>
  <p:tag name="ISPRING_SLIDE_ID_2" val="{CEB21BA4-C7DC-4DD2-8138-900A01EF8F3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5.jpeg"/></Relationships>
</file>

<file path=ppt/theme/_rels/theme8.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4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5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6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763</Words>
  <Application>Microsoft Office PowerPoint</Application>
  <PresentationFormat>Widescreen</PresentationFormat>
  <Paragraphs>140</Paragraphs>
  <Slides>15</Slides>
  <Notes>3</Notes>
  <HiddenSlides>0</HiddenSlides>
  <MMClips>5</MMClips>
  <ScaleCrop>false</ScaleCrop>
  <HeadingPairs>
    <vt:vector size="8" baseType="variant">
      <vt:variant>
        <vt:lpstr>Fonts Used</vt:lpstr>
      </vt:variant>
      <vt:variant>
        <vt:i4>26</vt:i4>
      </vt:variant>
      <vt:variant>
        <vt:lpstr>Theme</vt:lpstr>
      </vt:variant>
      <vt:variant>
        <vt:i4>8</vt:i4>
      </vt:variant>
      <vt:variant>
        <vt:lpstr>Embedded OLE Servers</vt:lpstr>
      </vt:variant>
      <vt:variant>
        <vt:i4>1</vt:i4>
      </vt:variant>
      <vt:variant>
        <vt:lpstr>Slide Titles</vt:lpstr>
      </vt:variant>
      <vt:variant>
        <vt:i4>15</vt:i4>
      </vt:variant>
    </vt:vector>
  </HeadingPairs>
  <TitlesOfParts>
    <vt:vector size="50" baseType="lpstr">
      <vt:lpstr>UTM Nokia Standard</vt:lpstr>
      <vt:lpstr>等线</vt:lpstr>
      <vt:lpstr>UTM Sharnay</vt:lpstr>
      <vt:lpstr>UVN Banh Mi</vt:lpstr>
      <vt:lpstr>.VnTime</vt:lpstr>
      <vt:lpstr>UTM Wedding K&amp;T</vt:lpstr>
      <vt:lpstr>Calibri Light</vt:lpstr>
      <vt:lpstr>UTM Alba Matter</vt:lpstr>
      <vt:lpstr>Arial</vt:lpstr>
      <vt:lpstr>Wingdings 2</vt:lpstr>
      <vt:lpstr>#9Slide03 Arima Madurai Black</vt:lpstr>
      <vt:lpstr>Architecture</vt:lpstr>
      <vt:lpstr>UTM Amerika Sans</vt:lpstr>
      <vt:lpstr>UTM Androgyne</vt:lpstr>
      <vt:lpstr>UTM Showcard</vt:lpstr>
      <vt:lpstr>Tahoma</vt:lpstr>
      <vt:lpstr>Calibri</vt:lpstr>
      <vt:lpstr>HP001 4 hàng</vt:lpstr>
      <vt:lpstr>Times New Roman</vt:lpstr>
      <vt:lpstr>UVN Nguyen Du</vt:lpstr>
      <vt:lpstr>UTM Flamenco</vt:lpstr>
      <vt:lpstr>inpin heiti</vt:lpstr>
      <vt:lpstr>Constantia</vt:lpstr>
      <vt:lpstr>UTM ViceroyJF</vt:lpstr>
      <vt:lpstr>Wingdings</vt:lpstr>
      <vt:lpstr>Sitka Banner</vt:lpstr>
      <vt:lpstr>Office Theme</vt:lpstr>
      <vt:lpstr>Flow</vt:lpstr>
      <vt:lpstr>1_Flow</vt:lpstr>
      <vt:lpstr>2_Flow</vt:lpstr>
      <vt:lpstr>3_Flow</vt:lpstr>
      <vt:lpstr>4_Flow</vt:lpstr>
      <vt:lpstr>5_Flow</vt:lpstr>
      <vt:lpstr>6_Flow</vt:lpstr>
      <vt:lpstr>Microsoft Equation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Lan Anh Dương</cp:lastModifiedBy>
  <cp:revision>55</cp:revision>
  <dcterms:created xsi:type="dcterms:W3CDTF">2021-11-24T05:12:48Z</dcterms:created>
  <dcterms:modified xsi:type="dcterms:W3CDTF">2023-07-21T07:38:07Z</dcterms:modified>
</cp:coreProperties>
</file>