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84" r:id="rId2"/>
  </p:sldMasterIdLst>
  <p:notesMasterIdLst>
    <p:notesMasterId r:id="rId26"/>
  </p:notesMasterIdLst>
  <p:handoutMasterIdLst>
    <p:handoutMasterId r:id="rId27"/>
  </p:handoutMasterIdLst>
  <p:sldIdLst>
    <p:sldId id="257" r:id="rId3"/>
    <p:sldId id="258" r:id="rId4"/>
    <p:sldId id="259" r:id="rId5"/>
    <p:sldId id="283" r:id="rId6"/>
    <p:sldId id="284" r:id="rId7"/>
    <p:sldId id="285" r:id="rId8"/>
    <p:sldId id="286" r:id="rId9"/>
    <p:sldId id="287" r:id="rId10"/>
    <p:sldId id="288" r:id="rId11"/>
    <p:sldId id="262" r:id="rId12"/>
    <p:sldId id="260" r:id="rId13"/>
    <p:sldId id="263" r:id="rId14"/>
    <p:sldId id="290" r:id="rId15"/>
    <p:sldId id="261" r:id="rId16"/>
    <p:sldId id="291" r:id="rId17"/>
    <p:sldId id="292" r:id="rId18"/>
    <p:sldId id="293" r:id="rId19"/>
    <p:sldId id="265" r:id="rId20"/>
    <p:sldId id="294" r:id="rId21"/>
    <p:sldId id="273" r:id="rId22"/>
    <p:sldId id="269" r:id="rId23"/>
    <p:sldId id="295" r:id="rId24"/>
    <p:sldId id="281" r:id="rId25"/>
  </p:sldIdLst>
  <p:sldSz cx="12192000" cy="6858000"/>
  <p:notesSz cx="6858000" cy="9144000"/>
  <p:embeddedFontLst>
    <p:embeddedFont>
      <p:font typeface="等线" panose="02010600030101010101" pitchFamily="2" charset="-122"/>
      <p:regular r:id="rId28"/>
    </p:embeddedFont>
    <p:embeddedFont>
      <p:font typeface="#9Slide03 AmpleSoft Bold" panose="020B0604020202020204" charset="-93"/>
      <p:regular r:id="rId29"/>
    </p:embeddedFont>
    <p:embeddedFont>
      <p:font typeface="#9Slide03 AmpleSoft Thin" panose="020B0604020202020204" charset="-93"/>
      <p:regular r:id="rId30"/>
    </p:embeddedFont>
    <p:embeddedFont>
      <p:font typeface="#9Slide03 Arima Madurai Black" panose="020B0604020202020204" charset="-93"/>
      <p:bold r:id="rId31"/>
    </p:embeddedFont>
    <p:embeddedFont>
      <p:font typeface=".VnAristote" panose="020B7200000000000000" pitchFamily="34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UTM Brewers KT" panose="02040603050506020204" pitchFamily="18" charset="0"/>
      <p:bold r:id="rId37"/>
    </p:embeddedFont>
    <p:embeddedFont>
      <p:font typeface="UTM Guanine" panose="02040603050506020204" pitchFamily="18" charset="0"/>
      <p:regular r:id="rId38"/>
    </p:embeddedFont>
    <p:embeddedFont>
      <p:font typeface="UTM Rockwell" panose="02040603050506020204" pitchFamily="18" charset="0"/>
      <p:bold r:id="rId39"/>
    </p:embeddedFont>
    <p:embeddedFont>
      <p:font typeface="UVN Binh Duong" pitchFamily="2" charset="0"/>
      <p:regular r:id="rId40"/>
    </p:embeddedFont>
  </p:embeddedFont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BEC1"/>
    <a:srgbClr val="C07A45"/>
    <a:srgbClr val="FFCEA1"/>
    <a:srgbClr val="97633B"/>
    <a:srgbClr val="EFC650"/>
    <a:srgbClr val="5C9F9C"/>
    <a:srgbClr val="73A76D"/>
    <a:srgbClr val="BDC2CE"/>
    <a:srgbClr val="F07264"/>
    <a:srgbClr val="F19C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318" autoAdjust="0"/>
  </p:normalViewPr>
  <p:slideViewPr>
    <p:cSldViewPr snapToGrid="0" showGuides="1">
      <p:cViewPr varScale="1">
        <p:scale>
          <a:sx n="55" d="100"/>
          <a:sy n="55" d="100"/>
        </p:scale>
        <p:origin x="1704" y="6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48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7A96E5A3-51B2-4D00-B7E0-79BBC3E44E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428D3F-786D-4877-84C5-28DD7520D4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C016D85-5EC4-404B-90D1-31028D9A1891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62940EE-13FD-4DAD-8DC2-5683D0C1EC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4C2C9B7-3CDB-41DF-8BB6-8C0655AF0A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BD7C4291-9E55-4D36-9A91-DFAAA3C624B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131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31F5EFE2-4166-404E-B2FB-07F2891CA1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D624074-44D0-41F4-A9C1-CB0D1742436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E1CE2E70-C924-4C7C-98EA-3B83FDFA4DEE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A679A58C-3C86-4374-8D56-C5E10A30DA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F7BCA06B-1AEE-45AE-816B-106591C5F3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D6D9745-992A-4B29-A125-4984F235CBA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EB380A-D7F2-4EA8-9E9D-6042888A3F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9189628C-5FB7-4DD4-A232-928A4CE82F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0028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4039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890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1439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7490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739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6397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24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541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4733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Thầy/cô</a:t>
            </a:r>
            <a:r>
              <a:rPr lang="vi-VN" baseline="0" dirty="0"/>
              <a:t> bấm số để đến câu hỏi, bấm mũi tên để quay về</a:t>
            </a:r>
          </a:p>
          <a:p>
            <a:r>
              <a:rPr lang="vi-VN" baseline="0" dirty="0"/>
              <a:t>Kích vào 3 chú khỉ tương ứng với từng câu hỏi để đánh lâm tặc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688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1406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7955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3125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0082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9097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BF6AAF-EBE8-4BA6-9CE0-0A4490A0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44005-491F-4ADB-8929-A6A576E06C24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68E031-0CA0-464E-AE7D-DE5C9DC7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18DCEE-07B6-4F73-9ADF-4905301C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F95B7-AF74-4F24-B7FF-E0826487F9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9639235"/>
      </p:ext>
    </p:extLst>
  </p:cSld>
  <p:clrMapOvr>
    <a:masterClrMapping/>
  </p:clrMapOvr>
  <p:transition spd="slow" advClick="0" advTm="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994D26-521E-40DA-9471-B6C1627E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DB8C0-222C-463C-8E56-759B012FC676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6B5E64-DA01-4B5E-9DB6-477D003F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06B5EF-D83E-4077-9386-576DBEE5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C5514-7CD0-42C8-B21E-80E374F823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824411"/>
      </p:ext>
    </p:extLst>
  </p:cSld>
  <p:clrMapOvr>
    <a:masterClrMapping/>
  </p:clrMapOvr>
  <p:transition spd="slow" advClick="0" advTm="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F7E16E-6075-4FBD-9CA5-A9282A28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F6F99-27A4-4DD0-BF62-F88B30BA8608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5D28AD-CFCA-4CBC-AF8F-2B5C2A97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E8E1AE-6CAE-4303-9883-411E19F0B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E3AC6-ECA8-49FB-9D1A-87E00A9C4D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7044752"/>
      </p:ext>
    </p:extLst>
  </p:cSld>
  <p:clrMapOvr>
    <a:masterClrMapping/>
  </p:clrMapOvr>
  <p:transition spd="slow" advClick="0" advTm="0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12/3/2021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68863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12/3/2021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6160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12/3/2021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97703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12/3/2021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81419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12/3/2021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94298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12/3/2021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111623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12/3/2021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5893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12/3/2021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1565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E78C0C-F076-4EC8-AE3B-1B557D940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86DA7-3446-417F-9FB3-E9C34F1F8903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0CED0E-B43E-40BE-A4B5-B041CCE8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F8C3D1-3446-4E32-9E1C-C534504D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FBD-68E2-4DC6-950B-B0540DB3CA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9728961"/>
      </p:ext>
    </p:extLst>
  </p:cSld>
  <p:clrMapOvr>
    <a:masterClrMapping/>
  </p:clrMapOvr>
  <p:transition spd="slow" advClick="0" advTm="0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12/3/2021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794745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12/3/2021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50361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12/3/2021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2187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91F767-22F1-4785-9310-24E2C35BC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71F85-F021-48E9-BB6B-2924F9D3CDEE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CD57F8-C6F1-4E58-9C17-0DBF2F39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C575B4-C588-4EBA-B8A9-B2BC44DB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E101A-360A-49B2-BDE2-11BDFECFC0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093979"/>
      </p:ext>
    </p:extLst>
  </p:cSld>
  <p:clrMapOvr>
    <a:masterClrMapping/>
  </p:clrMapOvr>
  <p:transition spd="slow" advClick="0" advTm="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FE74B609-0641-41FF-84FD-9616F5E6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92AB9-AB77-4044-9089-48A14947FD6F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B5EE7F08-AA64-4726-BE71-EF35FE55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0CBC846B-DF3E-4BA7-9114-C8AC598B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8ECD6-8DA6-47E8-82EB-1538BF3695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389064"/>
      </p:ext>
    </p:extLst>
  </p:cSld>
  <p:clrMapOvr>
    <a:masterClrMapping/>
  </p:clrMapOvr>
  <p:transition spd="slow" advClick="0" advTm="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08D50B94-4FCF-4A7B-A924-8E36A9F4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882A2-ED13-4A87-8D25-C0BB56A59C96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DD7D702A-DA6E-4ECF-88B9-685667AB3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394DCC49-3D0D-45BE-9E00-5C48EEF9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45F94-1EF7-46DE-ADB9-BDA483E0F1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524531"/>
      </p:ext>
    </p:extLst>
  </p:cSld>
  <p:clrMapOvr>
    <a:masterClrMapping/>
  </p:clrMapOvr>
  <p:transition spd="slow" advClick="0" advTm="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B12A2EA3-96E5-44FE-B0F5-79F089B4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7F85-66DD-4863-8375-C15B6176C033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8517F8F8-15F6-4AA7-B02A-AA7C8446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E1419E46-EC10-495E-9F4D-24F13721B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7F447-CC35-4472-BADC-C2DCC72ACD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256875"/>
      </p:ext>
    </p:extLst>
  </p:cSld>
  <p:clrMapOvr>
    <a:masterClrMapping/>
  </p:clrMapOvr>
  <p:transition spd="slow" advClick="0" advTm="0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5CF8266-BDEB-4782-9DE6-2E13843D4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BEC1"/>
          </a:solidFill>
          <a:ln>
            <a:solidFill>
              <a:srgbClr val="FDBE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日期占位符 1">
            <a:extLst>
              <a:ext uri="{FF2B5EF4-FFF2-40B4-BE49-F238E27FC236}">
                <a16:creationId xmlns:a16="http://schemas.microsoft.com/office/drawing/2014/main" id="{1F09F9CC-173D-4333-88C2-E0134A617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DD9D0-5B05-481D-BEA5-84714C70DA19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4" name="页脚占位符 2">
            <a:extLst>
              <a:ext uri="{FF2B5EF4-FFF2-40B4-BE49-F238E27FC236}">
                <a16:creationId xmlns:a16="http://schemas.microsoft.com/office/drawing/2014/main" id="{756F8FB7-8AD0-4A5D-ACE9-96925701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id="{D01234FF-EF6A-491C-BCD4-D9F94DA5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F7FA0-7FF1-4FC3-B763-B73535AB93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4692478"/>
      </p:ext>
    </p:extLst>
  </p:cSld>
  <p:clrMapOvr>
    <a:masterClrMapping/>
  </p:clrMapOvr>
  <p:transition spd="slow" advClick="0" advTm="0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6E707A86-C416-4166-9BFD-A2FCB506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6FCE4-8E40-4168-A56D-D54C8044A839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DC690F22-CFF1-4432-89A3-C4908975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878F7FD3-0EF7-4D78-B831-CB7210FD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AC4C0-CD2F-4D25-A923-E60FF14E11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8477214"/>
      </p:ext>
    </p:extLst>
  </p:cSld>
  <p:clrMapOvr>
    <a:masterClrMapping/>
  </p:clrMapOvr>
  <p:transition spd="slow" advClick="0" advTm="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FDF2A4BB-9E82-4E3A-8C5C-E5C4CEE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CBEB4-153F-47CE-A3C9-54F2181F20DF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834E54B6-2D46-4EAE-AF33-FEBC71066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003CC058-2996-48DB-AAB5-B5175FA53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3A370-FBEC-42AB-AB07-05FBF86D75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9545091"/>
      </p:ext>
    </p:extLst>
  </p:cSld>
  <p:clrMapOvr>
    <a:masterClrMapping/>
  </p:clrMapOvr>
  <p:transition spd="slow" advClick="0" advTm="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id="{AB91824E-5681-45C5-BFA7-7BC8998B64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id="{AF5C96A9-61D2-4FD8-9813-C42DB9E1E4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A93355-122E-4D1B-B4E7-EDC17930C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28F643B-9EE8-42D9-860B-940B840B1C2A}" type="datetimeFigureOut">
              <a:rPr lang="zh-CN" altLang="en-US"/>
              <a:pPr>
                <a:defRPr/>
              </a:pPr>
              <a:t>2021/12/3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9BD860-DF82-417F-A8E0-9F56E682C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A04289-3880-4389-BDCD-FE4B5CFA4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2FF246-BA5D-407A-8171-DFA8AC685D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902" y="-428626"/>
            <a:ext cx="817101" cy="13894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45053" y="5482215"/>
            <a:ext cx="817101" cy="1389495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0" y="0"/>
            <a:ext cx="1932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chemeClr val="bg1">
                    <a:lumMod val="50000"/>
                  </a:schemeClr>
                </a:solidFill>
                <a:latin typeface="iCiel Altus" pitchFamily="50" charset="0"/>
              </a:rPr>
              <a:t>Măng</a:t>
            </a:r>
            <a:r>
              <a:rPr lang="vi-VN" baseline="0" dirty="0">
                <a:solidFill>
                  <a:schemeClr val="bg1">
                    <a:lumMod val="50000"/>
                  </a:schemeClr>
                </a:solidFill>
                <a:latin typeface="iCiel Altus" pitchFamily="50" charset="0"/>
              </a:rPr>
              <a:t> non teams</a:t>
            </a:r>
            <a:endParaRPr lang="en-US" dirty="0">
              <a:solidFill>
                <a:schemeClr val="bg1">
                  <a:lumMod val="50000"/>
                </a:schemeClr>
              </a:solidFill>
              <a:latin typeface="iCiel Altus" pitchFamily="50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1" r:id="rId7"/>
    <p:sldLayoutId id="2147483667" r:id="rId8"/>
    <p:sldLayoutId id="2147483668" r:id="rId9"/>
    <p:sldLayoutId id="2147483669" r:id="rId10"/>
    <p:sldLayoutId id="2147483670" r:id="rId11"/>
  </p:sldLayoutIdLst>
  <p:transition spd="slow" advClick="0" advTm="0">
    <p:randomBar dir="vert"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12/3/2021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62155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1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17" Type="http://schemas.microsoft.com/office/2007/relationships/hdphoto" Target="../media/hdphoto5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10.png"/><Relationship Id="rId10" Type="http://schemas.microsoft.com/office/2007/relationships/hdphoto" Target="../media/hdphoto3.wdp"/><Relationship Id="rId19" Type="http://schemas.openxmlformats.org/officeDocument/2006/relationships/image" Target="../media/image13.jp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56.png"/><Relationship Id="rId21" Type="http://schemas.openxmlformats.org/officeDocument/2006/relationships/image" Target="../media/image74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24" Type="http://schemas.openxmlformats.org/officeDocument/2006/relationships/image" Target="../media/image77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Relationship Id="rId22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83.png"/><Relationship Id="rId5" Type="http://schemas.openxmlformats.org/officeDocument/2006/relationships/image" Target="../media/image82.jpeg"/><Relationship Id="rId4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7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8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78.png"/><Relationship Id="rId5" Type="http://schemas.openxmlformats.org/officeDocument/2006/relationships/image" Target="../media/image88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3" Type="http://schemas.openxmlformats.org/officeDocument/2006/relationships/image" Target="../media/image32.png"/><Relationship Id="rId7" Type="http://schemas.openxmlformats.org/officeDocument/2006/relationships/image" Target="../media/image89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27.wdp"/><Relationship Id="rId5" Type="http://schemas.openxmlformats.org/officeDocument/2006/relationships/image" Target="../media/image50.png"/><Relationship Id="rId10" Type="http://schemas.microsoft.com/office/2007/relationships/hdphoto" Target="../media/hdphoto33.wdp"/><Relationship Id="rId4" Type="http://schemas.microsoft.com/office/2007/relationships/hdphoto" Target="../media/hdphoto16.wdp"/><Relationship Id="rId9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91.png"/><Relationship Id="rId7" Type="http://schemas.microsoft.com/office/2007/relationships/hdphoto" Target="../media/hdphoto35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microsoft.com/office/2007/relationships/hdphoto" Target="../media/hdphoto34.wdp"/><Relationship Id="rId9" Type="http://schemas.microsoft.com/office/2007/relationships/hdphoto" Target="../media/hdphoto33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2.png"/><Relationship Id="rId7" Type="http://schemas.microsoft.com/office/2007/relationships/hdphoto" Target="../media/hdphoto33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microsoft.com/office/2007/relationships/hdphoto" Target="../media/hdphoto34.wdp"/><Relationship Id="rId4" Type="http://schemas.openxmlformats.org/officeDocument/2006/relationships/image" Target="../media/image91.png"/><Relationship Id="rId9" Type="http://schemas.microsoft.com/office/2007/relationships/hdphoto" Target="../media/hdphoto35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gif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35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36.wdp"/><Relationship Id="rId3" Type="http://schemas.openxmlformats.org/officeDocument/2006/relationships/image" Target="../media/image32.png"/><Relationship Id="rId7" Type="http://schemas.openxmlformats.org/officeDocument/2006/relationships/image" Target="../media/image97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27.wdp"/><Relationship Id="rId5" Type="http://schemas.openxmlformats.org/officeDocument/2006/relationships/image" Target="../media/image50.png"/><Relationship Id="rId4" Type="http://schemas.microsoft.com/office/2007/relationships/hdphoto" Target="../media/hdphoto16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11" Type="http://schemas.openxmlformats.org/officeDocument/2006/relationships/image" Target="../media/image13.jpg"/><Relationship Id="rId5" Type="http://schemas.openxmlformats.org/officeDocument/2006/relationships/image" Target="../media/image98.png"/><Relationship Id="rId10" Type="http://schemas.openxmlformats.org/officeDocument/2006/relationships/image" Target="../media/image12.png"/><Relationship Id="rId4" Type="http://schemas.openxmlformats.org/officeDocument/2006/relationships/image" Target="../media/image79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10.wdp"/><Relationship Id="rId18" Type="http://schemas.openxmlformats.org/officeDocument/2006/relationships/image" Target="../media/image29.png"/><Relationship Id="rId26" Type="http://schemas.openxmlformats.org/officeDocument/2006/relationships/image" Target="../media/image33.png"/><Relationship Id="rId3" Type="http://schemas.openxmlformats.org/officeDocument/2006/relationships/slideLayout" Target="../slideLayouts/slideLayout12.xml"/><Relationship Id="rId21" Type="http://schemas.microsoft.com/office/2007/relationships/hdphoto" Target="../media/hdphoto14.wdp"/><Relationship Id="rId7" Type="http://schemas.microsoft.com/office/2007/relationships/hdphoto" Target="../media/hdphoto7.wdp"/><Relationship Id="rId12" Type="http://schemas.openxmlformats.org/officeDocument/2006/relationships/image" Target="../media/image26.png"/><Relationship Id="rId17" Type="http://schemas.microsoft.com/office/2007/relationships/hdphoto" Target="../media/hdphoto12.wdp"/><Relationship Id="rId25" Type="http://schemas.microsoft.com/office/2007/relationships/hdphoto" Target="../media/hdphoto16.wdp"/><Relationship Id="rId2" Type="http://schemas.openxmlformats.org/officeDocument/2006/relationships/audio" Target="../media/media1.MP3"/><Relationship Id="rId16" Type="http://schemas.openxmlformats.org/officeDocument/2006/relationships/image" Target="../media/image28.png"/><Relationship Id="rId20" Type="http://schemas.openxmlformats.org/officeDocument/2006/relationships/image" Target="../media/image30.png"/><Relationship Id="rId29" Type="http://schemas.microsoft.com/office/2007/relationships/hdphoto" Target="../media/hdphoto18.wdp"/><Relationship Id="rId1" Type="http://schemas.microsoft.com/office/2007/relationships/media" Target="../media/media1.MP3"/><Relationship Id="rId6" Type="http://schemas.openxmlformats.org/officeDocument/2006/relationships/image" Target="../media/image23.png"/><Relationship Id="rId11" Type="http://schemas.microsoft.com/office/2007/relationships/hdphoto" Target="../media/hdphoto9.wdp"/><Relationship Id="rId24" Type="http://schemas.openxmlformats.org/officeDocument/2006/relationships/image" Target="../media/image32.png"/><Relationship Id="rId5" Type="http://schemas.microsoft.com/office/2007/relationships/hdphoto" Target="../media/hdphoto6.wdp"/><Relationship Id="rId15" Type="http://schemas.microsoft.com/office/2007/relationships/hdphoto" Target="../media/hdphoto11.wdp"/><Relationship Id="rId23" Type="http://schemas.microsoft.com/office/2007/relationships/hdphoto" Target="../media/hdphoto15.wdp"/><Relationship Id="rId28" Type="http://schemas.openxmlformats.org/officeDocument/2006/relationships/image" Target="../media/image34.png"/><Relationship Id="rId10" Type="http://schemas.openxmlformats.org/officeDocument/2006/relationships/image" Target="../media/image25.png"/><Relationship Id="rId19" Type="http://schemas.microsoft.com/office/2007/relationships/hdphoto" Target="../media/hdphoto13.wdp"/><Relationship Id="rId31" Type="http://schemas.openxmlformats.org/officeDocument/2006/relationships/image" Target="../media/image36.png"/><Relationship Id="rId4" Type="http://schemas.openxmlformats.org/officeDocument/2006/relationships/image" Target="../media/image22.jpeg"/><Relationship Id="rId9" Type="http://schemas.microsoft.com/office/2007/relationships/hdphoto" Target="../media/hdphoto8.wdp"/><Relationship Id="rId14" Type="http://schemas.openxmlformats.org/officeDocument/2006/relationships/image" Target="../media/image27.png"/><Relationship Id="rId22" Type="http://schemas.openxmlformats.org/officeDocument/2006/relationships/image" Target="../media/image31.png"/><Relationship Id="rId27" Type="http://schemas.microsoft.com/office/2007/relationships/hdphoto" Target="../media/hdphoto17.wdp"/><Relationship Id="rId30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slide" Target="slide6.xml"/><Relationship Id="rId4" Type="http://schemas.microsoft.com/office/2007/relationships/hdphoto" Target="../media/hdphoto19.wdp"/></Relationships>
</file>

<file path=ppt/slides/_rels/slide6.xml.rels><?xml version="1.0" encoding="UTF-8" standalone="yes"?>
<Relationships xmlns="http://schemas.openxmlformats.org/package/2006/relationships"><Relationship Id="rId13" Type="http://schemas.microsoft.com/office/2007/relationships/hdphoto" Target="../media/hdphoto24.wdp"/><Relationship Id="rId18" Type="http://schemas.openxmlformats.org/officeDocument/2006/relationships/slide" Target="slide3.xml"/><Relationship Id="rId26" Type="http://schemas.openxmlformats.org/officeDocument/2006/relationships/image" Target="../media/image49.png"/><Relationship Id="rId39" Type="http://schemas.openxmlformats.org/officeDocument/2006/relationships/image" Target="../media/image55.png"/><Relationship Id="rId21" Type="http://schemas.openxmlformats.org/officeDocument/2006/relationships/slide" Target="slide14.xml"/><Relationship Id="rId34" Type="http://schemas.microsoft.com/office/2007/relationships/hdphoto" Target="../media/hdphoto28.wdp"/><Relationship Id="rId42" Type="http://schemas.openxmlformats.org/officeDocument/2006/relationships/slide" Target="slide8.xml"/><Relationship Id="rId7" Type="http://schemas.microsoft.com/office/2007/relationships/hdphoto" Target="../media/hdphoto21.wdp"/><Relationship Id="rId2" Type="http://schemas.openxmlformats.org/officeDocument/2006/relationships/notesSlide" Target="../notesSlides/notesSlide4.xml"/><Relationship Id="rId16" Type="http://schemas.openxmlformats.org/officeDocument/2006/relationships/slide" Target="slide11.xml"/><Relationship Id="rId20" Type="http://schemas.microsoft.com/office/2007/relationships/hdphoto" Target="../media/hdphoto13.wdp"/><Relationship Id="rId29" Type="http://schemas.microsoft.com/office/2007/relationships/hdphoto" Target="../media/hdphoto27.wdp"/><Relationship Id="rId41" Type="http://schemas.openxmlformats.org/officeDocument/2006/relationships/slide" Target="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11" Type="http://schemas.microsoft.com/office/2007/relationships/hdphoto" Target="../media/hdphoto23.wdp"/><Relationship Id="rId24" Type="http://schemas.openxmlformats.org/officeDocument/2006/relationships/image" Target="../media/image32.png"/><Relationship Id="rId32" Type="http://schemas.openxmlformats.org/officeDocument/2006/relationships/image" Target="../media/image51.png"/><Relationship Id="rId37" Type="http://schemas.openxmlformats.org/officeDocument/2006/relationships/image" Target="../media/image54.png"/><Relationship Id="rId40" Type="http://schemas.microsoft.com/office/2007/relationships/hdphoto" Target="../media/hdphoto31.wdp"/><Relationship Id="rId5" Type="http://schemas.microsoft.com/office/2007/relationships/hdphoto" Target="../media/hdphoto20.wdp"/><Relationship Id="rId15" Type="http://schemas.openxmlformats.org/officeDocument/2006/relationships/image" Target="../media/image46.png"/><Relationship Id="rId23" Type="http://schemas.microsoft.com/office/2007/relationships/hdphoto" Target="../media/hdphoto25.wdp"/><Relationship Id="rId28" Type="http://schemas.openxmlformats.org/officeDocument/2006/relationships/image" Target="../media/image50.png"/><Relationship Id="rId36" Type="http://schemas.microsoft.com/office/2007/relationships/hdphoto" Target="../media/hdphoto29.wdp"/><Relationship Id="rId10" Type="http://schemas.openxmlformats.org/officeDocument/2006/relationships/image" Target="../media/image43.png"/><Relationship Id="rId19" Type="http://schemas.openxmlformats.org/officeDocument/2006/relationships/image" Target="../media/image29.png"/><Relationship Id="rId31" Type="http://schemas.microsoft.com/office/2007/relationships/hdphoto" Target="../media/hdphoto17.wdp"/><Relationship Id="rId44" Type="http://schemas.openxmlformats.org/officeDocument/2006/relationships/slide" Target="slide10.xml"/><Relationship Id="rId4" Type="http://schemas.openxmlformats.org/officeDocument/2006/relationships/image" Target="../media/image40.png"/><Relationship Id="rId9" Type="http://schemas.microsoft.com/office/2007/relationships/hdphoto" Target="../media/hdphoto22.wdp"/><Relationship Id="rId14" Type="http://schemas.openxmlformats.org/officeDocument/2006/relationships/image" Target="../media/image45.png"/><Relationship Id="rId22" Type="http://schemas.openxmlformats.org/officeDocument/2006/relationships/image" Target="../media/image48.png"/><Relationship Id="rId27" Type="http://schemas.microsoft.com/office/2007/relationships/hdphoto" Target="../media/hdphoto26.wdp"/><Relationship Id="rId30" Type="http://schemas.openxmlformats.org/officeDocument/2006/relationships/image" Target="../media/image33.png"/><Relationship Id="rId35" Type="http://schemas.openxmlformats.org/officeDocument/2006/relationships/image" Target="../media/image53.png"/><Relationship Id="rId43" Type="http://schemas.openxmlformats.org/officeDocument/2006/relationships/slide" Target="slide9.xml"/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12" Type="http://schemas.openxmlformats.org/officeDocument/2006/relationships/image" Target="../media/image44.png"/><Relationship Id="rId17" Type="http://schemas.openxmlformats.org/officeDocument/2006/relationships/image" Target="../media/image47.png"/><Relationship Id="rId25" Type="http://schemas.microsoft.com/office/2007/relationships/hdphoto" Target="../media/hdphoto16.wdp"/><Relationship Id="rId33" Type="http://schemas.openxmlformats.org/officeDocument/2006/relationships/image" Target="../media/image52.png"/><Relationship Id="rId38" Type="http://schemas.microsoft.com/office/2007/relationships/hdphoto" Target="../media/hdphoto30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slide" Target="slide6.xml"/><Relationship Id="rId4" Type="http://schemas.microsoft.com/office/2007/relationships/hdphoto" Target="../media/hdphoto19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slide" Target="slide6.xml"/><Relationship Id="rId4" Type="http://schemas.microsoft.com/office/2007/relationships/hdphoto" Target="../media/hdphoto1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slide" Target="slide6.xml"/><Relationship Id="rId4" Type="http://schemas.microsoft.com/office/2007/relationships/hdphoto" Target="../media/hdphoto1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8B529B1-5140-4E14-9C5D-270FB402C65C}"/>
              </a:ext>
            </a:extLst>
          </p:cNvPr>
          <p:cNvSpPr/>
          <p:nvPr/>
        </p:nvSpPr>
        <p:spPr>
          <a:xfrm>
            <a:off x="3214761" y="1136715"/>
            <a:ext cx="8772775" cy="5470525"/>
          </a:xfrm>
          <a:prstGeom prst="rect">
            <a:avLst/>
          </a:prstGeom>
          <a:blipFill dpi="0" rotWithShape="1">
            <a:blip r:embed="rId4">
              <a:alphaModFix amt="8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122" name="图片 12">
            <a:extLst>
              <a:ext uri="{FF2B5EF4-FFF2-40B4-BE49-F238E27FC236}">
                <a16:creationId xmlns:a16="http://schemas.microsoft.com/office/drawing/2014/main" id="{FFA6DAC2-488F-485C-824A-8AE60B8C5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1322" y="1195388"/>
            <a:ext cx="5178681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图片 10">
            <a:extLst>
              <a:ext uri="{FF2B5EF4-FFF2-40B4-BE49-F238E27FC236}">
                <a16:creationId xmlns:a16="http://schemas.microsoft.com/office/drawing/2014/main" id="{43E0C609-3C12-48BF-9449-77725402B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4556125"/>
            <a:ext cx="63722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图片 4">
            <a:extLst>
              <a:ext uri="{FF2B5EF4-FFF2-40B4-BE49-F238E27FC236}">
                <a16:creationId xmlns:a16="http://schemas.microsoft.com/office/drawing/2014/main" id="{96A466EC-B468-4B7A-AC6A-2BE9667C7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2819400"/>
            <a:ext cx="58039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04865C3-72A0-4E9F-8423-B6209231B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9C2C5"/>
              </a:clrFrom>
              <a:clrTo>
                <a:srgbClr val="F9C2C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72" t="6493" r="26691" b="69466"/>
          <a:stretch>
            <a:fillRect/>
          </a:stretch>
        </p:blipFill>
        <p:spPr bwMode="auto">
          <a:xfrm>
            <a:off x="3568034" y="42928"/>
            <a:ext cx="3563937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7" name="组合 16">
            <a:extLst>
              <a:ext uri="{FF2B5EF4-FFF2-40B4-BE49-F238E27FC236}">
                <a16:creationId xmlns:a16="http://schemas.microsoft.com/office/drawing/2014/main" id="{9A5A4A07-8E07-4037-9694-8A058172EA5B}"/>
              </a:ext>
            </a:extLst>
          </p:cNvPr>
          <p:cNvGrpSpPr>
            <a:grpSpLocks/>
          </p:cNvGrpSpPr>
          <p:nvPr/>
        </p:nvGrpSpPr>
        <p:grpSpPr bwMode="auto">
          <a:xfrm>
            <a:off x="2813050" y="3411538"/>
            <a:ext cx="3479800" cy="2455862"/>
            <a:chOff x="3393422" y="3429000"/>
            <a:chExt cx="3117731" cy="2201738"/>
          </a:xfrm>
        </p:grpSpPr>
        <p:pic>
          <p:nvPicPr>
            <p:cNvPr id="5136" name="图片 6">
              <a:extLst>
                <a:ext uri="{FF2B5EF4-FFF2-40B4-BE49-F238E27FC236}">
                  <a16:creationId xmlns:a16="http://schemas.microsoft.com/office/drawing/2014/main" id="{010DA046-D232-4D5E-80CD-A3BB0DC455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3422" y="3429000"/>
              <a:ext cx="3117731" cy="2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7" name="图片 13">
              <a:extLst>
                <a:ext uri="{FF2B5EF4-FFF2-40B4-BE49-F238E27FC236}">
                  <a16:creationId xmlns:a16="http://schemas.microsoft.com/office/drawing/2014/main" id="{FFDCCABB-D48C-4610-8200-34760B10A3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879" y="4702701"/>
              <a:ext cx="331014" cy="376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8" name="图片 14">
            <a:extLst>
              <a:ext uri="{FF2B5EF4-FFF2-40B4-BE49-F238E27FC236}">
                <a16:creationId xmlns:a16="http://schemas.microsoft.com/office/drawing/2014/main" id="{1A0E351E-F9AF-497B-A41B-BF6B028EC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" y="5346700"/>
            <a:ext cx="1084263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图片 15">
            <a:extLst>
              <a:ext uri="{FF2B5EF4-FFF2-40B4-BE49-F238E27FC236}">
                <a16:creationId xmlns:a16="http://schemas.microsoft.com/office/drawing/2014/main" id="{6EAABDAE-1785-45B6-A9D7-81A2E024F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2696">
            <a:off x="1335088" y="5829300"/>
            <a:ext cx="66675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图片 20">
            <a:extLst>
              <a:ext uri="{FF2B5EF4-FFF2-40B4-BE49-F238E27FC236}">
                <a16:creationId xmlns:a16="http://schemas.microsoft.com/office/drawing/2014/main" id="{970C4595-600F-4F83-BDAE-9FFC90B3F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688" y="93663"/>
            <a:ext cx="2593976" cy="1927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图片 9">
            <a:extLst>
              <a:ext uri="{FF2B5EF4-FFF2-40B4-BE49-F238E27FC236}">
                <a16:creationId xmlns:a16="http://schemas.microsoft.com/office/drawing/2014/main" id="{6210AC2F-AAD4-4D39-811C-EF251631E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3" y="5313363"/>
            <a:ext cx="1616075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4157914" y="2128484"/>
            <a:ext cx="790072" cy="732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46D84EF-BF73-4157-9A10-D3D007A9674C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9829415" y="5042197"/>
            <a:ext cx="877117" cy="81331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354DC66-BACA-4CB6-ABD7-8F5AC42CC281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0071570" y="214723"/>
            <a:ext cx="790072" cy="732603"/>
          </a:xfrm>
          <a:prstGeom prst="rect">
            <a:avLst/>
          </a:prstGeom>
        </p:spPr>
      </p:pic>
      <p:sp>
        <p:nvSpPr>
          <p:cNvPr id="21" name="TextBox 5"/>
          <p:cNvSpPr txBox="1"/>
          <p:nvPr/>
        </p:nvSpPr>
        <p:spPr>
          <a:xfrm>
            <a:off x="4456989" y="2152823"/>
            <a:ext cx="6755524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vi-VN" altLang="en-US" sz="6000" b="1" dirty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Giới thiệu nhân nhẩm số có hai chữ số với 11</a:t>
            </a:r>
            <a:endParaRPr lang="en-US" sz="6000" b="1" spc="300" dirty="0">
              <a:ln w="60325" cmpd="dbl">
                <a:solidFill>
                  <a:srgbClr val="1C4082"/>
                </a:solidFill>
              </a:ln>
              <a:solidFill>
                <a:srgbClr val="1C4082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A2870A82-3982-43E4-81B3-4F860F1C4C00}"/>
              </a:ext>
            </a:extLst>
          </p:cNvPr>
          <p:cNvGrpSpPr/>
          <p:nvPr/>
        </p:nvGrpSpPr>
        <p:grpSpPr>
          <a:xfrm>
            <a:off x="1137304" y="415694"/>
            <a:ext cx="9665017" cy="4283495"/>
            <a:chOff x="998120" y="1675100"/>
            <a:chExt cx="10508707" cy="4804212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C23B959-57B8-49D4-B151-89CDB8F14CD5}"/>
                </a:ext>
              </a:extLst>
            </p:cNvPr>
            <p:cNvSpPr/>
            <p:nvPr/>
          </p:nvSpPr>
          <p:spPr>
            <a:xfrm>
              <a:off x="998120" y="3326454"/>
              <a:ext cx="10504458" cy="3152858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A5A41B7-7D6E-4745-800F-573FAF3E177D}"/>
                </a:ext>
              </a:extLst>
            </p:cNvPr>
            <p:cNvSpPr/>
            <p:nvPr/>
          </p:nvSpPr>
          <p:spPr>
            <a:xfrm>
              <a:off x="1002370" y="1675100"/>
              <a:ext cx="10504457" cy="1659349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B25BB75-978E-497B-91F8-E1E69BEB11EA}"/>
                </a:ext>
              </a:extLst>
            </p:cNvPr>
            <p:cNvGrpSpPr/>
            <p:nvPr/>
          </p:nvGrpSpPr>
          <p:grpSpPr>
            <a:xfrm>
              <a:off x="1420248" y="2602264"/>
              <a:ext cx="330010" cy="320756"/>
              <a:chOff x="1131440" y="5018501"/>
              <a:chExt cx="330010" cy="320756"/>
            </a:xfrm>
          </p:grpSpPr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F2EF3E1F-44AA-42D4-9F3D-A612E21709D2}"/>
                  </a:ext>
                </a:extLst>
              </p:cNvPr>
              <p:cNvSpPr/>
              <p:nvPr/>
            </p:nvSpPr>
            <p:spPr>
              <a:xfrm>
                <a:off x="1248398" y="5018501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14F33444-7620-4B4E-BCC5-A72EE15ECC4D}"/>
                  </a:ext>
                </a:extLst>
              </p:cNvPr>
              <p:cNvSpPr/>
              <p:nvPr/>
            </p:nvSpPr>
            <p:spPr>
              <a:xfrm>
                <a:off x="1333491" y="5086288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77ABA978-BC36-469E-85DA-0B5859E52B55}"/>
                  </a:ext>
                </a:extLst>
              </p:cNvPr>
              <p:cNvSpPr/>
              <p:nvPr/>
            </p:nvSpPr>
            <p:spPr>
              <a:xfrm>
                <a:off x="1318003" y="5188450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68B2B11D-4ECF-4A0B-BAF9-7E1A0AFC597E}"/>
                  </a:ext>
                </a:extLst>
              </p:cNvPr>
              <p:cNvSpPr/>
              <p:nvPr/>
            </p:nvSpPr>
            <p:spPr>
              <a:xfrm>
                <a:off x="1211798" y="5211298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3B73131F-2A53-480B-B0E3-9435002AF87C}"/>
                  </a:ext>
                </a:extLst>
              </p:cNvPr>
              <p:cNvSpPr/>
              <p:nvPr/>
            </p:nvSpPr>
            <p:spPr>
              <a:xfrm>
                <a:off x="1131440" y="5149195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D230BC4F-09A5-4C01-91FB-D451964D1467}"/>
                  </a:ext>
                </a:extLst>
              </p:cNvPr>
              <p:cNvSpPr/>
              <p:nvPr/>
            </p:nvSpPr>
            <p:spPr>
              <a:xfrm>
                <a:off x="1152553" y="5056684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0E6D3F0E-A74F-46BF-A102-88251023F1AA}"/>
                  </a:ext>
                </a:extLst>
              </p:cNvPr>
              <p:cNvSpPr/>
              <p:nvPr/>
            </p:nvSpPr>
            <p:spPr>
              <a:xfrm>
                <a:off x="1232911" y="5124471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4567F0FB-162B-4DBC-AFAF-C0A77D8A13E4}"/>
                </a:ext>
              </a:extLst>
            </p:cNvPr>
            <p:cNvGrpSpPr/>
            <p:nvPr/>
          </p:nvGrpSpPr>
          <p:grpSpPr>
            <a:xfrm>
              <a:off x="10759041" y="2419890"/>
              <a:ext cx="330010" cy="320756"/>
              <a:chOff x="1131440" y="5018501"/>
              <a:chExt cx="330010" cy="320756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68E744A9-8C23-4FA6-82F9-5264CBEAD5C6}"/>
                  </a:ext>
                </a:extLst>
              </p:cNvPr>
              <p:cNvSpPr/>
              <p:nvPr/>
            </p:nvSpPr>
            <p:spPr>
              <a:xfrm>
                <a:off x="1248398" y="5018501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7A0A5EE5-794A-46E5-ABCE-6976F9FF205E}"/>
                  </a:ext>
                </a:extLst>
              </p:cNvPr>
              <p:cNvSpPr/>
              <p:nvPr/>
            </p:nvSpPr>
            <p:spPr>
              <a:xfrm>
                <a:off x="1333491" y="5086288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77916E7E-D622-4A97-9183-D52730687AC1}"/>
                  </a:ext>
                </a:extLst>
              </p:cNvPr>
              <p:cNvSpPr/>
              <p:nvPr/>
            </p:nvSpPr>
            <p:spPr>
              <a:xfrm>
                <a:off x="1318003" y="5188450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7E1AF799-5976-43D4-B580-E8DF148E3C0B}"/>
                  </a:ext>
                </a:extLst>
              </p:cNvPr>
              <p:cNvSpPr/>
              <p:nvPr/>
            </p:nvSpPr>
            <p:spPr>
              <a:xfrm>
                <a:off x="1211798" y="5211298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63F64C36-222F-4031-A6C5-DFED5BDF23CC}"/>
                  </a:ext>
                </a:extLst>
              </p:cNvPr>
              <p:cNvSpPr/>
              <p:nvPr/>
            </p:nvSpPr>
            <p:spPr>
              <a:xfrm>
                <a:off x="1131440" y="5149195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11FD528C-9254-41FF-A40D-63F6E9C03882}"/>
                  </a:ext>
                </a:extLst>
              </p:cNvPr>
              <p:cNvSpPr/>
              <p:nvPr/>
            </p:nvSpPr>
            <p:spPr>
              <a:xfrm>
                <a:off x="1152553" y="5056684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19C3F47B-01C8-4D4F-8C13-3DD83AB6C279}"/>
                  </a:ext>
                </a:extLst>
              </p:cNvPr>
              <p:cNvSpPr/>
              <p:nvPr/>
            </p:nvSpPr>
            <p:spPr>
              <a:xfrm>
                <a:off x="1232911" y="5124471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B24222F-5821-4E20-8CFD-EC635E9B3B43}"/>
                </a:ext>
              </a:extLst>
            </p:cNvPr>
            <p:cNvGrpSpPr/>
            <p:nvPr/>
          </p:nvGrpSpPr>
          <p:grpSpPr>
            <a:xfrm>
              <a:off x="2174457" y="1918797"/>
              <a:ext cx="330010" cy="320756"/>
              <a:chOff x="1131440" y="5018501"/>
              <a:chExt cx="330010" cy="320756"/>
            </a:xfrm>
          </p:grpSpPr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854E6881-CA1B-4FE2-AAC2-635DEE9DEC52}"/>
                  </a:ext>
                </a:extLst>
              </p:cNvPr>
              <p:cNvSpPr/>
              <p:nvPr/>
            </p:nvSpPr>
            <p:spPr>
              <a:xfrm>
                <a:off x="1248398" y="5018501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B5D4A689-6677-42A2-8AF1-4FEEC3F25C6B}"/>
                  </a:ext>
                </a:extLst>
              </p:cNvPr>
              <p:cNvSpPr/>
              <p:nvPr/>
            </p:nvSpPr>
            <p:spPr>
              <a:xfrm>
                <a:off x="1333491" y="5086288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B73DFFD3-C6FA-4752-8275-DB50F2D46034}"/>
                  </a:ext>
                </a:extLst>
              </p:cNvPr>
              <p:cNvSpPr/>
              <p:nvPr/>
            </p:nvSpPr>
            <p:spPr>
              <a:xfrm>
                <a:off x="1318003" y="5188450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6918D3C7-1EFB-4DD4-BDC6-00A19DD42399}"/>
                  </a:ext>
                </a:extLst>
              </p:cNvPr>
              <p:cNvSpPr/>
              <p:nvPr/>
            </p:nvSpPr>
            <p:spPr>
              <a:xfrm>
                <a:off x="1211798" y="5211298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1E239443-A43E-49E5-9E0B-91A672F6469A}"/>
                  </a:ext>
                </a:extLst>
              </p:cNvPr>
              <p:cNvSpPr/>
              <p:nvPr/>
            </p:nvSpPr>
            <p:spPr>
              <a:xfrm>
                <a:off x="1131440" y="5149195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DEA1076F-B65E-4754-A88C-07E3E07329AD}"/>
                  </a:ext>
                </a:extLst>
              </p:cNvPr>
              <p:cNvSpPr/>
              <p:nvPr/>
            </p:nvSpPr>
            <p:spPr>
              <a:xfrm>
                <a:off x="1152553" y="5056684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DC263E55-767E-40BB-9DD5-5782B656A5E1}"/>
                  </a:ext>
                </a:extLst>
              </p:cNvPr>
              <p:cNvSpPr/>
              <p:nvPr/>
            </p:nvSpPr>
            <p:spPr>
              <a:xfrm>
                <a:off x="1232911" y="5124471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CA59891-B772-427A-B4AF-E6F2B5F45ACF}"/>
                </a:ext>
              </a:extLst>
            </p:cNvPr>
            <p:cNvGrpSpPr/>
            <p:nvPr/>
          </p:nvGrpSpPr>
          <p:grpSpPr>
            <a:xfrm>
              <a:off x="9374876" y="2716278"/>
              <a:ext cx="330010" cy="320756"/>
              <a:chOff x="1131440" y="5018501"/>
              <a:chExt cx="330010" cy="320756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0C0C7F00-3B1E-4CDF-9E74-8C2D19C87176}"/>
                  </a:ext>
                </a:extLst>
              </p:cNvPr>
              <p:cNvSpPr/>
              <p:nvPr/>
            </p:nvSpPr>
            <p:spPr>
              <a:xfrm>
                <a:off x="1248398" y="5018501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8AD89FAC-0396-411C-9ABB-9FC03A0A149A}"/>
                  </a:ext>
                </a:extLst>
              </p:cNvPr>
              <p:cNvSpPr/>
              <p:nvPr/>
            </p:nvSpPr>
            <p:spPr>
              <a:xfrm>
                <a:off x="1333491" y="5086288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CE81B36D-2D1E-471E-9697-57F48D4B6EC8}"/>
                  </a:ext>
                </a:extLst>
              </p:cNvPr>
              <p:cNvSpPr/>
              <p:nvPr/>
            </p:nvSpPr>
            <p:spPr>
              <a:xfrm>
                <a:off x="1318003" y="5188450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BBDE1633-F11C-4C82-8647-96DC9F897EFB}"/>
                  </a:ext>
                </a:extLst>
              </p:cNvPr>
              <p:cNvSpPr/>
              <p:nvPr/>
            </p:nvSpPr>
            <p:spPr>
              <a:xfrm>
                <a:off x="1211798" y="5211298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33ABF260-ACE4-4ECB-825D-1AAC910AE34E}"/>
                  </a:ext>
                </a:extLst>
              </p:cNvPr>
              <p:cNvSpPr/>
              <p:nvPr/>
            </p:nvSpPr>
            <p:spPr>
              <a:xfrm>
                <a:off x="1131440" y="5149195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BA330EDD-9E7D-43DE-A282-AA6421976BE0}"/>
                  </a:ext>
                </a:extLst>
              </p:cNvPr>
              <p:cNvSpPr/>
              <p:nvPr/>
            </p:nvSpPr>
            <p:spPr>
              <a:xfrm>
                <a:off x="1152553" y="5056684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B60222DE-F051-4A90-807A-063089E38B19}"/>
                  </a:ext>
                </a:extLst>
              </p:cNvPr>
              <p:cNvSpPr/>
              <p:nvPr/>
            </p:nvSpPr>
            <p:spPr>
              <a:xfrm>
                <a:off x="1232911" y="5124471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4ABFC765-75FC-49C2-8AB5-6F8BC85D4EC4}"/>
                </a:ext>
              </a:extLst>
            </p:cNvPr>
            <p:cNvGrpSpPr/>
            <p:nvPr/>
          </p:nvGrpSpPr>
          <p:grpSpPr>
            <a:xfrm>
              <a:off x="9772183" y="1963868"/>
              <a:ext cx="330010" cy="320756"/>
              <a:chOff x="1131440" y="5018501"/>
              <a:chExt cx="330010" cy="320756"/>
            </a:xfrm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D4663D43-054E-46B7-9A8D-936BCC867230}"/>
                  </a:ext>
                </a:extLst>
              </p:cNvPr>
              <p:cNvSpPr/>
              <p:nvPr/>
            </p:nvSpPr>
            <p:spPr>
              <a:xfrm>
                <a:off x="1248398" y="5018501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739A2BDA-48E9-4185-B3DA-3158FB59D31E}"/>
                  </a:ext>
                </a:extLst>
              </p:cNvPr>
              <p:cNvSpPr/>
              <p:nvPr/>
            </p:nvSpPr>
            <p:spPr>
              <a:xfrm>
                <a:off x="1333491" y="5086288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3E927EA5-FB01-456D-94DF-F7A62ABF90E2}"/>
                  </a:ext>
                </a:extLst>
              </p:cNvPr>
              <p:cNvSpPr/>
              <p:nvPr/>
            </p:nvSpPr>
            <p:spPr>
              <a:xfrm>
                <a:off x="1318003" y="5188450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BB496772-37FF-4735-B8CD-5D2F827487C8}"/>
                  </a:ext>
                </a:extLst>
              </p:cNvPr>
              <p:cNvSpPr/>
              <p:nvPr/>
            </p:nvSpPr>
            <p:spPr>
              <a:xfrm>
                <a:off x="1211798" y="5211298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296C2EC7-9E26-4ECA-A1DA-41C37523DBE0}"/>
                  </a:ext>
                </a:extLst>
              </p:cNvPr>
              <p:cNvSpPr/>
              <p:nvPr/>
            </p:nvSpPr>
            <p:spPr>
              <a:xfrm>
                <a:off x="1131440" y="5149195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9DCD2B81-7FEC-40F6-9616-E80C7317D643}"/>
                  </a:ext>
                </a:extLst>
              </p:cNvPr>
              <p:cNvSpPr/>
              <p:nvPr/>
            </p:nvSpPr>
            <p:spPr>
              <a:xfrm>
                <a:off x="1152553" y="5056684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8C6011FB-C7A7-4A1D-BD77-EBA5E55F759C}"/>
                  </a:ext>
                </a:extLst>
              </p:cNvPr>
              <p:cNvSpPr/>
              <p:nvPr/>
            </p:nvSpPr>
            <p:spPr>
              <a:xfrm>
                <a:off x="1232911" y="5124471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312AA3CB-F960-4CAF-BDC6-E2F48027BDA1}"/>
                </a:ext>
              </a:extLst>
            </p:cNvPr>
            <p:cNvGrpSpPr/>
            <p:nvPr/>
          </p:nvGrpSpPr>
          <p:grpSpPr>
            <a:xfrm>
              <a:off x="2799138" y="2702862"/>
              <a:ext cx="330010" cy="320756"/>
              <a:chOff x="1131440" y="5018501"/>
              <a:chExt cx="330010" cy="320756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B536AE94-C7C1-4A0B-9FCE-BEEA0EF03783}"/>
                  </a:ext>
                </a:extLst>
              </p:cNvPr>
              <p:cNvSpPr/>
              <p:nvPr/>
            </p:nvSpPr>
            <p:spPr>
              <a:xfrm>
                <a:off x="1248398" y="5018501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A7CB386F-61D5-47E4-BC0E-6FF4711AC054}"/>
                  </a:ext>
                </a:extLst>
              </p:cNvPr>
              <p:cNvSpPr/>
              <p:nvPr/>
            </p:nvSpPr>
            <p:spPr>
              <a:xfrm>
                <a:off x="1333491" y="5086288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B311CC1E-7E04-4D76-A922-7FD62240516A}"/>
                  </a:ext>
                </a:extLst>
              </p:cNvPr>
              <p:cNvSpPr/>
              <p:nvPr/>
            </p:nvSpPr>
            <p:spPr>
              <a:xfrm>
                <a:off x="1318003" y="5188450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4359765B-090C-4D76-B1D7-50FD8D012782}"/>
                  </a:ext>
                </a:extLst>
              </p:cNvPr>
              <p:cNvSpPr/>
              <p:nvPr/>
            </p:nvSpPr>
            <p:spPr>
              <a:xfrm>
                <a:off x="1211798" y="5211298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3FAF8BA3-9A79-41A8-B2E4-7DE6E2EF1D4D}"/>
                  </a:ext>
                </a:extLst>
              </p:cNvPr>
              <p:cNvSpPr/>
              <p:nvPr/>
            </p:nvSpPr>
            <p:spPr>
              <a:xfrm>
                <a:off x="1131440" y="5149195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1E594511-5C68-4C21-9D97-8CB0F3999FA9}"/>
                  </a:ext>
                </a:extLst>
              </p:cNvPr>
              <p:cNvSpPr/>
              <p:nvPr/>
            </p:nvSpPr>
            <p:spPr>
              <a:xfrm>
                <a:off x="1152553" y="5056684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A7E3EC60-117F-4D6C-889E-724E42E132C2}"/>
                  </a:ext>
                </a:extLst>
              </p:cNvPr>
              <p:cNvSpPr/>
              <p:nvPr/>
            </p:nvSpPr>
            <p:spPr>
              <a:xfrm>
                <a:off x="1232911" y="5124471"/>
                <a:ext cx="127959" cy="127959"/>
              </a:xfrm>
              <a:prstGeom prst="ellipse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0D16413E-2743-486E-AA7D-E809429F6450}"/>
              </a:ext>
            </a:extLst>
          </p:cNvPr>
          <p:cNvSpPr txBox="1"/>
          <p:nvPr/>
        </p:nvSpPr>
        <p:spPr>
          <a:xfrm>
            <a:off x="3002180" y="730002"/>
            <a:ext cx="6187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UTM Rockwell" panose="02040603050506020204" pitchFamily="18" charset="0"/>
                <a:cs typeface="Arial" panose="020B0604020202020204" pitchFamily="34" charset="0"/>
              </a:rPr>
              <a:t>TOÁN: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6D5D6E8-06AA-4868-BB9A-32DE913437B1}"/>
              </a:ext>
            </a:extLst>
          </p:cNvPr>
          <p:cNvSpPr txBox="1"/>
          <p:nvPr/>
        </p:nvSpPr>
        <p:spPr>
          <a:xfrm>
            <a:off x="2163555" y="2271472"/>
            <a:ext cx="7951016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vi-VN" sz="4800" b="1" cap="all" dirty="0">
                <a:ln w="38100">
                  <a:noFill/>
                </a:ln>
                <a:solidFill>
                  <a:srgbClr val="C00000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</a:rPr>
              <a:t>GIỚI THIỆU NHÂN nhẩm số có hai chữ số VỚI 11</a:t>
            </a:r>
            <a:endParaRPr lang="en-GB" sz="4800" b="1" cap="all" dirty="0">
              <a:ln w="38100">
                <a:noFill/>
              </a:ln>
              <a:solidFill>
                <a:srgbClr val="C00000"/>
              </a:solidFill>
              <a:latin typeface="UVN Binh Duong" pitchFamily="2" charset="0"/>
              <a:ea typeface="方正黑体简体" panose="03000509000000000000" pitchFamily="65" charset="-122"/>
              <a:cs typeface="Arial" panose="020B0604020202020204" pitchFamily="34" charset="0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54318111-5C15-4938-A489-F6FFBEDA8623}"/>
              </a:ext>
            </a:extLst>
          </p:cNvPr>
          <p:cNvGrpSpPr>
            <a:grpSpLocks/>
          </p:cNvGrpSpPr>
          <p:nvPr/>
        </p:nvGrpSpPr>
        <p:grpSpPr bwMode="auto">
          <a:xfrm>
            <a:off x="1485490" y="673163"/>
            <a:ext cx="1582738" cy="1901825"/>
            <a:chOff x="4230341" y="3902148"/>
            <a:chExt cx="2571817" cy="3177530"/>
          </a:xfrm>
        </p:grpSpPr>
        <p:pic>
          <p:nvPicPr>
            <p:cNvPr id="98" name="Picture 17">
              <a:extLst>
                <a:ext uri="{FF2B5EF4-FFF2-40B4-BE49-F238E27FC236}">
                  <a16:creationId xmlns:a16="http://schemas.microsoft.com/office/drawing/2014/main" id="{F4CE5BBE-BBF7-4943-B4D9-06169A00B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80" t="56900" r="62144" b="28062"/>
            <a:stretch>
              <a:fillRect/>
            </a:stretch>
          </p:blipFill>
          <p:spPr bwMode="auto">
            <a:xfrm>
              <a:off x="4263656" y="3902148"/>
              <a:ext cx="2538502" cy="2619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" name="Picture 18">
              <a:extLst>
                <a:ext uri="{FF2B5EF4-FFF2-40B4-BE49-F238E27FC236}">
                  <a16:creationId xmlns:a16="http://schemas.microsoft.com/office/drawing/2014/main" id="{FB374F88-496D-4DDF-9ED1-43984AEE9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71" t="38678" r="51839" b="38875"/>
            <a:stretch>
              <a:fillRect/>
            </a:stretch>
          </p:blipFill>
          <p:spPr bwMode="auto">
            <a:xfrm>
              <a:off x="4844726" y="4612192"/>
              <a:ext cx="1472801" cy="1023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" name="Picture 19">
              <a:extLst>
                <a:ext uri="{FF2B5EF4-FFF2-40B4-BE49-F238E27FC236}">
                  <a16:creationId xmlns:a16="http://schemas.microsoft.com/office/drawing/2014/main" id="{71CF363B-9BAD-47CA-8894-6E9D55668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47" t="-771" r="11546" b="64381"/>
            <a:stretch>
              <a:fillRect/>
            </a:stretch>
          </p:blipFill>
          <p:spPr bwMode="auto">
            <a:xfrm rot="945339">
              <a:off x="5715160" y="5765418"/>
              <a:ext cx="857389" cy="1103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" name="Picture 20">
              <a:extLst>
                <a:ext uri="{FF2B5EF4-FFF2-40B4-BE49-F238E27FC236}">
                  <a16:creationId xmlns:a16="http://schemas.microsoft.com/office/drawing/2014/main" id="{78276262-75AB-4F6D-8220-769ED7BF5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190" b="33968"/>
            <a:stretch>
              <a:fillRect/>
            </a:stretch>
          </p:blipFill>
          <p:spPr bwMode="auto">
            <a:xfrm rot="-2011767">
              <a:off x="4230341" y="4122604"/>
              <a:ext cx="678070" cy="1639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" name="Picture 21">
              <a:extLst>
                <a:ext uri="{FF2B5EF4-FFF2-40B4-BE49-F238E27FC236}">
                  <a16:creationId xmlns:a16="http://schemas.microsoft.com/office/drawing/2014/main" id="{1DA7AA66-986B-4881-A6E9-A5A2B71E7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21" t="2933" r="27151" b="31664"/>
            <a:stretch>
              <a:fillRect/>
            </a:stretch>
          </p:blipFill>
          <p:spPr bwMode="auto">
            <a:xfrm rot="-1148277">
              <a:off x="6098170" y="5039896"/>
              <a:ext cx="600327" cy="1400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" name="Picture 22">
              <a:extLst>
                <a:ext uri="{FF2B5EF4-FFF2-40B4-BE49-F238E27FC236}">
                  <a16:creationId xmlns:a16="http://schemas.microsoft.com/office/drawing/2014/main" id="{2C3E091C-7D27-46AF-A41E-2A7F88671E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" t="66270" r="74016" b="-3198"/>
            <a:stretch>
              <a:fillRect/>
            </a:stretch>
          </p:blipFill>
          <p:spPr bwMode="auto">
            <a:xfrm>
              <a:off x="4536426" y="5888647"/>
              <a:ext cx="1092232" cy="1191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5" name="组合 18">
            <a:extLst>
              <a:ext uri="{FF2B5EF4-FFF2-40B4-BE49-F238E27FC236}">
                <a16:creationId xmlns:a16="http://schemas.microsoft.com/office/drawing/2014/main" id="{8FADB810-4EA6-4263-AA20-1F3B842649B3}"/>
              </a:ext>
            </a:extLst>
          </p:cNvPr>
          <p:cNvGrpSpPr/>
          <p:nvPr/>
        </p:nvGrpSpPr>
        <p:grpSpPr>
          <a:xfrm>
            <a:off x="114757" y="3439342"/>
            <a:ext cx="12265026" cy="3490959"/>
            <a:chOff x="-1" y="3406111"/>
            <a:chExt cx="12265026" cy="3490959"/>
          </a:xfrm>
        </p:grpSpPr>
        <p:pic>
          <p:nvPicPr>
            <p:cNvPr id="126" name="图片 17">
              <a:extLst>
                <a:ext uri="{FF2B5EF4-FFF2-40B4-BE49-F238E27FC236}">
                  <a16:creationId xmlns:a16="http://schemas.microsoft.com/office/drawing/2014/main" id="{0D6F5C78-B5D0-4BEB-ACDA-06AC12DE4C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096"/>
            <a:stretch/>
          </p:blipFill>
          <p:spPr>
            <a:xfrm>
              <a:off x="5407025" y="3406111"/>
              <a:ext cx="6858000" cy="3490959"/>
            </a:xfrm>
            <a:prstGeom prst="rect">
              <a:avLst/>
            </a:prstGeom>
          </p:spPr>
        </p:pic>
        <p:pic>
          <p:nvPicPr>
            <p:cNvPr id="127" name="图片 32">
              <a:extLst>
                <a:ext uri="{FF2B5EF4-FFF2-40B4-BE49-F238E27FC236}">
                  <a16:creationId xmlns:a16="http://schemas.microsoft.com/office/drawing/2014/main" id="{6425BD0E-41B0-4E7C-964A-3612133AD3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58" t="55374"/>
            <a:stretch/>
          </p:blipFill>
          <p:spPr>
            <a:xfrm>
              <a:off x="-1" y="3836629"/>
              <a:ext cx="5845893" cy="3060441"/>
            </a:xfrm>
            <a:prstGeom prst="rect">
              <a:avLst/>
            </a:prstGeom>
          </p:spPr>
        </p:pic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2576E872-E795-44ED-A0B0-E5FFF95A08F2}"/>
              </a:ext>
            </a:extLst>
          </p:cNvPr>
          <p:cNvGrpSpPr>
            <a:grpSpLocks/>
          </p:cNvGrpSpPr>
          <p:nvPr/>
        </p:nvGrpSpPr>
        <p:grpSpPr bwMode="auto">
          <a:xfrm>
            <a:off x="500037" y="2800451"/>
            <a:ext cx="1930400" cy="2395537"/>
            <a:chOff x="5078527" y="1407670"/>
            <a:chExt cx="3945032" cy="5450330"/>
          </a:xfrm>
        </p:grpSpPr>
        <p:pic>
          <p:nvPicPr>
            <p:cNvPr id="105" name="Picture 33">
              <a:extLst>
                <a:ext uri="{FF2B5EF4-FFF2-40B4-BE49-F238E27FC236}">
                  <a16:creationId xmlns:a16="http://schemas.microsoft.com/office/drawing/2014/main" id="{BB073842-A90A-49CB-AD42-686DF6785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940" t="54417" r="23540" b="26357"/>
            <a:stretch>
              <a:fillRect/>
            </a:stretch>
          </p:blipFill>
          <p:spPr bwMode="auto">
            <a:xfrm>
              <a:off x="5078527" y="1407670"/>
              <a:ext cx="3859619" cy="4235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" name="Picture 34">
              <a:extLst>
                <a:ext uri="{FF2B5EF4-FFF2-40B4-BE49-F238E27FC236}">
                  <a16:creationId xmlns:a16="http://schemas.microsoft.com/office/drawing/2014/main" id="{2FB2A62B-C0ED-4BDE-920C-5E5E69954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12" t="38116" r="12292" b="38640"/>
            <a:stretch>
              <a:fillRect/>
            </a:stretch>
          </p:blipFill>
          <p:spPr bwMode="auto">
            <a:xfrm>
              <a:off x="6185126" y="2807179"/>
              <a:ext cx="2020187" cy="1286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" name="Picture 35">
              <a:extLst>
                <a:ext uri="{FF2B5EF4-FFF2-40B4-BE49-F238E27FC236}">
                  <a16:creationId xmlns:a16="http://schemas.microsoft.com/office/drawing/2014/main" id="{FFDA0946-CB4B-4C67-B300-AF0CBCA57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86" t="46356" r="53307" b="21086"/>
            <a:stretch>
              <a:fillRect/>
            </a:stretch>
          </p:blipFill>
          <p:spPr bwMode="auto">
            <a:xfrm>
              <a:off x="6272725" y="4625163"/>
              <a:ext cx="1935126" cy="2232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8" name="Picture 36">
              <a:extLst>
                <a:ext uri="{FF2B5EF4-FFF2-40B4-BE49-F238E27FC236}">
                  <a16:creationId xmlns:a16="http://schemas.microsoft.com/office/drawing/2014/main" id="{DAF0D6FC-EB62-4CEE-8D54-B5048BABA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82" t="40643" r="48273" b="31294"/>
            <a:stretch>
              <a:fillRect/>
            </a:stretch>
          </p:blipFill>
          <p:spPr bwMode="auto">
            <a:xfrm>
              <a:off x="5464453" y="3587452"/>
              <a:ext cx="988828" cy="1924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9" name="Picture 37">
              <a:extLst>
                <a:ext uri="{FF2B5EF4-FFF2-40B4-BE49-F238E27FC236}">
                  <a16:creationId xmlns:a16="http://schemas.microsoft.com/office/drawing/2014/main" id="{9E37D88E-2CC2-4B52-8F6C-A62D61239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933" t="48808" r="7539" b="22032"/>
            <a:stretch>
              <a:fillRect/>
            </a:stretch>
          </p:blipFill>
          <p:spPr bwMode="auto">
            <a:xfrm>
              <a:off x="7928406" y="1718196"/>
              <a:ext cx="1095153" cy="1988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C87DD29-FA0E-40C6-947C-C281E5E5852A}"/>
              </a:ext>
            </a:extLst>
          </p:cNvPr>
          <p:cNvGrpSpPr>
            <a:grpSpLocks/>
          </p:cNvGrpSpPr>
          <p:nvPr/>
        </p:nvGrpSpPr>
        <p:grpSpPr bwMode="auto">
          <a:xfrm>
            <a:off x="9820668" y="3657775"/>
            <a:ext cx="2222500" cy="2305050"/>
            <a:chOff x="6368902" y="4242390"/>
            <a:chExt cx="2158409" cy="2331744"/>
          </a:xfrm>
        </p:grpSpPr>
        <p:grpSp>
          <p:nvGrpSpPr>
            <p:cNvPr id="117" name="Group 24">
              <a:extLst>
                <a:ext uri="{FF2B5EF4-FFF2-40B4-BE49-F238E27FC236}">
                  <a16:creationId xmlns:a16="http://schemas.microsoft.com/office/drawing/2014/main" id="{7A01089B-FF80-40AE-AC0A-436337D3C1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68902" y="4242390"/>
              <a:ext cx="2158409" cy="1955482"/>
              <a:chOff x="5443870" y="3827720"/>
              <a:chExt cx="2158409" cy="1955482"/>
            </a:xfrm>
          </p:grpSpPr>
          <p:grpSp>
            <p:nvGrpSpPr>
              <p:cNvPr id="120" name="Group 27">
                <a:extLst>
                  <a:ext uri="{FF2B5EF4-FFF2-40B4-BE49-F238E27FC236}">
                    <a16:creationId xmlns:a16="http://schemas.microsoft.com/office/drawing/2014/main" id="{DD578EA3-5643-4696-9222-962F6E589C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443870" y="3827720"/>
                <a:ext cx="2158409" cy="1955482"/>
                <a:chOff x="5443870" y="3827720"/>
                <a:chExt cx="2158409" cy="1955482"/>
              </a:xfrm>
            </p:grpSpPr>
            <p:pic>
              <p:nvPicPr>
                <p:cNvPr id="123" name="Picture 30">
                  <a:extLst>
                    <a:ext uri="{FF2B5EF4-FFF2-40B4-BE49-F238E27FC236}">
                      <a16:creationId xmlns:a16="http://schemas.microsoft.com/office/drawing/2014/main" id="{E1D72428-98F5-4C29-A2F4-43513315DE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0491" t="55814" r="41370" b="27753"/>
                <a:stretch>
                  <a:fillRect/>
                </a:stretch>
              </p:blipFill>
              <p:spPr bwMode="auto">
                <a:xfrm>
                  <a:off x="5443870" y="3827720"/>
                  <a:ext cx="2158409" cy="19554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4" name="Picture 31">
                  <a:extLst>
                    <a:ext uri="{FF2B5EF4-FFF2-40B4-BE49-F238E27FC236}">
                      <a16:creationId xmlns:a16="http://schemas.microsoft.com/office/drawing/2014/main" id="{FB30AC6E-B83F-4679-AC27-7E5A4BA4BB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294" t="9930" r="52626" b="66835"/>
                <a:stretch>
                  <a:fillRect/>
                </a:stretch>
              </p:blipFill>
              <p:spPr bwMode="auto">
                <a:xfrm>
                  <a:off x="6023344" y="4454460"/>
                  <a:ext cx="999460" cy="70200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21" name="Picture 28">
                <a:extLst>
                  <a:ext uri="{FF2B5EF4-FFF2-40B4-BE49-F238E27FC236}">
                    <a16:creationId xmlns:a16="http://schemas.microsoft.com/office/drawing/2014/main" id="{82C836BE-CD72-4264-A76A-AB42A5CFB8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333" r="78088" b="34885"/>
              <a:stretch>
                <a:fillRect/>
              </a:stretch>
            </p:blipFill>
            <p:spPr bwMode="auto">
              <a:xfrm rot="-2053540">
                <a:off x="5468542" y="3911990"/>
                <a:ext cx="487920" cy="1109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2" name="Picture 29">
                <a:extLst>
                  <a:ext uri="{FF2B5EF4-FFF2-40B4-BE49-F238E27FC236}">
                    <a16:creationId xmlns:a16="http://schemas.microsoft.com/office/drawing/2014/main" id="{C8EE5487-457F-4E20-BDCB-F1BD6A9FFE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3156" t="37830" r="1193" b="12093"/>
              <a:stretch>
                <a:fillRect/>
              </a:stretch>
            </p:blipFill>
            <p:spPr bwMode="auto">
              <a:xfrm rot="1677917">
                <a:off x="7170858" y="4051330"/>
                <a:ext cx="344843" cy="9708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8" name="Picture 25">
              <a:extLst>
                <a:ext uri="{FF2B5EF4-FFF2-40B4-BE49-F238E27FC236}">
                  <a16:creationId xmlns:a16="http://schemas.microsoft.com/office/drawing/2014/main" id="{BA7EFC40-6D82-431C-9DF2-BC18D948B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5" t="35371" r="13148" b="27502"/>
            <a:stretch>
              <a:fillRect/>
            </a:stretch>
          </p:blipFill>
          <p:spPr bwMode="auto">
            <a:xfrm rot="-555706">
              <a:off x="7536542" y="5894395"/>
              <a:ext cx="409644" cy="679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9" name="Picture 26">
              <a:extLst>
                <a:ext uri="{FF2B5EF4-FFF2-40B4-BE49-F238E27FC236}">
                  <a16:creationId xmlns:a16="http://schemas.microsoft.com/office/drawing/2014/main" id="{D24C3291-C2F4-4D26-B60A-EDAC38329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5" t="35371" r="13148" b="27502"/>
            <a:stretch>
              <a:fillRect/>
            </a:stretch>
          </p:blipFill>
          <p:spPr bwMode="auto">
            <a:xfrm rot="1029730">
              <a:off x="7046025" y="5840343"/>
              <a:ext cx="409644" cy="679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7949C6BB-A9BA-478D-88E5-52288C05E60D}"/>
              </a:ext>
            </a:extLst>
          </p:cNvPr>
          <p:cNvGrpSpPr>
            <a:grpSpLocks/>
          </p:cNvGrpSpPr>
          <p:nvPr/>
        </p:nvGrpSpPr>
        <p:grpSpPr bwMode="auto">
          <a:xfrm>
            <a:off x="9595818" y="44018"/>
            <a:ext cx="2573338" cy="1752600"/>
            <a:chOff x="2052084" y="3046171"/>
            <a:chExt cx="4762665" cy="2428639"/>
          </a:xfrm>
        </p:grpSpPr>
        <p:pic>
          <p:nvPicPr>
            <p:cNvPr id="111" name="Picture 11">
              <a:extLst>
                <a:ext uri="{FF2B5EF4-FFF2-40B4-BE49-F238E27FC236}">
                  <a16:creationId xmlns:a16="http://schemas.microsoft.com/office/drawing/2014/main" id="{0F14E456-AC9B-43B3-A709-D03EBB01E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2" t="60001" r="80128" b="30388"/>
            <a:stretch>
              <a:fillRect/>
            </a:stretch>
          </p:blipFill>
          <p:spPr bwMode="auto">
            <a:xfrm>
              <a:off x="3019646" y="3046171"/>
              <a:ext cx="2647507" cy="1727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" name="Picture 12">
              <a:extLst>
                <a:ext uri="{FF2B5EF4-FFF2-40B4-BE49-F238E27FC236}">
                  <a16:creationId xmlns:a16="http://schemas.microsoft.com/office/drawing/2014/main" id="{D952597F-A928-474A-9701-C76FACEDC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06" t="62946" r="17268" b="22791"/>
            <a:stretch>
              <a:fillRect/>
            </a:stretch>
          </p:blipFill>
          <p:spPr bwMode="auto">
            <a:xfrm>
              <a:off x="5218350" y="3553032"/>
              <a:ext cx="1596399" cy="825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3" name="Picture 13">
              <a:extLst>
                <a:ext uri="{FF2B5EF4-FFF2-40B4-BE49-F238E27FC236}">
                  <a16:creationId xmlns:a16="http://schemas.microsoft.com/office/drawing/2014/main" id="{277C89FC-5119-406F-BEBA-9ABABBBB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44" t="40311" r="30208" b="43721"/>
            <a:stretch>
              <a:fillRect/>
            </a:stretch>
          </p:blipFill>
          <p:spPr bwMode="auto">
            <a:xfrm>
              <a:off x="2052084" y="3369498"/>
              <a:ext cx="1488039" cy="957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" name="Picture 14">
              <a:extLst>
                <a:ext uri="{FF2B5EF4-FFF2-40B4-BE49-F238E27FC236}">
                  <a16:creationId xmlns:a16="http://schemas.microsoft.com/office/drawing/2014/main" id="{C3E37731-3B4F-485A-BB73-F5D3F5110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66" t="13220" r="56323" b="55379"/>
            <a:stretch>
              <a:fillRect/>
            </a:stretch>
          </p:blipFill>
          <p:spPr bwMode="auto">
            <a:xfrm>
              <a:off x="3481197" y="4210194"/>
              <a:ext cx="1571157" cy="1264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5" name="Picture 15">
              <a:extLst>
                <a:ext uri="{FF2B5EF4-FFF2-40B4-BE49-F238E27FC236}">
                  <a16:creationId xmlns:a16="http://schemas.microsoft.com/office/drawing/2014/main" id="{C971979B-A2AB-4724-98B5-65300FDDB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28" t="9145" r="12656" b="63684"/>
            <a:stretch>
              <a:fillRect/>
            </a:stretch>
          </p:blipFill>
          <p:spPr bwMode="auto">
            <a:xfrm>
              <a:off x="3519494" y="3291799"/>
              <a:ext cx="1479940" cy="1086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136" y="3385873"/>
            <a:ext cx="5716664" cy="3519394"/>
          </a:xfrm>
          <a:prstGeom prst="rect">
            <a:avLst/>
          </a:prstGeom>
        </p:spPr>
      </p:pic>
      <p:pic>
        <p:nvPicPr>
          <p:cNvPr id="8197" name="图片 12">
            <a:extLst>
              <a:ext uri="{FF2B5EF4-FFF2-40B4-BE49-F238E27FC236}">
                <a16:creationId xmlns:a16="http://schemas.microsoft.com/office/drawing/2014/main" id="{3C0BCCAC-48C4-4E4A-AA13-FE15F920B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9065" y="-145640"/>
            <a:ext cx="2593975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C1E01B4C-4AC8-4739-A206-25AB145A16B1}"/>
              </a:ext>
            </a:extLst>
          </p:cNvPr>
          <p:cNvGrpSpPr>
            <a:grpSpLocks/>
          </p:cNvGrpSpPr>
          <p:nvPr/>
        </p:nvGrpSpPr>
        <p:grpSpPr bwMode="auto">
          <a:xfrm>
            <a:off x="7787148" y="3588467"/>
            <a:ext cx="4502150" cy="3646488"/>
            <a:chOff x="1123073" y="1073788"/>
            <a:chExt cx="4484991" cy="3631916"/>
          </a:xfrm>
        </p:grpSpPr>
        <p:pic>
          <p:nvPicPr>
            <p:cNvPr id="8199" name="图片 14">
              <a:extLst>
                <a:ext uri="{FF2B5EF4-FFF2-40B4-BE49-F238E27FC236}">
                  <a16:creationId xmlns:a16="http://schemas.microsoft.com/office/drawing/2014/main" id="{211DCDAA-072F-4C02-83B9-B94DC5FEB0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43"/>
            <a:stretch>
              <a:fillRect/>
            </a:stretch>
          </p:blipFill>
          <p:spPr bwMode="auto">
            <a:xfrm>
              <a:off x="1123073" y="1073788"/>
              <a:ext cx="4484991" cy="3254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0" name="图片 15">
              <a:extLst>
                <a:ext uri="{FF2B5EF4-FFF2-40B4-BE49-F238E27FC236}">
                  <a16:creationId xmlns:a16="http://schemas.microsoft.com/office/drawing/2014/main" id="{BD27F442-4D5B-444C-B1A2-8033482728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64711" flipH="1">
              <a:off x="4544402" y="3294778"/>
              <a:ext cx="960066" cy="1410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840630" y="1079500"/>
            <a:ext cx="527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UTM Guanine" panose="020406030505060202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401787" y="1546225"/>
            <a:ext cx="62869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>
                <a:latin typeface="UTM Guanine" panose="02040603050506020204" pitchFamily="18" charset="0"/>
                <a:cs typeface="Times New Roman" panose="02020603050405020304" pitchFamily="18" charset="0"/>
              </a:rPr>
              <a:t>1 1</a:t>
            </a:r>
            <a:endParaRPr lang="en-US" altLang="en-US" b="1">
              <a:solidFill>
                <a:srgbClr val="FF0000"/>
              </a:solidFill>
              <a:latin typeface="UTM Guani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367680" y="698500"/>
            <a:ext cx="8146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2 7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2310530" y="2130425"/>
            <a:ext cx="8963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UTM Guanine" panose="02040603050506020204" pitchFamily="18" charset="0"/>
                <a:cs typeface="Times New Roman" panose="02020603050405020304" pitchFamily="18" charset="0"/>
              </a:rPr>
              <a:t>2 7 </a:t>
            </a:r>
          </a:p>
        </p:txBody>
      </p:sp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2104155" y="2109788"/>
            <a:ext cx="91440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772617" y="698500"/>
            <a:ext cx="67297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UTM Guanine" panose="02040603050506020204" pitchFamily="18" charset="0"/>
                <a:cs typeface="Times New Roman" panose="02020603050405020304" pitchFamily="18" charset="0"/>
              </a:rPr>
              <a:t>- Hai tích riêng đều bằng mấy?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934292" y="2616200"/>
            <a:ext cx="8963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UTM Guanine" panose="02040603050506020204" pitchFamily="18" charset="0"/>
                <a:cs typeface="Times New Roman" panose="02020603050405020304" pitchFamily="18" charset="0"/>
              </a:rPr>
              <a:t> 2 7</a:t>
            </a:r>
          </a:p>
        </p:txBody>
      </p: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>
            <a:off x="2008905" y="3190875"/>
            <a:ext cx="91440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4864035" y="104775"/>
            <a:ext cx="20986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27 x 11 = ?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1943243" y="3230563"/>
            <a:ext cx="123944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2 9 7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674192" y="762000"/>
            <a:ext cx="7443362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UTM Guanine" panose="02040603050506020204" pitchFamily="18" charset="0"/>
                <a:cs typeface="Times New Roman" panose="02020603050405020304" pitchFamily="18" charset="0"/>
              </a:rPr>
              <a:t>- Hai tích riêng đều bằng </a:t>
            </a:r>
            <a:r>
              <a:rPr lang="en-US" altLang="en-US" b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27</a:t>
            </a:r>
            <a:r>
              <a:rPr lang="en-US" altLang="en-US" b="1">
                <a:latin typeface="UTM Guanine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3674192" y="1482142"/>
            <a:ext cx="783400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riêng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, ta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 27.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772617" y="2662886"/>
            <a:ext cx="836899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(2 + 7 = 9) </a:t>
            </a:r>
            <a:r>
              <a:rPr lang="en-US" altLang="en-US" b="1" dirty="0" err="1">
                <a:latin typeface="UTM Guanine" panose="020406030505060202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UTM Guanine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9</a:t>
            </a:r>
            <a:r>
              <a:rPr lang="en-US" altLang="en-US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UTM Guanine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UTM Guanine" panose="020406030505060202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UTM Guanine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UTM Guanine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UTM Guanine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UTM Guanine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 27.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3182327" y="4088467"/>
            <a:ext cx="5043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b="1" dirty="0" err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nhẩm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:</a:t>
            </a:r>
            <a:endParaRPr lang="en-US" altLang="en-US" b="1" dirty="0">
              <a:latin typeface="UTM Guani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051930" y="4630528"/>
            <a:ext cx="25225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2 + 7 = 9.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018555" y="5213599"/>
            <a:ext cx="571864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9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27,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297.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9" grpId="0"/>
      <p:bldP spid="20" grpId="0"/>
      <p:bldP spid="23" grpId="0"/>
      <p:bldP spid="24" grpId="0" animBg="1"/>
      <p:bldP spid="25" grpId="0"/>
      <p:bldP spid="26" grpId="0"/>
      <p:bldP spid="27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60FD21DD-4315-4686-B143-92D9059A83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88" r="4029"/>
          <a:stretch/>
        </p:blipFill>
        <p:spPr>
          <a:xfrm>
            <a:off x="3182151" y="861490"/>
            <a:ext cx="8035132" cy="4989580"/>
          </a:xfrm>
          <a:prstGeom prst="rect">
            <a:avLst/>
          </a:prstGeom>
        </p:spPr>
      </p:pic>
      <p:pic>
        <p:nvPicPr>
          <p:cNvPr id="9218" name="图片 2">
            <a:extLst>
              <a:ext uri="{FF2B5EF4-FFF2-40B4-BE49-F238E27FC236}">
                <a16:creationId xmlns:a16="http://schemas.microsoft.com/office/drawing/2014/main" id="{E9A3EFA5-9CA3-4F78-89C6-595E4E591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7" t="27287" r="9245" b="-2"/>
          <a:stretch>
            <a:fillRect/>
          </a:stretch>
        </p:blipFill>
        <p:spPr bwMode="auto">
          <a:xfrm>
            <a:off x="1" y="4231567"/>
            <a:ext cx="4610100" cy="3410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图片 13">
            <a:extLst>
              <a:ext uri="{FF2B5EF4-FFF2-40B4-BE49-F238E27FC236}">
                <a16:creationId xmlns:a16="http://schemas.microsoft.com/office/drawing/2014/main" id="{031DC65E-D799-47F8-B047-1D4447416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59" b="21288"/>
          <a:stretch>
            <a:fillRect/>
          </a:stretch>
        </p:blipFill>
        <p:spPr bwMode="auto">
          <a:xfrm>
            <a:off x="8856611" y="0"/>
            <a:ext cx="3524250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5112183" y="206375"/>
            <a:ext cx="21755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48 x 11 = ?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919288" y="1079500"/>
            <a:ext cx="527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UTM Guanine" panose="020406030505060202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480445" y="1546225"/>
            <a:ext cx="6286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>
                <a:latin typeface="UTM Guanine" panose="02040603050506020204" pitchFamily="18" charset="0"/>
                <a:cs typeface="Times New Roman" panose="02020603050405020304" pitchFamily="18" charset="0"/>
              </a:rPr>
              <a:t>1 1</a:t>
            </a:r>
            <a:endParaRPr lang="en-US" altLang="en-US" b="1">
              <a:solidFill>
                <a:srgbClr val="FF0000"/>
              </a:solidFill>
              <a:latin typeface="UTM Guani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446338" y="698500"/>
            <a:ext cx="8915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UTM Guanine" panose="02040603050506020204" pitchFamily="18" charset="0"/>
                <a:cs typeface="Times New Roman" panose="02020603050405020304" pitchFamily="18" charset="0"/>
              </a:rPr>
              <a:t>4 8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2389188" y="2130425"/>
            <a:ext cx="9733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UTM Guanine" panose="02040603050506020204" pitchFamily="18" charset="0"/>
                <a:cs typeface="Times New Roman" panose="02020603050405020304" pitchFamily="18" charset="0"/>
              </a:rPr>
              <a:t>4 8 </a:t>
            </a:r>
          </a:p>
        </p:txBody>
      </p:sp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2182813" y="2109788"/>
            <a:ext cx="1179718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12950" y="2616200"/>
            <a:ext cx="9733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UTM Guanine" panose="02040603050506020204" pitchFamily="18" charset="0"/>
                <a:cs typeface="Times New Roman" panose="02020603050405020304" pitchFamily="18" charset="0"/>
              </a:rPr>
              <a:t> 4 8</a:t>
            </a:r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2087563" y="3190875"/>
            <a:ext cx="1250366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2105025" y="3230563"/>
            <a:ext cx="127791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5 2 8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5686425" y="1252825"/>
            <a:ext cx="50434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b="1" dirty="0" err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nhẩm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:</a:t>
            </a:r>
            <a:endParaRPr lang="en-US" altLang="en-US" b="1" dirty="0">
              <a:latin typeface="UTM Guani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4766036" y="2008187"/>
            <a:ext cx="5043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4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8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12.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91936" y="2732206"/>
            <a:ext cx="71850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48,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428.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4766036" y="3894389"/>
            <a:ext cx="6206764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4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428,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528.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t="10694" r="14559" b="12834"/>
          <a:stretch>
            <a:fillRect/>
          </a:stretch>
        </p:blipFill>
        <p:spPr>
          <a:xfrm>
            <a:off x="1246500" y="543184"/>
            <a:ext cx="7695807" cy="5611657"/>
          </a:xfrm>
          <a:prstGeom prst="rect">
            <a:avLst/>
          </a:prstGeom>
        </p:spPr>
      </p:pic>
      <p:pic>
        <p:nvPicPr>
          <p:cNvPr id="3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61" b="62667"/>
          <a:stretch>
            <a:fillRect/>
          </a:stretch>
        </p:blipFill>
        <p:spPr>
          <a:xfrm>
            <a:off x="6016572" y="-402077"/>
            <a:ext cx="3108960" cy="2385226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6450" y="1636649"/>
            <a:ext cx="9080500" cy="680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37322" y="2575598"/>
            <a:ext cx="5091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dirty="0">
                <a:latin typeface="#9Slide03 AmpleSoft Bold" panose="02000000000000000000" pitchFamily="2" charset="0"/>
              </a:rPr>
              <a:t>Bạn cần nhớ</a:t>
            </a:r>
            <a:endParaRPr lang="en-US" sz="7200" dirty="0"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78342"/>
      </p:ext>
    </p:extLst>
  </p:cSld>
  <p:clrMapOvr>
    <a:masterClrMapping/>
  </p:clrMapOvr>
  <p:transition spd="slow" advClick="0" advTm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710" y="1912401"/>
            <a:ext cx="5865090" cy="4451454"/>
          </a:xfrm>
          <a:prstGeom prst="rect">
            <a:avLst/>
          </a:prstGeom>
        </p:spPr>
      </p:pic>
      <p:pic>
        <p:nvPicPr>
          <p:cNvPr id="21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680" y="355692"/>
            <a:ext cx="6929701" cy="334477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3A466A95-BCFB-4325-BF23-A168397348B1}"/>
              </a:ext>
            </a:extLst>
          </p:cNvPr>
          <p:cNvGrpSpPr>
            <a:grpSpLocks/>
          </p:cNvGrpSpPr>
          <p:nvPr/>
        </p:nvGrpSpPr>
        <p:grpSpPr bwMode="auto">
          <a:xfrm>
            <a:off x="1498600" y="1423988"/>
            <a:ext cx="2493963" cy="4041775"/>
            <a:chOff x="1499190" y="1424763"/>
            <a:chExt cx="2493843" cy="4040372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9F22EC67-8FBE-40B4-883A-CD07B7363C4F}"/>
                </a:ext>
              </a:extLst>
            </p:cNvPr>
            <p:cNvSpPr/>
            <p:nvPr/>
          </p:nvSpPr>
          <p:spPr>
            <a:xfrm>
              <a:off x="1573799" y="1424763"/>
              <a:ext cx="2419234" cy="4040372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pic>
          <p:nvPicPr>
            <p:cNvPr id="11277" name="图片 4">
              <a:extLst>
                <a:ext uri="{FF2B5EF4-FFF2-40B4-BE49-F238E27FC236}">
                  <a16:creationId xmlns:a16="http://schemas.microsoft.com/office/drawing/2014/main" id="{3C0A8FEF-3B8B-406A-849E-56AC6BA129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47" t="14108" r="37787" b="59691"/>
            <a:stretch>
              <a:fillRect/>
            </a:stretch>
          </p:blipFill>
          <p:spPr bwMode="auto">
            <a:xfrm>
              <a:off x="1499190" y="1541720"/>
              <a:ext cx="2493843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268" name="图片 10">
            <a:extLst>
              <a:ext uri="{FF2B5EF4-FFF2-40B4-BE49-F238E27FC236}">
                <a16:creationId xmlns:a16="http://schemas.microsoft.com/office/drawing/2014/main" id="{ED91FEB2-93FC-4160-A158-81256DEFD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4937125"/>
            <a:ext cx="1285557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7"/>
          <p:cNvSpPr txBox="1">
            <a:spLocks noChangeArrowheads="1"/>
          </p:cNvSpPr>
          <p:nvPr/>
        </p:nvSpPr>
        <p:spPr bwMode="auto">
          <a:xfrm>
            <a:off x="1371599" y="555625"/>
            <a:ext cx="994294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en-US" sz="4000" b="1" dirty="0">
                <a:solidFill>
                  <a:schemeClr val="bg1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Trường hợp tổng hai chữ</a:t>
            </a:r>
            <a:r>
              <a:rPr lang="vi-VN" altLang="en-US" sz="4000" b="1" dirty="0">
                <a:solidFill>
                  <a:schemeClr val="bg1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nl-NL" altLang="en-US" sz="4000" b="1" dirty="0">
                <a:solidFill>
                  <a:schemeClr val="bg1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số bé hơn 10</a:t>
            </a:r>
            <a:r>
              <a:rPr lang="nl-NL" altLang="en-US" sz="4000" dirty="0">
                <a:solidFill>
                  <a:schemeClr val="bg1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en-US" sz="4000" b="1" dirty="0">
                <a:solidFill>
                  <a:schemeClr val="bg1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           </a:t>
            </a:r>
            <a:endParaRPr lang="en-US" altLang="en-US" sz="4000" b="1" dirty="0">
              <a:solidFill>
                <a:schemeClr val="bg1"/>
              </a:solidFill>
              <a:latin typeface="UTM Guani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34"/>
          <p:cNvSpPr txBox="1">
            <a:spLocks noChangeArrowheads="1"/>
          </p:cNvSpPr>
          <p:nvPr/>
        </p:nvSpPr>
        <p:spPr bwMode="auto">
          <a:xfrm>
            <a:off x="5571630" y="1491408"/>
            <a:ext cx="449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en-US" sz="4400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(2 bước)</a:t>
            </a:r>
            <a:endParaRPr lang="en-US" altLang="en-US" sz="4400" dirty="0">
              <a:solidFill>
                <a:srgbClr val="FF0000"/>
              </a:solidFill>
              <a:latin typeface="UTM Guani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29"/>
          <p:cNvSpPr txBox="1">
            <a:spLocks noChangeArrowheads="1"/>
          </p:cNvSpPr>
          <p:nvPr/>
        </p:nvSpPr>
        <p:spPr bwMode="auto">
          <a:xfrm>
            <a:off x="6310396" y="3392488"/>
            <a:ext cx="4265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Text Box 30"/>
          <p:cNvSpPr txBox="1">
            <a:spLocks noChangeArrowheads="1"/>
          </p:cNvSpPr>
          <p:nvPr/>
        </p:nvSpPr>
        <p:spPr bwMode="auto">
          <a:xfrm>
            <a:off x="6235784" y="4633913"/>
            <a:ext cx="44958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nl-NL" altLang="en-US" sz="2400" b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- Viết tổng vào giữa hai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nl-NL" altLang="en-US" sz="2400" b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chữ số.</a:t>
            </a:r>
          </a:p>
        </p:txBody>
      </p:sp>
      <p:sp>
        <p:nvSpPr>
          <p:cNvPr id="24" name="Text Box 29"/>
          <p:cNvSpPr txBox="1">
            <a:spLocks noChangeArrowheads="1"/>
          </p:cNvSpPr>
          <p:nvPr/>
        </p:nvSpPr>
        <p:spPr bwMode="auto">
          <a:xfrm>
            <a:off x="6953334" y="3875088"/>
            <a:ext cx="2066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2 + 3 = </a:t>
            </a:r>
            <a:r>
              <a:rPr lang="en-US" altLang="en-US" b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6773946" y="5499100"/>
            <a:ext cx="2889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23 x 11 = 2</a:t>
            </a:r>
            <a:r>
              <a:rPr lang="en-US" altLang="en-US" b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b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3 </a:t>
            </a:r>
          </a:p>
        </p:txBody>
      </p:sp>
      <p:sp>
        <p:nvSpPr>
          <p:cNvPr id="26" name="Text Box 29"/>
          <p:cNvSpPr txBox="1">
            <a:spLocks noChangeArrowheads="1"/>
          </p:cNvSpPr>
          <p:nvPr/>
        </p:nvSpPr>
        <p:spPr bwMode="auto">
          <a:xfrm>
            <a:off x="7029534" y="2797175"/>
            <a:ext cx="2066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23 x 11 =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  <p:bldP spid="23" grpId="0"/>
      <p:bldP spid="24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图片 10">
            <a:extLst>
              <a:ext uri="{FF2B5EF4-FFF2-40B4-BE49-F238E27FC236}">
                <a16:creationId xmlns:a16="http://schemas.microsoft.com/office/drawing/2014/main" id="{ED91FEB2-93FC-4160-A158-81256DEFD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4937125"/>
            <a:ext cx="1285557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9651100C-2FD4-4283-B945-2FBEE80C0D9C}"/>
              </a:ext>
            </a:extLst>
          </p:cNvPr>
          <p:cNvGrpSpPr>
            <a:grpSpLocks/>
          </p:cNvGrpSpPr>
          <p:nvPr/>
        </p:nvGrpSpPr>
        <p:grpSpPr bwMode="auto">
          <a:xfrm>
            <a:off x="1526306" y="1068187"/>
            <a:ext cx="2419350" cy="4362450"/>
            <a:chOff x="4961968" y="1086878"/>
            <a:chExt cx="2419380" cy="4362308"/>
          </a:xfrm>
        </p:grpSpPr>
        <p:pic>
          <p:nvPicPr>
            <p:cNvPr id="11273" name="图片 2">
              <a:extLst>
                <a:ext uri="{FF2B5EF4-FFF2-40B4-BE49-F238E27FC236}">
                  <a16:creationId xmlns:a16="http://schemas.microsoft.com/office/drawing/2014/main" id="{A9B69DC4-6B67-4696-89D3-3308410B34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23" t="8527" r="70963" b="60001"/>
            <a:stretch>
              <a:fillRect/>
            </a:stretch>
          </p:blipFill>
          <p:spPr bwMode="auto">
            <a:xfrm>
              <a:off x="5232449" y="1086878"/>
              <a:ext cx="2119763" cy="2740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3D0CDB49-3E2B-419E-9109-8276C131EB09}"/>
                </a:ext>
              </a:extLst>
            </p:cNvPr>
            <p:cNvSpPr/>
            <p:nvPr/>
          </p:nvSpPr>
          <p:spPr>
            <a:xfrm>
              <a:off x="4961968" y="1409130"/>
              <a:ext cx="2419380" cy="404005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19" name="Text Box 28"/>
          <p:cNvSpPr txBox="1">
            <a:spLocks noChangeArrowheads="1"/>
          </p:cNvSpPr>
          <p:nvPr/>
        </p:nvSpPr>
        <p:spPr bwMode="auto">
          <a:xfrm>
            <a:off x="981777" y="442471"/>
            <a:ext cx="1060792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en-US" b="1" dirty="0">
                <a:solidFill>
                  <a:schemeClr val="bg1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Trường hợp tổng hai chữ số lớn hơn hoặc bằng 10</a:t>
            </a:r>
            <a:endParaRPr lang="en-US" altLang="en-US" b="1" dirty="0">
              <a:solidFill>
                <a:schemeClr val="bg1"/>
              </a:solidFill>
              <a:latin typeface="UTM Guanine" panose="020406030505060202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b="1" dirty="0">
              <a:solidFill>
                <a:schemeClr val="bg1"/>
              </a:solidFill>
              <a:latin typeface="UTM Guanine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935" y="1912401"/>
            <a:ext cx="7664767" cy="4451454"/>
          </a:xfrm>
          <a:prstGeom prst="rect">
            <a:avLst/>
          </a:prstGeom>
        </p:spPr>
      </p:pic>
      <p:pic>
        <p:nvPicPr>
          <p:cNvPr id="21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680" y="355692"/>
            <a:ext cx="6929701" cy="334477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5827713" y="1683801"/>
            <a:ext cx="403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en-US" sz="3600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nl-NL" altLang="en-US" sz="3600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(3 bước)</a:t>
            </a:r>
            <a:endParaRPr lang="en-US" altLang="en-US" sz="3600" dirty="0">
              <a:solidFill>
                <a:srgbClr val="FF0000"/>
              </a:solidFill>
              <a:latin typeface="UTM Guani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2971800" y="253682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7192963" y="2551113"/>
            <a:ext cx="22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400">
              <a:solidFill>
                <a:srgbClr val="FF0000"/>
              </a:solidFill>
              <a:latin typeface="UTM Guani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4911725" y="2994025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8077200" y="3830638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400">
              <a:solidFill>
                <a:srgbClr val="FF0000"/>
              </a:solidFill>
              <a:latin typeface="UTM Guani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4267200" y="4537075"/>
            <a:ext cx="6157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2133600" y="1393825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400">
              <a:solidFill>
                <a:srgbClr val="000000"/>
              </a:solidFill>
              <a:latin typeface="UTM Guani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31"/>
          <p:cNvSpPr txBox="1">
            <a:spLocks noChangeArrowheads="1"/>
          </p:cNvSpPr>
          <p:nvPr/>
        </p:nvSpPr>
        <p:spPr bwMode="auto">
          <a:xfrm>
            <a:off x="4879691" y="3222460"/>
            <a:ext cx="472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0" name="Text Box 32"/>
          <p:cNvSpPr txBox="1">
            <a:spLocks noChangeArrowheads="1"/>
          </p:cNvSpPr>
          <p:nvPr/>
        </p:nvSpPr>
        <p:spPr bwMode="auto">
          <a:xfrm>
            <a:off x="4784139" y="4152700"/>
            <a:ext cx="71132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Text Box 33"/>
          <p:cNvSpPr txBox="1">
            <a:spLocks noChangeArrowheads="1"/>
          </p:cNvSpPr>
          <p:nvPr/>
        </p:nvSpPr>
        <p:spPr bwMode="auto">
          <a:xfrm>
            <a:off x="5127818" y="5415845"/>
            <a:ext cx="54383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400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8375724" y="2829720"/>
            <a:ext cx="20685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58 x 11 = </a:t>
            </a:r>
          </a:p>
        </p:txBody>
      </p:sp>
      <p:sp>
        <p:nvSpPr>
          <p:cNvPr id="33" name="Text Box 29"/>
          <p:cNvSpPr txBox="1">
            <a:spLocks noChangeArrowheads="1"/>
          </p:cNvSpPr>
          <p:nvPr/>
        </p:nvSpPr>
        <p:spPr bwMode="auto">
          <a:xfrm>
            <a:off x="6370637" y="3656806"/>
            <a:ext cx="20685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5 + 8 = 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34" name="Text Box 29"/>
          <p:cNvSpPr txBox="1">
            <a:spLocks noChangeArrowheads="1"/>
          </p:cNvSpPr>
          <p:nvPr/>
        </p:nvSpPr>
        <p:spPr bwMode="auto">
          <a:xfrm>
            <a:off x="6370637" y="4861843"/>
            <a:ext cx="28876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58 x 11 = 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63</a:t>
            </a:r>
            <a:r>
              <a:rPr lang="en-US" altLang="en-US" b="1" dirty="0">
                <a:solidFill>
                  <a:srgbClr val="0000FF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8 </a:t>
            </a:r>
          </a:p>
        </p:txBody>
      </p:sp>
    </p:spTree>
    <p:extLst>
      <p:ext uri="{BB962C8B-B14F-4D97-AF65-F5344CB8AC3E}">
        <p14:creationId xmlns:p14="http://schemas.microsoft.com/office/powerpoint/2010/main" val="410640284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6450" y="1636649"/>
            <a:ext cx="9080500" cy="680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92" b="58246"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A_文本框 3">
            <a:extLst>
              <a:ext uri="{FF2B5EF4-FFF2-40B4-BE49-F238E27FC236}">
                <a16:creationId xmlns:a16="http://schemas.microsoft.com/office/drawing/2014/main" id="{85145DED-1502-4169-9B58-D33088B1CA2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0338" y="1560392"/>
            <a:ext cx="52870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DE212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Brewers KT" panose="02040603050506020204" pitchFamily="18" charset="0"/>
                <a:ea typeface="微软雅黑" panose="020B0503020204020204" pitchFamily="34" charset="-122"/>
                <a:cs typeface="+mn-ea"/>
                <a:sym typeface="+mn-lt"/>
              </a:rPr>
              <a:t>Khám</a:t>
            </a:r>
            <a:r>
              <a:rPr kumimoji="0" lang="vi-VN" altLang="zh-CN" sz="7200" b="0" i="0" u="none" strike="noStrike" kern="1200" cap="none" spc="0" normalizeH="0" noProof="0" dirty="0">
                <a:ln>
                  <a:noFill/>
                </a:ln>
                <a:solidFill>
                  <a:srgbClr val="DE212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Brewers KT" panose="02040603050506020204" pitchFamily="18" charset="0"/>
                <a:ea typeface="微软雅黑" panose="020B0503020204020204" pitchFamily="34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7200" baseline="0" dirty="0">
                <a:solidFill>
                  <a:srgbClr val="DE212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Brewers KT" panose="02040603050506020204" pitchFamily="18" charset="0"/>
                <a:cs typeface="+mn-ea"/>
                <a:sym typeface="+mn-lt"/>
              </a:rPr>
              <a:t>phá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DE2126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UTM Brewers KT" panose="02040603050506020204" pitchFamily="18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34062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159051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7590614" y="-404789"/>
            <a:ext cx="1421479" cy="17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929" l="0" r="100000">
                        <a14:foregroundMark x1="64615" y1="20357" x2="64615" y2="20357"/>
                        <a14:foregroundMark x1="78846" y1="18929" x2="78846" y2="18929"/>
                        <a14:foregroundMark x1="70385" y1="35714" x2="70385" y2="35714"/>
                        <a14:foregroundMark x1="74231" y1="29643" x2="74231" y2="29643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012" y="2222801"/>
            <a:ext cx="4519613" cy="4867275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6305550" y="1524000"/>
            <a:ext cx="3524250" cy="3038475"/>
          </a:xfrm>
          <a:prstGeom prst="wedgeEllipseCallout">
            <a:avLst>
              <a:gd name="adj1" fmla="val -72608"/>
              <a:gd name="adj2" fmla="val 44808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 i="1" dirty="0">
                <a:solidFill>
                  <a:srgbClr val="FFFF00"/>
                </a:solidFill>
                <a:latin typeface="#9Slide03 AmpleSoft Thin" panose="02000000000000000000" pitchFamily="2" charset="0"/>
              </a:rPr>
              <a:t>Xin chào các bạn, mình là Sóc Nâu. Hôm nay, mẹ nhờ mình vào rừng để kiếm những quả hạch mang về làm bữa tối.</a:t>
            </a:r>
            <a:endParaRPr lang="en-US" sz="2400" b="1" i="1" dirty="0">
              <a:solidFill>
                <a:srgbClr val="FFFF00"/>
              </a:solidFill>
              <a:latin typeface="#9Slide03 AmpleSoft Thin" panose="02000000000000000000" pitchFamily="2" charset="0"/>
            </a:endParaRPr>
          </a:p>
        </p:txBody>
      </p:sp>
      <p:pic>
        <p:nvPicPr>
          <p:cNvPr id="8" name="Picture 2" descr="sóc hoạt hình sóc chuột hoạt hình tai - png tải về - Miễn phí trong suốt  Con Sóc png Tải về.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2222" r="96000">
                        <a14:foregroundMark x1="26222" y1="22000" x2="26222" y2="22000"/>
                        <a14:foregroundMark x1="41333" y1="20125" x2="41333" y2="20125"/>
                        <a14:foregroundMark x1="29444" y1="30000" x2="29444" y2="30000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428" y="1594154"/>
            <a:ext cx="5775722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Callout 9"/>
          <p:cNvSpPr/>
          <p:nvPr/>
        </p:nvSpPr>
        <p:spPr>
          <a:xfrm>
            <a:off x="2133203" y="1360791"/>
            <a:ext cx="3833813" cy="2800350"/>
          </a:xfrm>
          <a:prstGeom prst="wedgeEllipseCallout">
            <a:avLst>
              <a:gd name="adj1" fmla="val 83579"/>
              <a:gd name="adj2" fmla="val 48554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latin typeface="#9Slide03 AmpleSoft Bold" panose="02000000000000000000" pitchFamily="2" charset="0"/>
              </a:rPr>
              <a:t>Các bạn hãy giúp mình tìm nhanh những quả hạch đấy nhé!</a:t>
            </a:r>
            <a:endParaRPr lang="en-US" sz="2800" dirty="0"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11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build="allAtOnce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Vector Graphics Stock Photography Royalty-free Illustration Basket, PNG,  800x800px, Stock Photography, Basket, Fotosearch, Home Accessories,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" b="98250" l="1463" r="99512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334" y="3438069"/>
            <a:ext cx="3510118" cy="342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AFCC46BA-739C-471A-828F-083BE0E7A4C8}"/>
              </a:ext>
            </a:extLst>
          </p:cNvPr>
          <p:cNvGrpSpPr/>
          <p:nvPr/>
        </p:nvGrpSpPr>
        <p:grpSpPr>
          <a:xfrm>
            <a:off x="269969" y="-247641"/>
            <a:ext cx="10707424" cy="1541243"/>
            <a:chOff x="-223283" y="519324"/>
            <a:chExt cx="10707424" cy="1541243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3EC0978-287F-43B6-97D9-D9B9E922A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53783" b="6606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10" t="52248" r="36735" b="36434"/>
            <a:stretch/>
          </p:blipFill>
          <p:spPr>
            <a:xfrm>
              <a:off x="-223283" y="574158"/>
              <a:ext cx="5603357" cy="1486409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6A18DB4-E1B4-4F02-B9E4-3C75907668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53783" b="6606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45" t="52248" r="38754" b="36434"/>
            <a:stretch/>
          </p:blipFill>
          <p:spPr>
            <a:xfrm>
              <a:off x="5380074" y="519324"/>
              <a:ext cx="2234223" cy="1486409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1F277DC-0D62-4996-AF01-75EBEF407C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53783" b="6606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624" t="52248" r="16969" b="36434"/>
            <a:stretch/>
          </p:blipFill>
          <p:spPr>
            <a:xfrm>
              <a:off x="7614297" y="546741"/>
              <a:ext cx="2869844" cy="1486409"/>
            </a:xfrm>
            <a:prstGeom prst="rect">
              <a:avLst/>
            </a:prstGeom>
          </p:spPr>
        </p:pic>
      </p:grp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69969" y="2314242"/>
            <a:ext cx="27382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a) 34 x 11 = </a:t>
            </a: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1239303" y="1157046"/>
            <a:ext cx="50434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nhẩm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69969" y="3533569"/>
            <a:ext cx="31229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b) 11 x 95</a:t>
            </a:r>
            <a:r>
              <a:rPr lang="vi-VN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600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=   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819485" y="2361867"/>
            <a:ext cx="14269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sz="3600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4   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008219" y="3502791"/>
            <a:ext cx="192071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10</a:t>
            </a:r>
            <a:r>
              <a:rPr lang="en-US" altLang="en-US" sz="4000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4000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5   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319661" y="4663896"/>
            <a:ext cx="268855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c) 82 x 11 = 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008219" y="4684907"/>
            <a:ext cx="15664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9</a:t>
            </a:r>
            <a:r>
              <a:rPr lang="en-US" altLang="en-US" sz="3600" b="1" dirty="0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sz="3600" b="1" dirty="0">
                <a:latin typeface="UTM Guanine" panose="02040603050506020204" pitchFamily="18" charset="0"/>
                <a:cs typeface="Times New Roman" panose="02020603050405020304" pitchFamily="18" charset="0"/>
              </a:rPr>
              <a:t>2   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7404100" y="4073192"/>
            <a:ext cx="13716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>
              <a:latin typeface="Times New Roman" panose="02020603050405020304" pitchFamily="18" charset="0"/>
            </a:endParaRP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9293225" y="5825792"/>
            <a:ext cx="1841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>
              <a:latin typeface="Times New Roman" panose="02020603050405020304" pitchFamily="18" charset="0"/>
            </a:endParaRPr>
          </a:p>
        </p:txBody>
      </p:sp>
      <p:pic>
        <p:nvPicPr>
          <p:cNvPr id="2050" name="Picture 2" descr="Nut Acorn, acorn, food, cartoon png | PNGEgg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882" y="1831486"/>
            <a:ext cx="1708116" cy="126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ut Acorn, acorn, food, cartoon png | PNGEgg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672" y="3054240"/>
            <a:ext cx="1960620" cy="14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Nut Acorn, acorn, food, cartoon png | PNGEgg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66" y="4375120"/>
            <a:ext cx="1708116" cy="126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sóc hoạt hình sóc chuột hoạt hình tai - png tải về - Miễn phí trong suốt  Con Sóc png Tải về.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2222" r="96000">
                        <a14:foregroundMark x1="26222" y1="22000" x2="26222" y2="22000"/>
                        <a14:foregroundMark x1="41333" y1="20125" x2="41333" y2="20125"/>
                        <a14:foregroundMark x1="29444" y1="30000" x2="29444" y2="30000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473" y="2931017"/>
            <a:ext cx="4318535" cy="383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6118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39883 0.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35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30443 0.25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21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2681 0.038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98" y="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id="{AFCC46BA-739C-471A-828F-083BE0E7A4C8}"/>
              </a:ext>
            </a:extLst>
          </p:cNvPr>
          <p:cNvGrpSpPr/>
          <p:nvPr/>
        </p:nvGrpSpPr>
        <p:grpSpPr>
          <a:xfrm>
            <a:off x="167757" y="-137783"/>
            <a:ext cx="10707424" cy="1541243"/>
            <a:chOff x="-223283" y="519324"/>
            <a:chExt cx="10707424" cy="1541243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3EC0978-287F-43B6-97D9-D9B9E922A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53783" b="6606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10" t="52248" r="36735" b="36434"/>
            <a:stretch/>
          </p:blipFill>
          <p:spPr>
            <a:xfrm>
              <a:off x="-223283" y="574158"/>
              <a:ext cx="5603357" cy="1486409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6A18DB4-E1B4-4F02-B9E4-3C75907668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53783" b="6606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45" t="52248" r="38754" b="36434"/>
            <a:stretch/>
          </p:blipFill>
          <p:spPr>
            <a:xfrm>
              <a:off x="5380074" y="519324"/>
              <a:ext cx="2234223" cy="1486409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1F277DC-0D62-4996-AF01-75EBEF407C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53783" b="6606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624" t="52248" r="16969" b="36434"/>
            <a:stretch/>
          </p:blipFill>
          <p:spPr>
            <a:xfrm>
              <a:off x="7614297" y="546741"/>
              <a:ext cx="2869844" cy="1486409"/>
            </a:xfrm>
            <a:prstGeom prst="rect">
              <a:avLst/>
            </a:prstGeom>
          </p:spPr>
        </p:pic>
      </p:grp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7404100" y="2581275"/>
            <a:ext cx="13716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>
              <a:latin typeface="Times New Roman" panose="02020603050405020304" pitchFamily="18" charset="0"/>
            </a:endParaRPr>
          </a:p>
        </p:txBody>
      </p:sp>
      <p:sp>
        <p:nvSpPr>
          <p:cNvPr id="24" name="Text Box 14"/>
          <p:cNvSpPr txBox="1">
            <a:spLocks noChangeArrowheads="1"/>
          </p:cNvSpPr>
          <p:nvPr/>
        </p:nvSpPr>
        <p:spPr bwMode="auto">
          <a:xfrm>
            <a:off x="684113" y="1765614"/>
            <a:ext cx="35750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</a:rPr>
              <a:t>B</a:t>
            </a:r>
            <a:r>
              <a:rPr lang="vi-VN" altLang="en-US" b="1" dirty="0">
                <a:solidFill>
                  <a:srgbClr val="FF0000"/>
                </a:solidFill>
                <a:latin typeface="UTM Guanine" panose="02040603050506020204" pitchFamily="18" charset="0"/>
              </a:rPr>
              <a:t>à</a:t>
            </a:r>
            <a:r>
              <a:rPr lang="en-US" altLang="en-US" b="1" dirty="0" err="1">
                <a:solidFill>
                  <a:srgbClr val="FF0000"/>
                </a:solidFill>
                <a:latin typeface="UTM Guanine" panose="02040603050506020204" pitchFamily="18" charset="0"/>
              </a:rPr>
              <a:t>i</a:t>
            </a:r>
            <a:r>
              <a:rPr lang="en-US" altLang="en-US" b="1" dirty="0">
                <a:solidFill>
                  <a:srgbClr val="FF0000"/>
                </a:solidFill>
                <a:latin typeface="UTM Guanine" panose="02040603050506020204" pitchFamily="18" charset="0"/>
              </a:rPr>
              <a:t> 2:</a:t>
            </a:r>
            <a:r>
              <a:rPr lang="en-US" altLang="en-US" b="1" dirty="0">
                <a:latin typeface="UTM Guanine" panose="02040603050506020204" pitchFamily="18" charset="0"/>
              </a:rPr>
              <a:t> 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</a:rPr>
              <a:t>T</a:t>
            </a:r>
            <a:r>
              <a:rPr lang="vi-VN" altLang="en-US" b="1" dirty="0">
                <a:solidFill>
                  <a:srgbClr val="0000CC"/>
                </a:solidFill>
                <a:latin typeface="UTM Guanine" panose="02040603050506020204" pitchFamily="18" charset="0"/>
              </a:rPr>
              <a:t>ì</a:t>
            </a:r>
            <a:r>
              <a:rPr lang="en-US" altLang="en-US" b="1" dirty="0">
                <a:solidFill>
                  <a:srgbClr val="0000CC"/>
                </a:solidFill>
                <a:latin typeface="UTM Guanine" panose="02040603050506020204" pitchFamily="18" charset="0"/>
              </a:rPr>
              <a:t>m X:</a:t>
            </a: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388938" y="2710381"/>
            <a:ext cx="28003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UTM Guanine" panose="02040603050506020204" pitchFamily="18" charset="0"/>
              </a:rPr>
              <a:t>X : 11 = 25</a:t>
            </a:r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5073650" y="2710381"/>
            <a:ext cx="28956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UTM Guanine" panose="02040603050506020204" pitchFamily="18" charset="0"/>
              </a:rPr>
              <a:t>X : 11 = 78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9293225" y="4333875"/>
            <a:ext cx="1841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>
              <a:latin typeface="Times New Roman" panose="02020603050405020304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723900" y="3373956"/>
            <a:ext cx="32639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UTM Guanine" panose="02040603050506020204" pitchFamily="18" charset="0"/>
              </a:rPr>
              <a:t>X     = 25 x 11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UTM Guanine" panose="02040603050506020204" pitchFamily="18" charset="0"/>
              </a:rPr>
              <a:t>X     = 275</a:t>
            </a: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378450" y="3333949"/>
            <a:ext cx="3263900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UTM Guanine" panose="02040603050506020204" pitchFamily="18" charset="0"/>
              </a:rPr>
              <a:t>X     = 78 x 11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UTM Guanine" panose="02040603050506020204" pitchFamily="18" charset="0"/>
              </a:rPr>
              <a:t>X     = 858</a:t>
            </a:r>
          </a:p>
        </p:txBody>
      </p:sp>
      <p:pic>
        <p:nvPicPr>
          <p:cNvPr id="32" name="Picture 4" descr="Vector Graphics Stock Photography Royalty-free Illustration Basket, PNG,  800x800px, Stock Photography, Basket, Fotosearch, Home Accessories,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" b="98250" l="1463" r="99512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232" y="4472396"/>
            <a:ext cx="2606483" cy="254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sóc hoạt hình sóc chuột hoạt hình tai - png tải về - Miễn phí trong suốt  Con Sóc png Tải về.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2222" r="96000">
                        <a14:foregroundMark x1="26222" y1="22000" x2="26222" y2="22000"/>
                        <a14:foregroundMark x1="41333" y1="20125" x2="41333" y2="20125"/>
                        <a14:foregroundMark x1="29444" y1="30000" x2="29444" y2="30000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17" y="4007526"/>
            <a:ext cx="3206783" cy="285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ut Acorn, acorn, food, cartoon png | PNGEgg"/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4697931"/>
            <a:ext cx="1350140" cy="100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Nut Acorn, acorn, food, cartoon png | PNGEgg"/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613" y="1229926"/>
            <a:ext cx="1960620" cy="14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5105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25E-17 7.40741E-7 L 0.54935 0.1115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17" y="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0.11615 0.5120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7" y="2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0432E8E1-A1FC-487D-920C-4E84ECE542FE}"/>
              </a:ext>
            </a:extLst>
          </p:cNvPr>
          <p:cNvGrpSpPr>
            <a:grpSpLocks/>
          </p:cNvGrpSpPr>
          <p:nvPr/>
        </p:nvGrpSpPr>
        <p:grpSpPr bwMode="auto">
          <a:xfrm>
            <a:off x="2040372" y="2644522"/>
            <a:ext cx="2430463" cy="2289786"/>
            <a:chOff x="1677394" y="2595476"/>
            <a:chExt cx="2429811" cy="2289523"/>
          </a:xfrm>
        </p:grpSpPr>
        <p:grpSp>
          <p:nvGrpSpPr>
            <p:cNvPr id="6169" name="组合 4">
              <a:extLst>
                <a:ext uri="{FF2B5EF4-FFF2-40B4-BE49-F238E27FC236}">
                  <a16:creationId xmlns:a16="http://schemas.microsoft.com/office/drawing/2014/main" id="{716F42F5-18A8-485F-AB6A-86A8844AC3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9667" y="2595476"/>
              <a:ext cx="1189657" cy="1185706"/>
              <a:chOff x="2076450" y="1988019"/>
              <a:chExt cx="1615088" cy="1440981"/>
            </a:xfrm>
          </p:grpSpPr>
          <p:pic>
            <p:nvPicPr>
              <p:cNvPr id="6172" name="图片 3">
                <a:extLst>
                  <a:ext uri="{FF2B5EF4-FFF2-40B4-BE49-F238E27FC236}">
                    <a16:creationId xmlns:a16="http://schemas.microsoft.com/office/drawing/2014/main" id="{A53BF77C-F481-45B0-B7AE-51C30B2F09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2135621" y="2850441"/>
                <a:ext cx="1555917" cy="5785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73" name="图片 2">
                <a:extLst>
                  <a:ext uri="{FF2B5EF4-FFF2-40B4-BE49-F238E27FC236}">
                    <a16:creationId xmlns:a16="http://schemas.microsoft.com/office/drawing/2014/main" id="{934DC9B1-1D71-4DBE-9628-0F29FC7235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DFDFD"/>
                  </a:clrFrom>
                  <a:clrTo>
                    <a:srgbClr val="FDFDFD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87" t="11388" r="23227" b="7085"/>
              <a:stretch>
                <a:fillRect/>
              </a:stretch>
            </p:blipFill>
            <p:spPr bwMode="auto">
              <a:xfrm>
                <a:off x="2076450" y="1988019"/>
                <a:ext cx="1392314" cy="14409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171" name="文本框 20">
              <a:extLst>
                <a:ext uri="{FF2B5EF4-FFF2-40B4-BE49-F238E27FC236}">
                  <a16:creationId xmlns:a16="http://schemas.microsoft.com/office/drawing/2014/main" id="{89DE33F6-FDB3-4B42-BB1A-37EF21DC60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7394" y="3869453"/>
              <a:ext cx="2429811" cy="1015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vi-VN" altLang="zh-CN" sz="2000" dirty="0">
                  <a:latin typeface="字魂58号-创中黑" panose="00000500000000000000" pitchFamily="2" charset="-122"/>
                  <a:ea typeface="字魂58号-创中黑" panose="00000500000000000000" pitchFamily="2" charset="-122"/>
                </a:rPr>
                <a:t>Biết cách nhân nhẩm số có hai chữ số với 11</a:t>
              </a:r>
              <a:endParaRPr lang="zh-CN" altLang="en-US" sz="2000" dirty="0">
                <a:latin typeface="字魂58号-创中黑" panose="00000500000000000000" pitchFamily="2" charset="-122"/>
                <a:ea typeface="字魂58号-创中黑" panose="00000500000000000000" pitchFamily="2" charset="-122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1E9D993E-FBCF-4864-86F4-81BDE21F6BF7}"/>
              </a:ext>
            </a:extLst>
          </p:cNvPr>
          <p:cNvGrpSpPr>
            <a:grpSpLocks/>
          </p:cNvGrpSpPr>
          <p:nvPr/>
        </p:nvGrpSpPr>
        <p:grpSpPr bwMode="auto">
          <a:xfrm>
            <a:off x="5095824" y="2634063"/>
            <a:ext cx="2430463" cy="3157751"/>
            <a:chOff x="3770185" y="2726894"/>
            <a:chExt cx="2429811" cy="3157791"/>
          </a:xfrm>
        </p:grpSpPr>
        <p:pic>
          <p:nvPicPr>
            <p:cNvPr id="6166" name="图片 8">
              <a:extLst>
                <a:ext uri="{FF2B5EF4-FFF2-40B4-BE49-F238E27FC236}">
                  <a16:creationId xmlns:a16="http://schemas.microsoft.com/office/drawing/2014/main" id="{25B78D3F-5C65-4F30-8036-5203936A44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0631" y="2726894"/>
              <a:ext cx="806815" cy="1185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8" name="文本框 21">
              <a:extLst>
                <a:ext uri="{FF2B5EF4-FFF2-40B4-BE49-F238E27FC236}">
                  <a16:creationId xmlns:a16="http://schemas.microsoft.com/office/drawing/2014/main" id="{54773C43-C1BC-4035-B602-DCC0F3DDCC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0185" y="3945669"/>
              <a:ext cx="2429811" cy="1939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just" eaLnBrk="1" hangingPunct="1"/>
              <a:r>
                <a:rPr lang="vi-VN" altLang="zh-CN" sz="2000" dirty="0">
                  <a:latin typeface="字魂58号-创中黑" panose="00000500000000000000" pitchFamily="2" charset="-122"/>
                  <a:ea typeface="字魂58号-创中黑" panose="00000500000000000000" pitchFamily="2" charset="-122"/>
                </a:rPr>
                <a:t>Áp dụng nhân nhẩm số có hai chữ số với 11 để giải các bài toán liên quan</a:t>
              </a:r>
              <a:endParaRPr lang="zh-CN" altLang="en-US" sz="2000" dirty="0">
                <a:latin typeface="字魂58号-创中黑" panose="00000500000000000000" pitchFamily="2" charset="-122"/>
                <a:ea typeface="字魂58号-创中黑" panose="00000500000000000000" pitchFamily="2" charset="-122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47BC0EF7-420D-4A89-B6CB-14DBE2970BB7}"/>
              </a:ext>
            </a:extLst>
          </p:cNvPr>
          <p:cNvGrpSpPr>
            <a:grpSpLocks/>
          </p:cNvGrpSpPr>
          <p:nvPr/>
        </p:nvGrpSpPr>
        <p:grpSpPr bwMode="auto">
          <a:xfrm>
            <a:off x="8228301" y="2659776"/>
            <a:ext cx="2430463" cy="2508006"/>
            <a:chOff x="5952797" y="2720073"/>
            <a:chExt cx="2429811" cy="2508493"/>
          </a:xfrm>
        </p:grpSpPr>
        <p:pic>
          <p:nvPicPr>
            <p:cNvPr id="6163" name="图片 9">
              <a:extLst>
                <a:ext uri="{FF2B5EF4-FFF2-40B4-BE49-F238E27FC236}">
                  <a16:creationId xmlns:a16="http://schemas.microsoft.com/office/drawing/2014/main" id="{B27079EA-68C1-4F26-8852-5F67A4F170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8753" y="2720073"/>
              <a:ext cx="1502362" cy="1061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5" name="文本框 24">
              <a:extLst>
                <a:ext uri="{FF2B5EF4-FFF2-40B4-BE49-F238E27FC236}">
                  <a16:creationId xmlns:a16="http://schemas.microsoft.com/office/drawing/2014/main" id="{9C31BAC4-FB5D-41C1-8930-A00647CDD8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52797" y="3904870"/>
              <a:ext cx="2429811" cy="1323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just" eaLnBrk="1" hangingPunct="1"/>
              <a:r>
                <a:rPr lang="vi-VN" altLang="zh-CN" sz="2000" dirty="0">
                  <a:latin typeface="字魂58号-创中黑" panose="00000500000000000000" pitchFamily="2" charset="-122"/>
                  <a:ea typeface="字魂58号-创中黑" panose="00000500000000000000" pitchFamily="2" charset="-122"/>
                </a:rPr>
                <a:t>Giáo dục HS vận dụng tính toán nhanh trong thực tế</a:t>
              </a:r>
              <a:endParaRPr lang="zh-CN" altLang="en-US" sz="2000" dirty="0">
                <a:latin typeface="字魂58号-创中黑" panose="00000500000000000000" pitchFamily="2" charset="-122"/>
                <a:ea typeface="字魂58号-创中黑" panose="00000500000000000000" pitchFamily="2" charset="-122"/>
              </a:endParaRP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B6E02075-5CCF-4AC3-AC6E-EBE59748D060}"/>
              </a:ext>
            </a:extLst>
          </p:cNvPr>
          <p:cNvGrpSpPr>
            <a:grpSpLocks/>
          </p:cNvGrpSpPr>
          <p:nvPr/>
        </p:nvGrpSpPr>
        <p:grpSpPr bwMode="auto">
          <a:xfrm>
            <a:off x="404030" y="32003"/>
            <a:ext cx="12580606" cy="2771775"/>
            <a:chOff x="404768" y="31859"/>
            <a:chExt cx="12579707" cy="2771775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DD05D831-968F-4672-A5F7-9CEEFF8BB4AA}"/>
                </a:ext>
              </a:extLst>
            </p:cNvPr>
            <p:cNvSpPr/>
            <p:nvPr/>
          </p:nvSpPr>
          <p:spPr>
            <a:xfrm>
              <a:off x="837319" y="812656"/>
              <a:ext cx="10292767" cy="1050925"/>
            </a:xfrm>
            <a:prstGeom prst="roundRect">
              <a:avLst/>
            </a:prstGeom>
            <a:solidFill>
              <a:srgbClr val="FFBF8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grpSp>
          <p:nvGrpSpPr>
            <p:cNvPr id="6155" name="组合 10">
              <a:extLst>
                <a:ext uri="{FF2B5EF4-FFF2-40B4-BE49-F238E27FC236}">
                  <a16:creationId xmlns:a16="http://schemas.microsoft.com/office/drawing/2014/main" id="{55BFDE17-8454-41EF-B176-85A4F03E5F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52021" y="31859"/>
              <a:ext cx="4732454" cy="2771775"/>
              <a:chOff x="4401879" y="3482164"/>
              <a:chExt cx="4020716" cy="2201738"/>
            </a:xfrm>
          </p:grpSpPr>
          <p:pic>
            <p:nvPicPr>
              <p:cNvPr id="6158" name="图片 11">
                <a:extLst>
                  <a:ext uri="{FF2B5EF4-FFF2-40B4-BE49-F238E27FC236}">
                    <a16:creationId xmlns:a16="http://schemas.microsoft.com/office/drawing/2014/main" id="{9573762D-1087-49E4-93F6-9AC74C56A4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04864" y="3482164"/>
                <a:ext cx="3117731" cy="2201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59" name="图片 12">
                <a:extLst>
                  <a:ext uri="{FF2B5EF4-FFF2-40B4-BE49-F238E27FC236}">
                    <a16:creationId xmlns:a16="http://schemas.microsoft.com/office/drawing/2014/main" id="{FDC4EFAD-FEBB-45AF-9950-1D18D274B7B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1879" y="4702701"/>
                <a:ext cx="331014" cy="3764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156" name="文本框 15">
              <a:extLst>
                <a:ext uri="{FF2B5EF4-FFF2-40B4-BE49-F238E27FC236}">
                  <a16:creationId xmlns:a16="http://schemas.microsoft.com/office/drawing/2014/main" id="{9921A916-85D0-41A7-85F2-88A1FC899D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1280" y="951072"/>
              <a:ext cx="8618676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dist" eaLnBrk="1" hangingPunct="1"/>
              <a:r>
                <a:rPr lang="vi-VN" altLang="zh-CN" sz="6000" dirty="0">
                  <a:latin typeface="字魂7号-温暖童稚体" panose="00000500000000000000" pitchFamily="2" charset="-122"/>
                  <a:ea typeface="字魂7号-温暖童稚体" panose="00000500000000000000" pitchFamily="2" charset="-122"/>
                </a:rPr>
                <a:t>Yêu cầu cần đạt</a:t>
              </a:r>
              <a:endParaRPr lang="zh-CN" altLang="en-US" sz="6000" dirty="0">
                <a:latin typeface="字魂7号-温暖童稚体" panose="00000500000000000000" pitchFamily="2" charset="-122"/>
                <a:ea typeface="字魂7号-温暖童稚体" panose="00000500000000000000" pitchFamily="2" charset="-122"/>
              </a:endParaRPr>
            </a:p>
          </p:txBody>
        </p:sp>
        <p:pic>
          <p:nvPicPr>
            <p:cNvPr id="6157" name="图片 28">
              <a:extLst>
                <a:ext uri="{FF2B5EF4-FFF2-40B4-BE49-F238E27FC236}">
                  <a16:creationId xmlns:a16="http://schemas.microsoft.com/office/drawing/2014/main" id="{7EB7B2DB-71F5-4F16-B770-C55DAD16CF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768" y="1044950"/>
              <a:ext cx="1084162" cy="1232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4927C82B-7511-42D3-8800-82F8CB9C3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2696">
            <a:off x="3543300" y="1341438"/>
            <a:ext cx="66675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0262509D-CE4F-4811-9E53-3D2DFDAE1C3A}"/>
              </a:ext>
            </a:extLst>
          </p:cNvPr>
          <p:cNvSpPr/>
          <p:nvPr/>
        </p:nvSpPr>
        <p:spPr>
          <a:xfrm>
            <a:off x="836613" y="2278063"/>
            <a:ext cx="10547350" cy="349567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6153" name="图片 31">
            <a:extLst>
              <a:ext uri="{FF2B5EF4-FFF2-40B4-BE49-F238E27FC236}">
                <a16:creationId xmlns:a16="http://schemas.microsoft.com/office/drawing/2014/main" id="{3E669F7F-AC18-4375-96C8-42C542C82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4937125"/>
            <a:ext cx="1285557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C528A021-8A48-4CFA-9413-BFFC15831944}"/>
              </a:ext>
            </a:extLst>
          </p:cNvPr>
          <p:cNvSpPr/>
          <p:nvPr/>
        </p:nvSpPr>
        <p:spPr>
          <a:xfrm>
            <a:off x="265471" y="426968"/>
            <a:ext cx="11779045" cy="458695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UTM Guanine" panose="020406030505060202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B1FFCFE-B600-48CF-9C12-7475B4482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0EEE1"/>
              </a:clrFrom>
              <a:clrTo>
                <a:srgbClr val="F0EE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3" t="21579" r="48641" b="20300"/>
          <a:stretch/>
        </p:blipFill>
        <p:spPr>
          <a:xfrm>
            <a:off x="10071143" y="2467129"/>
            <a:ext cx="1874235" cy="405830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6238C86-8D81-4ACE-ADF2-DDA86FCD51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0" y="105768"/>
            <a:ext cx="790072" cy="73260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57FF7B6-909D-42EE-86DC-ABA8B20E41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9259" b="92593" l="598" r="99103">
                        <a14:backgroundMark x1="18236" y1="51389" x2="18236" y2="51389"/>
                        <a14:backgroundMark x1="15695" y1="56481" x2="15695" y2="56481"/>
                        <a14:backgroundMark x1="18236" y1="40741" x2="18236" y2="407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7997" y="4634874"/>
            <a:ext cx="12854292" cy="268853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0C48AC3-E64F-46DE-B375-CC083D6CEC0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E5EA"/>
              </a:clrFrom>
              <a:clrTo>
                <a:srgbClr val="FEE5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622" y="-145340"/>
            <a:ext cx="6764552" cy="1055776"/>
          </a:xfrm>
          <a:prstGeom prst="rect">
            <a:avLst/>
          </a:prstGeom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74255" y="3824288"/>
            <a:ext cx="712123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 err="1">
                <a:latin typeface="UTM Guanine" panose="02040603050506020204" pitchFamily="18" charset="0"/>
              </a:rPr>
              <a:t>Khối</a:t>
            </a:r>
            <a:r>
              <a:rPr lang="en-US" altLang="vi-VN" sz="2800" dirty="0">
                <a:latin typeface="UTM Guanine" panose="02040603050506020204" pitchFamily="18" charset="0"/>
              </a:rPr>
              <a:t> 4 : 17 </a:t>
            </a:r>
            <a:r>
              <a:rPr lang="en-US" altLang="vi-VN" sz="2800" dirty="0" err="1">
                <a:latin typeface="UTM Guanine" panose="02040603050506020204" pitchFamily="18" charset="0"/>
              </a:rPr>
              <a:t>hàng</a:t>
            </a:r>
            <a:r>
              <a:rPr lang="en-US" altLang="vi-VN" sz="2800" dirty="0">
                <a:latin typeface="UTM Guanine" panose="02040603050506020204" pitchFamily="18" charset="0"/>
              </a:rPr>
              <a:t>, </a:t>
            </a:r>
            <a:r>
              <a:rPr lang="en-US" altLang="vi-VN" sz="2800" dirty="0" err="1">
                <a:latin typeface="UTM Guanine" panose="02040603050506020204" pitchFamily="18" charset="0"/>
              </a:rPr>
              <a:t>mỗi</a:t>
            </a:r>
            <a:r>
              <a:rPr lang="en-US" altLang="vi-VN" sz="2800" dirty="0">
                <a:latin typeface="UTM Guanine" panose="02040603050506020204" pitchFamily="18" charset="0"/>
              </a:rPr>
              <a:t> </a:t>
            </a:r>
            <a:r>
              <a:rPr lang="en-US" altLang="vi-VN" sz="2800" dirty="0" err="1">
                <a:latin typeface="UTM Guanine" panose="02040603050506020204" pitchFamily="18" charset="0"/>
              </a:rPr>
              <a:t>hàng</a:t>
            </a:r>
            <a:r>
              <a:rPr lang="en-US" altLang="vi-VN" sz="2800" dirty="0">
                <a:latin typeface="UTM Guanine" panose="02040603050506020204" pitchFamily="18" charset="0"/>
              </a:rPr>
              <a:t> 11 </a:t>
            </a:r>
            <a:r>
              <a:rPr lang="en-US" altLang="vi-VN" sz="2800" dirty="0" err="1">
                <a:latin typeface="UTM Guanine" panose="02040603050506020204" pitchFamily="18" charset="0"/>
              </a:rPr>
              <a:t>học</a:t>
            </a:r>
            <a:r>
              <a:rPr lang="en-US" altLang="vi-VN" sz="2800" dirty="0">
                <a:latin typeface="UTM Guanine" panose="02040603050506020204" pitchFamily="18" charset="0"/>
              </a:rPr>
              <a:t> </a:t>
            </a:r>
            <a:r>
              <a:rPr lang="en-US" altLang="vi-VN" sz="2800" dirty="0" err="1">
                <a:latin typeface="UTM Guanine" panose="02040603050506020204" pitchFamily="18" charset="0"/>
              </a:rPr>
              <a:t>sinh</a:t>
            </a:r>
            <a:r>
              <a:rPr lang="en-US" altLang="vi-VN" sz="2800" dirty="0">
                <a:latin typeface="UTM Guanine" panose="02040603050506020204" pitchFamily="18" charset="0"/>
              </a:rPr>
              <a:t>. </a:t>
            </a: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674255" y="4357688"/>
            <a:ext cx="7213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 err="1">
                <a:latin typeface="UTM Guanine" panose="02040603050506020204" pitchFamily="18" charset="0"/>
              </a:rPr>
              <a:t>Khối</a:t>
            </a:r>
            <a:r>
              <a:rPr lang="en-US" altLang="vi-VN" sz="2800" dirty="0">
                <a:latin typeface="UTM Guanine" panose="02040603050506020204" pitchFamily="18" charset="0"/>
              </a:rPr>
              <a:t> 5 : 15 </a:t>
            </a:r>
            <a:r>
              <a:rPr lang="en-US" altLang="vi-VN" sz="2800" dirty="0" err="1">
                <a:latin typeface="UTM Guanine" panose="02040603050506020204" pitchFamily="18" charset="0"/>
              </a:rPr>
              <a:t>hàng</a:t>
            </a:r>
            <a:r>
              <a:rPr lang="en-US" altLang="vi-VN" sz="2800" dirty="0">
                <a:latin typeface="UTM Guanine" panose="02040603050506020204" pitchFamily="18" charset="0"/>
              </a:rPr>
              <a:t>, </a:t>
            </a:r>
            <a:r>
              <a:rPr lang="en-US" altLang="vi-VN" sz="2800" dirty="0" err="1">
                <a:latin typeface="UTM Guanine" panose="02040603050506020204" pitchFamily="18" charset="0"/>
              </a:rPr>
              <a:t>mỗi</a:t>
            </a:r>
            <a:r>
              <a:rPr lang="en-US" altLang="vi-VN" sz="2800" dirty="0">
                <a:latin typeface="UTM Guanine" panose="02040603050506020204" pitchFamily="18" charset="0"/>
              </a:rPr>
              <a:t> </a:t>
            </a:r>
            <a:r>
              <a:rPr lang="en-US" altLang="vi-VN" sz="2800" dirty="0" err="1">
                <a:latin typeface="UTM Guanine" panose="02040603050506020204" pitchFamily="18" charset="0"/>
              </a:rPr>
              <a:t>hàng</a:t>
            </a:r>
            <a:r>
              <a:rPr lang="en-US" altLang="vi-VN" sz="2800" dirty="0">
                <a:latin typeface="UTM Guanine" panose="02040603050506020204" pitchFamily="18" charset="0"/>
              </a:rPr>
              <a:t> 11 </a:t>
            </a:r>
            <a:r>
              <a:rPr lang="en-US" altLang="vi-VN" sz="2800" dirty="0" err="1">
                <a:latin typeface="UTM Guanine" panose="02040603050506020204" pitchFamily="18" charset="0"/>
              </a:rPr>
              <a:t>học</a:t>
            </a:r>
            <a:r>
              <a:rPr lang="en-US" altLang="vi-VN" sz="2800" dirty="0">
                <a:latin typeface="UTM Guanine" panose="02040603050506020204" pitchFamily="18" charset="0"/>
              </a:rPr>
              <a:t> </a:t>
            </a:r>
            <a:r>
              <a:rPr lang="en-US" altLang="vi-VN" sz="2800" dirty="0" err="1">
                <a:latin typeface="UTM Guanine" panose="02040603050506020204" pitchFamily="18" charset="0"/>
              </a:rPr>
              <a:t>sinh</a:t>
            </a:r>
            <a:r>
              <a:rPr lang="en-US" altLang="vi-VN" sz="2800" dirty="0">
                <a:latin typeface="UTM Guanine" panose="02040603050506020204" pitchFamily="18" charset="0"/>
              </a:rPr>
              <a:t>. </a:t>
            </a:r>
          </a:p>
        </p:txBody>
      </p:sp>
      <p:sp>
        <p:nvSpPr>
          <p:cNvPr id="19" name="AutoShape 4"/>
          <p:cNvSpPr>
            <a:spLocks/>
          </p:cNvSpPr>
          <p:nvPr/>
        </p:nvSpPr>
        <p:spPr bwMode="auto">
          <a:xfrm>
            <a:off x="7887929" y="3729841"/>
            <a:ext cx="381000" cy="1143000"/>
          </a:xfrm>
          <a:prstGeom prst="rightBrace">
            <a:avLst>
              <a:gd name="adj1" fmla="val 25000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vi-VN" sz="2800">
              <a:latin typeface=".VnAristote" panose="020B7200000000000000" pitchFamily="34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8196416" y="3977168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 err="1">
                <a:latin typeface="UTM Guanine" panose="02040603050506020204" pitchFamily="18" charset="0"/>
              </a:rPr>
              <a:t>học</a:t>
            </a:r>
            <a:r>
              <a:rPr lang="en-US" altLang="vi-VN" sz="2800" dirty="0">
                <a:latin typeface="UTM Guanine" panose="02040603050506020204" pitchFamily="18" charset="0"/>
              </a:rPr>
              <a:t> </a:t>
            </a:r>
            <a:r>
              <a:rPr lang="en-US" altLang="vi-VN" sz="2800" dirty="0" err="1">
                <a:latin typeface="UTM Guanine" panose="02040603050506020204" pitchFamily="18" charset="0"/>
              </a:rPr>
              <a:t>sinh</a:t>
            </a:r>
            <a:r>
              <a:rPr lang="en-US" altLang="vi-VN" sz="2800" dirty="0">
                <a:latin typeface="UTM Guanine" panose="02040603050506020204" pitchFamily="18" charset="0"/>
              </a:rPr>
              <a:t> ?</a:t>
            </a:r>
          </a:p>
        </p:txBody>
      </p:sp>
      <p:sp>
        <p:nvSpPr>
          <p:cNvPr id="22" name="AutoShape 9"/>
          <p:cNvSpPr>
            <a:spLocks noChangeArrowheads="1"/>
          </p:cNvSpPr>
          <p:nvPr/>
        </p:nvSpPr>
        <p:spPr bwMode="auto">
          <a:xfrm>
            <a:off x="838200" y="601663"/>
            <a:ext cx="1143000" cy="4572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400" b="1">
                <a:solidFill>
                  <a:srgbClr val="FF0000"/>
                </a:solidFill>
                <a:latin typeface="UTM Guanine" panose="02040603050506020204" pitchFamily="18" charset="0"/>
                <a:cs typeface="Arial" panose="020B0604020202020204" pitchFamily="34" charset="0"/>
              </a:rPr>
              <a:t>Bài 3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281546" y="1128125"/>
            <a:ext cx="99060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Khối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lớp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Bốn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xếp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thành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17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hàng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,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mỗi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hàng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có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11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học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sinh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.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Khối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lớp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Năm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xếp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thành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15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hàng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,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mỗi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hàng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cũng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có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11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học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sinh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.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Hỏi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cả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hai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khối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lớp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có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tất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cả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bao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nhiêu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học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UTM Guanine" panose="02040603050506020204" pitchFamily="18" charset="0"/>
              </a:rPr>
              <a:t>sinh</a:t>
            </a:r>
            <a:r>
              <a:rPr lang="en-US" altLang="vi-VN" sz="2800" b="1" dirty="0">
                <a:solidFill>
                  <a:srgbClr val="0000CC"/>
                </a:solidFill>
                <a:latin typeface="UTM Guanine" panose="02040603050506020204" pitchFamily="18" charset="0"/>
              </a:rPr>
              <a:t>?</a:t>
            </a: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3390900" y="3038475"/>
            <a:ext cx="175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u="sng">
                <a:latin typeface="UTM Guanine" panose="02040603050506020204" pitchFamily="18" charset="0"/>
              </a:rPr>
              <a:t>Tóm tắt</a:t>
            </a:r>
          </a:p>
        </p:txBody>
      </p:sp>
    </p:spTree>
    <p:extLst>
      <p:ext uri="{BB962C8B-B14F-4D97-AF65-F5344CB8AC3E}">
        <p14:creationId xmlns:p14="http://schemas.microsoft.com/office/powerpoint/2010/main" val="381442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/>
      <p:bldP spid="14" grpId="0"/>
      <p:bldP spid="19" grpId="0" animBg="1"/>
      <p:bldP spid="21" grpId="0"/>
      <p:bldP spid="22" grpId="0" animBg="1"/>
      <p:bldP spid="23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E1E7792-D85D-4705-926B-2A4F63364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2549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A779A780-7E42-4011-AAC4-97C7A8F831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4701" b="93162" l="2691" r="100000">
                        <a14:foregroundMark x1="17489" y1="18803" x2="18834" y2="21795"/>
                        <a14:foregroundMark x1="79821" y1="83761" x2="79821" y2="90171"/>
                        <a14:foregroundMark x1="84305" y1="60684" x2="86099" y2="60684"/>
                        <a14:foregroundMark x1="13004" y1="73932" x2="14350" y2="76496"/>
                        <a14:foregroundMark x1="17489" y1="51282" x2="17489" y2="51282"/>
                        <a14:foregroundMark x1="25561" y1="47009" x2="25561" y2="47009"/>
                        <a14:foregroundMark x1="86547" y1="28205" x2="86547" y2="28205"/>
                        <a14:foregroundMark x1="60090" y1="9402" x2="60090" y2="9402"/>
                      </a14:backgroundRemoval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1337" y="5174427"/>
            <a:ext cx="1842836" cy="193373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69BD888-7C43-4EE9-A550-AA14297545C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4701" b="93162" l="2691" r="100000">
                        <a14:foregroundMark x1="17489" y1="18803" x2="18834" y2="21795"/>
                        <a14:foregroundMark x1="79821" y1="83761" x2="79821" y2="90171"/>
                        <a14:foregroundMark x1="84305" y1="60684" x2="86099" y2="60684"/>
                        <a14:foregroundMark x1="13004" y1="73932" x2="14350" y2="76496"/>
                        <a14:foregroundMark x1="17489" y1="51282" x2="17489" y2="51282"/>
                        <a14:foregroundMark x1="25561" y1="47009" x2="25561" y2="47009"/>
                        <a14:foregroundMark x1="86547" y1="28205" x2="86547" y2="28205"/>
                        <a14:foregroundMark x1="60090" y1="9402" x2="60090" y2="9402"/>
                      </a14:backgroundRemoval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890211" y="5174427"/>
            <a:ext cx="1842836" cy="193373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3EED355-3015-4B4C-84E1-76E41A078A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4701" b="93162" l="2691" r="100000">
                        <a14:foregroundMark x1="17489" y1="18803" x2="18834" y2="21795"/>
                        <a14:foregroundMark x1="79821" y1="83761" x2="79821" y2="90171"/>
                        <a14:foregroundMark x1="84305" y1="60684" x2="86099" y2="60684"/>
                        <a14:foregroundMark x1="13004" y1="73932" x2="14350" y2="76496"/>
                        <a14:foregroundMark x1="17489" y1="51282" x2="17489" y2="51282"/>
                        <a14:foregroundMark x1="25561" y1="47009" x2="25561" y2="47009"/>
                        <a14:foregroundMark x1="86547" y1="28205" x2="86547" y2="28205"/>
                        <a14:foregroundMark x1="60090" y1="9402" x2="60090" y2="9402"/>
                      </a14:backgroundRemoval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09085" y="5174427"/>
            <a:ext cx="1842836" cy="193373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C0F622F-4A11-4896-A4C6-C70D2B1DFF3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4701" b="93162" l="2691" r="100000">
                        <a14:foregroundMark x1="17489" y1="18803" x2="18834" y2="21795"/>
                        <a14:foregroundMark x1="79821" y1="83761" x2="79821" y2="90171"/>
                        <a14:foregroundMark x1="84305" y1="60684" x2="86099" y2="60684"/>
                        <a14:foregroundMark x1="13004" y1="73932" x2="14350" y2="76496"/>
                        <a14:foregroundMark x1="17489" y1="51282" x2="17489" y2="51282"/>
                        <a14:foregroundMark x1="25561" y1="47009" x2="25561" y2="47009"/>
                        <a14:foregroundMark x1="86547" y1="28205" x2="86547" y2="28205"/>
                        <a14:foregroundMark x1="60090" y1="9402" x2="60090" y2="9402"/>
                      </a14:backgroundRemoval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127959" y="5174427"/>
            <a:ext cx="1842836" cy="1933738"/>
          </a:xfrm>
          <a:prstGeom prst="rect">
            <a:avLst/>
          </a:prstGeom>
        </p:spPr>
      </p:pic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04800" y="1925329"/>
            <a:ext cx="5643563" cy="3490186"/>
          </a:xfrm>
          <a:prstGeom prst="rect">
            <a:avLst/>
          </a:prstGeom>
          <a:noFill/>
          <a:ln w="12700" cap="sq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u="sng" dirty="0" err="1">
                <a:latin typeface="UTM Guanine" panose="02040603050506020204" pitchFamily="18" charset="0"/>
              </a:rPr>
              <a:t>Cách</a:t>
            </a:r>
            <a:r>
              <a:rPr lang="en-US" altLang="vi-VN" sz="2400" b="1" u="sng" dirty="0">
                <a:latin typeface="UTM Guanine" panose="02040603050506020204" pitchFamily="18" charset="0"/>
              </a:rPr>
              <a:t> 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 err="1">
                <a:latin typeface="UTM Guanine" panose="02040603050506020204" pitchFamily="18" charset="0"/>
              </a:rPr>
              <a:t>Số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học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sinh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của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khối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lớp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Bốn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là</a:t>
            </a:r>
            <a:r>
              <a:rPr lang="en-US" altLang="vi-VN" sz="2400" b="1" dirty="0">
                <a:latin typeface="UTM Guanine" panose="020406030505060202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UTM Guanine" panose="02040603050506020204" pitchFamily="18" charset="0"/>
              </a:rPr>
              <a:t>     11  x 17  =  187 (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học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sinh</a:t>
            </a:r>
            <a:r>
              <a:rPr lang="en-US" altLang="vi-VN" sz="2400" b="1" dirty="0">
                <a:latin typeface="UTM Guanine" panose="02040603050506020204" pitchFamily="18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 err="1">
                <a:latin typeface="UTM Guanine" panose="02040603050506020204" pitchFamily="18" charset="0"/>
              </a:rPr>
              <a:t>Số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học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sinh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của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khối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lớp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Năm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là</a:t>
            </a:r>
            <a:r>
              <a:rPr lang="en-US" altLang="vi-VN" sz="2400" b="1" dirty="0">
                <a:latin typeface="UTM Guanine" panose="020406030505060202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UTM Guanine" panose="02040603050506020204" pitchFamily="18" charset="0"/>
              </a:rPr>
              <a:t>     11  x  15  = 165 (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học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sinh</a:t>
            </a:r>
            <a:r>
              <a:rPr lang="en-US" altLang="vi-VN" sz="2400" b="1" dirty="0">
                <a:latin typeface="UTM Guanine" panose="02040603050506020204" pitchFamily="18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 err="1">
                <a:latin typeface="UTM Guanine" panose="02040603050506020204" pitchFamily="18" charset="0"/>
              </a:rPr>
              <a:t>Số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học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sinh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của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cả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hai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khối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lớp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là</a:t>
            </a:r>
            <a:r>
              <a:rPr lang="en-US" altLang="vi-VN" sz="2400" b="1" dirty="0">
                <a:latin typeface="UTM Guanine" panose="020406030505060202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UTM Guanine" panose="02040603050506020204" pitchFamily="18" charset="0"/>
              </a:rPr>
              <a:t>   187 + 165  = 352 (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học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sinh</a:t>
            </a:r>
            <a:r>
              <a:rPr lang="en-US" altLang="vi-VN" sz="2400" b="1" dirty="0">
                <a:latin typeface="UTM Guanine" panose="02040603050506020204" pitchFamily="18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UTM Guanine" panose="02040603050506020204" pitchFamily="18" charset="0"/>
              </a:rPr>
              <a:t>          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Đáp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số</a:t>
            </a:r>
            <a:r>
              <a:rPr lang="en-US" altLang="vi-VN" sz="2400" b="1" dirty="0">
                <a:latin typeface="UTM Guanine" panose="02040603050506020204" pitchFamily="18" charset="0"/>
              </a:rPr>
              <a:t>: 352 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học</a:t>
            </a: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latin typeface="UTM Guanine" panose="02040603050506020204" pitchFamily="18" charset="0"/>
              </a:rPr>
              <a:t>sinh</a:t>
            </a:r>
            <a:r>
              <a:rPr lang="en-US" altLang="vi-VN" sz="2400" b="1" dirty="0">
                <a:latin typeface="UTM Guanine" panose="02040603050506020204" pitchFamily="18" charset="0"/>
              </a:rPr>
              <a:t>.</a:t>
            </a:r>
          </a:p>
          <a:p>
            <a:pPr eaLnBrk="1" hangingPunct="1">
              <a:buFontTx/>
              <a:buNone/>
            </a:pPr>
            <a:endParaRPr lang="en-US" altLang="vi-VN" sz="2400" b="1" dirty="0">
              <a:latin typeface="UTM Guanine" panose="02040603050506020204" pitchFamily="18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6438900" y="2184091"/>
            <a:ext cx="5638800" cy="3046988"/>
          </a:xfrm>
          <a:prstGeom prst="rect">
            <a:avLst/>
          </a:prstGeom>
          <a:noFill/>
          <a:ln w="12700" cap="sq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UTM Guanine" panose="02040603050506020204" pitchFamily="18" charset="0"/>
              </a:rPr>
              <a:t> </a:t>
            </a:r>
            <a:r>
              <a:rPr lang="en-US" altLang="vi-VN" sz="2400" b="1" u="sng" dirty="0" err="1">
                <a:solidFill>
                  <a:srgbClr val="0000FF"/>
                </a:solidFill>
                <a:latin typeface="UTM Guanine" panose="02040603050506020204" pitchFamily="18" charset="0"/>
              </a:rPr>
              <a:t>Cách</a:t>
            </a:r>
            <a:r>
              <a:rPr lang="en-US" altLang="vi-VN" sz="2400" b="1" u="sng" dirty="0">
                <a:solidFill>
                  <a:srgbClr val="0000FF"/>
                </a:solidFill>
                <a:latin typeface="UTM Guanine" panose="02040603050506020204" pitchFamily="18" charset="0"/>
              </a:rPr>
              <a:t> 2: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Số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hàng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của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cả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hai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khối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lớp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là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          17 + 15  =  32 (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hàng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Số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học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sinh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của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cả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hai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khối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lớp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là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          11  x  32  = 352 (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học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sinh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              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Đáp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số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: 352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học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UTM Guanine" panose="02040603050506020204" pitchFamily="18" charset="0"/>
              </a:rPr>
              <a:t>sinh</a:t>
            </a:r>
            <a:r>
              <a:rPr lang="en-US" altLang="vi-VN" sz="2400" b="1" dirty="0">
                <a:solidFill>
                  <a:srgbClr val="0000FF"/>
                </a:solidFill>
                <a:latin typeface="UTM Guanine" panose="020406030505060202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vi-VN" sz="2400" b="1" dirty="0">
              <a:solidFill>
                <a:srgbClr val="0000FF"/>
              </a:solidFill>
              <a:latin typeface="UTM Guanine" panose="02040603050506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vi-VN" sz="2400" b="1" dirty="0">
              <a:solidFill>
                <a:srgbClr val="0000FF"/>
              </a:solidFill>
              <a:latin typeface="UTM Guanine" panose="02040603050506020204" pitchFamily="18" charset="0"/>
            </a:endParaRP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2209800" y="367987"/>
            <a:ext cx="6096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400" dirty="0" err="1">
                <a:latin typeface="UTM Guanine" panose="02040603050506020204" pitchFamily="18" charset="0"/>
              </a:rPr>
              <a:t>Khối</a:t>
            </a:r>
            <a:r>
              <a:rPr lang="en-US" altLang="vi-VN" sz="2400" dirty="0">
                <a:latin typeface="UTM Guanine" panose="02040603050506020204" pitchFamily="18" charset="0"/>
              </a:rPr>
              <a:t> 4 : 17 </a:t>
            </a:r>
            <a:r>
              <a:rPr lang="en-US" altLang="vi-VN" sz="2400" dirty="0" err="1">
                <a:latin typeface="UTM Guanine" panose="02040603050506020204" pitchFamily="18" charset="0"/>
              </a:rPr>
              <a:t>hàng</a:t>
            </a:r>
            <a:r>
              <a:rPr lang="en-US" altLang="vi-VN" sz="2400" dirty="0">
                <a:latin typeface="UTM Guanine" panose="02040603050506020204" pitchFamily="18" charset="0"/>
              </a:rPr>
              <a:t>, </a:t>
            </a:r>
            <a:r>
              <a:rPr lang="en-US" altLang="vi-VN" sz="2400" dirty="0" err="1">
                <a:latin typeface="UTM Guanine" panose="02040603050506020204" pitchFamily="18" charset="0"/>
              </a:rPr>
              <a:t>mỗi</a:t>
            </a:r>
            <a:r>
              <a:rPr lang="en-US" altLang="vi-VN" sz="2400" dirty="0">
                <a:latin typeface="UTM Guanine" panose="02040603050506020204" pitchFamily="18" charset="0"/>
              </a:rPr>
              <a:t> </a:t>
            </a:r>
            <a:r>
              <a:rPr lang="en-US" altLang="vi-VN" sz="2400" dirty="0" err="1">
                <a:latin typeface="UTM Guanine" panose="02040603050506020204" pitchFamily="18" charset="0"/>
              </a:rPr>
              <a:t>hàng</a:t>
            </a:r>
            <a:r>
              <a:rPr lang="en-US" altLang="vi-VN" sz="2400" dirty="0">
                <a:latin typeface="UTM Guanine" panose="02040603050506020204" pitchFamily="18" charset="0"/>
              </a:rPr>
              <a:t> 11 </a:t>
            </a:r>
            <a:r>
              <a:rPr lang="en-US" altLang="vi-VN" sz="2400" dirty="0" err="1">
                <a:latin typeface="UTM Guanine" panose="02040603050506020204" pitchFamily="18" charset="0"/>
              </a:rPr>
              <a:t>học</a:t>
            </a:r>
            <a:r>
              <a:rPr lang="en-US" altLang="vi-VN" sz="2400" dirty="0">
                <a:latin typeface="UTM Guanine" panose="02040603050506020204" pitchFamily="18" charset="0"/>
              </a:rPr>
              <a:t> </a:t>
            </a:r>
            <a:r>
              <a:rPr lang="en-US" altLang="vi-VN" sz="2400" dirty="0" err="1">
                <a:latin typeface="UTM Guanine" panose="02040603050506020204" pitchFamily="18" charset="0"/>
              </a:rPr>
              <a:t>sinh</a:t>
            </a:r>
            <a:r>
              <a:rPr lang="en-US" altLang="vi-VN" sz="2400" dirty="0">
                <a:latin typeface="UTM Guanine" panose="02040603050506020204" pitchFamily="18" charset="0"/>
              </a:rPr>
              <a:t>. </a:t>
            </a: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190749" y="825187"/>
            <a:ext cx="66761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400" dirty="0" err="1">
                <a:latin typeface="UTM Guanine" panose="02040603050506020204" pitchFamily="18" charset="0"/>
              </a:rPr>
              <a:t>Khối</a:t>
            </a:r>
            <a:r>
              <a:rPr lang="en-US" altLang="vi-VN" sz="2400" dirty="0">
                <a:latin typeface="UTM Guanine" panose="02040603050506020204" pitchFamily="18" charset="0"/>
              </a:rPr>
              <a:t> 5 : 15 </a:t>
            </a:r>
            <a:r>
              <a:rPr lang="en-US" altLang="vi-VN" sz="2400" dirty="0" err="1">
                <a:latin typeface="UTM Guanine" panose="02040603050506020204" pitchFamily="18" charset="0"/>
              </a:rPr>
              <a:t>hàng</a:t>
            </a:r>
            <a:r>
              <a:rPr lang="en-US" altLang="vi-VN" sz="2400" dirty="0">
                <a:latin typeface="UTM Guanine" panose="02040603050506020204" pitchFamily="18" charset="0"/>
              </a:rPr>
              <a:t>, </a:t>
            </a:r>
            <a:r>
              <a:rPr lang="en-US" altLang="vi-VN" sz="2400" dirty="0" err="1">
                <a:latin typeface="UTM Guanine" panose="02040603050506020204" pitchFamily="18" charset="0"/>
              </a:rPr>
              <a:t>mỗi</a:t>
            </a:r>
            <a:r>
              <a:rPr lang="en-US" altLang="vi-VN" sz="2400" dirty="0">
                <a:latin typeface="UTM Guanine" panose="02040603050506020204" pitchFamily="18" charset="0"/>
              </a:rPr>
              <a:t> </a:t>
            </a:r>
            <a:r>
              <a:rPr lang="en-US" altLang="vi-VN" sz="2400" dirty="0" err="1">
                <a:latin typeface="UTM Guanine" panose="02040603050506020204" pitchFamily="18" charset="0"/>
              </a:rPr>
              <a:t>hàng</a:t>
            </a:r>
            <a:r>
              <a:rPr lang="en-US" altLang="vi-VN" sz="2400" dirty="0">
                <a:latin typeface="UTM Guanine" panose="02040603050506020204" pitchFamily="18" charset="0"/>
              </a:rPr>
              <a:t> 11 </a:t>
            </a:r>
            <a:r>
              <a:rPr lang="en-US" altLang="vi-VN" sz="2400" dirty="0" err="1">
                <a:latin typeface="UTM Guanine" panose="02040603050506020204" pitchFamily="18" charset="0"/>
              </a:rPr>
              <a:t>học</a:t>
            </a:r>
            <a:r>
              <a:rPr lang="en-US" altLang="vi-VN" sz="2400" dirty="0">
                <a:latin typeface="UTM Guanine" panose="02040603050506020204" pitchFamily="18" charset="0"/>
              </a:rPr>
              <a:t> </a:t>
            </a:r>
            <a:r>
              <a:rPr lang="en-US" altLang="vi-VN" sz="2400" dirty="0" err="1">
                <a:latin typeface="UTM Guanine" panose="02040603050506020204" pitchFamily="18" charset="0"/>
              </a:rPr>
              <a:t>sinh</a:t>
            </a:r>
            <a:r>
              <a:rPr lang="en-US" altLang="vi-VN" sz="2400" dirty="0">
                <a:latin typeface="UTM Guanine" panose="02040603050506020204" pitchFamily="18" charset="0"/>
              </a:rPr>
              <a:t>. </a:t>
            </a:r>
          </a:p>
        </p:txBody>
      </p:sp>
      <p:sp>
        <p:nvSpPr>
          <p:cNvPr id="24" name="AutoShape 6"/>
          <p:cNvSpPr>
            <a:spLocks/>
          </p:cNvSpPr>
          <p:nvPr/>
        </p:nvSpPr>
        <p:spPr bwMode="auto">
          <a:xfrm>
            <a:off x="9106023" y="266390"/>
            <a:ext cx="381000" cy="1143000"/>
          </a:xfrm>
          <a:prstGeom prst="rightBrace">
            <a:avLst>
              <a:gd name="adj1" fmla="val 2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vi-VN" sz="2400">
              <a:latin typeface=".VnAristote" panose="020B7200000000000000" pitchFamily="34" charset="0"/>
            </a:endParaRP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9608127" y="607058"/>
            <a:ext cx="1905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400">
                <a:latin typeface="UTM Guanine" panose="02040603050506020204" pitchFamily="18" charset="0"/>
              </a:rPr>
              <a:t>…học sinh? </a:t>
            </a:r>
          </a:p>
        </p:txBody>
      </p:sp>
      <p:sp>
        <p:nvSpPr>
          <p:cNvPr id="26" name="AutoShape 11"/>
          <p:cNvSpPr>
            <a:spLocks noChangeArrowheads="1"/>
          </p:cNvSpPr>
          <p:nvPr/>
        </p:nvSpPr>
        <p:spPr bwMode="auto">
          <a:xfrm>
            <a:off x="777363" y="533091"/>
            <a:ext cx="1219200" cy="3810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>
                <a:solidFill>
                  <a:srgbClr val="FF0000"/>
                </a:solidFill>
                <a:latin typeface="UTM Guanine" panose="02040603050506020204" pitchFamily="18" charset="0"/>
                <a:cs typeface="Arial" panose="020B0604020202020204" pitchFamily="34" charset="0"/>
              </a:rPr>
              <a:t>Bài 3</a:t>
            </a:r>
          </a:p>
        </p:txBody>
      </p:sp>
      <p:sp>
        <p:nvSpPr>
          <p:cNvPr id="27" name="TextBox 9"/>
          <p:cNvSpPr txBox="1">
            <a:spLocks noChangeArrowheads="1"/>
          </p:cNvSpPr>
          <p:nvPr/>
        </p:nvSpPr>
        <p:spPr bwMode="auto">
          <a:xfrm>
            <a:off x="2038350" y="1922154"/>
            <a:ext cx="23606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Bài giải </a:t>
            </a:r>
            <a:endParaRPr lang="en-US" altLang="en-US" sz="2800">
              <a:solidFill>
                <a:srgbClr val="FF0000"/>
              </a:solidFill>
              <a:latin typeface="UTM Guanine" panose="02040603050506020204" pitchFamily="18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686800" y="2184091"/>
            <a:ext cx="23606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Bài giải </a:t>
            </a:r>
            <a:endParaRPr lang="en-US" altLang="en-US" sz="2800">
              <a:solidFill>
                <a:srgbClr val="FF0000"/>
              </a:solidFill>
              <a:latin typeface="UTM Guanine" panose="02040603050506020204" pitchFamily="18" charset="0"/>
            </a:endParaRPr>
          </a:p>
        </p:txBody>
      </p:sp>
      <p:pic>
        <p:nvPicPr>
          <p:cNvPr id="18" name="Picture 2" descr="Nut Acorn, acorn, food, cartoon png | PNGEgg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373" y="4619938"/>
            <a:ext cx="1960620" cy="14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6656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 animBg="1"/>
      <p:bldP spid="21" grpId="0" build="p" animBg="1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9051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7590614" y="-404789"/>
            <a:ext cx="1421479" cy="17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7538165" y="1514375"/>
            <a:ext cx="3524250" cy="3038475"/>
          </a:xfrm>
          <a:prstGeom prst="wedgeEllipseCallout">
            <a:avLst>
              <a:gd name="adj1" fmla="val -72608"/>
              <a:gd name="adj2" fmla="val 44808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3 AmpleSoft Thin" panose="02000000000000000000" pitchFamily="2" charset="0"/>
                <a:ea typeface="+mn-ea"/>
                <a:cs typeface="+mn-cs"/>
              </a:rPr>
              <a:t>Cảm</a:t>
            </a:r>
            <a:r>
              <a:rPr kumimoji="0" lang="vi-VN" sz="2400" b="1" i="1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3 AmpleSoft Thin" panose="02000000000000000000" pitchFamily="2" charset="0"/>
                <a:ea typeface="+mn-ea"/>
                <a:cs typeface="+mn-cs"/>
              </a:rPr>
              <a:t> ơn các bạn nhé!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i="1" baseline="0" dirty="0">
                <a:solidFill>
                  <a:srgbClr val="FFFF00"/>
                </a:solidFill>
                <a:latin typeface="#9Slide03 AmpleSoft Thin" panose="02000000000000000000" pitchFamily="2" charset="0"/>
              </a:rPr>
              <a:t>Mình</a:t>
            </a:r>
            <a:r>
              <a:rPr lang="vi-VN" sz="2400" b="1" i="1" dirty="0">
                <a:solidFill>
                  <a:srgbClr val="FFFF00"/>
                </a:solidFill>
                <a:latin typeface="#9Slide03 AmpleSoft Thin" panose="02000000000000000000" pitchFamily="2" charset="0"/>
              </a:rPr>
              <a:t> về nhà đây!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#9Slide03 AmpleSoft Thin" panose="02000000000000000000" pitchFamily="2" charset="0"/>
              <a:ea typeface="+mn-ea"/>
              <a:cs typeface="+mn-cs"/>
            </a:endParaRPr>
          </a:p>
        </p:txBody>
      </p:sp>
      <p:pic>
        <p:nvPicPr>
          <p:cNvPr id="3074" name="Picture 2" descr="Chip n dale png images | PNGWi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5" b="100000" l="0" r="100000">
                        <a14:foregroundMark x1="60278" y1="45517" x2="60278" y2="45517"/>
                        <a14:foregroundMark x1="71944" y1="45172" x2="71944" y2="45172"/>
                        <a14:foregroundMark x1="68333" y1="48966" x2="68333" y2="48966"/>
                        <a14:foregroundMark x1="71667" y1="50000" x2="71667" y2="50000"/>
                        <a14:foregroundMark x1="72778" y1="46897" x2="72778" y2="46897"/>
                        <a14:foregroundMark x1="48333" y1="60345" x2="48333" y2="60345"/>
                        <a14:foregroundMark x1="57778" y1="64828" x2="57778" y2="64828"/>
                        <a14:foregroundMark x1="72222" y1="13793" x2="72222" y2="13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12364" y="1325111"/>
            <a:ext cx="6828624" cy="550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1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0.40859 -0.0495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30" y="-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00"/>
                            </p:stCondLst>
                            <p:childTnLst>
                              <p:par>
                                <p:cTn id="3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图片 10">
            <a:extLst>
              <a:ext uri="{FF2B5EF4-FFF2-40B4-BE49-F238E27FC236}">
                <a16:creationId xmlns:a16="http://schemas.microsoft.com/office/drawing/2014/main" id="{43E0C609-3C12-48BF-9449-77725402B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7" y="4585877"/>
            <a:ext cx="63722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图片 20">
            <a:extLst>
              <a:ext uri="{FF2B5EF4-FFF2-40B4-BE49-F238E27FC236}">
                <a16:creationId xmlns:a16="http://schemas.microsoft.com/office/drawing/2014/main" id="{970C4595-600F-4F83-BDAE-9FFC90B3F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688" y="93663"/>
            <a:ext cx="2593976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EC5179DE-99F7-4829-AC9E-D70EC65E6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898" y="2555808"/>
            <a:ext cx="55260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vi-VN" altLang="zh-CN" sz="8000" dirty="0">
                <a:latin typeface="字魂7号-温暖童稚体" panose="00000500000000000000" pitchFamily="2" charset="-122"/>
                <a:ea typeface="字魂7号-温暖童稚体" panose="00000500000000000000" pitchFamily="2" charset="-122"/>
              </a:rPr>
              <a:t>Tạm biệt!</a:t>
            </a:r>
            <a:endParaRPr lang="zh-CN" altLang="en-US" sz="8000" dirty="0">
              <a:latin typeface="字魂7号-温暖童稚体" panose="00000500000000000000" pitchFamily="2" charset="-122"/>
              <a:ea typeface="字魂7号-温暖童稚体" panose="00000500000000000000" pitchFamily="2" charset="-122"/>
            </a:endParaRPr>
          </a:p>
        </p:txBody>
      </p:sp>
      <p:pic>
        <p:nvPicPr>
          <p:cNvPr id="5122" name="图片 12">
            <a:extLst>
              <a:ext uri="{FF2B5EF4-FFF2-40B4-BE49-F238E27FC236}">
                <a16:creationId xmlns:a16="http://schemas.microsoft.com/office/drawing/2014/main" id="{FFA6DAC2-488F-485C-824A-8AE60B8C5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8845" y="1209014"/>
            <a:ext cx="5178681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图片 4">
            <a:extLst>
              <a:ext uri="{FF2B5EF4-FFF2-40B4-BE49-F238E27FC236}">
                <a16:creationId xmlns:a16="http://schemas.microsoft.com/office/drawing/2014/main" id="{96A466EC-B468-4B7A-AC6A-2BE9667C7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823" y="2833026"/>
            <a:ext cx="58039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7" name="组合 16">
            <a:extLst>
              <a:ext uri="{FF2B5EF4-FFF2-40B4-BE49-F238E27FC236}">
                <a16:creationId xmlns:a16="http://schemas.microsoft.com/office/drawing/2014/main" id="{9A5A4A07-8E07-4037-9694-8A058172EA5B}"/>
              </a:ext>
            </a:extLst>
          </p:cNvPr>
          <p:cNvGrpSpPr>
            <a:grpSpLocks/>
          </p:cNvGrpSpPr>
          <p:nvPr/>
        </p:nvGrpSpPr>
        <p:grpSpPr bwMode="auto">
          <a:xfrm>
            <a:off x="9020573" y="3425164"/>
            <a:ext cx="3479800" cy="2455862"/>
            <a:chOff x="3393422" y="3429000"/>
            <a:chExt cx="3117731" cy="2201738"/>
          </a:xfrm>
        </p:grpSpPr>
        <p:pic>
          <p:nvPicPr>
            <p:cNvPr id="5136" name="图片 6">
              <a:extLst>
                <a:ext uri="{FF2B5EF4-FFF2-40B4-BE49-F238E27FC236}">
                  <a16:creationId xmlns:a16="http://schemas.microsoft.com/office/drawing/2014/main" id="{010DA046-D232-4D5E-80CD-A3BB0DC455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3422" y="3429000"/>
              <a:ext cx="3117731" cy="2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7" name="图片 13">
              <a:extLst>
                <a:ext uri="{FF2B5EF4-FFF2-40B4-BE49-F238E27FC236}">
                  <a16:creationId xmlns:a16="http://schemas.microsoft.com/office/drawing/2014/main" id="{FFDCCABB-D48C-4610-8200-34760B10A3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879" y="4702701"/>
              <a:ext cx="331014" cy="376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8" name="图片 14">
            <a:extLst>
              <a:ext uri="{FF2B5EF4-FFF2-40B4-BE49-F238E27FC236}">
                <a16:creationId xmlns:a16="http://schemas.microsoft.com/office/drawing/2014/main" id="{1A0E351E-F9AF-497B-A41B-BF6B028EC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773" y="5360326"/>
            <a:ext cx="1084263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图片 15">
            <a:extLst>
              <a:ext uri="{FF2B5EF4-FFF2-40B4-BE49-F238E27FC236}">
                <a16:creationId xmlns:a16="http://schemas.microsoft.com/office/drawing/2014/main" id="{6EAABDAE-1785-45B6-A9D7-81A2E024F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2696">
            <a:off x="7542611" y="5842926"/>
            <a:ext cx="66675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图片 9">
            <a:extLst>
              <a:ext uri="{FF2B5EF4-FFF2-40B4-BE49-F238E27FC236}">
                <a16:creationId xmlns:a16="http://schemas.microsoft.com/office/drawing/2014/main" id="{6210AC2F-AAD4-4D39-811C-EF251631E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936" y="5326989"/>
            <a:ext cx="1616075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4157914" y="2128484"/>
            <a:ext cx="790072" cy="732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46D84EF-BF73-4157-9A10-D3D007A9674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5803935" y="671511"/>
            <a:ext cx="1186412" cy="110011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354DC66-BACA-4CB6-ABD7-8F5AC42CC28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0071570" y="214723"/>
            <a:ext cx="790072" cy="73260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5DE621F-23C1-406A-B04E-5237073F975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454171" y="4017503"/>
            <a:ext cx="877117" cy="81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8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6450" y="1636649"/>
            <a:ext cx="9080500" cy="680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92" b="58246"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A_文本框 3">
            <a:extLst>
              <a:ext uri="{FF2B5EF4-FFF2-40B4-BE49-F238E27FC236}">
                <a16:creationId xmlns:a16="http://schemas.microsoft.com/office/drawing/2014/main" id="{85145DED-1502-4169-9B58-D33088B1CA2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0338" y="1560392"/>
            <a:ext cx="52870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DE212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Brewers KT" panose="02040603050506020204" pitchFamily="18" charset="0"/>
                <a:cs typeface="+mn-ea"/>
                <a:sym typeface="+mn-lt"/>
              </a:rPr>
              <a:t>Khởi</a:t>
            </a:r>
            <a:r>
              <a:rPr kumimoji="0" lang="en-US" altLang="zh-CN" sz="7200" b="0" i="0" u="none" strike="noStrike" kern="1200" cap="none" spc="0" normalizeH="0" noProof="0" dirty="0">
                <a:ln>
                  <a:noFill/>
                </a:ln>
                <a:solidFill>
                  <a:srgbClr val="DE212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Brewers KT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altLang="zh-CN" sz="7200" b="0" i="0" u="none" strike="noStrike" kern="1200" cap="none" spc="0" normalizeH="0" noProof="0" dirty="0" err="1">
                <a:ln>
                  <a:noFill/>
                </a:ln>
                <a:solidFill>
                  <a:srgbClr val="DE212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Brewers KT" panose="02040603050506020204" pitchFamily="18" charset="0"/>
                <a:cs typeface="+mn-ea"/>
                <a:sym typeface="+mn-lt"/>
              </a:rPr>
              <a:t>động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DE2126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UTM Brewers KT" panose="02040603050506020204" pitchFamily="18" charset="0"/>
              <a:cs typeface="+mn-ea"/>
              <a:sym typeface="+mn-lt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12208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46600"/>
            <a:ext cx="1295400" cy="1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636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5330826"/>
            <a:ext cx="2383137" cy="80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330826"/>
            <a:ext cx="1016000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37335" y="5295127"/>
            <a:ext cx="1219200" cy="7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680603"/>
            <a:ext cx="1966643" cy="35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9855992" y="3830552"/>
            <a:ext cx="2447745" cy="36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689599" y="-2260599"/>
            <a:ext cx="12375769" cy="109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19202" y="-133651"/>
            <a:ext cx="1219199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846623" y="3244817"/>
            <a:ext cx="1354183" cy="13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98" y="-838200"/>
            <a:ext cx="3474503" cy="34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32046" y="943651"/>
            <a:ext cx="27142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BẢO VỆ</a:t>
            </a:r>
          </a:p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022" y="2746046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9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6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9365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073"/>
            <a:ext cx="11277600" cy="684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570435"/>
            <a:ext cx="8331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giúp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khỉ</a:t>
            </a:r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ngăn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chặn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hành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vi </a:t>
            </a:r>
          </a:p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phá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rừng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nhóm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lâm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tặc</a:t>
            </a:r>
            <a:endParaRPr lang="en-US" sz="4800" b="1" dirty="0">
              <a:solidFill>
                <a:srgbClr val="008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71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6800" y="4076896"/>
            <a:ext cx="1016000" cy="128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9011" y="4708885"/>
            <a:ext cx="2235200" cy="5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4708885"/>
            <a:ext cx="1392768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641530" y="5170075"/>
            <a:ext cx="1455492" cy="4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4211" y="4954731"/>
            <a:ext cx="1326243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1" y="5156200"/>
            <a:ext cx="79163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006600"/>
            <a:ext cx="5452533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553" y="4121206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16605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:\Users\ADMIN\Desktop\Lam tac\stock-vector-cartoon-art-of-a-lumberjack-paul-bunyan-type-with-a-log-on-his-shoulder-this-guy-has-the-typical-17555299.jp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75236" y="5228743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2769429" y="715127"/>
            <a:ext cx="1063888" cy="1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7590614" y="-404789"/>
            <a:ext cx="1421479" cy="17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128945" y="478727"/>
            <a:ext cx="1114368" cy="10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ết quả hình ảnh cho monkey cartoon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9789494" y="936409"/>
            <a:ext cx="1346325" cy="13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073" y="1267405"/>
            <a:ext cx="1105583" cy="11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493" y="1782883"/>
            <a:ext cx="667439" cy="8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Hình ảnh có liên quan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2" y="1309928"/>
            <a:ext cx="643467" cy="7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81" y="3862274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2540499" y="5980671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537" y="3765550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Picture1a (2)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5865671" y="5629330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\Desktop\Picture1.png"/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1" y="481330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Lam tac\stock-vector-cartoon-art-of-a-lumberjack-paul-bunyan-type-with-a-log-on-his-shoulder-this-guy-has-the-typical-17555299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1364" flipH="1">
            <a:off x="8383940" y="6188862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Oval 39">
            <a:hlinkClick r:id="rId41" action="ppaction://hlinksldjump"/>
          </p:cNvPr>
          <p:cNvSpPr/>
          <p:nvPr/>
        </p:nvSpPr>
        <p:spPr>
          <a:xfrm>
            <a:off x="3376663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006600"/>
                </a:solidFill>
                <a:latin typeface="Arial" panose="020B0604020202020204" pitchFamily="34" charset="0"/>
              </a:rPr>
              <a:t>1</a:t>
            </a:r>
            <a:endParaRPr lang="en-US" sz="2400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41" name="Oval 40">
            <a:hlinkClick r:id="rId42" action="ppaction://hlinksldjump"/>
          </p:cNvPr>
          <p:cNvSpPr/>
          <p:nvPr/>
        </p:nvSpPr>
        <p:spPr>
          <a:xfrm>
            <a:off x="6495117" y="3780971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006600"/>
                </a:solidFill>
                <a:latin typeface="Arial" panose="020B0604020202020204" pitchFamily="34" charset="0"/>
              </a:rPr>
              <a:t>2</a:t>
            </a:r>
            <a:endParaRPr lang="en-US" sz="2400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42" name="Oval 41">
            <a:hlinkClick r:id="rId43" action="ppaction://hlinksldjump"/>
          </p:cNvPr>
          <p:cNvSpPr/>
          <p:nvPr/>
        </p:nvSpPr>
        <p:spPr>
          <a:xfrm>
            <a:off x="8229600" y="45593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006600"/>
                </a:solidFill>
                <a:latin typeface="Arial" panose="020B0604020202020204" pitchFamily="34" charset="0"/>
              </a:rPr>
              <a:t>3</a:t>
            </a:r>
            <a:endParaRPr lang="en-US" sz="2400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2" name="Striped Right Arrow 1">
            <a:hlinkClick r:id="rId44" action="ppaction://hlinksldjump"/>
          </p:cNvPr>
          <p:cNvSpPr/>
          <p:nvPr/>
        </p:nvSpPr>
        <p:spPr>
          <a:xfrm>
            <a:off x="10758422" y="6172201"/>
            <a:ext cx="1104900" cy="571500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72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521 0.28487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00173 0.33426 " pathEditMode="relative" rAng="0" ptsTypes="AA">
                                      <p:cBhvr>
                                        <p:cTn id="59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64198E-7 L -0.00087 0.53395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3149600" y="1391047"/>
            <a:ext cx="589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 a = 13, hãy tính giá trị biểu thức 45 x a.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10000" y="4598852"/>
            <a:ext cx="457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 a = 13 thì 45 x a </a:t>
            </a:r>
          </a:p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45 x 13 = 585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48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946400" y="1492647"/>
            <a:ext cx="609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 x:</a:t>
            </a:r>
          </a:p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 : 12 = 10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 = 120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63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492647"/>
            <a:ext cx="772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 nhanh:</a:t>
            </a:r>
          </a:p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30 x 2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85371" y="4559974"/>
            <a:ext cx="457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30 x 2 </a:t>
            </a:r>
          </a:p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(5x2)x30=300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04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821</Words>
  <Application>Microsoft Office PowerPoint</Application>
  <PresentationFormat>Widescreen</PresentationFormat>
  <Paragraphs>137</Paragraphs>
  <Slides>23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40" baseType="lpstr">
      <vt:lpstr>#9Slide03 AmpleSoft Thin</vt:lpstr>
      <vt:lpstr>字魂58号-创中黑</vt:lpstr>
      <vt:lpstr>UTM Rockwell</vt:lpstr>
      <vt:lpstr>等线</vt:lpstr>
      <vt:lpstr>UVN Binh Duong</vt:lpstr>
      <vt:lpstr>UTM Guanine</vt:lpstr>
      <vt:lpstr>.VnAristote</vt:lpstr>
      <vt:lpstr>Times New Roman</vt:lpstr>
      <vt:lpstr>Calibri</vt:lpstr>
      <vt:lpstr>#9Slide03 AmpleSoft Bold</vt:lpstr>
      <vt:lpstr>#9Slide03 Arima Madurai Black</vt:lpstr>
      <vt:lpstr>iCiel Altus</vt:lpstr>
      <vt:lpstr>UTM Brewers KT</vt:lpstr>
      <vt:lpstr>字魂7号-温暖童稚体</vt:lpstr>
      <vt:lpstr>Arial</vt:lpstr>
      <vt:lpstr>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Gioi thieu nhan voi so 11</dc:title>
  <dc:creator>Thuy Quynh</dc:creator>
  <cp:keywords>Măng non teams</cp:keywords>
  <dc:description>mang non teams</dc:description>
  <cp:lastModifiedBy>Vân Nguyễn</cp:lastModifiedBy>
  <cp:revision>71</cp:revision>
  <dcterms:created xsi:type="dcterms:W3CDTF">2019-10-17T09:10:34Z</dcterms:created>
  <dcterms:modified xsi:type="dcterms:W3CDTF">2021-12-03T15:56:18Z</dcterms:modified>
</cp:coreProperties>
</file>