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0" r:id="rId2"/>
    <p:sldMasterId id="2147483664" r:id="rId3"/>
    <p:sldMasterId id="2147483678" r:id="rId4"/>
    <p:sldMasterId id="2147483692" r:id="rId5"/>
    <p:sldMasterId id="2147483706" r:id="rId6"/>
    <p:sldMasterId id="2147483719" r:id="rId7"/>
    <p:sldMasterId id="2147483735" r:id="rId8"/>
  </p:sldMasterIdLst>
  <p:notesMasterIdLst>
    <p:notesMasterId r:id="rId30"/>
  </p:notesMasterIdLst>
  <p:sldIdLst>
    <p:sldId id="286" r:id="rId9"/>
    <p:sldId id="291" r:id="rId10"/>
    <p:sldId id="321" r:id="rId11"/>
    <p:sldId id="326" r:id="rId12"/>
    <p:sldId id="324" r:id="rId13"/>
    <p:sldId id="325" r:id="rId14"/>
    <p:sldId id="322" r:id="rId15"/>
    <p:sldId id="294" r:id="rId16"/>
    <p:sldId id="293" r:id="rId17"/>
    <p:sldId id="288" r:id="rId18"/>
    <p:sldId id="311" r:id="rId19"/>
    <p:sldId id="313" r:id="rId20"/>
    <p:sldId id="314" r:id="rId21"/>
    <p:sldId id="300" r:id="rId22"/>
    <p:sldId id="289" r:id="rId23"/>
    <p:sldId id="292" r:id="rId24"/>
    <p:sldId id="317" r:id="rId25"/>
    <p:sldId id="319" r:id="rId26"/>
    <p:sldId id="290" r:id="rId27"/>
    <p:sldId id="287" r:id="rId28"/>
    <p:sldId id="320" r:id="rId29"/>
  </p:sldIdLst>
  <p:sldSz cx="12192000" cy="6858000"/>
  <p:notesSz cx="6858000" cy="9144000"/>
  <p:embeddedFontLst>
    <p:embeddedFont>
      <p:font typeface="字魂7号-温暖童稚体" panose="00000500000000000000" charset="-122"/>
      <p:regular r:id="rId31"/>
    </p:embeddedFont>
    <p:embeddedFont>
      <p:font typeface=".VnTime" panose="020B7200000000000000" pitchFamily="34" charset="0"/>
      <p:regular r:id="rId32"/>
      <p:bold r:id="rId33"/>
      <p:italic r:id="rId34"/>
      <p:boldItalic r:id="rId35"/>
    </p:embeddedFont>
    <p:embeddedFont>
      <p:font typeface="Amazone" panose="03020702060507090A04" pitchFamily="66" charset="-93"/>
      <p:regular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Constantia" panose="02030602050306030303" pitchFamily="18" charset="0"/>
      <p:regular r:id="rId43"/>
      <p:bold r:id="rId44"/>
      <p:italic r:id="rId45"/>
      <p:boldItalic r:id="rId46"/>
    </p:embeddedFont>
    <p:embeddedFont>
      <p:font typeface="DengXian" panose="02010600030101010101" pitchFamily="2" charset="-122"/>
      <p:regular r:id="rId47"/>
      <p:bold r:id="rId48"/>
      <p:boldItalic r:id="rId49"/>
    </p:embeddedFont>
    <p:embeddedFont>
      <p:font typeface="HP001 4 hàng" panose="020B0603050302020204" pitchFamily="34" charset="-93"/>
      <p:regular r:id="rId50"/>
      <p:bold r:id="rId51"/>
    </p:embeddedFont>
    <p:embeddedFont>
      <p:font typeface="SVN-Androgyne" panose="02040603050506020204" pitchFamily="18" charset="0"/>
      <p:regular r:id="rId52"/>
    </p:embeddedFont>
    <p:embeddedFont>
      <p:font typeface="Tahoma" panose="020B0604030504040204" pitchFamily="34" charset="0"/>
      <p:regular r:id="rId53"/>
      <p:bold r:id="rId54"/>
    </p:embeddedFont>
    <p:embeddedFont>
      <p:font typeface="Tempus Sans ITC" panose="04020404030D07020202" pitchFamily="82" charset="0"/>
      <p:regular r:id="rId55"/>
    </p:embeddedFont>
    <p:embeddedFont>
      <p:font typeface="UTM American Sans" panose="02040603050506020204" pitchFamily="18" charset="0"/>
      <p:regular r:id="rId56"/>
    </p:embeddedFont>
    <p:embeddedFont>
      <p:font typeface="UTM Androgyne" panose="02040603050506020204" pitchFamily="18" charset="0"/>
      <p:regular r:id="rId57"/>
    </p:embeddedFont>
    <p:embeddedFont>
      <p:font typeface="UTM Cookies" panose="02040603050506020204" pitchFamily="18" charset="0"/>
      <p:regular r:id="rId58"/>
    </p:embeddedFont>
    <p:embeddedFont>
      <p:font typeface="UTM Nokia Standard" panose="02040603050506020204" pitchFamily="18" charset="0"/>
      <p:regular r:id="rId59"/>
      <p:bold r:id="rId60"/>
    </p:embeddedFont>
    <p:embeddedFont>
      <p:font typeface="UTM Sharnay" panose="02040603050506020204" pitchFamily="18" charset="0"/>
      <p:italic r:id="rId61"/>
    </p:embeddedFont>
    <p:embeddedFont>
      <p:font typeface="UTM Showcard" panose="02040603050506020204" pitchFamily="18" charset="0"/>
      <p:regular r:id="rId62"/>
    </p:embeddedFont>
    <p:embeddedFont>
      <p:font typeface="UTM ViceroyJF" panose="02040603050506020204" pitchFamily="18" charset="0"/>
      <p:regular r:id="rId63"/>
    </p:embeddedFont>
    <p:embeddedFont>
      <p:font typeface="Wingdings 2" panose="05020102010507070707" pitchFamily="18" charset="2"/>
      <p:regular r:id="rId64"/>
    </p:embeddedFont>
  </p:embeddedFontLst>
  <p:custDataLst>
    <p:tags r:id="rId6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BEFE"/>
    <a:srgbClr val="A56C46"/>
    <a:srgbClr val="F0CD80"/>
    <a:srgbClr val="CDBF97"/>
    <a:srgbClr val="8D7545"/>
    <a:srgbClr val="ECE8E5"/>
    <a:srgbClr val="E4CBCB"/>
    <a:srgbClr val="A88755"/>
    <a:srgbClr val="1F2020"/>
    <a:srgbClr val="263B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90" autoAdjust="0"/>
    <p:restoredTop sz="94660"/>
  </p:normalViewPr>
  <p:slideViewPr>
    <p:cSldViewPr snapToGrid="0">
      <p:cViewPr varScale="1">
        <p:scale>
          <a:sx n="57" d="100"/>
          <a:sy n="57" d="100"/>
        </p:scale>
        <p:origin x="1800" y="44"/>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font" Target="fonts/font12.fntdata"/><Relationship Id="rId47" Type="http://schemas.openxmlformats.org/officeDocument/2006/relationships/font" Target="fonts/font17.fntdata"/><Relationship Id="rId63" Type="http://schemas.openxmlformats.org/officeDocument/2006/relationships/font" Target="fonts/font33.fntdata"/><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font" Target="fonts/font23.fntdata"/><Relationship Id="rId58" Type="http://schemas.openxmlformats.org/officeDocument/2006/relationships/font" Target="fonts/font28.fntdata"/><Relationship Id="rId66"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font" Target="fonts/font31.fnt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font" Target="fonts/font26.fntdata"/><Relationship Id="rId64" Type="http://schemas.openxmlformats.org/officeDocument/2006/relationships/font" Target="fonts/font34.fntdata"/><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font" Target="fonts/font21.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59" Type="http://schemas.openxmlformats.org/officeDocument/2006/relationships/font" Target="fonts/font29.fntdata"/><Relationship Id="rId67"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font" Target="fonts/font11.fntdata"/><Relationship Id="rId54" Type="http://schemas.openxmlformats.org/officeDocument/2006/relationships/font" Target="fonts/font24.fntdata"/><Relationship Id="rId62" Type="http://schemas.openxmlformats.org/officeDocument/2006/relationships/font" Target="fonts/font3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font" Target="fonts/font27.fntdata"/><Relationship Id="rId10" Type="http://schemas.openxmlformats.org/officeDocument/2006/relationships/slide" Target="slides/slide2.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60" Type="http://schemas.openxmlformats.org/officeDocument/2006/relationships/font" Target="fonts/font30.fntdata"/><Relationship Id="rId65"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font" Target="fonts/font9.fntdata"/><Relationship Id="rId34" Type="http://schemas.openxmlformats.org/officeDocument/2006/relationships/font" Target="fonts/font4.fntdata"/><Relationship Id="rId50" Type="http://schemas.openxmlformats.org/officeDocument/2006/relationships/font" Target="fonts/font20.fntdata"/><Relationship Id="rId55"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2021/12/3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bwMode="auto">
          <a:xfrm>
            <a:off x="481013"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297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C157F7-F64D-465A-A2EB-4D6D0616ACD5}"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604316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bwMode="auto">
          <a:xfrm>
            <a:off x="481013"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297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FF"/>
                </a:solidFill>
                <a:latin typeface="Times New Roman" panose="02020603050405020304" pitchFamily="18" charset="0"/>
              </a:defRPr>
            </a:lvl1pPr>
            <a:lvl2pPr marL="742950" indent="-285750">
              <a:defRPr sz="2000">
                <a:solidFill>
                  <a:srgbClr val="0000FF"/>
                </a:solidFill>
                <a:latin typeface="Times New Roman" panose="02020603050405020304" pitchFamily="18" charset="0"/>
              </a:defRPr>
            </a:lvl2pPr>
            <a:lvl3pPr marL="1143000" indent="-228600">
              <a:defRPr sz="2000">
                <a:solidFill>
                  <a:srgbClr val="0000FF"/>
                </a:solidFill>
                <a:latin typeface="Times New Roman" panose="02020603050405020304" pitchFamily="18" charset="0"/>
              </a:defRPr>
            </a:lvl3pPr>
            <a:lvl4pPr marL="1600200" indent="-228600">
              <a:defRPr sz="2000">
                <a:solidFill>
                  <a:srgbClr val="0000FF"/>
                </a:solidFill>
                <a:latin typeface="Times New Roman" panose="02020603050405020304" pitchFamily="18" charset="0"/>
              </a:defRPr>
            </a:lvl4pPr>
            <a:lvl5pPr marL="2057400" indent="-228600">
              <a:defRPr sz="2000">
                <a:solidFill>
                  <a:srgbClr val="0000FF"/>
                </a:solidFill>
                <a:latin typeface="Times New Roman" panose="02020603050405020304" pitchFamily="18" charset="0"/>
              </a:defRPr>
            </a:lvl5pPr>
            <a:lvl6pPr marL="2514600" indent="-228600" eaLnBrk="0" fontAlgn="base" hangingPunct="0">
              <a:spcBef>
                <a:spcPct val="0"/>
              </a:spcBef>
              <a:spcAft>
                <a:spcPct val="0"/>
              </a:spcAft>
              <a:defRPr sz="2000">
                <a:solidFill>
                  <a:srgbClr val="0000FF"/>
                </a:solidFill>
                <a:latin typeface="Times New Roman" panose="02020603050405020304" pitchFamily="18" charset="0"/>
              </a:defRPr>
            </a:lvl6pPr>
            <a:lvl7pPr marL="2971800" indent="-228600" eaLnBrk="0" fontAlgn="base" hangingPunct="0">
              <a:spcBef>
                <a:spcPct val="0"/>
              </a:spcBef>
              <a:spcAft>
                <a:spcPct val="0"/>
              </a:spcAft>
              <a:defRPr sz="2000">
                <a:solidFill>
                  <a:srgbClr val="0000FF"/>
                </a:solidFill>
                <a:latin typeface="Times New Roman" panose="02020603050405020304" pitchFamily="18" charset="0"/>
              </a:defRPr>
            </a:lvl7pPr>
            <a:lvl8pPr marL="3429000" indent="-228600" eaLnBrk="0" fontAlgn="base" hangingPunct="0">
              <a:spcBef>
                <a:spcPct val="0"/>
              </a:spcBef>
              <a:spcAft>
                <a:spcPct val="0"/>
              </a:spcAft>
              <a:defRPr sz="2000">
                <a:solidFill>
                  <a:srgbClr val="0000FF"/>
                </a:solidFill>
                <a:latin typeface="Times New Roman" panose="02020603050405020304" pitchFamily="18" charset="0"/>
              </a:defRPr>
            </a:lvl8pPr>
            <a:lvl9pPr marL="3886200" indent="-228600" eaLnBrk="0" fontAlgn="base" hangingPunct="0">
              <a:spcBef>
                <a:spcPct val="0"/>
              </a:spcBef>
              <a:spcAft>
                <a:spcPct val="0"/>
              </a:spcAft>
              <a:defRPr sz="2000">
                <a:solidFill>
                  <a:srgbClr val="0000FF"/>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C157F7-F64D-465A-A2EB-4D6D0616ACD5}"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4216072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2833422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217">
              <a:defRPr/>
            </a:pPr>
            <a:fld id="{43C7FCF6-76BD-4495-B08F-4C059D2BA31F}"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836998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217">
              <a:defRPr/>
            </a:pPr>
            <a:fld id="{E257577C-F53D-4BB9-9408-EB84DEB3CD80}"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992056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77D58058-BD14-4845-947D-4A9B79A00D09}"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707608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18ECB469-C949-4E3F-B0CB-0C15DA7B7F92}"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75285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2309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217">
              <a:defRPr/>
            </a:pPr>
            <a:fld id="{406E9206-D2D6-4057-92D4-39C87A03E66D}"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76039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C052E9E1-D97D-4C90-BB96-FA1ED58B786F}"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4174967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217">
              <a:defRPr/>
            </a:pPr>
            <a:fld id="{814779EE-1E16-4CC5-A459-C716090F6017}"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3606650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217">
              <a:defRPr/>
            </a:pPr>
            <a:fld id="{A3311C9F-D64E-4824-A709-CF61DE4E0BDD}"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12376871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217">
              <a:defRPr/>
            </a:pPr>
            <a:fld id="{0A4318BD-B3C6-4D4B-B871-C29490A2E55A}"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167002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217">
              <a:defRPr/>
            </a:pPr>
            <a:fld id="{406E9206-D2D6-4057-92D4-39C87A03E66D}"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103716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217">
              <a:defRPr/>
            </a:pPr>
            <a:fld id="{E14CAFC4-799C-4CDE-B92B-8C262F06CF3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354740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defTabSz="914217">
              <a:defRPr/>
            </a:pPr>
            <a:fld id="{3E729073-8FFE-4F18-B513-07581FC6638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1400220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216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217">
              <a:defRPr/>
            </a:pPr>
            <a:fld id="{43C7FCF6-76BD-4495-B08F-4C059D2BA31F}"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40009981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217">
              <a:defRPr/>
            </a:pPr>
            <a:fld id="{E257577C-F53D-4BB9-9408-EB84DEB3CD80}"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521246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77D58058-BD14-4845-947D-4A9B79A00D09}"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9327700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18ECB469-C949-4E3F-B0CB-0C15DA7B7F92}"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15087667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7779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217">
              <a:defRPr/>
            </a:pPr>
            <a:fld id="{406E9206-D2D6-4057-92D4-39C87A03E66D}"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5549730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C052E9E1-D97D-4C90-BB96-FA1ED58B786F}"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1725715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C052E9E1-D97D-4C90-BB96-FA1ED58B786F}"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210148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217">
              <a:defRPr/>
            </a:pPr>
            <a:fld id="{814779EE-1E16-4CC5-A459-C716090F6017}"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2533048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217">
              <a:defRPr/>
            </a:pPr>
            <a:fld id="{A3311C9F-D64E-4824-A709-CF61DE4E0BDD}"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0624022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217">
              <a:defRPr/>
            </a:pPr>
            <a:fld id="{0A4318BD-B3C6-4D4B-B871-C29490A2E55A}"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409443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217">
              <a:defRPr/>
            </a:pPr>
            <a:fld id="{E14CAFC4-799C-4CDE-B92B-8C262F06CF3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42509230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defTabSz="914217">
              <a:defRPr/>
            </a:pPr>
            <a:fld id="{3E729073-8FFE-4F18-B513-07581FC6638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2178557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43095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217">
              <a:defRPr/>
            </a:pPr>
            <a:fld id="{43C7FCF6-76BD-4495-B08F-4C059D2BA31F}"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40105305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217">
              <a:defRPr/>
            </a:pPr>
            <a:fld id="{E257577C-F53D-4BB9-9408-EB84DEB3CD80}"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42052476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77D58058-BD14-4845-947D-4A9B79A00D09}"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12936487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18ECB469-C949-4E3F-B0CB-0C15DA7B7F92}"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520489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4" name="Date Placeholder 3"/>
          <p:cNvSpPr>
            <a:spLocks noGrp="1"/>
          </p:cNvSpPr>
          <p:nvPr>
            <p:ph type="dt" sz="half" idx="10"/>
          </p:nvPr>
        </p:nvSpPr>
        <p:spPr/>
        <p:txBody>
          <a:bodyPr/>
          <a:lstStyle/>
          <a:p>
            <a:pPr defTabSz="914217">
              <a:defRPr/>
            </a:pPr>
            <a:fld id="{814779EE-1E16-4CC5-A459-C716090F6017}"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4233827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28546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217">
              <a:defRPr/>
            </a:pPr>
            <a:fld id="{406E9206-D2D6-4057-92D4-39C87A03E66D}"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1851857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C052E9E1-D97D-4C90-BB96-FA1ED58B786F}"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592390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217">
              <a:defRPr/>
            </a:pPr>
            <a:fld id="{814779EE-1E16-4CC5-A459-C716090F6017}"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6974222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217">
              <a:defRPr/>
            </a:pPr>
            <a:fld id="{A3311C9F-D64E-4824-A709-CF61DE4E0BDD}"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4478750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217">
              <a:defRPr/>
            </a:pPr>
            <a:fld id="{0A4318BD-B3C6-4D4B-B871-C29490A2E55A}"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1160933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217">
              <a:defRPr/>
            </a:pPr>
            <a:fld id="{E14CAFC4-799C-4CDE-B92B-8C262F06CF3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8310808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defTabSz="914217">
              <a:defRPr/>
            </a:pPr>
            <a:fld id="{3E729073-8FFE-4F18-B513-07581FC6638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0081816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28507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217">
              <a:defRPr/>
            </a:pPr>
            <a:fld id="{43C7FCF6-76BD-4495-B08F-4C059D2BA31F}"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133780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defTabSz="914217">
              <a:defRPr/>
            </a:pPr>
            <a:fld id="{A3311C9F-D64E-4824-A709-CF61DE4E0BDD}"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3806093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217">
              <a:defRPr/>
            </a:pPr>
            <a:fld id="{E257577C-F53D-4BB9-9408-EB84DEB3CD80}"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0055124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77D58058-BD14-4845-947D-4A9B79A00D09}"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4031468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217">
              <a:defRPr/>
            </a:pPr>
            <a:fld id="{18ECB469-C949-4E3F-B0CB-0C15DA7B7F92}"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26339446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33079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3584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388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9631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91099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06565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9015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pPr defTabSz="914217">
              <a:defRPr/>
            </a:pPr>
            <a:fld id="{0A4318BD-B3C6-4D4B-B871-C29490A2E55A}"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18247620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485737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4475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4333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3240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58405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6BA7024E-15DD-4E3D-AC4B-CF704DD326D3}"/>
              </a:ext>
            </a:extLst>
          </p:cNvPr>
          <p:cNvSpPr txBox="1"/>
          <p:nvPr userDrawn="1"/>
        </p:nvSpPr>
        <p:spPr>
          <a:xfrm>
            <a:off x="10853057" y="365125"/>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5" name="TextBox 4">
            <a:extLst>
              <a:ext uri="{FF2B5EF4-FFF2-40B4-BE49-F238E27FC236}">
                <a16:creationId xmlns:a16="http://schemas.microsoft.com/office/drawing/2014/main" id="{475146AE-0458-45AB-BBA9-2E2058DF680C}"/>
              </a:ext>
            </a:extLst>
          </p:cNvPr>
          <p:cNvSpPr txBox="1"/>
          <p:nvPr userDrawn="1"/>
        </p:nvSpPr>
        <p:spPr>
          <a:xfrm>
            <a:off x="10853057" y="6806767"/>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Tree>
    <p:extLst>
      <p:ext uri="{BB962C8B-B14F-4D97-AF65-F5344CB8AC3E}">
        <p14:creationId xmlns:p14="http://schemas.microsoft.com/office/powerpoint/2010/main" val="1003241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5BC3355-19DE-4A23-B98B-CD7F7AE2929C}"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34337F9-C612-4727-98A7-B18FFB47674F}"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17251307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B4D2D1C-BCC6-441E-8821-31DB435523F5}"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9011546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2BFD8AA-FA75-4339-9325-EDC4AF9547BB}"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EBA236E-FF97-42CF-B3E8-91DAF63D15D9}"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39240435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CBA5268-C0BC-494A-B1A2-F9EA4767F36E}"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6"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7"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4F90ACB-EA70-4DB6-A297-9893B6272941}"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2345661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217">
              <a:defRPr/>
            </a:pPr>
            <a:fld id="{E14CAFC4-799C-4CDE-B92B-8C262F06CF3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defTabSz="914217">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3001888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770396F-013A-47FB-B3BD-129ED843795E}"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8"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9"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1F5578C-D226-4491-AA5D-DDA6FB62E501}"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42098503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7159AFF-1C68-4F83-8ED0-9F50E1096E1A}"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4"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5"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2B47B8D-4BE8-4DD6-A942-13AD01CBC76E}"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4103224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35AC274B-0971-4573-B902-7E6DC1806B6D}"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3"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4"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14DA4AF-C81B-4BDE-B911-F894210C213E}"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6402650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F4CBABA-D942-4320-BF00-2D31A22F52CD}"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6"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7"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63710B5-6574-420D-A2FB-361615DCC1FC}"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83108257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D204AF7-4613-49FD-BB4B-7083DFF8AF81}"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10" name="Footer Placeholder 5"/>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DC44301-BA88-4E56-A69C-4E0FACB6B852}"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26276811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BD8573B-D548-4E90-9B8D-DD327EACAAF3}"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E34BE-161D-45F0-920A-32DEB535E317}"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38239499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0B6C71A-E215-4C99-B958-4F33CDDD7A31}"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67B1F25-84F0-4D47-9E8C-CDB662311B9D}"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392595298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p>
        </p:txBody>
      </p:sp>
      <p:sp>
        <p:nvSpPr>
          <p:cNvPr id="3" name="Content Placeholder 2"/>
          <p:cNvSpPr>
            <a:spLocks noGrp="1"/>
          </p:cNvSpPr>
          <p:nvPr>
            <p:ph idx="1"/>
          </p:nvPr>
        </p:nvSpPr>
        <p:spPr>
          <a:xfrm>
            <a:off x="609600" y="1935164"/>
            <a:ext cx="10972800" cy="43894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A26583A-432D-4665-A11C-D4BB6470C392}"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825D6AD-5499-456C-923F-6934F89A95D0}"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100677128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1" y="304800"/>
            <a:ext cx="10678583"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5735034-7C35-4FA0-8A4E-6C0610CA6EF7}"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956448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9973439"/>
      </p:ext>
    </p:extLst>
  </p:cSld>
  <p:clrMapOvr>
    <a:masterClrMapping/>
  </p:clrMapOvr>
  <p:transition spd="slow" advClick="0" advTm="200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defTabSz="914217">
              <a:defRPr/>
            </a:pPr>
            <a:fld id="{3E729073-8FFE-4F18-B513-07581FC6638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spTree>
    <p:extLst>
      <p:ext uri="{BB962C8B-B14F-4D97-AF65-F5344CB8AC3E}">
        <p14:creationId xmlns:p14="http://schemas.microsoft.com/office/powerpoint/2010/main" val="37472510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userDrawn="1">
  <p:cSld name="内容">
    <p:spTree>
      <p:nvGrpSpPr>
        <p:cNvPr id="1" name=""/>
        <p:cNvGrpSpPr/>
        <p:nvPr/>
      </p:nvGrpSpPr>
      <p:grpSpPr>
        <a:xfrm>
          <a:off x="0" y="0"/>
          <a:ext cx="0" cy="0"/>
          <a:chOff x="0" y="0"/>
          <a:chExt cx="0" cy="0"/>
        </a:xfrm>
      </p:grpSpPr>
      <p:pic>
        <p:nvPicPr>
          <p:cNvPr id="2" name="图片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21984" y="-836613"/>
            <a:ext cx="13313835" cy="1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91701" y="6021388"/>
            <a:ext cx="24003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8716129"/>
      </p:ext>
    </p:extLst>
  </p:cSld>
  <p:clrMapOvr>
    <a:masterClrMapping/>
  </p:clrMapOvr>
  <p:transition spd="slow" advClick="0" advTm="3000">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5BC3355-19DE-4A23-B98B-CD7F7AE2929C}"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34337F9-C612-4727-98A7-B18FFB47674F}"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24178582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B4D2D1C-BCC6-441E-8821-31DB435523F5}"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25661358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2BFD8AA-FA75-4339-9325-EDC4AF9547BB}"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EBA236E-FF97-42CF-B3E8-91DAF63D15D9}"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212560585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CBA5268-C0BC-494A-B1A2-F9EA4767F36E}"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6"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7"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4F90ACB-EA70-4DB6-A297-9893B6272941}"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99306937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770396F-013A-47FB-B3BD-129ED843795E}"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8"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9"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1F5578C-D226-4491-AA5D-DDA6FB62E501}"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183288162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7159AFF-1C68-4F83-8ED0-9F50E1096E1A}"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4"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5"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2B47B8D-4BE8-4DD6-A942-13AD01CBC76E}"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34770789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35AC274B-0971-4573-B902-7E6DC1806B6D}"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3"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4"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14DA4AF-C81B-4BDE-B911-F894210C213E}"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3567523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F4CBABA-D942-4320-BF00-2D31A22F52CD}"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6"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7"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63710B5-6574-420D-A2FB-361615DCC1FC}"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16391812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Right Triangle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Freeform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D204AF7-4613-49FD-BB4B-7083DFF8AF81}"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10" name="Footer Placeholder 5"/>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11" name="Slide Number Placeholder 6"/>
          <p:cNvSpPr>
            <a:spLocks noGrp="1"/>
          </p:cNvSpPr>
          <p:nvPr>
            <p:ph type="sldNum" sz="quarter" idx="12"/>
          </p:nvPr>
        </p:nvSpPr>
        <p:spPr>
          <a:xfrm>
            <a:off x="10769600" y="6356351"/>
            <a:ext cx="812800" cy="365125"/>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DC44301-BA88-4E56-A69C-4E0FACB6B852}"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552923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817337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BD8573B-D548-4E90-9B8D-DD327EACAAF3}"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E34BE-161D-45F0-920A-32DEB535E317}"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366853520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0B6C71A-E215-4C99-B958-4F33CDDD7A31}"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67B1F25-84F0-4D47-9E8C-CDB662311B9D}"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262002632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p>
        </p:txBody>
      </p:sp>
      <p:sp>
        <p:nvSpPr>
          <p:cNvPr id="3" name="Content Placeholder 2"/>
          <p:cNvSpPr>
            <a:spLocks noGrp="1"/>
          </p:cNvSpPr>
          <p:nvPr>
            <p:ph idx="1"/>
          </p:nvPr>
        </p:nvSpPr>
        <p:spPr>
          <a:xfrm>
            <a:off x="609600" y="1935164"/>
            <a:ext cx="10972800" cy="43894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A26583A-432D-4665-A11C-D4BB6470C392}"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825D6AD-5499-456C-923F-6934F89A95D0}"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357362720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5651" y="304800"/>
            <a:ext cx="10678583"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5735034-7C35-4FA0-8A4E-6C0610CA6EF7}"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spTree>
    <p:extLst>
      <p:ext uri="{BB962C8B-B14F-4D97-AF65-F5344CB8AC3E}">
        <p14:creationId xmlns:p14="http://schemas.microsoft.com/office/powerpoint/2010/main" val="31820799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5933247"/>
      </p:ext>
    </p:extLst>
  </p:cSld>
  <p:clrMapOvr>
    <a:masterClrMapping/>
  </p:clrMapOvr>
  <p:transition spd="slow" advClick="0" advTm="2000">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userDrawn="1">
  <p:cSld name="内容">
    <p:spTree>
      <p:nvGrpSpPr>
        <p:cNvPr id="1" name=""/>
        <p:cNvGrpSpPr/>
        <p:nvPr/>
      </p:nvGrpSpPr>
      <p:grpSpPr>
        <a:xfrm>
          <a:off x="0" y="0"/>
          <a:ext cx="0" cy="0"/>
          <a:chOff x="0" y="0"/>
          <a:chExt cx="0" cy="0"/>
        </a:xfrm>
      </p:grpSpPr>
      <p:pic>
        <p:nvPicPr>
          <p:cNvPr id="2" name="图片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907" y="55447"/>
            <a:ext cx="13313835" cy="1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91701" y="6021388"/>
            <a:ext cx="24003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68328" y="-77003"/>
            <a:ext cx="1780674" cy="2988645"/>
          </a:xfrm>
          <a:prstGeom prst="rect">
            <a:avLst/>
          </a:prstGeom>
        </p:spPr>
      </p:pic>
    </p:spTree>
    <p:extLst>
      <p:ext uri="{BB962C8B-B14F-4D97-AF65-F5344CB8AC3E}">
        <p14:creationId xmlns:p14="http://schemas.microsoft.com/office/powerpoint/2010/main" val="1690047451"/>
      </p:ext>
    </p:extLst>
  </p:cSld>
  <p:clrMapOvr>
    <a:masterClrMapping/>
  </p:clrMapOvr>
  <p:transition spd="slow" advClick="0" advTm="3000">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jp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4.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2.jp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image" Target="../media/image5.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2.jp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6" Type="http://schemas.openxmlformats.org/officeDocument/2006/relationships/image" Target="../media/image5.pn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image" Target="../media/image2.jpg"/><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image" Target="../media/image5.png"/><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image" Target="../media/image10.png"/><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image" Target="../media/image9.png"/><Relationship Id="rId2" Type="http://schemas.openxmlformats.org/officeDocument/2006/relationships/slideLayout" Target="../slideLayouts/slideLayout67.xml"/><Relationship Id="rId16" Type="http://schemas.openxmlformats.org/officeDocument/2006/relationships/theme" Target="../theme/theme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19" Type="http://schemas.openxmlformats.org/officeDocument/2006/relationships/image" Target="../media/image5.png"/><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image" Target="../media/image10.pn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image" Target="../media/image9.png"/><Relationship Id="rId2" Type="http://schemas.openxmlformats.org/officeDocument/2006/relationships/slideLayout" Target="../slideLayouts/slideLayout82.xml"/><Relationship Id="rId16" Type="http://schemas.openxmlformats.org/officeDocument/2006/relationships/theme" Target="../theme/theme8.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19" Type="http://schemas.openxmlformats.org/officeDocument/2006/relationships/image" Target="../media/image5.png"/><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84591" y="993198"/>
            <a:ext cx="979054" cy="1602220"/>
          </a:xfrm>
          <a:prstGeom prst="rect">
            <a:avLst/>
          </a:prstGeom>
        </p:spPr>
      </p:pic>
      <p:sp>
        <p:nvSpPr>
          <p:cNvPr id="4" name="TextBox 3"/>
          <p:cNvSpPr txBox="1"/>
          <p:nvPr userDrawn="1"/>
        </p:nvSpPr>
        <p:spPr>
          <a:xfrm>
            <a:off x="0" y="-52196"/>
            <a:ext cx="3505200" cy="369332"/>
          </a:xfrm>
          <a:prstGeom prst="rect">
            <a:avLst/>
          </a:prstGeom>
          <a:noFill/>
        </p:spPr>
        <p:txBody>
          <a:bodyPr wrap="square" rtlCol="0">
            <a:spAutoFit/>
          </a:bodyPr>
          <a:lstStyle/>
          <a:p>
            <a:r>
              <a:rPr lang="en-US" dirty="0" err="1">
                <a:solidFill>
                  <a:schemeClr val="tx2">
                    <a:lumMod val="40000"/>
                    <a:lumOff val="60000"/>
                  </a:schemeClr>
                </a:solidFill>
              </a:rPr>
              <a:t>Măng</a:t>
            </a:r>
            <a:r>
              <a:rPr lang="en-US" dirty="0">
                <a:solidFill>
                  <a:schemeClr val="tx2">
                    <a:lumMod val="40000"/>
                    <a:lumOff val="60000"/>
                  </a:schemeClr>
                </a:solidFill>
              </a:rPr>
              <a:t> non</a:t>
            </a:r>
          </a:p>
        </p:txBody>
      </p:sp>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defTabSz="914217">
              <a:defRPr/>
            </a:pPr>
            <a:fld id="{9196EC2F-0988-4314-AD4B-24FF16D7B45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pic>
        <p:nvPicPr>
          <p:cNvPr id="7" name="Picture 6"/>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254893" y="741144"/>
            <a:ext cx="2090237" cy="2988645"/>
          </a:xfrm>
          <a:prstGeom prst="rect">
            <a:avLst/>
          </a:prstGeom>
        </p:spPr>
      </p:pic>
      <p:sp>
        <p:nvSpPr>
          <p:cNvPr id="8" name="TextBox 7"/>
          <p:cNvSpPr txBox="1"/>
          <p:nvPr userDrawn="1"/>
        </p:nvSpPr>
        <p:spPr>
          <a:xfrm>
            <a:off x="0" y="-52196"/>
            <a:ext cx="3505200" cy="369332"/>
          </a:xfrm>
          <a:prstGeom prst="rect">
            <a:avLst/>
          </a:prstGeom>
          <a:noFill/>
        </p:spPr>
        <p:txBody>
          <a:bodyPr wrap="square" rtlCol="0">
            <a:spAutoFit/>
          </a:bodyPr>
          <a:lstStyle/>
          <a:p>
            <a:r>
              <a:rPr lang="en-US" dirty="0" err="1">
                <a:solidFill>
                  <a:schemeClr val="tx2">
                    <a:lumMod val="40000"/>
                    <a:lumOff val="60000"/>
                  </a:schemeClr>
                </a:solidFill>
              </a:rPr>
              <a:t>Măng</a:t>
            </a:r>
            <a:r>
              <a:rPr lang="en-US" dirty="0">
                <a:solidFill>
                  <a:schemeClr val="tx2">
                    <a:lumMod val="40000"/>
                    <a:lumOff val="60000"/>
                  </a:schemeClr>
                </a:solidFill>
              </a:rPr>
              <a:t> non</a:t>
            </a:r>
          </a:p>
        </p:txBody>
      </p:sp>
    </p:spTree>
    <p:extLst>
      <p:ext uri="{BB962C8B-B14F-4D97-AF65-F5344CB8AC3E}">
        <p14:creationId xmlns:p14="http://schemas.microsoft.com/office/powerpoint/2010/main" val="118847239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defTabSz="914217">
              <a:defRPr/>
            </a:pPr>
            <a:fld id="{9196EC2F-0988-4314-AD4B-24FF16D7B45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pic>
        <p:nvPicPr>
          <p:cNvPr id="7" name="Picture 6"/>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810577" y="-77003"/>
            <a:ext cx="1722923" cy="2988645"/>
          </a:xfrm>
          <a:prstGeom prst="rect">
            <a:avLst/>
          </a:prstGeom>
        </p:spPr>
      </p:pic>
      <p:sp>
        <p:nvSpPr>
          <p:cNvPr id="8" name="TextBox 7"/>
          <p:cNvSpPr txBox="1"/>
          <p:nvPr userDrawn="1"/>
        </p:nvSpPr>
        <p:spPr>
          <a:xfrm>
            <a:off x="0" y="-52196"/>
            <a:ext cx="3505200" cy="369332"/>
          </a:xfrm>
          <a:prstGeom prst="rect">
            <a:avLst/>
          </a:prstGeom>
          <a:noFill/>
        </p:spPr>
        <p:txBody>
          <a:bodyPr wrap="square" rtlCol="0">
            <a:spAutoFit/>
          </a:bodyPr>
          <a:lstStyle/>
          <a:p>
            <a:r>
              <a:rPr lang="en-US" dirty="0" err="1">
                <a:solidFill>
                  <a:schemeClr val="tx2">
                    <a:lumMod val="40000"/>
                    <a:lumOff val="60000"/>
                  </a:schemeClr>
                </a:solidFill>
              </a:rPr>
              <a:t>Măng</a:t>
            </a:r>
            <a:r>
              <a:rPr lang="en-US" dirty="0">
                <a:solidFill>
                  <a:schemeClr val="tx2">
                    <a:lumMod val="40000"/>
                    <a:lumOff val="60000"/>
                  </a:schemeClr>
                </a:solidFill>
              </a:rPr>
              <a:t> non</a:t>
            </a:r>
          </a:p>
        </p:txBody>
      </p:sp>
    </p:spTree>
    <p:extLst>
      <p:ext uri="{BB962C8B-B14F-4D97-AF65-F5344CB8AC3E}">
        <p14:creationId xmlns:p14="http://schemas.microsoft.com/office/powerpoint/2010/main" val="127914619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defTabSz="914217">
              <a:defRPr/>
            </a:pPr>
            <a:fld id="{9196EC2F-0988-4314-AD4B-24FF16D7B45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pic>
        <p:nvPicPr>
          <p:cNvPr id="7" name="Picture 6"/>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868328" y="-77003"/>
            <a:ext cx="1780674" cy="2988645"/>
          </a:xfrm>
          <a:prstGeom prst="rect">
            <a:avLst/>
          </a:prstGeom>
        </p:spPr>
      </p:pic>
      <p:sp>
        <p:nvSpPr>
          <p:cNvPr id="8" name="TextBox 7"/>
          <p:cNvSpPr txBox="1"/>
          <p:nvPr userDrawn="1"/>
        </p:nvSpPr>
        <p:spPr>
          <a:xfrm>
            <a:off x="0" y="-52196"/>
            <a:ext cx="3505200" cy="369332"/>
          </a:xfrm>
          <a:prstGeom prst="rect">
            <a:avLst/>
          </a:prstGeom>
          <a:noFill/>
        </p:spPr>
        <p:txBody>
          <a:bodyPr wrap="square" rtlCol="0">
            <a:spAutoFit/>
          </a:bodyPr>
          <a:lstStyle/>
          <a:p>
            <a:r>
              <a:rPr lang="en-US" dirty="0" err="1">
                <a:solidFill>
                  <a:schemeClr val="tx2">
                    <a:lumMod val="40000"/>
                    <a:lumOff val="60000"/>
                  </a:schemeClr>
                </a:solidFill>
              </a:rPr>
              <a:t>Măng</a:t>
            </a:r>
            <a:r>
              <a:rPr lang="en-US" dirty="0">
                <a:solidFill>
                  <a:schemeClr val="tx2">
                    <a:lumMod val="40000"/>
                    <a:lumOff val="60000"/>
                  </a:schemeClr>
                </a:solidFill>
              </a:rPr>
              <a:t> non</a:t>
            </a:r>
          </a:p>
        </p:txBody>
      </p:sp>
    </p:spTree>
    <p:extLst>
      <p:ext uri="{BB962C8B-B14F-4D97-AF65-F5344CB8AC3E}">
        <p14:creationId xmlns:p14="http://schemas.microsoft.com/office/powerpoint/2010/main" val="173768319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defTabSz="914217">
              <a:defRPr/>
            </a:pPr>
            <a:fld id="{9196EC2F-0988-4314-AD4B-24FF16D7B45E}" type="datetime1">
              <a:rPr lang="en-US" altLang="zh-CN" smtClean="0">
                <a:solidFill>
                  <a:prstClr val="black">
                    <a:tint val="75000"/>
                  </a:prstClr>
                </a:solidFill>
              </a:rPr>
              <a:pPr defTabSz="914217">
                <a:defRPr/>
              </a:pPr>
              <a:t>12/3/2021</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defTabSz="914217">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defTabSz="914217">
              <a:defRPr/>
            </a:pPr>
            <a:fld id="{601EE9E8-4134-49B0-9AA7-3089E6521627}" type="slidenum">
              <a:rPr lang="en-US" smtClean="0">
                <a:solidFill>
                  <a:prstClr val="black">
                    <a:tint val="75000"/>
                  </a:prstClr>
                </a:solidFill>
              </a:rPr>
              <a:pPr defTabSz="914217">
                <a:defRPr/>
              </a:pPr>
              <a:t>‹#›</a:t>
            </a:fld>
            <a:endParaRPr lang="en-US" dirty="0">
              <a:solidFill>
                <a:prstClr val="black">
                  <a:tint val="75000"/>
                </a:prstClr>
              </a:solidFill>
            </a:endParaRPr>
          </a:p>
        </p:txBody>
      </p:sp>
      <p:pic>
        <p:nvPicPr>
          <p:cNvPr id="7" name="Picture 6"/>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868328" y="-77003"/>
            <a:ext cx="1780674" cy="2988645"/>
          </a:xfrm>
          <a:prstGeom prst="rect">
            <a:avLst/>
          </a:prstGeom>
        </p:spPr>
      </p:pic>
      <p:sp>
        <p:nvSpPr>
          <p:cNvPr id="8" name="TextBox 7"/>
          <p:cNvSpPr txBox="1"/>
          <p:nvPr userDrawn="1"/>
        </p:nvSpPr>
        <p:spPr>
          <a:xfrm>
            <a:off x="-50799" y="-38623"/>
            <a:ext cx="3505200" cy="369332"/>
          </a:xfrm>
          <a:prstGeom prst="rect">
            <a:avLst/>
          </a:prstGeom>
          <a:noFill/>
        </p:spPr>
        <p:txBody>
          <a:bodyPr wrap="square" rtlCol="0">
            <a:spAutoFit/>
          </a:bodyPr>
          <a:lstStyle/>
          <a:p>
            <a:r>
              <a:rPr lang="en-US" dirty="0" err="1">
                <a:solidFill>
                  <a:schemeClr val="tx2">
                    <a:lumMod val="40000"/>
                    <a:lumOff val="60000"/>
                  </a:schemeClr>
                </a:solidFill>
              </a:rPr>
              <a:t>Măng</a:t>
            </a:r>
            <a:r>
              <a:rPr lang="en-US" dirty="0">
                <a:solidFill>
                  <a:schemeClr val="tx2">
                    <a:lumMod val="40000"/>
                    <a:lumOff val="60000"/>
                  </a:schemeClr>
                </a:solidFill>
              </a:rPr>
              <a:t> non</a:t>
            </a:r>
          </a:p>
        </p:txBody>
      </p:sp>
    </p:spTree>
    <p:extLst>
      <p:ext uri="{BB962C8B-B14F-4D97-AF65-F5344CB8AC3E}">
        <p14:creationId xmlns:p14="http://schemas.microsoft.com/office/powerpoint/2010/main" val="351470448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2869035" y="21633322"/>
            <a:ext cx="2374178" cy="4040772"/>
          </a:xfrm>
          <a:prstGeom prst="rect">
            <a:avLst/>
          </a:prstGeom>
        </p:spPr>
      </p:pic>
      <p:sp>
        <p:nvSpPr>
          <p:cNvPr id="8" name="TextBox 7">
            <a:extLst>
              <a:ext uri="{FF2B5EF4-FFF2-40B4-BE49-F238E27FC236}">
                <a16:creationId xmlns:a16="http://schemas.microsoft.com/office/drawing/2014/main" id="{941092D3-6568-4D14-BD4D-E3627684DDAE}"/>
              </a:ext>
            </a:extLst>
          </p:cNvPr>
          <p:cNvSpPr txBox="1"/>
          <p:nvPr userDrawn="1"/>
        </p:nvSpPr>
        <p:spPr>
          <a:xfrm>
            <a:off x="0" y="47026"/>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9" name="TextBox 8">
            <a:extLst>
              <a:ext uri="{FF2B5EF4-FFF2-40B4-BE49-F238E27FC236}">
                <a16:creationId xmlns:a16="http://schemas.microsoft.com/office/drawing/2014/main" id="{D9446DB1-A1F0-490E-B110-8F3E9661E029}"/>
              </a:ext>
            </a:extLst>
          </p:cNvPr>
          <p:cNvSpPr txBox="1"/>
          <p:nvPr userDrawn="1"/>
        </p:nvSpPr>
        <p:spPr>
          <a:xfrm>
            <a:off x="0" y="6488668"/>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pic>
        <p:nvPicPr>
          <p:cNvPr id="10" name="Picture 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868328" y="-77003"/>
            <a:ext cx="1780674" cy="2988645"/>
          </a:xfrm>
          <a:prstGeom prst="rect">
            <a:avLst/>
          </a:prstGeom>
        </p:spPr>
      </p:pic>
    </p:spTree>
    <p:extLst>
      <p:ext uri="{BB962C8B-B14F-4D97-AF65-F5344CB8AC3E}">
        <p14:creationId xmlns:p14="http://schemas.microsoft.com/office/powerpoint/2010/main" val="256900216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7929A4C-09F0-4625-BE01-A53FC45D5D74}"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VnTime" panose="020B7200000000000000"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0C728ED-5F48-4C12-900C-4D28F51F3FE9}"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grpSp>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192640" y="9739955"/>
            <a:ext cx="2073594" cy="3419475"/>
          </a:xfrm>
          <a:prstGeom prst="rect">
            <a:avLst/>
          </a:prstGeom>
        </p:spPr>
      </p:pic>
      <p:sp>
        <p:nvSpPr>
          <p:cNvPr id="15" name="TextBox 14">
            <a:extLst>
              <a:ext uri="{FF2B5EF4-FFF2-40B4-BE49-F238E27FC236}">
                <a16:creationId xmlns:a16="http://schemas.microsoft.com/office/drawing/2014/main" id="{5292DDD0-C4E4-4180-AD9B-97D31BE0F0B5}"/>
              </a:ext>
            </a:extLst>
          </p:cNvPr>
          <p:cNvSpPr txBox="1"/>
          <p:nvPr userDrawn="1"/>
        </p:nvSpPr>
        <p:spPr>
          <a:xfrm>
            <a:off x="10960443" y="112991"/>
            <a:ext cx="14086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C249">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C249">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16" name="TextBox 15">
            <a:extLst>
              <a:ext uri="{FF2B5EF4-FFF2-40B4-BE49-F238E27FC236}">
                <a16:creationId xmlns:a16="http://schemas.microsoft.com/office/drawing/2014/main" id="{EE71FB65-F622-4907-A686-9AFD02C3EF04}"/>
              </a:ext>
            </a:extLst>
          </p:cNvPr>
          <p:cNvSpPr txBox="1"/>
          <p:nvPr userDrawn="1"/>
        </p:nvSpPr>
        <p:spPr>
          <a:xfrm>
            <a:off x="11106665" y="6488668"/>
            <a:ext cx="14086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C249">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C249">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pic>
        <p:nvPicPr>
          <p:cNvPr id="17" name="Picture 16"/>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868328" y="-77003"/>
            <a:ext cx="1780674" cy="2988645"/>
          </a:xfrm>
          <a:prstGeom prst="rect">
            <a:avLst/>
          </a:prstGeom>
        </p:spPr>
      </p:pic>
    </p:spTree>
    <p:extLst>
      <p:ext uri="{BB962C8B-B14F-4D97-AF65-F5344CB8AC3E}">
        <p14:creationId xmlns:p14="http://schemas.microsoft.com/office/powerpoint/2010/main" val="292684499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7929A4C-09F0-4625-BE01-A53FC45D5D74}" type="datetimeFigureOut">
              <a:rPr kumimoji="0" lang="en-US" sz="1200" b="0" i="0" u="none" strike="noStrike" kern="1200" cap="none" spc="0" normalizeH="0" baseline="0" noProof="0" smtClean="0">
                <a:ln>
                  <a:noFill/>
                </a:ln>
                <a:solidFill>
                  <a:srgbClr val="04617B">
                    <a:shade val="90000"/>
                  </a:srgbClr>
                </a:solidFill>
                <a:effectLst/>
                <a:uLnTx/>
                <a:uFillTx/>
                <a:latin typeface=".VnTime"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12/3/2021</a:t>
            </a:fld>
            <a:endParaRPr kumimoji="0" lang="en-US" sz="1200" b="0" i="0" u="none" strike="noStrike" kern="1200" cap="none" spc="0" normalizeH="0" baseline="0" noProof="0" dirty="0">
              <a:ln>
                <a:noFill/>
              </a:ln>
              <a:solidFill>
                <a:srgbClr val="04617B">
                  <a:shade val="90000"/>
                </a:srgbClr>
              </a:solidFill>
              <a:effectLst/>
              <a:uLnTx/>
              <a:uFillTx/>
              <a:latin typeface=".VnTime" pitchFamily="34" charset="0"/>
              <a:ea typeface="+mn-e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VnTime"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4617B">
                  <a:shade val="90000"/>
                </a:srgbClr>
              </a:solidFill>
              <a:effectLst/>
              <a:uLnTx/>
              <a:uFillTx/>
              <a:latin typeface=".VnTime" pitchFamily="34" charset="0"/>
              <a:ea typeface="+mn-e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VnTime" panose="020B7200000000000000"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0C728ED-5F48-4C12-900C-4D28F51F3FE9}" type="slidenum">
              <a:rPr kumimoji="0" lang="en-US" altLang="en-US" sz="1200" b="0" i="0" u="none" strike="noStrike" kern="1200" cap="none" spc="0" normalizeH="0" baseline="0" noProof="0" smtClean="0">
                <a:ln>
                  <a:noFill/>
                </a:ln>
                <a:solidFill>
                  <a:srgbClr val="045C75"/>
                </a:solidFill>
                <a:effectLst/>
                <a:uLnTx/>
                <a:uFillTx/>
                <a:latin typeface=".VnTime" panose="020B7200000000000000"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045C75"/>
              </a:solidFill>
              <a:effectLst/>
              <a:uLnTx/>
              <a:uFillTx/>
              <a:latin typeface=".VnTime" panose="020B7200000000000000" pitchFamily="34" charset="0"/>
              <a:ea typeface="+mn-ea"/>
              <a:cs typeface="+mn-cs"/>
            </a:endParaRPr>
          </a:p>
        </p:txBody>
      </p:sp>
      <p:grpSp>
        <p:nvGrpSpPr>
          <p:cNvPr id="1033" name="Group 1"/>
          <p:cNvGrpSpPr>
            <a:grpSpLocks/>
          </p:cNvGrpSpPr>
          <p:nvPr/>
        </p:nvGrpSpPr>
        <p:grpSpPr bwMode="auto">
          <a:xfrm>
            <a:off x="-25399" y="203200"/>
            <a:ext cx="12240684"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FF"/>
                </a:solidFill>
                <a:effectLst/>
                <a:uLnTx/>
                <a:uFillTx/>
                <a:latin typeface=".VnTime" pitchFamily="34" charset="0"/>
                <a:ea typeface="+mn-ea"/>
                <a:cs typeface="+mn-cs"/>
              </a:endParaRPr>
            </a:p>
          </p:txBody>
        </p:sp>
      </p:grpSp>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192640" y="9739955"/>
            <a:ext cx="2073594" cy="3419475"/>
          </a:xfrm>
          <a:prstGeom prst="rect">
            <a:avLst/>
          </a:prstGeom>
        </p:spPr>
      </p:pic>
      <p:sp>
        <p:nvSpPr>
          <p:cNvPr id="15" name="TextBox 14">
            <a:extLst>
              <a:ext uri="{FF2B5EF4-FFF2-40B4-BE49-F238E27FC236}">
                <a16:creationId xmlns:a16="http://schemas.microsoft.com/office/drawing/2014/main" id="{5292DDD0-C4E4-4180-AD9B-97D31BE0F0B5}"/>
              </a:ext>
            </a:extLst>
          </p:cNvPr>
          <p:cNvSpPr txBox="1"/>
          <p:nvPr userDrawn="1"/>
        </p:nvSpPr>
        <p:spPr>
          <a:xfrm>
            <a:off x="10960443" y="112991"/>
            <a:ext cx="14086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C249">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C249">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16" name="TextBox 15">
            <a:extLst>
              <a:ext uri="{FF2B5EF4-FFF2-40B4-BE49-F238E27FC236}">
                <a16:creationId xmlns:a16="http://schemas.microsoft.com/office/drawing/2014/main" id="{EE71FB65-F622-4907-A686-9AFD02C3EF04}"/>
              </a:ext>
            </a:extLst>
          </p:cNvPr>
          <p:cNvSpPr txBox="1"/>
          <p:nvPr userDrawn="1"/>
        </p:nvSpPr>
        <p:spPr>
          <a:xfrm>
            <a:off x="11106665" y="6488668"/>
            <a:ext cx="14086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C249">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C249">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pic>
        <p:nvPicPr>
          <p:cNvPr id="17" name="Picture 16"/>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868328" y="-77003"/>
            <a:ext cx="1780674" cy="2988645"/>
          </a:xfrm>
          <a:prstGeom prst="rect">
            <a:avLst/>
          </a:prstGeom>
        </p:spPr>
      </p:pic>
    </p:spTree>
    <p:extLst>
      <p:ext uri="{BB962C8B-B14F-4D97-AF65-F5344CB8AC3E}">
        <p14:creationId xmlns:p14="http://schemas.microsoft.com/office/powerpoint/2010/main" val="135406154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12" Type="http://schemas.openxmlformats.org/officeDocument/2006/relationships/image" Target="../media/image20.pn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16.png"/><Relationship Id="rId11" Type="http://schemas.microsoft.com/office/2007/relationships/hdphoto" Target="../media/hdphoto3.wdp"/><Relationship Id="rId5" Type="http://schemas.openxmlformats.org/officeDocument/2006/relationships/image" Target="../media/image15.png"/><Relationship Id="rId10" Type="http://schemas.openxmlformats.org/officeDocument/2006/relationships/image" Target="../media/image19.png"/><Relationship Id="rId4" Type="http://schemas.microsoft.com/office/2007/relationships/hdphoto" Target="../media/hdphoto1.wdp"/><Relationship Id="rId9"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xml"/><Relationship Id="rId5" Type="http://schemas.openxmlformats.org/officeDocument/2006/relationships/image" Target="../media/image50.png"/><Relationship Id="rId4" Type="http://schemas.microsoft.com/office/2007/relationships/hdphoto" Target="../media/hdphoto10.wdp"/></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4.png"/><Relationship Id="rId1" Type="http://schemas.openxmlformats.org/officeDocument/2006/relationships/slideLayout" Target="../slideLayouts/slideLayout9.xml"/><Relationship Id="rId5" Type="http://schemas.openxmlformats.org/officeDocument/2006/relationships/image" Target="../media/image54.png"/><Relationship Id="rId4" Type="http://schemas.microsoft.com/office/2007/relationships/hdphoto" Target="../media/hdphoto11.wdp"/></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image" Target="../media/image60.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svg"/><Relationship Id="rId10" Type="http://schemas.microsoft.com/office/2007/relationships/hdphoto" Target="../media/hdphoto12.wdp"/><Relationship Id="rId4" Type="http://schemas.openxmlformats.org/officeDocument/2006/relationships/image" Target="../media/image57.png"/><Relationship Id="rId9" Type="http://schemas.openxmlformats.org/officeDocument/2006/relationships/image" Target="../media/image61.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8.jpeg"/><Relationship Id="rId1" Type="http://schemas.openxmlformats.org/officeDocument/2006/relationships/slideLayout" Target="../slideLayouts/slideLayout1.xml"/><Relationship Id="rId5" Type="http://schemas.microsoft.com/office/2007/relationships/hdphoto" Target="../media/hdphoto6.wdp"/><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46.png"/><Relationship Id="rId4" Type="http://schemas.microsoft.com/office/2007/relationships/hdphoto" Target="../media/hdphoto13.wdp"/></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7.png"/><Relationship Id="rId7" Type="http://schemas.openxmlformats.org/officeDocument/2006/relationships/image" Target="../media/image41.png"/><Relationship Id="rId2" Type="http://schemas.openxmlformats.org/officeDocument/2006/relationships/image" Target="../media/image64.png"/><Relationship Id="rId1" Type="http://schemas.openxmlformats.org/officeDocument/2006/relationships/slideLayout" Target="../slideLayouts/slideLayout3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8.svg"/></Relationships>
</file>

<file path=ppt/slides/_rels/slide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4.png"/><Relationship Id="rId1" Type="http://schemas.openxmlformats.org/officeDocument/2006/relationships/slideLayout" Target="../slideLayouts/slideLayout48.xml"/><Relationship Id="rId6" Type="http://schemas.openxmlformats.org/officeDocument/2006/relationships/image" Target="../media/image68.png"/><Relationship Id="rId5" Type="http://schemas.openxmlformats.org/officeDocument/2006/relationships/image" Target="../media/image23.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8.jpeg"/><Relationship Id="rId1" Type="http://schemas.openxmlformats.org/officeDocument/2006/relationships/slideLayout" Target="../slideLayouts/slideLayout1.xml"/><Relationship Id="rId5" Type="http://schemas.openxmlformats.org/officeDocument/2006/relationships/image" Target="../media/image70.png"/><Relationship Id="rId4" Type="http://schemas.microsoft.com/office/2007/relationships/hdphoto" Target="../media/hdphoto14.wdp"/></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8.jpeg"/><Relationship Id="rId1" Type="http://schemas.openxmlformats.org/officeDocument/2006/relationships/slideLayout" Target="../slideLayouts/slideLayout1.xml"/><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microsoft.com/office/2007/relationships/hdphoto" Target="../media/hdphoto6.wdp"/><Relationship Id="rId4" Type="http://schemas.microsoft.com/office/2007/relationships/hdphoto" Target="../media/hdphoto4.wdp"/><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8.png"/><Relationship Id="rId3" Type="http://schemas.openxmlformats.org/officeDocument/2006/relationships/notesSlide" Target="../notesSlides/notesSlide1.xml"/><Relationship Id="rId7" Type="http://schemas.openxmlformats.org/officeDocument/2006/relationships/image" Target="../media/image24.png"/><Relationship Id="rId12" Type="http://schemas.openxmlformats.org/officeDocument/2006/relationships/image" Target="../media/image37.png"/><Relationship Id="rId2" Type="http://schemas.openxmlformats.org/officeDocument/2006/relationships/slideLayout" Target="../slideLayouts/slideLayout79.xml"/><Relationship Id="rId16" Type="http://schemas.microsoft.com/office/2007/relationships/hdphoto" Target="../media/hdphoto2.wdp"/><Relationship Id="rId1" Type="http://schemas.openxmlformats.org/officeDocument/2006/relationships/audio" Target="file:///D:\lop%204\Tuan%203\Toan4_LuyenTapTr16_KTUTS\Tieng-tinh-tinh-www_nhacchuongvui_com.mp3" TargetMode="External"/><Relationship Id="rId6" Type="http://schemas.openxmlformats.org/officeDocument/2006/relationships/audio" Target="../media/audio3.wav"/><Relationship Id="rId11" Type="http://schemas.openxmlformats.org/officeDocument/2006/relationships/image" Target="../media/image36.wmf"/><Relationship Id="rId5" Type="http://schemas.openxmlformats.org/officeDocument/2006/relationships/audio" Target="../media/audio2.wav"/><Relationship Id="rId15" Type="http://schemas.openxmlformats.org/officeDocument/2006/relationships/image" Target="../media/image18.png"/><Relationship Id="rId10" Type="http://schemas.openxmlformats.org/officeDocument/2006/relationships/image" Target="../media/image35.png"/><Relationship Id="rId4" Type="http://schemas.openxmlformats.org/officeDocument/2006/relationships/audio" Target="../media/audio1.wav"/><Relationship Id="rId9" Type="http://schemas.openxmlformats.org/officeDocument/2006/relationships/image" Target="../media/image34.png"/><Relationship Id="rId14" Type="http://schemas.openxmlformats.org/officeDocument/2006/relationships/image" Target="../media/image39.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9.png"/><Relationship Id="rId3" Type="http://schemas.openxmlformats.org/officeDocument/2006/relationships/notesSlide" Target="../notesSlides/notesSlide2.xml"/><Relationship Id="rId7" Type="http://schemas.openxmlformats.org/officeDocument/2006/relationships/image" Target="../media/image24.png"/><Relationship Id="rId12" Type="http://schemas.openxmlformats.org/officeDocument/2006/relationships/image" Target="../media/image37.png"/><Relationship Id="rId2" Type="http://schemas.openxmlformats.org/officeDocument/2006/relationships/slideLayout" Target="../slideLayouts/slideLayout94.xml"/><Relationship Id="rId16" Type="http://schemas.microsoft.com/office/2007/relationships/hdphoto" Target="../media/hdphoto2.wdp"/><Relationship Id="rId1" Type="http://schemas.openxmlformats.org/officeDocument/2006/relationships/audio" Target="file:///D:\lop%204\Tuan%203\Toan4_LuyenTapTr16_KTUTS\Tieng-tinh-tinh-www_nhacchuongvui_com.mp3" TargetMode="External"/><Relationship Id="rId6" Type="http://schemas.openxmlformats.org/officeDocument/2006/relationships/audio" Target="../media/audio3.wav"/><Relationship Id="rId11" Type="http://schemas.openxmlformats.org/officeDocument/2006/relationships/image" Target="../media/image36.wmf"/><Relationship Id="rId5" Type="http://schemas.openxmlformats.org/officeDocument/2006/relationships/audio" Target="../media/audio2.wav"/><Relationship Id="rId15" Type="http://schemas.openxmlformats.org/officeDocument/2006/relationships/image" Target="../media/image18.png"/><Relationship Id="rId10" Type="http://schemas.openxmlformats.org/officeDocument/2006/relationships/image" Target="../media/image35.png"/><Relationship Id="rId4" Type="http://schemas.openxmlformats.org/officeDocument/2006/relationships/audio" Target="../media/audio1.wav"/><Relationship Id="rId9" Type="http://schemas.openxmlformats.org/officeDocument/2006/relationships/image" Target="../media/image34.png"/><Relationship Id="rId14" Type="http://schemas.openxmlformats.org/officeDocument/2006/relationships/image" Target="../media/image38.png"/></Relationships>
</file>

<file path=ppt/slides/_rels/slide7.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40.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microsoft.com/office/2007/relationships/hdphoto" Target="../media/hdphoto8.wdp"/><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43.png"/><Relationship Id="rId5" Type="http://schemas.microsoft.com/office/2007/relationships/hdphoto" Target="../media/hdphoto7.wdp"/><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0.png"/><Relationship Id="rId7" Type="http://schemas.openxmlformats.org/officeDocument/2006/relationships/image" Target="../media/image46.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45.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261C07-C42A-4461-AC00-D0E75B1924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9626"/>
            <a:ext cx="12192000" cy="6696364"/>
          </a:xfrm>
          <a:prstGeom prst="rect">
            <a:avLst/>
          </a:prstGeom>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backgroundMark x1="51799" y1="73173" x2="28058" y2="79186"/>
                        <a14:backgroundMark x1="40048" y1="78723" x2="56755" y2="82516"/>
                        <a14:backgroundMark x1="76499" y1="81129" x2="42766" y2="88159"/>
                        <a14:backgroundMark x1="73381" y1="78723" x2="73461" y2="84366"/>
                        <a14:backgroundMark x1="81455" y1="68085" x2="74500" y2="79463"/>
                        <a14:backgroundMark x1="65228" y1="67808" x2="84253" y2="74561"/>
                        <a14:backgroundMark x1="65867" y1="67715" x2="68026" y2="77336"/>
                        <a14:backgroundMark x1="62510" y1="67993" x2="67466" y2="77798"/>
                        <a14:backgroundMark x1="66827" y1="78908" x2="71783" y2="78353"/>
                        <a14:backgroundMark x1="44924" y1="72433" x2="35092" y2="71508"/>
                        <a14:backgroundMark x1="48441" y1="61517" x2="40528" y2="64477"/>
                      </a14:backgroundRemoval>
                    </a14:imgEffect>
                  </a14:imgLayer>
                </a14:imgProps>
              </a:ext>
            </a:extLst>
          </a:blip>
          <a:stretch>
            <a:fillRect/>
          </a:stretch>
        </p:blipFill>
        <p:spPr>
          <a:xfrm>
            <a:off x="6125097" y="-1143194"/>
            <a:ext cx="7626757" cy="6590347"/>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4">
                    <a14:imgEffect>
                      <a14:backgroundRemoval t="11101" b="71230" l="61791" r="95604">
                        <a14:foregroundMark x1="75699" y1="52729" x2="75699" y2="52729"/>
                        <a14:foregroundMark x1="72102" y1="61702" x2="72102" y2="61702"/>
                        <a14:foregroundMark x1="74980" y1="63737" x2="74980" y2="63737"/>
                        <a14:foregroundMark x1="77458" y1="63182" x2="77458" y2="63182"/>
                        <a14:foregroundMark x1="75620" y1="61517" x2="75620" y2="61517"/>
                        <a14:foregroundMark x1="69544" y1="50324" x2="69544" y2="50324"/>
                        <a14:foregroundMark x1="70504" y1="46531" x2="69065" y2="58002"/>
                        <a14:foregroundMark x1="73781" y1="47086" x2="71143" y2="57909"/>
                        <a14:foregroundMark x1="83693" y1="50416" x2="78897" y2="60685"/>
                        <a14:foregroundMark x1="88329" y1="50694" x2="80096" y2="61425"/>
                        <a14:foregroundMark x1="76499" y1="27012" x2="75220" y2="30250"/>
                        <a14:foregroundMark x1="92966" y1="31082" x2="90647" y2="31360"/>
                        <a14:foregroundMark x1="72822" y1="39500" x2="70983" y2="41906"/>
                      </a14:backgroundRemoval>
                    </a14:imgEffect>
                  </a14:imgLayer>
                </a14:imgProps>
              </a:ext>
            </a:extLst>
          </a:blip>
          <a:stretch>
            <a:fillRect/>
          </a:stretch>
        </p:blipFill>
        <p:spPr>
          <a:xfrm rot="455975">
            <a:off x="1962050" y="-1876513"/>
            <a:ext cx="7626757" cy="6590347"/>
          </a:xfrm>
          <a:prstGeom prst="rect">
            <a:avLst/>
          </a:prstGeom>
        </p:spPr>
      </p:pic>
      <p:pic>
        <p:nvPicPr>
          <p:cNvPr id="8" name="Picture 7"/>
          <p:cNvPicPr>
            <a:picLocks noChangeAspect="1"/>
          </p:cNvPicPr>
          <p:nvPr/>
        </p:nvPicPr>
        <p:blipFill>
          <a:blip r:embed="rId6">
            <a:extLst>
              <a:ext uri="{BEBA8EAE-BF5A-486C-A8C5-ECC9F3942E4B}">
                <a14:imgProps xmlns:a14="http://schemas.microsoft.com/office/drawing/2010/main">
                  <a14:imgLayer r:embed="rId4">
                    <a14:imgEffect>
                      <a14:backgroundRemoval t="1850" b="50694" l="9912" r="56115">
                        <a14:foregroundMark x1="54357" y1="10453" x2="47002" y2="8048"/>
                      </a14:backgroundRemoval>
                    </a14:imgEffect>
                  </a14:imgLayer>
                </a14:imgProps>
              </a:ext>
            </a:extLst>
          </a:blip>
          <a:stretch>
            <a:fillRect/>
          </a:stretch>
        </p:blipFill>
        <p:spPr>
          <a:xfrm>
            <a:off x="2144872" y="-409873"/>
            <a:ext cx="7626757" cy="6590347"/>
          </a:xfrm>
          <a:prstGeom prst="rect">
            <a:avLst/>
          </a:prstGeom>
        </p:spPr>
      </p:pic>
      <p:pic>
        <p:nvPicPr>
          <p:cNvPr id="9" name="Picture 8"/>
          <p:cNvPicPr>
            <a:picLocks noChangeAspect="1"/>
          </p:cNvPicPr>
          <p:nvPr/>
        </p:nvPicPr>
        <p:blipFill>
          <a:blip r:embed="rId7">
            <a:extLst>
              <a:ext uri="{BEBA8EAE-BF5A-486C-A8C5-ECC9F3942E4B}">
                <a14:imgProps xmlns:a14="http://schemas.microsoft.com/office/drawing/2010/main">
                  <a14:imgLayer r:embed="rId4">
                    <a14:imgEffect>
                      <a14:backgroundRemoval t="28400" b="81869" l="3197" r="55875">
                        <a14:foregroundMark x1="54357" y1="10453" x2="47002" y2="8048"/>
                        <a14:foregroundMark x1="18945" y1="41813" x2="22222" y2="42368"/>
                        <a14:foregroundMark x1="27818" y1="34320" x2="26539" y2="37743"/>
                        <a14:foregroundMark x1="24380" y1="52636" x2="25500" y2="54209"/>
                        <a14:foregroundMark x1="23022" y1="71508" x2="28457" y2="71785"/>
                        <a14:foregroundMark x1="34373" y1="50416" x2="29976" y2="67530"/>
                        <a14:foregroundMark x1="39249" y1="50601" x2="30935" y2="68363"/>
                        <a14:foregroundMark x1="28937" y1="62257" x2="25899" y2="66975"/>
                        <a14:foregroundMark x1="21103" y1="49584" x2="22782" y2="69103"/>
                        <a14:foregroundMark x1="17186" y1="47826" x2="21583" y2="67623"/>
                        <a14:foregroundMark x1="26938" y1="62072" x2="30695" y2="63552"/>
                      </a14:backgroundRemoval>
                    </a14:imgEffect>
                  </a14:imgLayer>
                </a14:imgProps>
              </a:ext>
            </a:extLst>
          </a:blip>
          <a:stretch>
            <a:fillRect/>
          </a:stretch>
        </p:blipFill>
        <p:spPr>
          <a:xfrm>
            <a:off x="861599" y="-2040764"/>
            <a:ext cx="7626757" cy="6590347"/>
          </a:xfrm>
          <a:prstGeom prst="rect">
            <a:avLst/>
          </a:prstGeom>
        </p:spPr>
      </p:pic>
      <p:sp>
        <p:nvSpPr>
          <p:cNvPr id="10" name="Rectangle 9"/>
          <p:cNvSpPr/>
          <p:nvPr/>
        </p:nvSpPr>
        <p:spPr>
          <a:xfrm>
            <a:off x="3289274" y="2716543"/>
            <a:ext cx="6098143" cy="193899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lvl="0" algn="ctr"/>
            <a:r>
              <a:rPr lang="en-US" sz="6000" b="1" dirty="0">
                <a:solidFill>
                  <a:srgbClr val="FF0000"/>
                </a:solidFill>
                <a:latin typeface="UTM Showcard" panose="02040603050506020204" pitchFamily="18" charset="0"/>
              </a:rPr>
              <a:t>NHÂN VỚI SỐ CÓ </a:t>
            </a:r>
          </a:p>
          <a:p>
            <a:pPr lvl="0" algn="ctr"/>
            <a:r>
              <a:rPr lang="en-US" sz="6000" b="1" dirty="0">
                <a:solidFill>
                  <a:srgbClr val="FF0000"/>
                </a:solidFill>
                <a:latin typeface="UTM Showcard" panose="02040603050506020204" pitchFamily="18" charset="0"/>
              </a:rPr>
              <a:t>BA CHỮ SỐ</a:t>
            </a:r>
            <a:endParaRPr lang="vi-VN" sz="6000" b="1" dirty="0">
              <a:solidFill>
                <a:srgbClr val="FF0000"/>
              </a:solidFill>
              <a:latin typeface="Constantia" panose="02030602050306030303" pitchFamily="18" charset="0"/>
            </a:endParaRPr>
          </a:p>
        </p:txBody>
      </p:sp>
      <p:pic>
        <p:nvPicPr>
          <p:cNvPr id="3076" name="Picture 4" descr="Hình ảnh Phim Hoạt Hình Dễ Thương Học Toán Học Giáo Dục Minh Họa, Hoạt Hình,  Toán Học, Học Hỏi Vector và PNG với nền trong suốt để tải xuống miễn phí"/>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000" b="90000" l="10000" r="97188"/>
                    </a14:imgEffect>
                  </a14:imgLayer>
                </a14:imgProps>
              </a:ext>
              <a:ext uri="{28A0092B-C50C-407E-A947-70E740481C1C}">
                <a14:useLocalDpi xmlns:a14="http://schemas.microsoft.com/office/drawing/2010/main" val="0"/>
              </a:ext>
            </a:extLst>
          </a:blip>
          <a:srcRect/>
          <a:stretch>
            <a:fillRect/>
          </a:stretch>
        </p:blipFill>
        <p:spPr bwMode="auto">
          <a:xfrm>
            <a:off x="-676574" y="3409362"/>
            <a:ext cx="4920308" cy="344863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Ảnh Doremon Và Nobita - Doraemon, HD Png Download - kindpn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3356" b="97819" l="2442" r="94302">
                        <a14:foregroundMark x1="55000" y1="35403" x2="54767" y2="73322"/>
                        <a14:foregroundMark x1="50116" y1="38423" x2="54302" y2="68792"/>
                        <a14:foregroundMark x1="61977" y1="40101" x2="54302" y2="65268"/>
                        <a14:foregroundMark x1="37558" y1="20805" x2="37558" y2="20805"/>
                        <a14:foregroundMark x1="42907" y1="20805" x2="42907" y2="20805"/>
                        <a14:foregroundMark x1="43372" y1="17953" x2="44070" y2="20134"/>
                        <a14:foregroundMark x1="37791" y1="15772" x2="38256" y2="20805"/>
                        <a14:foregroundMark x1="57209" y1="33221" x2="50814" y2="38926"/>
                        <a14:foregroundMark x1="45581" y1="42114" x2="43372" y2="55369"/>
                        <a14:foregroundMark x1="49651" y1="38926" x2="46977" y2="38758"/>
                        <a14:foregroundMark x1="63023" y1="50336" x2="58140" y2="60235"/>
                        <a14:foregroundMark x1="69070" y1="48154" x2="68605" y2="50671"/>
                        <a14:foregroundMark x1="53721" y1="62752" x2="56395" y2="72148"/>
                        <a14:foregroundMark x1="59302" y1="65268" x2="49186" y2="75000"/>
                        <a14:foregroundMark x1="45814" y1="65772" x2="47209" y2="67785"/>
                        <a14:foregroundMark x1="50581" y1="88255" x2="42558" y2="94799"/>
                        <a14:foregroundMark x1="45000" y1="89094" x2="50814" y2="85235"/>
                        <a14:foregroundMark x1="56977" y1="84899" x2="63023" y2="85403"/>
                        <a14:foregroundMark x1="39419" y1="76846" x2="39419" y2="82383"/>
                      </a14:backgroundRemoval>
                    </a14:imgEffect>
                  </a14:imgLayer>
                </a14:imgProps>
              </a:ext>
              <a:ext uri="{28A0092B-C50C-407E-A947-70E740481C1C}">
                <a14:useLocalDpi xmlns:a14="http://schemas.microsoft.com/office/drawing/2010/main" val="0"/>
              </a:ext>
            </a:extLst>
          </a:blip>
          <a:srcRect/>
          <a:stretch>
            <a:fillRect/>
          </a:stretch>
        </p:blipFill>
        <p:spPr bwMode="auto">
          <a:xfrm>
            <a:off x="7229166" y="3237762"/>
            <a:ext cx="5084926" cy="379183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521" y="-735461"/>
            <a:ext cx="1390684" cy="1988416"/>
          </a:xfrm>
          <a:prstGeom prst="rect">
            <a:avLst/>
          </a:prstGeom>
        </p:spPr>
      </p:pic>
    </p:spTree>
    <p:extLst>
      <p:ext uri="{BB962C8B-B14F-4D97-AF65-F5344CB8AC3E}">
        <p14:creationId xmlns:p14="http://schemas.microsoft.com/office/powerpoint/2010/main" val="353928681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circle(in)">
                                      <p:cBhvr>
                                        <p:cTn id="7" dur="2000"/>
                                        <p:tgtEl>
                                          <p:spTgt spid="10">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circle(in)">
                                      <p:cBhvr>
                                        <p:cTn id="10" dur="20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261C07-C42A-4461-AC00-D0E75B1924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2050" name="Picture 2" descr="Doraemon Vector png images | PNGWi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935" b="100000" l="2935" r="90000">
                        <a14:foregroundMark x1="42174" y1="18043" x2="63696" y2="64674"/>
                        <a14:foregroundMark x1="55761" y1="14783" x2="44022" y2="71087"/>
                        <a14:foregroundMark x1="41196" y1="12283" x2="31087" y2="42717"/>
                        <a14:foregroundMark x1="55978" y1="12935" x2="68261" y2="35217"/>
                        <a14:foregroundMark x1="76196" y1="37609" x2="76196" y2="37609"/>
                        <a14:foregroundMark x1="76196" y1="35761" x2="76522" y2="41957"/>
                        <a14:foregroundMark x1="69348" y1="35978" x2="52717" y2="56739"/>
                        <a14:foregroundMark x1="30870" y1="25000" x2="39674" y2="47717"/>
                        <a14:foregroundMark x1="42174" y1="38043" x2="43913" y2="50543"/>
                        <a14:foregroundMark x1="27609" y1="32174" x2="34674" y2="53478"/>
                        <a14:foregroundMark x1="42391" y1="64239" x2="52174" y2="69783"/>
                        <a14:foregroundMark x1="32391" y1="62826" x2="32391" y2="62826"/>
                        <a14:foregroundMark x1="28913" y1="59239" x2="32500" y2="63587"/>
                        <a14:foregroundMark x1="60109" y1="60870" x2="50109" y2="75870"/>
                        <a14:foregroundMark x1="42174" y1="61413" x2="38804" y2="72935"/>
                        <a14:foregroundMark x1="63913" y1="67174" x2="59348" y2="74891"/>
                        <a14:foregroundMark x1="54239" y1="78696" x2="49565" y2="78804"/>
                        <a14:foregroundMark x1="31196" y1="93370" x2="39130" y2="93587"/>
                        <a14:foregroundMark x1="52935" y1="89022" x2="63696" y2="90543"/>
                        <a14:foregroundMark x1="35217" y1="20978" x2="36739" y2="22500"/>
                      </a14:backgroundRemoval>
                    </a14:imgEffect>
                  </a14:imgLayer>
                </a14:imgProps>
              </a:ext>
              <a:ext uri="{28A0092B-C50C-407E-A947-70E740481C1C}">
                <a14:useLocalDpi xmlns:a14="http://schemas.microsoft.com/office/drawing/2010/main" val="0"/>
              </a:ext>
            </a:extLst>
          </a:blip>
          <a:srcRect/>
          <a:stretch>
            <a:fillRect/>
          </a:stretch>
        </p:blipFill>
        <p:spPr bwMode="auto">
          <a:xfrm>
            <a:off x="-731737" y="2216412"/>
            <a:ext cx="4888778" cy="48887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818061" y="2137033"/>
            <a:ext cx="6555878" cy="2523768"/>
          </a:xfrm>
          <a:prstGeom prst="rect">
            <a:avLst/>
          </a:prstGeom>
          <a:noFill/>
        </p:spPr>
        <p:txBody>
          <a:bodyPr wrap="square" rtlCol="0">
            <a:spAutoFit/>
          </a:bodyPr>
          <a:lstStyle/>
          <a:p>
            <a:pPr lvl="0" algn="ctr"/>
            <a:r>
              <a:rPr lang="en-US" sz="7000" b="1" dirty="0">
                <a:solidFill>
                  <a:srgbClr val="FF0000"/>
                </a:solidFill>
                <a:latin typeface="UTM American Sans" panose="02040603050506020204" pitchFamily="18" charset="0"/>
              </a:rPr>
              <a:t>NHÂN VỚI SỐ CÓ BA CHỮ SỐ</a:t>
            </a:r>
            <a:endParaRPr lang="vi-VN" sz="7000" b="1" dirty="0">
              <a:solidFill>
                <a:srgbClr val="FF0000"/>
              </a:solidFill>
              <a:latin typeface="HP001 4 hàng" panose="020B0603050302020204" pitchFamily="34" charset="0"/>
            </a:endParaRPr>
          </a:p>
          <a:p>
            <a:endParaRPr lang="en-US" dirty="0"/>
          </a:p>
        </p:txBody>
      </p:sp>
      <p:pic>
        <p:nvPicPr>
          <p:cNvPr id="7" name="图片 6">
            <a:extLst>
              <a:ext uri="{FF2B5EF4-FFF2-40B4-BE49-F238E27FC236}">
                <a16:creationId xmlns:a16="http://schemas.microsoft.com/office/drawing/2014/main" id="{9B2B43CA-2ECA-4AD2-A18D-E1F50AB84E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4889"/>
          <a:stretch/>
        </p:blipFill>
        <p:spPr>
          <a:xfrm>
            <a:off x="8991873" y="3012336"/>
            <a:ext cx="3087831" cy="4092855"/>
          </a:xfrm>
          <a:prstGeom prst="rect">
            <a:avLst/>
          </a:prstGeom>
        </p:spPr>
      </p:pic>
    </p:spTree>
    <p:extLst>
      <p:ext uri="{BB962C8B-B14F-4D97-AF65-F5344CB8AC3E}">
        <p14:creationId xmlns:p14="http://schemas.microsoft.com/office/powerpoint/2010/main" val="932248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3"/>
          <p:cNvGrpSpPr/>
          <p:nvPr/>
        </p:nvGrpSpPr>
        <p:grpSpPr>
          <a:xfrm>
            <a:off x="3621408" y="1335880"/>
            <a:ext cx="8315483" cy="5113046"/>
            <a:chOff x="0" y="0"/>
            <a:chExt cx="18242782" cy="12091182"/>
          </a:xfrm>
        </p:grpSpPr>
        <p:grpSp>
          <p:nvGrpSpPr>
            <p:cNvPr id="3" name="Group 4"/>
            <p:cNvGrpSpPr/>
            <p:nvPr/>
          </p:nvGrpSpPr>
          <p:grpSpPr>
            <a:xfrm>
              <a:off x="0" y="281638"/>
              <a:ext cx="17924518" cy="11809544"/>
              <a:chOff x="0" y="0"/>
              <a:chExt cx="10805670" cy="7119301"/>
            </a:xfrm>
          </p:grpSpPr>
          <p:sp>
            <p:nvSpPr>
              <p:cNvPr id="6"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4" name="Group 6"/>
            <p:cNvGrpSpPr/>
            <p:nvPr/>
          </p:nvGrpSpPr>
          <p:grpSpPr>
            <a:xfrm>
              <a:off x="336452" y="0"/>
              <a:ext cx="17906330" cy="11727398"/>
              <a:chOff x="0" y="0"/>
              <a:chExt cx="10821129" cy="7087086"/>
            </a:xfrm>
          </p:grpSpPr>
          <p:sp>
            <p:nvSpPr>
              <p:cNvPr id="5"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pic>
        <p:nvPicPr>
          <p:cNvPr id="7" name="图片 28">
            <a:extLst>
              <a:ext uri="{FF2B5EF4-FFF2-40B4-BE49-F238E27FC236}">
                <a16:creationId xmlns:a16="http://schemas.microsoft.com/office/drawing/2014/main" id="{4D93EB6C-5C90-4871-ABAB-2215A6BF4F0D}"/>
              </a:ext>
            </a:extLst>
          </p:cNvPr>
          <p:cNvPicPr>
            <a:picLocks noChangeAspect="1"/>
          </p:cNvPicPr>
          <p:nvPr/>
        </p:nvPicPr>
        <p:blipFill rotWithShape="1">
          <a:blip r:embed="rId3">
            <a:extLst>
              <a:ext uri="{28A0092B-C50C-407E-A947-70E740481C1C}">
                <a14:useLocalDpi xmlns:a14="http://schemas.microsoft.com/office/drawing/2010/main" val="0"/>
              </a:ext>
            </a:extLst>
          </a:blip>
          <a:srcRect b="17162"/>
          <a:stretch/>
        </p:blipFill>
        <p:spPr>
          <a:xfrm rot="21351888">
            <a:off x="-1118669" y="-860369"/>
            <a:ext cx="10476738" cy="3265283"/>
          </a:xfrm>
          <a:prstGeom prst="rect">
            <a:avLst/>
          </a:prstGeom>
        </p:spPr>
      </p:pic>
      <p:sp>
        <p:nvSpPr>
          <p:cNvPr id="8" name="TextBox 7"/>
          <p:cNvSpPr txBox="1"/>
          <p:nvPr/>
        </p:nvSpPr>
        <p:spPr>
          <a:xfrm>
            <a:off x="1222495" y="296589"/>
            <a:ext cx="5794409" cy="1446550"/>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rtlCol="0">
            <a:spAutoFit/>
          </a:bodyPr>
          <a:lstStyle/>
          <a:p>
            <a:r>
              <a:rPr lang="vi-VN" sz="7000" b="1" dirty="0">
                <a:solidFill>
                  <a:srgbClr val="00B050"/>
                </a:solidFill>
              </a:rPr>
              <a:t>164 x 123 =?</a:t>
            </a:r>
          </a:p>
          <a:p>
            <a:endParaRPr lang="en-US" dirty="0"/>
          </a:p>
        </p:txBody>
      </p:sp>
      <p:sp>
        <p:nvSpPr>
          <p:cNvPr id="9" name="TextBox 8"/>
          <p:cNvSpPr txBox="1"/>
          <p:nvPr/>
        </p:nvSpPr>
        <p:spPr>
          <a:xfrm>
            <a:off x="3730177" y="3086829"/>
            <a:ext cx="2561524" cy="630942"/>
          </a:xfrm>
          <a:prstGeom prst="rect">
            <a:avLst/>
          </a:prstGeom>
          <a:noFill/>
          <a:ln w="76200">
            <a:noFill/>
          </a:ln>
        </p:spPr>
        <p:style>
          <a:lnRef idx="2">
            <a:schemeClr val="accent2"/>
          </a:lnRef>
          <a:fillRef idx="1">
            <a:schemeClr val="lt1"/>
          </a:fillRef>
          <a:effectRef idx="0">
            <a:schemeClr val="accent2"/>
          </a:effectRef>
          <a:fontRef idx="minor">
            <a:schemeClr val="dk1"/>
          </a:fontRef>
        </p:style>
        <p:txBody>
          <a:bodyPr wrap="square">
            <a:spAutoFit/>
          </a:bodyPr>
          <a:lstStyle/>
          <a:p>
            <a:pPr fontAlgn="auto">
              <a:spcBef>
                <a:spcPts val="0"/>
              </a:spcBef>
              <a:spcAft>
                <a:spcPts val="0"/>
              </a:spcAft>
              <a:defRPr/>
            </a:pPr>
            <a:r>
              <a:rPr lang="vi-VN" sz="3500" b="1" dirty="0">
                <a:solidFill>
                  <a:prstClr val="black"/>
                </a:solidFill>
                <a:latin typeface="Times New Roman"/>
                <a:cs typeface="Arial" charset="0"/>
              </a:rPr>
              <a:t>164 x 123 =</a:t>
            </a:r>
            <a:endParaRPr lang="vi-VN" sz="3500" b="1" dirty="0">
              <a:latin typeface="+mj-lt"/>
            </a:endParaRPr>
          </a:p>
        </p:txBody>
      </p:sp>
      <p:sp>
        <p:nvSpPr>
          <p:cNvPr id="10" name="TextBox 9"/>
          <p:cNvSpPr txBox="1"/>
          <p:nvPr/>
        </p:nvSpPr>
        <p:spPr>
          <a:xfrm>
            <a:off x="6065959" y="3082434"/>
            <a:ext cx="4348576" cy="630942"/>
          </a:xfrm>
          <a:prstGeom prst="rect">
            <a:avLst/>
          </a:prstGeom>
          <a:noFill/>
          <a:ln w="76200">
            <a:noFill/>
          </a:ln>
        </p:spPr>
        <p:style>
          <a:lnRef idx="2">
            <a:schemeClr val="accent2"/>
          </a:lnRef>
          <a:fillRef idx="1">
            <a:schemeClr val="lt1"/>
          </a:fillRef>
          <a:effectRef idx="0">
            <a:schemeClr val="accent2"/>
          </a:effectRef>
          <a:fontRef idx="minor">
            <a:schemeClr val="dk1"/>
          </a:fontRef>
        </p:style>
        <p:txBody>
          <a:bodyPr wrap="square">
            <a:spAutoFit/>
          </a:bodyPr>
          <a:lstStyle/>
          <a:p>
            <a:pPr lvl="0" fontAlgn="auto">
              <a:spcBef>
                <a:spcPts val="0"/>
              </a:spcBef>
              <a:spcAft>
                <a:spcPts val="0"/>
              </a:spcAft>
              <a:defRPr/>
            </a:pPr>
            <a:r>
              <a:rPr lang="vi-VN" sz="3500" b="1" dirty="0">
                <a:solidFill>
                  <a:prstClr val="black"/>
                </a:solidFill>
                <a:latin typeface="Times New Roman"/>
                <a:cs typeface="Arial" charset="0"/>
              </a:rPr>
              <a:t>164 x </a:t>
            </a:r>
            <a:r>
              <a:rPr lang="vi-VN" sz="3500" b="1" dirty="0">
                <a:solidFill>
                  <a:srgbClr val="FF0000"/>
                </a:solidFill>
                <a:latin typeface="Times New Roman"/>
                <a:cs typeface="Arial" charset="0"/>
              </a:rPr>
              <a:t>( 100 + 20 + 3)</a:t>
            </a:r>
          </a:p>
        </p:txBody>
      </p:sp>
      <p:sp>
        <p:nvSpPr>
          <p:cNvPr id="11" name="TextBox 10"/>
          <p:cNvSpPr txBox="1"/>
          <p:nvPr/>
        </p:nvSpPr>
        <p:spPr>
          <a:xfrm>
            <a:off x="5499773" y="4076476"/>
            <a:ext cx="2285617" cy="630942"/>
          </a:xfrm>
          <a:prstGeom prst="rect">
            <a:avLst/>
          </a:prstGeom>
          <a:noFill/>
        </p:spPr>
        <p:txBody>
          <a:bodyPr wrap="square">
            <a:spAutoFit/>
          </a:bodyPr>
          <a:lstStyle/>
          <a:p>
            <a:pPr lvl="0" fontAlgn="auto">
              <a:spcBef>
                <a:spcPts val="0"/>
              </a:spcBef>
              <a:spcAft>
                <a:spcPts val="0"/>
              </a:spcAft>
              <a:defRPr/>
            </a:pPr>
            <a:r>
              <a:rPr lang="en-US" sz="3500" b="1" dirty="0">
                <a:solidFill>
                  <a:prstClr val="black"/>
                </a:solidFill>
                <a:latin typeface="Times New Roman"/>
              </a:rPr>
              <a:t> =   </a:t>
            </a:r>
            <a:r>
              <a:rPr lang="vi-VN" sz="3500" b="1" dirty="0">
                <a:solidFill>
                  <a:prstClr val="black"/>
                </a:solidFill>
                <a:latin typeface="Times New Roman"/>
              </a:rPr>
              <a:t>16400</a:t>
            </a:r>
            <a:endParaRPr lang="en-US" sz="3500" b="1" dirty="0">
              <a:solidFill>
                <a:srgbClr val="0070C0"/>
              </a:solidFill>
              <a:latin typeface="Calibri Light"/>
            </a:endParaRPr>
          </a:p>
        </p:txBody>
      </p:sp>
      <p:sp>
        <p:nvSpPr>
          <p:cNvPr id="12" name="TextBox 11"/>
          <p:cNvSpPr txBox="1"/>
          <p:nvPr/>
        </p:nvSpPr>
        <p:spPr>
          <a:xfrm>
            <a:off x="8486457" y="4047468"/>
            <a:ext cx="1486530" cy="630942"/>
          </a:xfrm>
          <a:prstGeom prst="rect">
            <a:avLst/>
          </a:prstGeom>
          <a:noFill/>
        </p:spPr>
        <p:txBody>
          <a:bodyPr wrap="square">
            <a:spAutoFit/>
          </a:bodyPr>
          <a:lstStyle/>
          <a:p>
            <a:pPr lvl="0" fontAlgn="auto">
              <a:spcBef>
                <a:spcPts val="0"/>
              </a:spcBef>
              <a:spcAft>
                <a:spcPts val="0"/>
              </a:spcAft>
              <a:defRPr/>
            </a:pPr>
            <a:r>
              <a:rPr lang="vi-VN" sz="3500" b="1" dirty="0">
                <a:solidFill>
                  <a:prstClr val="black"/>
                </a:solidFill>
                <a:latin typeface="Times New Roman"/>
              </a:rPr>
              <a:t>3280</a:t>
            </a:r>
            <a:endParaRPr lang="en-US" sz="3500" b="1" dirty="0">
              <a:solidFill>
                <a:srgbClr val="0070C0"/>
              </a:solidFill>
              <a:latin typeface="Calibri Light"/>
            </a:endParaRPr>
          </a:p>
        </p:txBody>
      </p:sp>
      <p:sp>
        <p:nvSpPr>
          <p:cNvPr id="13" name="TextBox 12"/>
          <p:cNvSpPr txBox="1"/>
          <p:nvPr/>
        </p:nvSpPr>
        <p:spPr>
          <a:xfrm>
            <a:off x="10587347" y="4048585"/>
            <a:ext cx="1063269" cy="630942"/>
          </a:xfrm>
          <a:prstGeom prst="rect">
            <a:avLst/>
          </a:prstGeom>
          <a:noFill/>
        </p:spPr>
        <p:txBody>
          <a:bodyPr wrap="square">
            <a:spAutoFit/>
          </a:bodyPr>
          <a:lstStyle/>
          <a:p>
            <a:pPr lvl="0" fontAlgn="auto">
              <a:spcBef>
                <a:spcPts val="0"/>
              </a:spcBef>
              <a:spcAft>
                <a:spcPts val="0"/>
              </a:spcAft>
              <a:defRPr/>
            </a:pPr>
            <a:r>
              <a:rPr lang="en-US" sz="3500" b="1" dirty="0">
                <a:solidFill>
                  <a:prstClr val="black"/>
                </a:solidFill>
                <a:latin typeface="Times New Roman"/>
              </a:rPr>
              <a:t>492</a:t>
            </a:r>
            <a:endParaRPr lang="en-US" sz="3500" b="1" dirty="0">
              <a:solidFill>
                <a:srgbClr val="0070C0"/>
              </a:solidFill>
              <a:latin typeface="Calibri Light"/>
            </a:endParaRPr>
          </a:p>
        </p:txBody>
      </p:sp>
      <p:sp>
        <p:nvSpPr>
          <p:cNvPr id="14" name="TextBox 13"/>
          <p:cNvSpPr txBox="1"/>
          <p:nvPr/>
        </p:nvSpPr>
        <p:spPr>
          <a:xfrm>
            <a:off x="9829023" y="4017406"/>
            <a:ext cx="496986" cy="630942"/>
          </a:xfrm>
          <a:prstGeom prst="rect">
            <a:avLst/>
          </a:prstGeom>
          <a:noFill/>
        </p:spPr>
        <p:txBody>
          <a:bodyPr wrap="square">
            <a:spAutoFit/>
          </a:bodyPr>
          <a:lstStyle/>
          <a:p>
            <a:pPr lvl="0" fontAlgn="auto">
              <a:spcBef>
                <a:spcPts val="0"/>
              </a:spcBef>
              <a:spcAft>
                <a:spcPts val="0"/>
              </a:spcAft>
              <a:defRPr/>
            </a:pPr>
            <a:r>
              <a:rPr lang="vi-VN" sz="3500" b="1" dirty="0">
                <a:solidFill>
                  <a:prstClr val="black"/>
                </a:solidFill>
                <a:latin typeface="Times New Roman"/>
              </a:rPr>
              <a:t>+</a:t>
            </a:r>
            <a:endParaRPr lang="en-US" sz="3500" b="1" dirty="0">
              <a:solidFill>
                <a:srgbClr val="0070C0"/>
              </a:solidFill>
              <a:latin typeface="Calibri Light"/>
            </a:endParaRPr>
          </a:p>
        </p:txBody>
      </p:sp>
      <p:sp>
        <p:nvSpPr>
          <p:cNvPr id="15" name="TextBox 14"/>
          <p:cNvSpPr txBox="1"/>
          <p:nvPr/>
        </p:nvSpPr>
        <p:spPr>
          <a:xfrm>
            <a:off x="7930463" y="4017406"/>
            <a:ext cx="496986" cy="630942"/>
          </a:xfrm>
          <a:prstGeom prst="rect">
            <a:avLst/>
          </a:prstGeom>
          <a:noFill/>
        </p:spPr>
        <p:txBody>
          <a:bodyPr wrap="square">
            <a:spAutoFit/>
          </a:bodyPr>
          <a:lstStyle/>
          <a:p>
            <a:pPr lvl="0" fontAlgn="auto">
              <a:spcBef>
                <a:spcPts val="0"/>
              </a:spcBef>
              <a:spcAft>
                <a:spcPts val="0"/>
              </a:spcAft>
              <a:defRPr/>
            </a:pPr>
            <a:r>
              <a:rPr lang="vi-VN" sz="3500" b="1" dirty="0">
                <a:solidFill>
                  <a:prstClr val="black"/>
                </a:solidFill>
                <a:latin typeface="Times New Roman"/>
              </a:rPr>
              <a:t>+</a:t>
            </a:r>
            <a:endParaRPr lang="en-US" sz="3500" b="1" dirty="0">
              <a:solidFill>
                <a:srgbClr val="0070C0"/>
              </a:solidFill>
              <a:latin typeface="Calibri Light"/>
            </a:endParaRPr>
          </a:p>
        </p:txBody>
      </p:sp>
      <p:sp>
        <p:nvSpPr>
          <p:cNvPr id="16" name="TextBox 15"/>
          <p:cNvSpPr txBox="1"/>
          <p:nvPr/>
        </p:nvSpPr>
        <p:spPr>
          <a:xfrm>
            <a:off x="3697226" y="2070518"/>
            <a:ext cx="8615480" cy="707886"/>
          </a:xfrm>
          <a:prstGeom prst="rect">
            <a:avLst/>
          </a:prstGeom>
          <a:noFill/>
        </p:spPr>
        <p:txBody>
          <a:bodyPr wrap="square">
            <a:spAutoFit/>
          </a:bodyPr>
          <a:lstStyle/>
          <a:p>
            <a:pPr lvl="0" fontAlgn="auto">
              <a:spcBef>
                <a:spcPts val="0"/>
              </a:spcBef>
              <a:spcAft>
                <a:spcPts val="0"/>
              </a:spcAft>
              <a:defRPr/>
            </a:pPr>
            <a:r>
              <a:rPr lang="en-US" sz="4000" b="1" dirty="0" err="1">
                <a:solidFill>
                  <a:srgbClr val="0070C0"/>
                </a:solidFill>
                <a:latin typeface="Times New Roman"/>
              </a:rPr>
              <a:t>Cách</a:t>
            </a:r>
            <a:r>
              <a:rPr lang="en-US" sz="4000" b="1" dirty="0">
                <a:solidFill>
                  <a:srgbClr val="0070C0"/>
                </a:solidFill>
                <a:latin typeface="Times New Roman"/>
              </a:rPr>
              <a:t> 1: Ta </a:t>
            </a:r>
            <a:r>
              <a:rPr lang="en-US" sz="4000" b="1" dirty="0" err="1">
                <a:solidFill>
                  <a:srgbClr val="0070C0"/>
                </a:solidFill>
                <a:latin typeface="Times New Roman"/>
              </a:rPr>
              <a:t>có</a:t>
            </a:r>
            <a:r>
              <a:rPr lang="en-US" sz="4000" b="1" dirty="0">
                <a:solidFill>
                  <a:srgbClr val="0070C0"/>
                </a:solidFill>
                <a:latin typeface="Times New Roman"/>
              </a:rPr>
              <a:t> </a:t>
            </a:r>
            <a:r>
              <a:rPr lang="en-US" sz="4000" b="1" dirty="0" err="1">
                <a:solidFill>
                  <a:srgbClr val="0070C0"/>
                </a:solidFill>
                <a:latin typeface="Times New Roman"/>
              </a:rPr>
              <a:t>thể</a:t>
            </a:r>
            <a:r>
              <a:rPr lang="en-US" sz="4000" b="1" dirty="0">
                <a:solidFill>
                  <a:srgbClr val="0070C0"/>
                </a:solidFill>
                <a:latin typeface="Times New Roman"/>
              </a:rPr>
              <a:t> </a:t>
            </a:r>
            <a:r>
              <a:rPr lang="en-US" sz="4000" b="1" dirty="0" err="1">
                <a:solidFill>
                  <a:srgbClr val="0070C0"/>
                </a:solidFill>
                <a:latin typeface="Times New Roman"/>
              </a:rPr>
              <a:t>tính</a:t>
            </a:r>
            <a:r>
              <a:rPr lang="en-US" sz="4000" b="1" dirty="0">
                <a:solidFill>
                  <a:srgbClr val="0070C0"/>
                </a:solidFill>
                <a:latin typeface="Times New Roman"/>
              </a:rPr>
              <a:t> </a:t>
            </a:r>
            <a:r>
              <a:rPr lang="en-US" sz="4000" b="1" dirty="0" err="1">
                <a:solidFill>
                  <a:srgbClr val="0070C0"/>
                </a:solidFill>
                <a:latin typeface="Times New Roman"/>
              </a:rPr>
              <a:t>như</a:t>
            </a:r>
            <a:r>
              <a:rPr lang="en-US" sz="4000" b="1" dirty="0">
                <a:solidFill>
                  <a:srgbClr val="0070C0"/>
                </a:solidFill>
                <a:latin typeface="Times New Roman"/>
              </a:rPr>
              <a:t> </a:t>
            </a:r>
            <a:r>
              <a:rPr lang="en-US" sz="4000" b="1" dirty="0" err="1">
                <a:solidFill>
                  <a:srgbClr val="0070C0"/>
                </a:solidFill>
                <a:latin typeface="Times New Roman"/>
              </a:rPr>
              <a:t>sau</a:t>
            </a:r>
            <a:r>
              <a:rPr lang="vi-VN" sz="4000" b="1" dirty="0">
                <a:solidFill>
                  <a:srgbClr val="0070C0"/>
                </a:solidFill>
                <a:latin typeface="Times New Roman"/>
              </a:rPr>
              <a:t> </a:t>
            </a:r>
            <a:endParaRPr lang="en-US" sz="4000" b="1" dirty="0">
              <a:solidFill>
                <a:srgbClr val="0070C0"/>
              </a:solidFill>
              <a:latin typeface="Calibri Light"/>
            </a:endParaRPr>
          </a:p>
        </p:txBody>
      </p:sp>
      <p:sp>
        <p:nvSpPr>
          <p:cNvPr id="17" name="TextBox 16"/>
          <p:cNvSpPr txBox="1"/>
          <p:nvPr/>
        </p:nvSpPr>
        <p:spPr>
          <a:xfrm>
            <a:off x="5499179" y="3521397"/>
            <a:ext cx="6360764" cy="630942"/>
          </a:xfrm>
          <a:prstGeom prst="rect">
            <a:avLst/>
          </a:prstGeom>
          <a:noFill/>
        </p:spPr>
        <p:txBody>
          <a:bodyPr wrap="square">
            <a:spAutoFit/>
          </a:bodyPr>
          <a:lstStyle/>
          <a:p>
            <a:pPr lvl="0" fontAlgn="auto">
              <a:spcBef>
                <a:spcPts val="0"/>
              </a:spcBef>
              <a:spcAft>
                <a:spcPts val="0"/>
              </a:spcAft>
              <a:defRPr/>
            </a:pPr>
            <a:r>
              <a:rPr lang="en-US" sz="3500" b="1" dirty="0">
                <a:solidFill>
                  <a:prstClr val="black"/>
                </a:solidFill>
                <a:latin typeface="Times New Roman"/>
              </a:rPr>
              <a:t> </a:t>
            </a:r>
            <a:r>
              <a:rPr lang="vi-VN" sz="3500" b="1" dirty="0">
                <a:solidFill>
                  <a:prstClr val="black"/>
                </a:solidFill>
                <a:latin typeface="Times New Roman"/>
              </a:rPr>
              <a:t>= 164 x </a:t>
            </a:r>
            <a:r>
              <a:rPr lang="vi-VN" sz="3500" b="1" dirty="0">
                <a:solidFill>
                  <a:srgbClr val="FF0000"/>
                </a:solidFill>
                <a:latin typeface="Times New Roman"/>
              </a:rPr>
              <a:t>100</a:t>
            </a:r>
            <a:r>
              <a:rPr lang="vi-VN" sz="3500" b="1" dirty="0">
                <a:solidFill>
                  <a:prstClr val="black"/>
                </a:solidFill>
                <a:latin typeface="Times New Roman"/>
              </a:rPr>
              <a:t> + 164 x </a:t>
            </a:r>
            <a:r>
              <a:rPr lang="vi-VN" sz="3500" b="1" dirty="0">
                <a:solidFill>
                  <a:srgbClr val="FF0000"/>
                </a:solidFill>
                <a:latin typeface="Times New Roman"/>
              </a:rPr>
              <a:t>20</a:t>
            </a:r>
            <a:r>
              <a:rPr lang="vi-VN" sz="3500" b="1" dirty="0">
                <a:solidFill>
                  <a:prstClr val="black"/>
                </a:solidFill>
                <a:latin typeface="Times New Roman"/>
              </a:rPr>
              <a:t> + 164 x </a:t>
            </a:r>
            <a:r>
              <a:rPr lang="vi-VN" sz="3500" b="1" dirty="0">
                <a:solidFill>
                  <a:srgbClr val="FF0000"/>
                </a:solidFill>
                <a:latin typeface="Times New Roman"/>
              </a:rPr>
              <a:t>3</a:t>
            </a:r>
          </a:p>
        </p:txBody>
      </p:sp>
      <p:sp>
        <p:nvSpPr>
          <p:cNvPr id="18" name="TextBox 17"/>
          <p:cNvSpPr txBox="1"/>
          <p:nvPr/>
        </p:nvSpPr>
        <p:spPr>
          <a:xfrm>
            <a:off x="5477645" y="4615129"/>
            <a:ext cx="2091808" cy="630942"/>
          </a:xfrm>
          <a:prstGeom prst="rect">
            <a:avLst/>
          </a:prstGeom>
          <a:noFill/>
        </p:spPr>
        <p:txBody>
          <a:bodyPr wrap="square">
            <a:spAutoFit/>
          </a:bodyPr>
          <a:lstStyle/>
          <a:p>
            <a:pPr fontAlgn="auto">
              <a:spcBef>
                <a:spcPts val="0"/>
              </a:spcBef>
              <a:spcAft>
                <a:spcPts val="0"/>
              </a:spcAft>
              <a:defRPr/>
            </a:pPr>
            <a:r>
              <a:rPr lang="en-US" sz="3500" b="1" dirty="0">
                <a:latin typeface="+mj-lt"/>
                <a:cs typeface="+mn-cs"/>
              </a:rPr>
              <a:t> </a:t>
            </a:r>
            <a:r>
              <a:rPr lang="vi-VN" sz="3500" b="1" dirty="0">
                <a:latin typeface="+mj-lt"/>
                <a:cs typeface="+mn-cs"/>
              </a:rPr>
              <a:t>= </a:t>
            </a:r>
            <a:r>
              <a:rPr lang="en-US" sz="3500" b="1" dirty="0">
                <a:latin typeface="+mj-lt"/>
                <a:cs typeface="+mn-cs"/>
              </a:rPr>
              <a:t>  </a:t>
            </a:r>
            <a:r>
              <a:rPr lang="vi-VN" sz="3500" b="1" dirty="0">
                <a:latin typeface="+mj-lt"/>
                <a:cs typeface="+mn-cs"/>
              </a:rPr>
              <a:t>20172</a:t>
            </a:r>
          </a:p>
        </p:txBody>
      </p:sp>
      <p:pic>
        <p:nvPicPr>
          <p:cNvPr id="19" name="Picture 18"/>
          <p:cNvPicPr>
            <a:picLocks noChangeAspect="1"/>
          </p:cNvPicPr>
          <p:nvPr/>
        </p:nvPicPr>
        <p:blipFill>
          <a:blip r:embed="rId4"/>
          <a:stretch>
            <a:fillRect/>
          </a:stretch>
        </p:blipFill>
        <p:spPr>
          <a:xfrm>
            <a:off x="190129" y="2506528"/>
            <a:ext cx="4474852" cy="4383404"/>
          </a:xfrm>
          <a:prstGeom prst="rect">
            <a:avLst/>
          </a:prstGeom>
        </p:spPr>
      </p:pic>
      <p:pic>
        <p:nvPicPr>
          <p:cNvPr id="20" name="Picture 19"/>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6453" y1="75482" x2="46453" y2="75482"/>
                        <a14:foregroundMark x1="49374" y1="69012" x2="49374" y2="69012"/>
                        <a14:foregroundMark x1="48122" y1="78661" x2="48122" y2="78661"/>
                        <a14:foregroundMark x1="51599" y1="67991" x2="51599" y2="67991"/>
                      </a14:backgroundRemoval>
                    </a14:imgEffect>
                  </a14:imgLayer>
                </a14:imgProps>
              </a:ext>
            </a:extLst>
          </a:blip>
          <a:stretch>
            <a:fillRect/>
          </a:stretch>
        </p:blipFill>
        <p:spPr>
          <a:xfrm>
            <a:off x="9682467" y="-292088"/>
            <a:ext cx="2948681" cy="2972972"/>
          </a:xfrm>
          <a:prstGeom prst="rect">
            <a:avLst/>
          </a:prstGeom>
        </p:spPr>
      </p:pic>
    </p:spTree>
    <p:extLst>
      <p:ext uri="{BB962C8B-B14F-4D97-AF65-F5344CB8AC3E}">
        <p14:creationId xmlns:p14="http://schemas.microsoft.com/office/powerpoint/2010/main" val="208514452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additive="base">
                                        <p:cTn id="71" dur="500" fill="hold"/>
                                        <p:tgtEl>
                                          <p:spTgt spid="13"/>
                                        </p:tgtEl>
                                        <p:attrNameLst>
                                          <p:attrName>ppt_x</p:attrName>
                                        </p:attrNameLst>
                                      </p:cBhvr>
                                      <p:tavLst>
                                        <p:tav tm="0">
                                          <p:val>
                                            <p:strVal val="#ppt_x"/>
                                          </p:val>
                                        </p:tav>
                                        <p:tav tm="100000">
                                          <p:val>
                                            <p:strVal val="#ppt_x"/>
                                          </p:val>
                                        </p:tav>
                                      </p:tavLst>
                                    </p:anim>
                                    <p:anim calcmode="lin" valueType="num">
                                      <p:cBhvr additive="base">
                                        <p:cTn id="7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ppt_x"/>
                                          </p:val>
                                        </p:tav>
                                        <p:tav tm="100000">
                                          <p:val>
                                            <p:strVal val="#ppt_x"/>
                                          </p:val>
                                        </p:tav>
                                      </p:tavLst>
                                    </p:anim>
                                    <p:anim calcmode="lin" valueType="num">
                                      <p:cBhvr additive="base">
                                        <p:cTn id="7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2" name="Picture 4"/>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a:stretch>
            <a:fillRect/>
          </a:stretch>
        </p:blipFill>
        <p:spPr>
          <a:xfrm>
            <a:off x="694391" y="1446032"/>
            <a:ext cx="3077761" cy="3834304"/>
          </a:xfrm>
          <a:prstGeom prst="rect">
            <a:avLst/>
          </a:prstGeom>
        </p:spPr>
      </p:pic>
      <p:grpSp>
        <p:nvGrpSpPr>
          <p:cNvPr id="57" name="Group 6"/>
          <p:cNvGrpSpPr/>
          <p:nvPr/>
        </p:nvGrpSpPr>
        <p:grpSpPr>
          <a:xfrm>
            <a:off x="4049128" y="119548"/>
            <a:ext cx="8142871" cy="6741650"/>
            <a:chOff x="716153" y="-5378"/>
            <a:chExt cx="10825343" cy="7087086"/>
          </a:xfrm>
        </p:grpSpPr>
        <p:sp>
          <p:nvSpPr>
            <p:cNvPr id="58" name="Freeform 7"/>
            <p:cNvSpPr/>
            <p:nvPr/>
          </p:nvSpPr>
          <p:spPr>
            <a:xfrm>
              <a:off x="716153" y="-5378"/>
              <a:ext cx="10825343"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sp>
        <p:nvSpPr>
          <p:cNvPr id="2" name="Text Box 8"/>
          <p:cNvSpPr txBox="1">
            <a:spLocks noChangeArrowheads="1"/>
          </p:cNvSpPr>
          <p:nvPr/>
        </p:nvSpPr>
        <p:spPr bwMode="auto">
          <a:xfrm>
            <a:off x="1757576" y="1388339"/>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00FF"/>
                </a:solidFill>
                <a:latin typeface="Times New Roman" pitchFamily="18" charset="0"/>
                <a:cs typeface="Times New Roman" pitchFamily="18" charset="0"/>
              </a:rPr>
              <a:t>1</a:t>
            </a:r>
          </a:p>
        </p:txBody>
      </p:sp>
      <p:sp>
        <p:nvSpPr>
          <p:cNvPr id="3" name="Text Box 9"/>
          <p:cNvSpPr txBox="1">
            <a:spLocks noChangeArrowheads="1"/>
          </p:cNvSpPr>
          <p:nvPr/>
        </p:nvSpPr>
        <p:spPr bwMode="auto">
          <a:xfrm>
            <a:off x="2062303" y="1388339"/>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00FF"/>
                </a:solidFill>
                <a:latin typeface="Times New Roman" pitchFamily="18" charset="0"/>
                <a:cs typeface="Times New Roman" pitchFamily="18" charset="0"/>
              </a:rPr>
              <a:t>6</a:t>
            </a:r>
          </a:p>
        </p:txBody>
      </p:sp>
      <p:sp>
        <p:nvSpPr>
          <p:cNvPr id="4" name="Text Box 10"/>
          <p:cNvSpPr txBox="1">
            <a:spLocks noChangeArrowheads="1"/>
          </p:cNvSpPr>
          <p:nvPr/>
        </p:nvSpPr>
        <p:spPr bwMode="auto">
          <a:xfrm>
            <a:off x="2367032" y="1388339"/>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FF"/>
                </a:solidFill>
                <a:latin typeface="Times New Roman" pitchFamily="18" charset="0"/>
                <a:cs typeface="Times New Roman" pitchFamily="18" charset="0"/>
              </a:rPr>
              <a:t>4</a:t>
            </a:r>
          </a:p>
        </p:txBody>
      </p:sp>
      <p:sp>
        <p:nvSpPr>
          <p:cNvPr id="5" name="Text Box 11"/>
          <p:cNvSpPr txBox="1">
            <a:spLocks noChangeArrowheads="1"/>
          </p:cNvSpPr>
          <p:nvPr/>
        </p:nvSpPr>
        <p:spPr bwMode="auto">
          <a:xfrm>
            <a:off x="1757576" y="1978582"/>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FF"/>
                </a:solidFill>
                <a:latin typeface="Times New Roman" pitchFamily="18" charset="0"/>
                <a:cs typeface="Times New Roman" pitchFamily="18" charset="0"/>
              </a:rPr>
              <a:t>1</a:t>
            </a:r>
          </a:p>
        </p:txBody>
      </p:sp>
      <p:sp>
        <p:nvSpPr>
          <p:cNvPr id="6" name="Text Box 12"/>
          <p:cNvSpPr txBox="1">
            <a:spLocks noChangeArrowheads="1"/>
          </p:cNvSpPr>
          <p:nvPr/>
        </p:nvSpPr>
        <p:spPr bwMode="auto">
          <a:xfrm>
            <a:off x="2062303" y="1953188"/>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00FF"/>
                </a:solidFill>
                <a:latin typeface="Times New Roman" pitchFamily="18" charset="0"/>
                <a:cs typeface="Times New Roman" pitchFamily="18" charset="0"/>
              </a:rPr>
              <a:t>2</a:t>
            </a:r>
          </a:p>
        </p:txBody>
      </p:sp>
      <p:sp>
        <p:nvSpPr>
          <p:cNvPr id="7" name="Text Box 13"/>
          <p:cNvSpPr txBox="1">
            <a:spLocks noChangeArrowheads="1"/>
          </p:cNvSpPr>
          <p:nvPr/>
        </p:nvSpPr>
        <p:spPr bwMode="auto">
          <a:xfrm>
            <a:off x="2367032" y="1953188"/>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00FF"/>
                </a:solidFill>
                <a:latin typeface="Times New Roman" pitchFamily="18" charset="0"/>
                <a:cs typeface="Times New Roman" pitchFamily="18" charset="0"/>
              </a:rPr>
              <a:t>3</a:t>
            </a:r>
          </a:p>
        </p:txBody>
      </p:sp>
      <p:sp>
        <p:nvSpPr>
          <p:cNvPr id="8" name="Text Box 14"/>
          <p:cNvSpPr txBox="1">
            <a:spLocks noChangeArrowheads="1"/>
          </p:cNvSpPr>
          <p:nvPr/>
        </p:nvSpPr>
        <p:spPr bwMode="auto">
          <a:xfrm>
            <a:off x="1329049" y="1594496"/>
            <a:ext cx="304729"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00FF"/>
                </a:solidFill>
                <a:latin typeface="Times New Roman" pitchFamily="18" charset="0"/>
                <a:cs typeface="Times New Roman" pitchFamily="18" charset="0"/>
              </a:rPr>
              <a:t>x</a:t>
            </a:r>
          </a:p>
        </p:txBody>
      </p:sp>
      <p:sp>
        <p:nvSpPr>
          <p:cNvPr id="9" name="Line 15"/>
          <p:cNvSpPr>
            <a:spLocks noChangeShapeType="1"/>
          </p:cNvSpPr>
          <p:nvPr/>
        </p:nvSpPr>
        <p:spPr bwMode="auto">
          <a:xfrm>
            <a:off x="1363967" y="2599108"/>
            <a:ext cx="1633161" cy="12697"/>
          </a:xfrm>
          <a:prstGeom prst="line">
            <a:avLst/>
          </a:prstGeom>
          <a:noFill/>
          <a:ln w="38100">
            <a:solidFill>
              <a:srgbClr val="0000FF"/>
            </a:solidFill>
            <a:round/>
            <a:headEnd/>
            <a:tailEnd/>
          </a:ln>
        </p:spPr>
        <p:txBody>
          <a:bodyPr/>
          <a:lstStyle/>
          <a:p>
            <a:pPr defTabSz="914217"/>
            <a:endParaRPr lang="en-US">
              <a:solidFill>
                <a:srgbClr val="000000"/>
              </a:solidFill>
              <a:latin typeface="思源黑体 CN Medium"/>
            </a:endParaRPr>
          </a:p>
        </p:txBody>
      </p:sp>
      <p:sp>
        <p:nvSpPr>
          <p:cNvPr id="10" name="Text Box 16"/>
          <p:cNvSpPr txBox="1">
            <a:spLocks noChangeArrowheads="1"/>
          </p:cNvSpPr>
          <p:nvPr/>
        </p:nvSpPr>
        <p:spPr bwMode="auto">
          <a:xfrm>
            <a:off x="2387668" y="2507057"/>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00"/>
                </a:solidFill>
                <a:latin typeface="Times New Roman" pitchFamily="18" charset="0"/>
                <a:cs typeface="Times New Roman" pitchFamily="18" charset="0"/>
              </a:rPr>
              <a:t>2</a:t>
            </a:r>
          </a:p>
        </p:txBody>
      </p:sp>
      <p:sp>
        <p:nvSpPr>
          <p:cNvPr id="11" name="Text Box 17"/>
          <p:cNvSpPr txBox="1">
            <a:spLocks noChangeArrowheads="1"/>
          </p:cNvSpPr>
          <p:nvPr/>
        </p:nvSpPr>
        <p:spPr bwMode="auto">
          <a:xfrm>
            <a:off x="2117854" y="2527690"/>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00"/>
                </a:solidFill>
                <a:latin typeface="Times New Roman" pitchFamily="18" charset="0"/>
                <a:cs typeface="Times New Roman" pitchFamily="18" charset="0"/>
              </a:rPr>
              <a:t>9</a:t>
            </a:r>
          </a:p>
        </p:txBody>
      </p:sp>
      <p:sp>
        <p:nvSpPr>
          <p:cNvPr id="12" name="Text Box 18"/>
          <p:cNvSpPr txBox="1">
            <a:spLocks noChangeArrowheads="1"/>
          </p:cNvSpPr>
          <p:nvPr/>
        </p:nvSpPr>
        <p:spPr bwMode="auto">
          <a:xfrm>
            <a:off x="1813127" y="2527690"/>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00"/>
                </a:solidFill>
                <a:latin typeface="Times New Roman" pitchFamily="18" charset="0"/>
                <a:cs typeface="Times New Roman" pitchFamily="18" charset="0"/>
              </a:rPr>
              <a:t>4</a:t>
            </a:r>
          </a:p>
        </p:txBody>
      </p:sp>
      <p:sp>
        <p:nvSpPr>
          <p:cNvPr id="13" name="Text Box 19"/>
          <p:cNvSpPr txBox="1">
            <a:spLocks noChangeArrowheads="1"/>
          </p:cNvSpPr>
          <p:nvPr/>
        </p:nvSpPr>
        <p:spPr bwMode="auto">
          <a:xfrm>
            <a:off x="2124201" y="3056245"/>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C00000"/>
                </a:solidFill>
                <a:latin typeface="Times New Roman" pitchFamily="18" charset="0"/>
                <a:cs typeface="Times New Roman" pitchFamily="18" charset="0"/>
              </a:rPr>
              <a:t>8</a:t>
            </a:r>
          </a:p>
        </p:txBody>
      </p:sp>
      <p:sp>
        <p:nvSpPr>
          <p:cNvPr id="14" name="Text Box 20"/>
          <p:cNvSpPr txBox="1">
            <a:spLocks noChangeArrowheads="1"/>
          </p:cNvSpPr>
          <p:nvPr/>
        </p:nvSpPr>
        <p:spPr bwMode="auto">
          <a:xfrm>
            <a:off x="1798842" y="3041961"/>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C00000"/>
                </a:solidFill>
                <a:latin typeface="Times New Roman" pitchFamily="18" charset="0"/>
                <a:cs typeface="Times New Roman" pitchFamily="18" charset="0"/>
              </a:rPr>
              <a:t>2</a:t>
            </a:r>
          </a:p>
        </p:txBody>
      </p:sp>
      <p:sp>
        <p:nvSpPr>
          <p:cNvPr id="15" name="Text Box 21"/>
          <p:cNvSpPr txBox="1">
            <a:spLocks noChangeArrowheads="1"/>
          </p:cNvSpPr>
          <p:nvPr/>
        </p:nvSpPr>
        <p:spPr bwMode="auto">
          <a:xfrm>
            <a:off x="1494110" y="3056245"/>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C00000"/>
                </a:solidFill>
                <a:latin typeface="Times New Roman" pitchFamily="18" charset="0"/>
                <a:cs typeface="Times New Roman" pitchFamily="18" charset="0"/>
              </a:rPr>
              <a:t>3</a:t>
            </a:r>
          </a:p>
        </p:txBody>
      </p:sp>
      <p:sp>
        <p:nvSpPr>
          <p:cNvPr id="16" name="Text Box 22"/>
          <p:cNvSpPr txBox="1">
            <a:spLocks noChangeArrowheads="1"/>
          </p:cNvSpPr>
          <p:nvPr/>
        </p:nvSpPr>
        <p:spPr bwMode="auto">
          <a:xfrm>
            <a:off x="1773449" y="3589521"/>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00"/>
                </a:solidFill>
                <a:latin typeface="Times New Roman" pitchFamily="18" charset="0"/>
                <a:cs typeface="Times New Roman" pitchFamily="18" charset="0"/>
              </a:rPr>
              <a:t>4</a:t>
            </a:r>
          </a:p>
        </p:txBody>
      </p:sp>
      <p:sp>
        <p:nvSpPr>
          <p:cNvPr id="17" name="Text Box 23"/>
          <p:cNvSpPr txBox="1">
            <a:spLocks noChangeArrowheads="1"/>
          </p:cNvSpPr>
          <p:nvPr/>
        </p:nvSpPr>
        <p:spPr bwMode="auto">
          <a:xfrm>
            <a:off x="1473477" y="3579998"/>
            <a:ext cx="482488"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00"/>
                </a:solidFill>
                <a:latin typeface="Times New Roman" pitchFamily="18" charset="0"/>
                <a:cs typeface="Times New Roman" pitchFamily="18" charset="0"/>
              </a:rPr>
              <a:t>6</a:t>
            </a:r>
          </a:p>
        </p:txBody>
      </p:sp>
      <p:sp>
        <p:nvSpPr>
          <p:cNvPr id="18" name="Text Box 24"/>
          <p:cNvSpPr txBox="1">
            <a:spLocks noChangeArrowheads="1"/>
          </p:cNvSpPr>
          <p:nvPr/>
        </p:nvSpPr>
        <p:spPr bwMode="auto">
          <a:xfrm>
            <a:off x="1148114" y="3589521"/>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00"/>
                </a:solidFill>
                <a:latin typeface="Times New Roman" pitchFamily="18" charset="0"/>
                <a:cs typeface="Times New Roman" pitchFamily="18" charset="0"/>
              </a:rPr>
              <a:t>1</a:t>
            </a:r>
          </a:p>
        </p:txBody>
      </p:sp>
      <p:sp>
        <p:nvSpPr>
          <p:cNvPr id="19" name="Line 25"/>
          <p:cNvSpPr>
            <a:spLocks noChangeShapeType="1"/>
          </p:cNvSpPr>
          <p:nvPr/>
        </p:nvSpPr>
        <p:spPr bwMode="auto">
          <a:xfrm>
            <a:off x="1172717" y="4291048"/>
            <a:ext cx="1633161" cy="26982"/>
          </a:xfrm>
          <a:prstGeom prst="line">
            <a:avLst/>
          </a:prstGeom>
          <a:noFill/>
          <a:ln w="38100">
            <a:solidFill>
              <a:srgbClr val="0000FF"/>
            </a:solidFill>
            <a:round/>
            <a:headEnd/>
            <a:tailEnd/>
          </a:ln>
        </p:spPr>
        <p:txBody>
          <a:bodyPr/>
          <a:lstStyle/>
          <a:p>
            <a:pPr defTabSz="914217"/>
            <a:endParaRPr lang="en-US">
              <a:solidFill>
                <a:srgbClr val="000000"/>
              </a:solidFill>
              <a:latin typeface="思源黑体 CN Medium"/>
            </a:endParaRPr>
          </a:p>
        </p:txBody>
      </p:sp>
      <p:sp>
        <p:nvSpPr>
          <p:cNvPr id="20" name="Text Box 26"/>
          <p:cNvSpPr txBox="1">
            <a:spLocks noChangeArrowheads="1"/>
          </p:cNvSpPr>
          <p:nvPr/>
        </p:nvSpPr>
        <p:spPr bwMode="auto">
          <a:xfrm>
            <a:off x="2397972" y="2500701"/>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00"/>
                </a:solidFill>
                <a:latin typeface="Times New Roman" pitchFamily="18" charset="0"/>
                <a:cs typeface="Times New Roman" pitchFamily="18" charset="0"/>
              </a:rPr>
              <a:t>2</a:t>
            </a:r>
          </a:p>
        </p:txBody>
      </p:sp>
      <p:sp>
        <p:nvSpPr>
          <p:cNvPr id="21" name="Text Box 27"/>
          <p:cNvSpPr txBox="1">
            <a:spLocks noChangeArrowheads="1"/>
          </p:cNvSpPr>
          <p:nvPr/>
        </p:nvSpPr>
        <p:spPr bwMode="auto">
          <a:xfrm>
            <a:off x="2117854" y="4388714"/>
            <a:ext cx="879273" cy="707861"/>
          </a:xfrm>
          <a:prstGeom prst="rect">
            <a:avLst/>
          </a:prstGeom>
          <a:noFill/>
          <a:ln w="9525">
            <a:noFill/>
            <a:miter lim="800000"/>
            <a:headEnd/>
            <a:tailEnd/>
          </a:ln>
        </p:spPr>
        <p:txBody>
          <a:bodyPr wrap="square">
            <a:spAutoFit/>
          </a:bodyPr>
          <a:lstStyle/>
          <a:p>
            <a:pPr defTabSz="914217">
              <a:spcBef>
                <a:spcPct val="50000"/>
              </a:spcBef>
            </a:pPr>
            <a:r>
              <a:rPr lang="en-US" altLang="vi-VN" sz="3999" b="1" dirty="0">
                <a:solidFill>
                  <a:srgbClr val="0000FF"/>
                </a:solidFill>
                <a:latin typeface="Times New Roman" pitchFamily="18" charset="0"/>
                <a:cs typeface="Times New Roman" pitchFamily="18" charset="0"/>
              </a:rPr>
              <a:t>7</a:t>
            </a:r>
          </a:p>
        </p:txBody>
      </p:sp>
      <p:sp>
        <p:nvSpPr>
          <p:cNvPr id="22" name="Text Box 28"/>
          <p:cNvSpPr txBox="1">
            <a:spLocks noChangeArrowheads="1"/>
          </p:cNvSpPr>
          <p:nvPr/>
        </p:nvSpPr>
        <p:spPr bwMode="auto">
          <a:xfrm>
            <a:off x="1813127" y="4387807"/>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FF"/>
                </a:solidFill>
                <a:latin typeface="Times New Roman" pitchFamily="18" charset="0"/>
                <a:cs typeface="Times New Roman" pitchFamily="18" charset="0"/>
              </a:rPr>
              <a:t>1</a:t>
            </a:r>
          </a:p>
        </p:txBody>
      </p:sp>
      <p:sp>
        <p:nvSpPr>
          <p:cNvPr id="23" name="Text Box 29"/>
          <p:cNvSpPr txBox="1">
            <a:spLocks noChangeArrowheads="1"/>
          </p:cNvSpPr>
          <p:nvPr/>
        </p:nvSpPr>
        <p:spPr bwMode="auto">
          <a:xfrm>
            <a:off x="1500459" y="4394163"/>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FF"/>
                </a:solidFill>
                <a:latin typeface="Times New Roman" pitchFamily="18" charset="0"/>
                <a:cs typeface="Times New Roman" pitchFamily="18" charset="0"/>
              </a:rPr>
              <a:t>0</a:t>
            </a:r>
          </a:p>
        </p:txBody>
      </p:sp>
      <p:sp>
        <p:nvSpPr>
          <p:cNvPr id="24" name="Text Box 30"/>
          <p:cNvSpPr txBox="1">
            <a:spLocks noChangeArrowheads="1"/>
          </p:cNvSpPr>
          <p:nvPr/>
        </p:nvSpPr>
        <p:spPr bwMode="auto">
          <a:xfrm>
            <a:off x="1195730" y="4392610"/>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00FF"/>
                </a:solidFill>
                <a:latin typeface="Times New Roman" pitchFamily="18" charset="0"/>
                <a:cs typeface="Times New Roman" pitchFamily="18" charset="0"/>
              </a:rPr>
              <a:t>2</a:t>
            </a:r>
          </a:p>
        </p:txBody>
      </p:sp>
      <p:sp>
        <p:nvSpPr>
          <p:cNvPr id="25" name="Text Box 31"/>
          <p:cNvSpPr txBox="1">
            <a:spLocks noChangeArrowheads="1"/>
          </p:cNvSpPr>
          <p:nvPr/>
        </p:nvSpPr>
        <p:spPr bwMode="auto">
          <a:xfrm>
            <a:off x="4287463" y="258787"/>
            <a:ext cx="4630878" cy="553870"/>
          </a:xfrm>
          <a:prstGeom prst="rect">
            <a:avLst/>
          </a:prstGeom>
          <a:noFill/>
          <a:ln w="9525">
            <a:noFill/>
            <a:miter lim="800000"/>
            <a:headEnd/>
            <a:tailEnd/>
          </a:ln>
        </p:spPr>
        <p:txBody>
          <a:bodyPr wrap="square">
            <a:spAutoFit/>
          </a:bodyPr>
          <a:lstStyle/>
          <a:p>
            <a:pPr defTabSz="914217">
              <a:spcBef>
                <a:spcPct val="50000"/>
              </a:spcBef>
            </a:pPr>
            <a:r>
              <a:rPr lang="en-US" altLang="vi-VN" sz="2999">
                <a:solidFill>
                  <a:srgbClr val="000000"/>
                </a:solidFill>
                <a:latin typeface="Times New Roman" pitchFamily="18" charset="0"/>
                <a:cs typeface="Times New Roman" pitchFamily="18" charset="0"/>
              </a:rPr>
              <a:t>* 3 nhân 4 bằng 12, </a:t>
            </a:r>
          </a:p>
        </p:txBody>
      </p:sp>
      <p:sp>
        <p:nvSpPr>
          <p:cNvPr id="26" name="Text Box 32"/>
          <p:cNvSpPr txBox="1">
            <a:spLocks noChangeArrowheads="1"/>
          </p:cNvSpPr>
          <p:nvPr/>
        </p:nvSpPr>
        <p:spPr bwMode="auto">
          <a:xfrm>
            <a:off x="7344032" y="271661"/>
            <a:ext cx="2101958"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err="1">
                <a:solidFill>
                  <a:srgbClr val="000000"/>
                </a:solidFill>
                <a:latin typeface="Times New Roman" pitchFamily="18" charset="0"/>
                <a:cs typeface="Times New Roman" pitchFamily="18" charset="0"/>
              </a:rPr>
              <a:t>viết</a:t>
            </a:r>
            <a:r>
              <a:rPr lang="en-US" altLang="vi-VN" sz="2999" dirty="0">
                <a:solidFill>
                  <a:srgbClr val="000000"/>
                </a:solidFill>
                <a:latin typeface="Times New Roman" pitchFamily="18" charset="0"/>
                <a:cs typeface="Times New Roman" pitchFamily="18" charset="0"/>
              </a:rPr>
              <a:t> 2,</a:t>
            </a:r>
          </a:p>
        </p:txBody>
      </p:sp>
      <p:sp>
        <p:nvSpPr>
          <p:cNvPr id="27" name="Text Box 33"/>
          <p:cNvSpPr txBox="1">
            <a:spLocks noChangeArrowheads="1"/>
          </p:cNvSpPr>
          <p:nvPr/>
        </p:nvSpPr>
        <p:spPr bwMode="auto">
          <a:xfrm>
            <a:off x="8368039" y="228195"/>
            <a:ext cx="2114594"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err="1">
                <a:solidFill>
                  <a:srgbClr val="000000"/>
                </a:solidFill>
                <a:latin typeface="Times New Roman" pitchFamily="18" charset="0"/>
                <a:cs typeface="Times New Roman" pitchFamily="18" charset="0"/>
              </a:rPr>
              <a:t>nhớ</a:t>
            </a:r>
            <a:r>
              <a:rPr lang="en-US" altLang="vi-VN" sz="2999" dirty="0">
                <a:solidFill>
                  <a:srgbClr val="000000"/>
                </a:solidFill>
                <a:latin typeface="Times New Roman" pitchFamily="18" charset="0"/>
                <a:cs typeface="Times New Roman" pitchFamily="18" charset="0"/>
              </a:rPr>
              <a:t> 1.</a:t>
            </a:r>
          </a:p>
        </p:txBody>
      </p:sp>
      <p:sp>
        <p:nvSpPr>
          <p:cNvPr id="28" name="Text Box 34"/>
          <p:cNvSpPr txBox="1">
            <a:spLocks noChangeArrowheads="1"/>
          </p:cNvSpPr>
          <p:nvPr/>
        </p:nvSpPr>
        <p:spPr bwMode="auto">
          <a:xfrm>
            <a:off x="4496966" y="652396"/>
            <a:ext cx="7457911" cy="553870"/>
          </a:xfrm>
          <a:prstGeom prst="rect">
            <a:avLst/>
          </a:prstGeom>
          <a:noFill/>
          <a:ln w="9525">
            <a:noFill/>
            <a:miter lim="800000"/>
            <a:headEnd/>
            <a:tailEnd/>
          </a:ln>
        </p:spPr>
        <p:txBody>
          <a:bodyPr wrap="square">
            <a:spAutoFit/>
          </a:bodyPr>
          <a:lstStyle/>
          <a:p>
            <a:pPr defTabSz="914217">
              <a:spcBef>
                <a:spcPct val="50000"/>
              </a:spcBef>
            </a:pPr>
            <a:r>
              <a:rPr lang="en-US" altLang="vi-VN" sz="2999">
                <a:solidFill>
                  <a:srgbClr val="000000"/>
                </a:solidFill>
                <a:latin typeface="Times New Roman" pitchFamily="18" charset="0"/>
                <a:cs typeface="Times New Roman" pitchFamily="18" charset="0"/>
              </a:rPr>
              <a:t>3 nhân 6 bằng 18, thêm 1 bằng 19,</a:t>
            </a:r>
          </a:p>
        </p:txBody>
      </p:sp>
      <p:sp>
        <p:nvSpPr>
          <p:cNvPr id="29" name="Text Box 35"/>
          <p:cNvSpPr txBox="1">
            <a:spLocks noChangeArrowheads="1"/>
          </p:cNvSpPr>
          <p:nvPr/>
        </p:nvSpPr>
        <p:spPr bwMode="auto">
          <a:xfrm>
            <a:off x="9843886" y="629572"/>
            <a:ext cx="1697736"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err="1">
                <a:solidFill>
                  <a:srgbClr val="000000"/>
                </a:solidFill>
                <a:latin typeface="Times New Roman" pitchFamily="18" charset="0"/>
                <a:cs typeface="Times New Roman" pitchFamily="18" charset="0"/>
              </a:rPr>
              <a:t>viết</a:t>
            </a:r>
            <a:r>
              <a:rPr lang="en-US" altLang="vi-VN" sz="2999" dirty="0">
                <a:solidFill>
                  <a:srgbClr val="000000"/>
                </a:solidFill>
                <a:latin typeface="Times New Roman" pitchFamily="18" charset="0"/>
                <a:cs typeface="Times New Roman" pitchFamily="18" charset="0"/>
              </a:rPr>
              <a:t> 9,</a:t>
            </a:r>
          </a:p>
        </p:txBody>
      </p:sp>
      <p:sp>
        <p:nvSpPr>
          <p:cNvPr id="30" name="Text Box 36"/>
          <p:cNvSpPr txBox="1">
            <a:spLocks noChangeArrowheads="1"/>
          </p:cNvSpPr>
          <p:nvPr/>
        </p:nvSpPr>
        <p:spPr bwMode="auto">
          <a:xfrm>
            <a:off x="10895888" y="619071"/>
            <a:ext cx="1167835"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a:solidFill>
                  <a:srgbClr val="000000"/>
                </a:solidFill>
                <a:latin typeface="Times New Roman" pitchFamily="18" charset="0"/>
                <a:cs typeface="Times New Roman" pitchFamily="18" charset="0"/>
              </a:rPr>
              <a:t>nhớ1.</a:t>
            </a:r>
          </a:p>
        </p:txBody>
      </p:sp>
      <p:sp>
        <p:nvSpPr>
          <p:cNvPr id="31" name="Text Box 37"/>
          <p:cNvSpPr txBox="1">
            <a:spLocks noChangeArrowheads="1"/>
          </p:cNvSpPr>
          <p:nvPr/>
        </p:nvSpPr>
        <p:spPr bwMode="auto">
          <a:xfrm>
            <a:off x="4522358" y="1080926"/>
            <a:ext cx="6993054" cy="553870"/>
          </a:xfrm>
          <a:prstGeom prst="rect">
            <a:avLst/>
          </a:prstGeom>
          <a:noFill/>
          <a:ln w="9525">
            <a:noFill/>
            <a:miter lim="800000"/>
            <a:headEnd/>
            <a:tailEnd/>
          </a:ln>
        </p:spPr>
        <p:txBody>
          <a:bodyPr wrap="square">
            <a:spAutoFit/>
          </a:bodyPr>
          <a:lstStyle/>
          <a:p>
            <a:pPr defTabSz="914217">
              <a:spcBef>
                <a:spcPct val="50000"/>
              </a:spcBef>
            </a:pPr>
            <a:r>
              <a:rPr lang="en-US" altLang="vi-VN" sz="2999">
                <a:solidFill>
                  <a:srgbClr val="000000"/>
                </a:solidFill>
                <a:latin typeface="Times New Roman" pitchFamily="18" charset="0"/>
                <a:cs typeface="Times New Roman" pitchFamily="18" charset="0"/>
              </a:rPr>
              <a:t>3 nhân 1 bằng 3, thêm  1 bằng 4,</a:t>
            </a:r>
          </a:p>
        </p:txBody>
      </p:sp>
      <p:sp>
        <p:nvSpPr>
          <p:cNvPr id="32" name="Text Box 38"/>
          <p:cNvSpPr txBox="1">
            <a:spLocks noChangeArrowheads="1"/>
          </p:cNvSpPr>
          <p:nvPr/>
        </p:nvSpPr>
        <p:spPr bwMode="auto">
          <a:xfrm>
            <a:off x="9674097" y="1052606"/>
            <a:ext cx="2101958"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err="1">
                <a:solidFill>
                  <a:srgbClr val="000000"/>
                </a:solidFill>
                <a:latin typeface="Times New Roman" pitchFamily="18" charset="0"/>
                <a:cs typeface="Times New Roman" pitchFamily="18" charset="0"/>
              </a:rPr>
              <a:t>viết</a:t>
            </a:r>
            <a:r>
              <a:rPr lang="en-US" altLang="vi-VN" sz="2999" dirty="0">
                <a:solidFill>
                  <a:srgbClr val="000000"/>
                </a:solidFill>
                <a:latin typeface="Times New Roman" pitchFamily="18" charset="0"/>
                <a:cs typeface="Times New Roman" pitchFamily="18" charset="0"/>
              </a:rPr>
              <a:t> 4.</a:t>
            </a:r>
          </a:p>
        </p:txBody>
      </p:sp>
      <p:sp>
        <p:nvSpPr>
          <p:cNvPr id="33" name="Text Box 39"/>
          <p:cNvSpPr txBox="1">
            <a:spLocks noChangeArrowheads="1"/>
          </p:cNvSpPr>
          <p:nvPr/>
        </p:nvSpPr>
        <p:spPr bwMode="auto">
          <a:xfrm>
            <a:off x="4330340" y="1487228"/>
            <a:ext cx="4198864"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a:solidFill>
                  <a:srgbClr val="C00000"/>
                </a:solidFill>
                <a:latin typeface="Times New Roman" pitchFamily="18" charset="0"/>
                <a:cs typeface="Times New Roman" pitchFamily="18" charset="0"/>
              </a:rPr>
              <a:t>* 2 </a:t>
            </a:r>
            <a:r>
              <a:rPr lang="en-US" altLang="vi-VN" sz="2999" dirty="0" err="1">
                <a:solidFill>
                  <a:srgbClr val="C00000"/>
                </a:solidFill>
                <a:latin typeface="Times New Roman" pitchFamily="18" charset="0"/>
                <a:cs typeface="Times New Roman" pitchFamily="18" charset="0"/>
              </a:rPr>
              <a:t>nhân</a:t>
            </a:r>
            <a:r>
              <a:rPr lang="en-US" altLang="vi-VN" sz="2999" dirty="0">
                <a:solidFill>
                  <a:srgbClr val="C00000"/>
                </a:solidFill>
                <a:latin typeface="Times New Roman" pitchFamily="18" charset="0"/>
                <a:cs typeface="Times New Roman" pitchFamily="18" charset="0"/>
              </a:rPr>
              <a:t> 4 </a:t>
            </a:r>
            <a:r>
              <a:rPr lang="en-US" altLang="vi-VN" sz="2999" dirty="0" err="1">
                <a:solidFill>
                  <a:srgbClr val="C00000"/>
                </a:solidFill>
                <a:latin typeface="Times New Roman" pitchFamily="18" charset="0"/>
                <a:cs typeface="Times New Roman" pitchFamily="18" charset="0"/>
              </a:rPr>
              <a:t>bằng</a:t>
            </a:r>
            <a:r>
              <a:rPr lang="en-US" altLang="vi-VN" sz="2999" dirty="0">
                <a:solidFill>
                  <a:srgbClr val="C00000"/>
                </a:solidFill>
                <a:latin typeface="Times New Roman" pitchFamily="18" charset="0"/>
                <a:cs typeface="Times New Roman" pitchFamily="18" charset="0"/>
              </a:rPr>
              <a:t> 8, </a:t>
            </a:r>
          </a:p>
        </p:txBody>
      </p:sp>
      <p:sp>
        <p:nvSpPr>
          <p:cNvPr id="34" name="Text Box 41"/>
          <p:cNvSpPr txBox="1">
            <a:spLocks noChangeArrowheads="1"/>
          </p:cNvSpPr>
          <p:nvPr/>
        </p:nvSpPr>
        <p:spPr bwMode="auto">
          <a:xfrm>
            <a:off x="4522358" y="1949079"/>
            <a:ext cx="4244340"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a:solidFill>
                  <a:srgbClr val="C00000"/>
                </a:solidFill>
                <a:latin typeface="Times New Roman" pitchFamily="18" charset="0"/>
                <a:cs typeface="Times New Roman" pitchFamily="18" charset="0"/>
              </a:rPr>
              <a:t>2 </a:t>
            </a:r>
            <a:r>
              <a:rPr lang="en-US" altLang="vi-VN" sz="2999" dirty="0" err="1">
                <a:solidFill>
                  <a:srgbClr val="C00000"/>
                </a:solidFill>
                <a:latin typeface="Times New Roman" pitchFamily="18" charset="0"/>
                <a:cs typeface="Times New Roman" pitchFamily="18" charset="0"/>
              </a:rPr>
              <a:t>nhân</a:t>
            </a:r>
            <a:r>
              <a:rPr lang="en-US" altLang="vi-VN" sz="2999" dirty="0">
                <a:solidFill>
                  <a:srgbClr val="C00000"/>
                </a:solidFill>
                <a:latin typeface="Times New Roman" pitchFamily="18" charset="0"/>
                <a:cs typeface="Times New Roman" pitchFamily="18" charset="0"/>
              </a:rPr>
              <a:t> 6 </a:t>
            </a:r>
            <a:r>
              <a:rPr lang="en-US" altLang="vi-VN" sz="2999" dirty="0" err="1">
                <a:solidFill>
                  <a:srgbClr val="C00000"/>
                </a:solidFill>
                <a:latin typeface="Times New Roman" pitchFamily="18" charset="0"/>
                <a:cs typeface="Times New Roman" pitchFamily="18" charset="0"/>
              </a:rPr>
              <a:t>bằng</a:t>
            </a:r>
            <a:r>
              <a:rPr lang="en-US" altLang="vi-VN" sz="2999" dirty="0">
                <a:solidFill>
                  <a:srgbClr val="C00000"/>
                </a:solidFill>
                <a:latin typeface="Times New Roman" pitchFamily="18" charset="0"/>
                <a:cs typeface="Times New Roman" pitchFamily="18" charset="0"/>
              </a:rPr>
              <a:t> 12, </a:t>
            </a:r>
          </a:p>
        </p:txBody>
      </p:sp>
      <p:sp>
        <p:nvSpPr>
          <p:cNvPr id="35" name="Text Box 42"/>
          <p:cNvSpPr txBox="1">
            <a:spLocks noChangeArrowheads="1"/>
          </p:cNvSpPr>
          <p:nvPr/>
        </p:nvSpPr>
        <p:spPr bwMode="auto">
          <a:xfrm>
            <a:off x="7302655" y="1921307"/>
            <a:ext cx="1897320"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err="1">
                <a:solidFill>
                  <a:srgbClr val="C00000"/>
                </a:solidFill>
                <a:latin typeface="Times New Roman" pitchFamily="18" charset="0"/>
                <a:cs typeface="Times New Roman" pitchFamily="18" charset="0"/>
              </a:rPr>
              <a:t>viết</a:t>
            </a:r>
            <a:r>
              <a:rPr lang="en-US" altLang="vi-VN" sz="2999" dirty="0">
                <a:solidFill>
                  <a:srgbClr val="C00000"/>
                </a:solidFill>
                <a:latin typeface="Times New Roman" pitchFamily="18" charset="0"/>
                <a:cs typeface="Times New Roman" pitchFamily="18" charset="0"/>
              </a:rPr>
              <a:t> 2,</a:t>
            </a:r>
          </a:p>
        </p:txBody>
      </p:sp>
      <p:sp>
        <p:nvSpPr>
          <p:cNvPr id="36" name="Text Box 43"/>
          <p:cNvSpPr txBox="1">
            <a:spLocks noChangeArrowheads="1"/>
          </p:cNvSpPr>
          <p:nvPr/>
        </p:nvSpPr>
        <p:spPr bwMode="auto">
          <a:xfrm>
            <a:off x="8286315" y="1938477"/>
            <a:ext cx="2101958"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a:solidFill>
                  <a:srgbClr val="C00000"/>
                </a:solidFill>
                <a:latin typeface="Times New Roman" pitchFamily="18" charset="0"/>
                <a:cs typeface="Times New Roman" pitchFamily="18" charset="0"/>
              </a:rPr>
              <a:t> </a:t>
            </a:r>
            <a:r>
              <a:rPr lang="en-US" altLang="vi-VN" sz="2999" dirty="0" err="1">
                <a:solidFill>
                  <a:srgbClr val="C00000"/>
                </a:solidFill>
                <a:latin typeface="Times New Roman" pitchFamily="18" charset="0"/>
                <a:cs typeface="Times New Roman" pitchFamily="18" charset="0"/>
              </a:rPr>
              <a:t>nhớ</a:t>
            </a:r>
            <a:r>
              <a:rPr lang="en-US" altLang="vi-VN" sz="2999" dirty="0">
                <a:solidFill>
                  <a:srgbClr val="C00000"/>
                </a:solidFill>
                <a:latin typeface="Times New Roman" pitchFamily="18" charset="0"/>
                <a:cs typeface="Times New Roman" pitchFamily="18" charset="0"/>
              </a:rPr>
              <a:t> 1.</a:t>
            </a:r>
          </a:p>
        </p:txBody>
      </p:sp>
      <p:sp>
        <p:nvSpPr>
          <p:cNvPr id="37" name="Text Box 44"/>
          <p:cNvSpPr txBox="1">
            <a:spLocks noChangeArrowheads="1"/>
          </p:cNvSpPr>
          <p:nvPr/>
        </p:nvSpPr>
        <p:spPr bwMode="auto">
          <a:xfrm>
            <a:off x="4522361" y="2398246"/>
            <a:ext cx="7457911"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a:solidFill>
                  <a:srgbClr val="C00000"/>
                </a:solidFill>
                <a:latin typeface="Times New Roman" pitchFamily="18" charset="0"/>
                <a:cs typeface="Times New Roman" pitchFamily="18" charset="0"/>
              </a:rPr>
              <a:t>2 </a:t>
            </a:r>
            <a:r>
              <a:rPr lang="en-US" altLang="vi-VN" sz="2999" dirty="0" err="1">
                <a:solidFill>
                  <a:srgbClr val="C00000"/>
                </a:solidFill>
                <a:latin typeface="Times New Roman" pitchFamily="18" charset="0"/>
                <a:cs typeface="Times New Roman" pitchFamily="18" charset="0"/>
              </a:rPr>
              <a:t>nhân</a:t>
            </a:r>
            <a:r>
              <a:rPr lang="en-US" altLang="vi-VN" sz="2999" dirty="0">
                <a:solidFill>
                  <a:srgbClr val="C00000"/>
                </a:solidFill>
                <a:latin typeface="Times New Roman" pitchFamily="18" charset="0"/>
                <a:cs typeface="Times New Roman" pitchFamily="18" charset="0"/>
              </a:rPr>
              <a:t> 1 </a:t>
            </a:r>
            <a:r>
              <a:rPr lang="en-US" altLang="vi-VN" sz="2999" dirty="0" err="1">
                <a:solidFill>
                  <a:srgbClr val="C00000"/>
                </a:solidFill>
                <a:latin typeface="Times New Roman" pitchFamily="18" charset="0"/>
                <a:cs typeface="Times New Roman" pitchFamily="18" charset="0"/>
              </a:rPr>
              <a:t>bằng</a:t>
            </a:r>
            <a:r>
              <a:rPr lang="en-US" altLang="vi-VN" sz="2999" dirty="0">
                <a:solidFill>
                  <a:srgbClr val="C00000"/>
                </a:solidFill>
                <a:latin typeface="Times New Roman" pitchFamily="18" charset="0"/>
                <a:cs typeface="Times New Roman" pitchFamily="18" charset="0"/>
              </a:rPr>
              <a:t> 2, thêm1 </a:t>
            </a:r>
            <a:r>
              <a:rPr lang="en-US" altLang="vi-VN" sz="2999" dirty="0" err="1">
                <a:solidFill>
                  <a:srgbClr val="C00000"/>
                </a:solidFill>
                <a:latin typeface="Times New Roman" pitchFamily="18" charset="0"/>
                <a:cs typeface="Times New Roman" pitchFamily="18" charset="0"/>
              </a:rPr>
              <a:t>bằng</a:t>
            </a:r>
            <a:r>
              <a:rPr lang="en-US" altLang="vi-VN" sz="2999" dirty="0">
                <a:solidFill>
                  <a:srgbClr val="C00000"/>
                </a:solidFill>
                <a:latin typeface="Times New Roman" pitchFamily="18" charset="0"/>
                <a:cs typeface="Times New Roman" pitchFamily="18" charset="0"/>
              </a:rPr>
              <a:t> 3,</a:t>
            </a:r>
          </a:p>
        </p:txBody>
      </p:sp>
      <p:sp>
        <p:nvSpPr>
          <p:cNvPr id="38" name="Text Box 45"/>
          <p:cNvSpPr txBox="1">
            <a:spLocks noChangeArrowheads="1"/>
          </p:cNvSpPr>
          <p:nvPr/>
        </p:nvSpPr>
        <p:spPr bwMode="auto">
          <a:xfrm>
            <a:off x="9490331" y="2372853"/>
            <a:ext cx="2177750"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err="1">
                <a:solidFill>
                  <a:srgbClr val="C00000"/>
                </a:solidFill>
                <a:latin typeface="Times New Roman" pitchFamily="18" charset="0"/>
                <a:cs typeface="Times New Roman" pitchFamily="18" charset="0"/>
              </a:rPr>
              <a:t>viết</a:t>
            </a:r>
            <a:r>
              <a:rPr lang="en-US" altLang="vi-VN" sz="2999" dirty="0">
                <a:solidFill>
                  <a:srgbClr val="C00000"/>
                </a:solidFill>
                <a:latin typeface="Times New Roman" pitchFamily="18" charset="0"/>
                <a:cs typeface="Times New Roman" pitchFamily="18" charset="0"/>
              </a:rPr>
              <a:t> 3.</a:t>
            </a:r>
          </a:p>
        </p:txBody>
      </p:sp>
      <p:sp>
        <p:nvSpPr>
          <p:cNvPr id="39" name="Text Box 46"/>
          <p:cNvSpPr txBox="1">
            <a:spLocks noChangeArrowheads="1"/>
          </p:cNvSpPr>
          <p:nvPr/>
        </p:nvSpPr>
        <p:spPr bwMode="auto">
          <a:xfrm>
            <a:off x="4317619" y="2809314"/>
            <a:ext cx="4244340" cy="553870"/>
          </a:xfrm>
          <a:prstGeom prst="rect">
            <a:avLst/>
          </a:prstGeom>
          <a:noFill/>
          <a:ln w="9525">
            <a:noFill/>
            <a:miter lim="800000"/>
            <a:headEnd/>
            <a:tailEnd/>
          </a:ln>
        </p:spPr>
        <p:txBody>
          <a:bodyPr wrap="square">
            <a:spAutoFit/>
          </a:bodyPr>
          <a:lstStyle/>
          <a:p>
            <a:pPr defTabSz="914217">
              <a:spcBef>
                <a:spcPct val="50000"/>
              </a:spcBef>
            </a:pPr>
            <a:r>
              <a:rPr lang="en-US" altLang="vi-VN" sz="2999">
                <a:solidFill>
                  <a:srgbClr val="000000"/>
                </a:solidFill>
                <a:latin typeface="Times New Roman" pitchFamily="18" charset="0"/>
                <a:cs typeface="Times New Roman" pitchFamily="18" charset="0"/>
              </a:rPr>
              <a:t>* 1 nhân 4 bằng 4, </a:t>
            </a:r>
          </a:p>
        </p:txBody>
      </p:sp>
      <p:sp>
        <p:nvSpPr>
          <p:cNvPr id="40" name="Text Box 48"/>
          <p:cNvSpPr txBox="1">
            <a:spLocks noChangeArrowheads="1"/>
          </p:cNvSpPr>
          <p:nvPr/>
        </p:nvSpPr>
        <p:spPr bwMode="auto">
          <a:xfrm>
            <a:off x="4523949" y="3285448"/>
            <a:ext cx="4001806" cy="553870"/>
          </a:xfrm>
          <a:prstGeom prst="rect">
            <a:avLst/>
          </a:prstGeom>
          <a:noFill/>
          <a:ln w="9525">
            <a:noFill/>
            <a:miter lim="800000"/>
            <a:headEnd/>
            <a:tailEnd/>
          </a:ln>
        </p:spPr>
        <p:txBody>
          <a:bodyPr wrap="square">
            <a:spAutoFit/>
          </a:bodyPr>
          <a:lstStyle/>
          <a:p>
            <a:pPr defTabSz="914217">
              <a:spcBef>
                <a:spcPct val="50000"/>
              </a:spcBef>
            </a:pPr>
            <a:r>
              <a:rPr lang="en-US" altLang="vi-VN" sz="2999">
                <a:solidFill>
                  <a:srgbClr val="000000"/>
                </a:solidFill>
                <a:latin typeface="Times New Roman" pitchFamily="18" charset="0"/>
                <a:cs typeface="Times New Roman" pitchFamily="18" charset="0"/>
              </a:rPr>
              <a:t>1 nhân 6 bằng 6,</a:t>
            </a:r>
          </a:p>
        </p:txBody>
      </p:sp>
      <p:sp>
        <p:nvSpPr>
          <p:cNvPr id="41" name="Text Box 49"/>
          <p:cNvSpPr txBox="1">
            <a:spLocks noChangeArrowheads="1"/>
          </p:cNvSpPr>
          <p:nvPr/>
        </p:nvSpPr>
        <p:spPr bwMode="auto">
          <a:xfrm>
            <a:off x="7201763" y="3279898"/>
            <a:ext cx="1786161"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err="1">
                <a:solidFill>
                  <a:srgbClr val="000000"/>
                </a:solidFill>
                <a:latin typeface="Times New Roman" pitchFamily="18" charset="0"/>
                <a:cs typeface="Times New Roman" pitchFamily="18" charset="0"/>
              </a:rPr>
              <a:t>viết</a:t>
            </a:r>
            <a:r>
              <a:rPr lang="en-US" altLang="vi-VN" sz="2999" dirty="0">
                <a:solidFill>
                  <a:srgbClr val="000000"/>
                </a:solidFill>
                <a:latin typeface="Times New Roman" pitchFamily="18" charset="0"/>
                <a:cs typeface="Times New Roman" pitchFamily="18" charset="0"/>
              </a:rPr>
              <a:t> 6.</a:t>
            </a:r>
          </a:p>
        </p:txBody>
      </p:sp>
      <p:sp>
        <p:nvSpPr>
          <p:cNvPr id="42" name="Text Box 50"/>
          <p:cNvSpPr txBox="1">
            <a:spLocks noChangeArrowheads="1"/>
          </p:cNvSpPr>
          <p:nvPr/>
        </p:nvSpPr>
        <p:spPr bwMode="auto">
          <a:xfrm>
            <a:off x="4544580" y="3734578"/>
            <a:ext cx="3759272" cy="553870"/>
          </a:xfrm>
          <a:prstGeom prst="rect">
            <a:avLst/>
          </a:prstGeom>
          <a:noFill/>
          <a:ln w="9525">
            <a:noFill/>
            <a:miter lim="800000"/>
            <a:headEnd/>
            <a:tailEnd/>
          </a:ln>
        </p:spPr>
        <p:txBody>
          <a:bodyPr wrap="square">
            <a:spAutoFit/>
          </a:bodyPr>
          <a:lstStyle/>
          <a:p>
            <a:pPr defTabSz="914217">
              <a:spcBef>
                <a:spcPct val="50000"/>
              </a:spcBef>
            </a:pPr>
            <a:r>
              <a:rPr lang="en-US" altLang="vi-VN" sz="2999">
                <a:solidFill>
                  <a:srgbClr val="000000"/>
                </a:solidFill>
                <a:latin typeface="Times New Roman" pitchFamily="18" charset="0"/>
                <a:cs typeface="Times New Roman" pitchFamily="18" charset="0"/>
              </a:rPr>
              <a:t>1 nhân 1 bằng 1,</a:t>
            </a:r>
          </a:p>
        </p:txBody>
      </p:sp>
      <p:sp>
        <p:nvSpPr>
          <p:cNvPr id="43" name="Text Box 51"/>
          <p:cNvSpPr txBox="1">
            <a:spLocks noChangeArrowheads="1"/>
          </p:cNvSpPr>
          <p:nvPr/>
        </p:nvSpPr>
        <p:spPr bwMode="auto">
          <a:xfrm>
            <a:off x="4344599" y="4150441"/>
            <a:ext cx="2182803"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a:solidFill>
                  <a:srgbClr val="002060"/>
                </a:solidFill>
                <a:latin typeface="Times New Roman" pitchFamily="18" charset="0"/>
                <a:cs typeface="Times New Roman" pitchFamily="18" charset="0"/>
              </a:rPr>
              <a:t>* </a:t>
            </a:r>
            <a:r>
              <a:rPr lang="en-US" altLang="vi-VN" sz="2999" dirty="0" err="1">
                <a:solidFill>
                  <a:srgbClr val="002060"/>
                </a:solidFill>
                <a:latin typeface="Times New Roman" pitchFamily="18" charset="0"/>
                <a:cs typeface="Times New Roman" pitchFamily="18" charset="0"/>
              </a:rPr>
              <a:t>Hạ</a:t>
            </a:r>
            <a:r>
              <a:rPr lang="en-US" altLang="vi-VN" sz="2999" dirty="0">
                <a:solidFill>
                  <a:srgbClr val="002060"/>
                </a:solidFill>
                <a:latin typeface="Times New Roman" pitchFamily="18" charset="0"/>
                <a:cs typeface="Times New Roman" pitchFamily="18" charset="0"/>
              </a:rPr>
              <a:t> </a:t>
            </a:r>
            <a:r>
              <a:rPr lang="en-US" altLang="vi-VN" sz="2999" b="1" dirty="0">
                <a:solidFill>
                  <a:srgbClr val="000000"/>
                </a:solidFill>
                <a:latin typeface="Times New Roman" pitchFamily="18" charset="0"/>
                <a:cs typeface="Times New Roman" pitchFamily="18" charset="0"/>
              </a:rPr>
              <a:t>2</a:t>
            </a:r>
            <a:r>
              <a:rPr lang="en-US" altLang="vi-VN" sz="2999" dirty="0">
                <a:solidFill>
                  <a:srgbClr val="002060"/>
                </a:solidFill>
                <a:latin typeface="Times New Roman" pitchFamily="18" charset="0"/>
                <a:cs typeface="Times New Roman" pitchFamily="18" charset="0"/>
              </a:rPr>
              <a:t> ;</a:t>
            </a:r>
          </a:p>
        </p:txBody>
      </p:sp>
      <p:sp>
        <p:nvSpPr>
          <p:cNvPr id="44" name="Text Box 52"/>
          <p:cNvSpPr txBox="1">
            <a:spLocks noChangeArrowheads="1"/>
          </p:cNvSpPr>
          <p:nvPr/>
        </p:nvSpPr>
        <p:spPr bwMode="auto">
          <a:xfrm>
            <a:off x="4484270" y="4572618"/>
            <a:ext cx="6568620"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a:solidFill>
                  <a:srgbClr val="002060"/>
                </a:solidFill>
                <a:latin typeface="Times New Roman" pitchFamily="18" charset="0"/>
                <a:cs typeface="Times New Roman" pitchFamily="18" charset="0"/>
              </a:rPr>
              <a:t>9 </a:t>
            </a:r>
            <a:r>
              <a:rPr lang="en-US" altLang="vi-VN" sz="2999" dirty="0" err="1">
                <a:solidFill>
                  <a:srgbClr val="002060"/>
                </a:solidFill>
                <a:latin typeface="Times New Roman" pitchFamily="18" charset="0"/>
                <a:cs typeface="Times New Roman" pitchFamily="18" charset="0"/>
              </a:rPr>
              <a:t>cộng</a:t>
            </a:r>
            <a:r>
              <a:rPr lang="en-US" altLang="vi-VN" sz="2999" dirty="0">
                <a:solidFill>
                  <a:srgbClr val="002060"/>
                </a:solidFill>
                <a:latin typeface="Times New Roman" pitchFamily="18" charset="0"/>
                <a:cs typeface="Times New Roman" pitchFamily="18" charset="0"/>
              </a:rPr>
              <a:t> 8 </a:t>
            </a:r>
            <a:r>
              <a:rPr lang="en-US" altLang="vi-VN" sz="2999" dirty="0" err="1">
                <a:solidFill>
                  <a:srgbClr val="002060"/>
                </a:solidFill>
                <a:latin typeface="Times New Roman" pitchFamily="18" charset="0"/>
                <a:cs typeface="Times New Roman" pitchFamily="18" charset="0"/>
              </a:rPr>
              <a:t>bằng</a:t>
            </a:r>
            <a:r>
              <a:rPr lang="en-US" altLang="vi-VN" sz="2999" dirty="0">
                <a:solidFill>
                  <a:srgbClr val="002060"/>
                </a:solidFill>
                <a:latin typeface="Times New Roman" pitchFamily="18" charset="0"/>
                <a:cs typeface="Times New Roman" pitchFamily="18" charset="0"/>
              </a:rPr>
              <a:t> 17, </a:t>
            </a:r>
            <a:r>
              <a:rPr lang="en-US" altLang="vi-VN" sz="2999" dirty="0" err="1">
                <a:solidFill>
                  <a:srgbClr val="002060"/>
                </a:solidFill>
                <a:latin typeface="Times New Roman" pitchFamily="18" charset="0"/>
                <a:cs typeface="Times New Roman" pitchFamily="18" charset="0"/>
              </a:rPr>
              <a:t>viết</a:t>
            </a:r>
            <a:r>
              <a:rPr lang="en-US" altLang="vi-VN" sz="2999" dirty="0">
                <a:solidFill>
                  <a:srgbClr val="002060"/>
                </a:solidFill>
                <a:latin typeface="Times New Roman" pitchFamily="18" charset="0"/>
                <a:cs typeface="Times New Roman" pitchFamily="18" charset="0"/>
              </a:rPr>
              <a:t> </a:t>
            </a:r>
            <a:r>
              <a:rPr lang="en-US" altLang="vi-VN" sz="2999" b="1" dirty="0">
                <a:solidFill>
                  <a:srgbClr val="002060"/>
                </a:solidFill>
                <a:latin typeface="Times New Roman" pitchFamily="18" charset="0"/>
                <a:cs typeface="Times New Roman" pitchFamily="18" charset="0"/>
              </a:rPr>
              <a:t>7</a:t>
            </a:r>
            <a:r>
              <a:rPr lang="en-US" altLang="vi-VN" sz="2999" dirty="0">
                <a:solidFill>
                  <a:srgbClr val="002060"/>
                </a:solidFill>
                <a:latin typeface="Times New Roman" pitchFamily="18" charset="0"/>
                <a:cs typeface="Times New Roman" pitchFamily="18" charset="0"/>
              </a:rPr>
              <a:t> </a:t>
            </a:r>
            <a:r>
              <a:rPr lang="en-US" altLang="vi-VN" sz="2999" dirty="0" err="1">
                <a:solidFill>
                  <a:srgbClr val="002060"/>
                </a:solidFill>
                <a:latin typeface="Times New Roman" pitchFamily="18" charset="0"/>
                <a:cs typeface="Times New Roman" pitchFamily="18" charset="0"/>
              </a:rPr>
              <a:t>nhớ</a:t>
            </a:r>
            <a:r>
              <a:rPr lang="en-US" altLang="vi-VN" sz="2999" dirty="0">
                <a:solidFill>
                  <a:srgbClr val="002060"/>
                </a:solidFill>
                <a:latin typeface="Times New Roman" pitchFamily="18" charset="0"/>
                <a:cs typeface="Times New Roman" pitchFamily="18" charset="0"/>
              </a:rPr>
              <a:t> 1</a:t>
            </a:r>
            <a:r>
              <a:rPr lang="en-US" altLang="vi-VN" sz="2999" dirty="0">
                <a:solidFill>
                  <a:srgbClr val="000000"/>
                </a:solidFill>
                <a:latin typeface="Times New Roman" pitchFamily="18" charset="0"/>
                <a:cs typeface="Times New Roman" pitchFamily="18" charset="0"/>
              </a:rPr>
              <a:t>. </a:t>
            </a:r>
          </a:p>
        </p:txBody>
      </p:sp>
      <p:sp>
        <p:nvSpPr>
          <p:cNvPr id="45" name="Text Box 53"/>
          <p:cNvSpPr txBox="1">
            <a:spLocks noChangeArrowheads="1"/>
          </p:cNvSpPr>
          <p:nvPr/>
        </p:nvSpPr>
        <p:spPr bwMode="auto">
          <a:xfrm>
            <a:off x="4484269" y="5029804"/>
            <a:ext cx="5773937" cy="1015428"/>
          </a:xfrm>
          <a:prstGeom prst="rect">
            <a:avLst/>
          </a:prstGeom>
          <a:noFill/>
          <a:ln w="9525">
            <a:noFill/>
            <a:miter lim="800000"/>
            <a:headEnd/>
            <a:tailEnd/>
          </a:ln>
        </p:spPr>
        <p:txBody>
          <a:bodyPr wrap="square">
            <a:spAutoFit/>
          </a:bodyPr>
          <a:lstStyle/>
          <a:p>
            <a:pPr defTabSz="914217"/>
            <a:r>
              <a:rPr lang="en-US" altLang="vi-VN" sz="2999" dirty="0">
                <a:solidFill>
                  <a:srgbClr val="002060"/>
                </a:solidFill>
                <a:latin typeface="Times New Roman" pitchFamily="18" charset="0"/>
                <a:cs typeface="Times New Roman" pitchFamily="18" charset="0"/>
              </a:rPr>
              <a:t>4 </a:t>
            </a:r>
            <a:r>
              <a:rPr lang="en-US" altLang="vi-VN" sz="2999" dirty="0" err="1">
                <a:solidFill>
                  <a:srgbClr val="002060"/>
                </a:solidFill>
                <a:latin typeface="Times New Roman" pitchFamily="18" charset="0"/>
                <a:cs typeface="Times New Roman" pitchFamily="18" charset="0"/>
              </a:rPr>
              <a:t>cộng</a:t>
            </a:r>
            <a:r>
              <a:rPr lang="en-US" altLang="vi-VN" sz="2999" dirty="0">
                <a:solidFill>
                  <a:srgbClr val="002060"/>
                </a:solidFill>
                <a:latin typeface="Times New Roman" pitchFamily="18" charset="0"/>
                <a:cs typeface="Times New Roman" pitchFamily="18" charset="0"/>
              </a:rPr>
              <a:t> 2 </a:t>
            </a:r>
            <a:r>
              <a:rPr lang="en-US" altLang="vi-VN" sz="2999" dirty="0" err="1">
                <a:solidFill>
                  <a:srgbClr val="002060"/>
                </a:solidFill>
                <a:latin typeface="Times New Roman" pitchFamily="18" charset="0"/>
                <a:cs typeface="Times New Roman" pitchFamily="18" charset="0"/>
              </a:rPr>
              <a:t>bằng</a:t>
            </a:r>
            <a:r>
              <a:rPr lang="en-US" altLang="vi-VN" sz="2999" dirty="0">
                <a:solidFill>
                  <a:srgbClr val="002060"/>
                </a:solidFill>
                <a:latin typeface="Times New Roman" pitchFamily="18" charset="0"/>
                <a:cs typeface="Times New Roman" pitchFamily="18" charset="0"/>
              </a:rPr>
              <a:t> 6; 6 </a:t>
            </a:r>
            <a:r>
              <a:rPr lang="en-US" altLang="vi-VN" sz="2999" dirty="0" err="1">
                <a:solidFill>
                  <a:srgbClr val="002060"/>
                </a:solidFill>
                <a:latin typeface="Times New Roman" pitchFamily="18" charset="0"/>
                <a:cs typeface="Times New Roman" pitchFamily="18" charset="0"/>
              </a:rPr>
              <a:t>cộng</a:t>
            </a:r>
            <a:r>
              <a:rPr lang="en-US" altLang="vi-VN" sz="2999" dirty="0">
                <a:solidFill>
                  <a:srgbClr val="002060"/>
                </a:solidFill>
                <a:latin typeface="Times New Roman" pitchFamily="18" charset="0"/>
                <a:cs typeface="Times New Roman" pitchFamily="18" charset="0"/>
              </a:rPr>
              <a:t> 4 </a:t>
            </a:r>
            <a:r>
              <a:rPr lang="en-US" altLang="vi-VN" sz="2999" dirty="0" err="1">
                <a:solidFill>
                  <a:srgbClr val="002060"/>
                </a:solidFill>
                <a:latin typeface="Times New Roman" pitchFamily="18" charset="0"/>
                <a:cs typeface="Times New Roman" pitchFamily="18" charset="0"/>
              </a:rPr>
              <a:t>bằng</a:t>
            </a:r>
            <a:r>
              <a:rPr lang="en-US" altLang="vi-VN" sz="2999" dirty="0">
                <a:solidFill>
                  <a:srgbClr val="002060"/>
                </a:solidFill>
                <a:latin typeface="Times New Roman" pitchFamily="18" charset="0"/>
                <a:cs typeface="Times New Roman" pitchFamily="18" charset="0"/>
              </a:rPr>
              <a:t> 10, </a:t>
            </a:r>
          </a:p>
          <a:p>
            <a:pPr defTabSz="914217"/>
            <a:r>
              <a:rPr lang="en-US" altLang="vi-VN" sz="2999" dirty="0" err="1">
                <a:solidFill>
                  <a:srgbClr val="002060"/>
                </a:solidFill>
                <a:latin typeface="Times New Roman" pitchFamily="18" charset="0"/>
                <a:cs typeface="Times New Roman" pitchFamily="18" charset="0"/>
              </a:rPr>
              <a:t>thêm</a:t>
            </a:r>
            <a:r>
              <a:rPr lang="en-US" altLang="vi-VN" sz="2999" dirty="0">
                <a:solidFill>
                  <a:srgbClr val="002060"/>
                </a:solidFill>
                <a:latin typeface="Times New Roman" pitchFamily="18" charset="0"/>
                <a:cs typeface="Times New Roman" pitchFamily="18" charset="0"/>
              </a:rPr>
              <a:t> 1 </a:t>
            </a:r>
            <a:r>
              <a:rPr lang="en-US" altLang="vi-VN" sz="2999" dirty="0" err="1">
                <a:solidFill>
                  <a:srgbClr val="002060"/>
                </a:solidFill>
                <a:latin typeface="Times New Roman" pitchFamily="18" charset="0"/>
                <a:cs typeface="Times New Roman" pitchFamily="18" charset="0"/>
              </a:rPr>
              <a:t>bằng</a:t>
            </a:r>
            <a:r>
              <a:rPr lang="en-US" altLang="vi-VN" sz="2999" dirty="0">
                <a:solidFill>
                  <a:srgbClr val="002060"/>
                </a:solidFill>
                <a:latin typeface="Times New Roman" pitchFamily="18" charset="0"/>
                <a:cs typeface="Times New Roman" pitchFamily="18" charset="0"/>
              </a:rPr>
              <a:t> 11, </a:t>
            </a:r>
            <a:r>
              <a:rPr lang="en-US" altLang="vi-VN" sz="2999" dirty="0" err="1">
                <a:solidFill>
                  <a:srgbClr val="002060"/>
                </a:solidFill>
                <a:latin typeface="Times New Roman" pitchFamily="18" charset="0"/>
                <a:cs typeface="Times New Roman" pitchFamily="18" charset="0"/>
              </a:rPr>
              <a:t>viết</a:t>
            </a:r>
            <a:r>
              <a:rPr lang="en-US" altLang="vi-VN" sz="2999" dirty="0">
                <a:solidFill>
                  <a:srgbClr val="002060"/>
                </a:solidFill>
                <a:latin typeface="Times New Roman" pitchFamily="18" charset="0"/>
                <a:cs typeface="Times New Roman" pitchFamily="18" charset="0"/>
              </a:rPr>
              <a:t> </a:t>
            </a:r>
            <a:r>
              <a:rPr lang="en-US" altLang="vi-VN" sz="2999" b="1" dirty="0">
                <a:solidFill>
                  <a:srgbClr val="002060"/>
                </a:solidFill>
                <a:latin typeface="Times New Roman" pitchFamily="18" charset="0"/>
                <a:cs typeface="Times New Roman" pitchFamily="18" charset="0"/>
              </a:rPr>
              <a:t>1</a:t>
            </a:r>
            <a:r>
              <a:rPr lang="en-US" altLang="vi-VN" sz="2999" dirty="0">
                <a:solidFill>
                  <a:srgbClr val="002060"/>
                </a:solidFill>
                <a:latin typeface="Times New Roman" pitchFamily="18" charset="0"/>
                <a:cs typeface="Times New Roman" pitchFamily="18" charset="0"/>
              </a:rPr>
              <a:t> </a:t>
            </a:r>
            <a:r>
              <a:rPr lang="en-US" altLang="vi-VN" sz="2999" dirty="0" err="1">
                <a:solidFill>
                  <a:srgbClr val="002060"/>
                </a:solidFill>
                <a:latin typeface="Times New Roman" pitchFamily="18" charset="0"/>
                <a:cs typeface="Times New Roman" pitchFamily="18" charset="0"/>
              </a:rPr>
              <a:t>nhớ</a:t>
            </a:r>
            <a:r>
              <a:rPr lang="en-US" altLang="vi-VN" sz="2999" dirty="0">
                <a:solidFill>
                  <a:srgbClr val="002060"/>
                </a:solidFill>
                <a:latin typeface="Times New Roman" pitchFamily="18" charset="0"/>
                <a:cs typeface="Times New Roman" pitchFamily="18" charset="0"/>
              </a:rPr>
              <a:t> 1.</a:t>
            </a:r>
          </a:p>
        </p:txBody>
      </p:sp>
      <p:sp>
        <p:nvSpPr>
          <p:cNvPr id="46" name="Text Box 54"/>
          <p:cNvSpPr txBox="1">
            <a:spLocks noChangeArrowheads="1"/>
          </p:cNvSpPr>
          <p:nvPr/>
        </p:nvSpPr>
        <p:spPr bwMode="auto">
          <a:xfrm>
            <a:off x="4496964" y="5908983"/>
            <a:ext cx="7345201"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a:solidFill>
                  <a:srgbClr val="002060"/>
                </a:solidFill>
                <a:latin typeface="Times New Roman" pitchFamily="18" charset="0"/>
                <a:cs typeface="Times New Roman" pitchFamily="18" charset="0"/>
              </a:rPr>
              <a:t>3 </a:t>
            </a:r>
            <a:r>
              <a:rPr lang="en-US" altLang="vi-VN" sz="2999" dirty="0" err="1">
                <a:solidFill>
                  <a:srgbClr val="002060"/>
                </a:solidFill>
                <a:latin typeface="Times New Roman" pitchFamily="18" charset="0"/>
                <a:cs typeface="Times New Roman" pitchFamily="18" charset="0"/>
              </a:rPr>
              <a:t>cộng</a:t>
            </a:r>
            <a:r>
              <a:rPr lang="en-US" altLang="vi-VN" sz="2999" dirty="0">
                <a:solidFill>
                  <a:srgbClr val="002060"/>
                </a:solidFill>
                <a:latin typeface="Times New Roman" pitchFamily="18" charset="0"/>
                <a:cs typeface="Times New Roman" pitchFamily="18" charset="0"/>
              </a:rPr>
              <a:t> 6 </a:t>
            </a:r>
            <a:r>
              <a:rPr lang="en-US" altLang="vi-VN" sz="2999" dirty="0" err="1">
                <a:solidFill>
                  <a:srgbClr val="002060"/>
                </a:solidFill>
                <a:latin typeface="Times New Roman" pitchFamily="18" charset="0"/>
                <a:cs typeface="Times New Roman" pitchFamily="18" charset="0"/>
              </a:rPr>
              <a:t>bằng</a:t>
            </a:r>
            <a:r>
              <a:rPr lang="en-US" altLang="vi-VN" sz="2999" dirty="0">
                <a:solidFill>
                  <a:srgbClr val="002060"/>
                </a:solidFill>
                <a:latin typeface="Times New Roman" pitchFamily="18" charset="0"/>
                <a:cs typeface="Times New Roman" pitchFamily="18" charset="0"/>
              </a:rPr>
              <a:t> 9, </a:t>
            </a:r>
            <a:r>
              <a:rPr lang="en-US" altLang="vi-VN" sz="2999" dirty="0" err="1">
                <a:solidFill>
                  <a:srgbClr val="002060"/>
                </a:solidFill>
                <a:latin typeface="Times New Roman" pitchFamily="18" charset="0"/>
                <a:cs typeface="Times New Roman" pitchFamily="18" charset="0"/>
              </a:rPr>
              <a:t>thêm</a:t>
            </a:r>
            <a:r>
              <a:rPr lang="en-US" altLang="vi-VN" sz="2999" dirty="0">
                <a:solidFill>
                  <a:srgbClr val="002060"/>
                </a:solidFill>
                <a:latin typeface="Times New Roman" pitchFamily="18" charset="0"/>
                <a:cs typeface="Times New Roman" pitchFamily="18" charset="0"/>
              </a:rPr>
              <a:t> 1 </a:t>
            </a:r>
            <a:r>
              <a:rPr lang="en-US" altLang="vi-VN" sz="2999" dirty="0" err="1">
                <a:solidFill>
                  <a:srgbClr val="002060"/>
                </a:solidFill>
                <a:latin typeface="Times New Roman" pitchFamily="18" charset="0"/>
                <a:cs typeface="Times New Roman" pitchFamily="18" charset="0"/>
              </a:rPr>
              <a:t>bằng</a:t>
            </a:r>
            <a:r>
              <a:rPr lang="en-US" altLang="vi-VN" sz="2999" dirty="0">
                <a:solidFill>
                  <a:srgbClr val="002060"/>
                </a:solidFill>
                <a:latin typeface="Times New Roman" pitchFamily="18" charset="0"/>
                <a:cs typeface="Times New Roman" pitchFamily="18" charset="0"/>
              </a:rPr>
              <a:t> 10, </a:t>
            </a:r>
            <a:r>
              <a:rPr lang="en-US" altLang="vi-VN" sz="2999" dirty="0" err="1">
                <a:solidFill>
                  <a:srgbClr val="002060"/>
                </a:solidFill>
                <a:latin typeface="Times New Roman" pitchFamily="18" charset="0"/>
                <a:cs typeface="Times New Roman" pitchFamily="18" charset="0"/>
              </a:rPr>
              <a:t>viết</a:t>
            </a:r>
            <a:r>
              <a:rPr lang="en-US" altLang="vi-VN" sz="2999" dirty="0">
                <a:solidFill>
                  <a:srgbClr val="002060"/>
                </a:solidFill>
                <a:latin typeface="Times New Roman" pitchFamily="18" charset="0"/>
                <a:cs typeface="Times New Roman" pitchFamily="18" charset="0"/>
              </a:rPr>
              <a:t> 0 </a:t>
            </a:r>
            <a:r>
              <a:rPr lang="en-US" altLang="vi-VN" sz="2999" dirty="0" err="1">
                <a:solidFill>
                  <a:srgbClr val="002060"/>
                </a:solidFill>
                <a:latin typeface="Times New Roman" pitchFamily="18" charset="0"/>
                <a:cs typeface="Times New Roman" pitchFamily="18" charset="0"/>
              </a:rPr>
              <a:t>nhớ</a:t>
            </a:r>
            <a:r>
              <a:rPr lang="en-US" altLang="vi-VN" sz="2999" dirty="0">
                <a:solidFill>
                  <a:srgbClr val="002060"/>
                </a:solidFill>
                <a:latin typeface="Times New Roman" pitchFamily="18" charset="0"/>
                <a:cs typeface="Times New Roman" pitchFamily="18" charset="0"/>
              </a:rPr>
              <a:t> 1.</a:t>
            </a:r>
          </a:p>
        </p:txBody>
      </p:sp>
      <p:sp>
        <p:nvSpPr>
          <p:cNvPr id="47" name="Text Box 56"/>
          <p:cNvSpPr txBox="1">
            <a:spLocks noChangeArrowheads="1"/>
          </p:cNvSpPr>
          <p:nvPr/>
        </p:nvSpPr>
        <p:spPr bwMode="auto">
          <a:xfrm>
            <a:off x="7161144" y="3708104"/>
            <a:ext cx="1786161"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err="1">
                <a:solidFill>
                  <a:srgbClr val="000000"/>
                </a:solidFill>
                <a:latin typeface="Times New Roman" pitchFamily="18" charset="0"/>
                <a:cs typeface="Times New Roman" pitchFamily="18" charset="0"/>
              </a:rPr>
              <a:t>viết</a:t>
            </a:r>
            <a:r>
              <a:rPr lang="en-US" altLang="vi-VN" sz="2999" dirty="0">
                <a:solidFill>
                  <a:srgbClr val="000000"/>
                </a:solidFill>
                <a:latin typeface="Times New Roman" pitchFamily="18" charset="0"/>
                <a:cs typeface="Times New Roman" pitchFamily="18" charset="0"/>
              </a:rPr>
              <a:t> 1.</a:t>
            </a:r>
          </a:p>
        </p:txBody>
      </p:sp>
      <p:sp>
        <p:nvSpPr>
          <p:cNvPr id="48" name="Text Box 57"/>
          <p:cNvSpPr txBox="1">
            <a:spLocks noChangeArrowheads="1"/>
          </p:cNvSpPr>
          <p:nvPr/>
        </p:nvSpPr>
        <p:spPr bwMode="auto">
          <a:xfrm>
            <a:off x="4420782" y="6366079"/>
            <a:ext cx="5093207" cy="553870"/>
          </a:xfrm>
          <a:prstGeom prst="rect">
            <a:avLst/>
          </a:prstGeom>
          <a:noFill/>
          <a:ln w="9525">
            <a:noFill/>
            <a:miter lim="800000"/>
            <a:headEnd/>
            <a:tailEnd/>
          </a:ln>
        </p:spPr>
        <p:txBody>
          <a:bodyPr wrap="square">
            <a:spAutoFit/>
          </a:bodyPr>
          <a:lstStyle/>
          <a:p>
            <a:pPr defTabSz="914217">
              <a:spcBef>
                <a:spcPct val="50000"/>
              </a:spcBef>
            </a:pPr>
            <a:r>
              <a:rPr lang="en-US" altLang="vi-VN" sz="2999" dirty="0">
                <a:solidFill>
                  <a:srgbClr val="002060"/>
                </a:solidFill>
                <a:latin typeface="Times New Roman" pitchFamily="18" charset="0"/>
                <a:cs typeface="Times New Roman" pitchFamily="18" charset="0"/>
              </a:rPr>
              <a:t>1 </a:t>
            </a:r>
            <a:r>
              <a:rPr lang="en-US" altLang="vi-VN" sz="2999" dirty="0" err="1">
                <a:solidFill>
                  <a:srgbClr val="002060"/>
                </a:solidFill>
                <a:latin typeface="Times New Roman" pitchFamily="18" charset="0"/>
                <a:cs typeface="Times New Roman" pitchFamily="18" charset="0"/>
              </a:rPr>
              <a:t>thêm</a:t>
            </a:r>
            <a:r>
              <a:rPr lang="en-US" altLang="vi-VN" sz="2999" dirty="0">
                <a:solidFill>
                  <a:srgbClr val="002060"/>
                </a:solidFill>
                <a:latin typeface="Times New Roman" pitchFamily="18" charset="0"/>
                <a:cs typeface="Times New Roman" pitchFamily="18" charset="0"/>
              </a:rPr>
              <a:t> 1 </a:t>
            </a:r>
            <a:r>
              <a:rPr lang="en-US" altLang="vi-VN" sz="2999" dirty="0" err="1">
                <a:solidFill>
                  <a:srgbClr val="002060"/>
                </a:solidFill>
                <a:latin typeface="Times New Roman" pitchFamily="18" charset="0"/>
                <a:cs typeface="Times New Roman" pitchFamily="18" charset="0"/>
              </a:rPr>
              <a:t>bằng</a:t>
            </a:r>
            <a:r>
              <a:rPr lang="en-US" altLang="vi-VN" sz="2999" dirty="0">
                <a:solidFill>
                  <a:srgbClr val="002060"/>
                </a:solidFill>
                <a:latin typeface="Times New Roman" pitchFamily="18" charset="0"/>
                <a:cs typeface="Times New Roman" pitchFamily="18" charset="0"/>
              </a:rPr>
              <a:t> 2 , </a:t>
            </a:r>
            <a:r>
              <a:rPr lang="en-US" altLang="vi-VN" sz="2999" dirty="0" err="1">
                <a:solidFill>
                  <a:srgbClr val="002060"/>
                </a:solidFill>
                <a:latin typeface="Times New Roman" pitchFamily="18" charset="0"/>
                <a:cs typeface="Times New Roman" pitchFamily="18" charset="0"/>
              </a:rPr>
              <a:t>viết</a:t>
            </a:r>
            <a:r>
              <a:rPr lang="en-US" altLang="vi-VN" sz="2999" dirty="0">
                <a:solidFill>
                  <a:srgbClr val="002060"/>
                </a:solidFill>
                <a:latin typeface="Times New Roman" pitchFamily="18" charset="0"/>
                <a:cs typeface="Times New Roman" pitchFamily="18" charset="0"/>
              </a:rPr>
              <a:t> </a:t>
            </a:r>
            <a:r>
              <a:rPr lang="en-US" altLang="vi-VN" sz="2999" b="1" dirty="0">
                <a:solidFill>
                  <a:srgbClr val="002060"/>
                </a:solidFill>
                <a:latin typeface="Times New Roman" pitchFamily="18" charset="0"/>
                <a:cs typeface="Times New Roman" pitchFamily="18" charset="0"/>
              </a:rPr>
              <a:t>2</a:t>
            </a:r>
            <a:r>
              <a:rPr lang="en-US" altLang="vi-VN" sz="2999" dirty="0">
                <a:solidFill>
                  <a:srgbClr val="002060"/>
                </a:solidFill>
                <a:latin typeface="Times New Roman" pitchFamily="18" charset="0"/>
                <a:cs typeface="Times New Roman" pitchFamily="18" charset="0"/>
              </a:rPr>
              <a:t>.</a:t>
            </a:r>
          </a:p>
        </p:txBody>
      </p:sp>
      <p:sp>
        <p:nvSpPr>
          <p:cNvPr id="49" name="Text Box 59"/>
          <p:cNvSpPr txBox="1">
            <a:spLocks noChangeArrowheads="1"/>
          </p:cNvSpPr>
          <p:nvPr/>
        </p:nvSpPr>
        <p:spPr bwMode="auto">
          <a:xfrm>
            <a:off x="808469" y="4930536"/>
            <a:ext cx="2133106" cy="366627"/>
          </a:xfrm>
          <a:prstGeom prst="rect">
            <a:avLst/>
          </a:prstGeom>
          <a:noFill/>
          <a:ln w="9525">
            <a:noFill/>
            <a:miter lim="800000"/>
            <a:headEnd/>
            <a:tailEnd/>
          </a:ln>
        </p:spPr>
        <p:txBody>
          <a:bodyPr>
            <a:spAutoFit/>
          </a:bodyPr>
          <a:lstStyle/>
          <a:p>
            <a:pPr defTabSz="914217">
              <a:spcBef>
                <a:spcPct val="50000"/>
              </a:spcBef>
            </a:pPr>
            <a:endParaRPr lang="vi-VN" altLang="vi-VN">
              <a:solidFill>
                <a:srgbClr val="000000"/>
              </a:solidFill>
              <a:latin typeface="Times New Roman" pitchFamily="18" charset="0"/>
              <a:cs typeface="Times New Roman" pitchFamily="18" charset="0"/>
            </a:endParaRPr>
          </a:p>
        </p:txBody>
      </p:sp>
      <p:sp>
        <p:nvSpPr>
          <p:cNvPr id="50" name="Text Box 60"/>
          <p:cNvSpPr txBox="1">
            <a:spLocks noChangeArrowheads="1"/>
          </p:cNvSpPr>
          <p:nvPr/>
        </p:nvSpPr>
        <p:spPr bwMode="auto">
          <a:xfrm>
            <a:off x="25620" y="5361398"/>
            <a:ext cx="4257482" cy="553998"/>
          </a:xfrm>
          <a:prstGeom prst="rect">
            <a:avLst/>
          </a:prstGeom>
          <a:noFill/>
          <a:ln w="9525">
            <a:noFill/>
            <a:miter lim="800000"/>
            <a:headEnd/>
            <a:tailEnd/>
          </a:ln>
        </p:spPr>
        <p:txBody>
          <a:bodyPr wrap="square">
            <a:spAutoFit/>
          </a:bodyPr>
          <a:lstStyle/>
          <a:p>
            <a:pPr defTabSz="914217">
              <a:spcBef>
                <a:spcPct val="50000"/>
              </a:spcBef>
            </a:pPr>
            <a:r>
              <a:rPr lang="en-US" altLang="vi-VN" sz="3000" b="1" dirty="0" err="1">
                <a:solidFill>
                  <a:srgbClr val="0000FF"/>
                </a:solidFill>
                <a:latin typeface="Times New Roman" pitchFamily="18" charset="0"/>
                <a:cs typeface="Times New Roman" pitchFamily="18" charset="0"/>
              </a:rPr>
              <a:t>Vậy</a:t>
            </a:r>
            <a:r>
              <a:rPr lang="en-US" altLang="vi-VN" sz="3000" b="1" dirty="0">
                <a:solidFill>
                  <a:srgbClr val="0000FF"/>
                </a:solidFill>
                <a:latin typeface="Times New Roman" pitchFamily="18" charset="0"/>
                <a:cs typeface="Times New Roman" pitchFamily="18" charset="0"/>
              </a:rPr>
              <a:t> : </a:t>
            </a:r>
            <a:r>
              <a:rPr lang="en-US" altLang="vi-VN" sz="3000" b="1" dirty="0">
                <a:solidFill>
                  <a:srgbClr val="000000"/>
                </a:solidFill>
                <a:latin typeface="Times New Roman" pitchFamily="18" charset="0"/>
                <a:cs typeface="Times New Roman" pitchFamily="18" charset="0"/>
              </a:rPr>
              <a:t>164 x 123 =20172</a:t>
            </a:r>
          </a:p>
        </p:txBody>
      </p:sp>
      <p:sp>
        <p:nvSpPr>
          <p:cNvPr id="51" name="TextBox 50"/>
          <p:cNvSpPr txBox="1">
            <a:spLocks noChangeArrowheads="1"/>
          </p:cNvSpPr>
          <p:nvPr/>
        </p:nvSpPr>
        <p:spPr bwMode="auto">
          <a:xfrm>
            <a:off x="7231396" y="1474525"/>
            <a:ext cx="3584756" cy="553870"/>
          </a:xfrm>
          <a:prstGeom prst="rect">
            <a:avLst/>
          </a:prstGeom>
          <a:noFill/>
          <a:ln w="9525">
            <a:noFill/>
            <a:miter lim="800000"/>
            <a:headEnd/>
            <a:tailEnd/>
          </a:ln>
        </p:spPr>
        <p:txBody>
          <a:bodyPr wrap="square">
            <a:spAutoFit/>
          </a:bodyPr>
          <a:lstStyle/>
          <a:p>
            <a:pPr defTabSz="914217"/>
            <a:r>
              <a:rPr lang="en-US" altLang="vi-VN" sz="2999" dirty="0" err="1">
                <a:solidFill>
                  <a:srgbClr val="C00000"/>
                </a:solidFill>
                <a:latin typeface="Times New Roman" pitchFamily="18" charset="0"/>
                <a:cs typeface="Times New Roman" pitchFamily="18" charset="0"/>
              </a:rPr>
              <a:t>viết</a:t>
            </a:r>
            <a:r>
              <a:rPr lang="en-US" altLang="vi-VN" sz="2999" dirty="0">
                <a:solidFill>
                  <a:srgbClr val="C00000"/>
                </a:solidFill>
                <a:latin typeface="Times New Roman" pitchFamily="18" charset="0"/>
                <a:cs typeface="Times New Roman" pitchFamily="18" charset="0"/>
              </a:rPr>
              <a:t> 8 (</a:t>
            </a:r>
            <a:r>
              <a:rPr lang="en-US" altLang="vi-VN" sz="2999" dirty="0" err="1">
                <a:solidFill>
                  <a:srgbClr val="C00000"/>
                </a:solidFill>
                <a:latin typeface="Times New Roman" pitchFamily="18" charset="0"/>
                <a:cs typeface="Times New Roman" pitchFamily="18" charset="0"/>
              </a:rPr>
              <a:t>dưới</a:t>
            </a:r>
            <a:r>
              <a:rPr lang="en-US" altLang="vi-VN" sz="2999" dirty="0">
                <a:solidFill>
                  <a:srgbClr val="C00000"/>
                </a:solidFill>
                <a:latin typeface="Times New Roman" pitchFamily="18" charset="0"/>
                <a:cs typeface="Times New Roman" pitchFamily="18" charset="0"/>
              </a:rPr>
              <a:t> 9)</a:t>
            </a:r>
            <a:endParaRPr lang="vi-VN" altLang="vi-VN" sz="2999" dirty="0">
              <a:solidFill>
                <a:srgbClr val="C00000"/>
              </a:solidFill>
              <a:latin typeface="Times New Roman" pitchFamily="18" charset="0"/>
              <a:cs typeface="Times New Roman" pitchFamily="18" charset="0"/>
            </a:endParaRPr>
          </a:p>
        </p:txBody>
      </p:sp>
      <p:sp>
        <p:nvSpPr>
          <p:cNvPr id="52" name="TextBox 51"/>
          <p:cNvSpPr txBox="1">
            <a:spLocks noChangeArrowheads="1"/>
          </p:cNvSpPr>
          <p:nvPr/>
        </p:nvSpPr>
        <p:spPr bwMode="auto">
          <a:xfrm>
            <a:off x="7231396" y="2788695"/>
            <a:ext cx="3584756" cy="553870"/>
          </a:xfrm>
          <a:prstGeom prst="rect">
            <a:avLst/>
          </a:prstGeom>
          <a:noFill/>
          <a:ln w="9525">
            <a:noFill/>
            <a:miter lim="800000"/>
            <a:headEnd/>
            <a:tailEnd/>
          </a:ln>
        </p:spPr>
        <p:txBody>
          <a:bodyPr wrap="square">
            <a:spAutoFit/>
          </a:bodyPr>
          <a:lstStyle/>
          <a:p>
            <a:pPr defTabSz="914217"/>
            <a:r>
              <a:rPr lang="en-US" altLang="vi-VN" sz="2999" dirty="0" err="1">
                <a:solidFill>
                  <a:srgbClr val="000000"/>
                </a:solidFill>
                <a:latin typeface="Times New Roman" pitchFamily="18" charset="0"/>
                <a:cs typeface="Times New Roman" pitchFamily="18" charset="0"/>
              </a:rPr>
              <a:t>viết</a:t>
            </a:r>
            <a:r>
              <a:rPr lang="en-US" altLang="vi-VN" sz="2999" dirty="0">
                <a:solidFill>
                  <a:srgbClr val="000000"/>
                </a:solidFill>
                <a:latin typeface="Times New Roman" pitchFamily="18" charset="0"/>
                <a:cs typeface="Times New Roman" pitchFamily="18" charset="0"/>
              </a:rPr>
              <a:t> 4 (</a:t>
            </a:r>
            <a:r>
              <a:rPr lang="en-US" altLang="vi-VN" sz="2999" dirty="0" err="1">
                <a:solidFill>
                  <a:srgbClr val="000000"/>
                </a:solidFill>
                <a:latin typeface="Times New Roman" pitchFamily="18" charset="0"/>
                <a:cs typeface="Times New Roman" pitchFamily="18" charset="0"/>
              </a:rPr>
              <a:t>dưới</a:t>
            </a:r>
            <a:r>
              <a:rPr lang="en-US" altLang="vi-VN" sz="2999" dirty="0">
                <a:solidFill>
                  <a:srgbClr val="000000"/>
                </a:solidFill>
                <a:latin typeface="Times New Roman" pitchFamily="18" charset="0"/>
                <a:cs typeface="Times New Roman" pitchFamily="18" charset="0"/>
              </a:rPr>
              <a:t> 2)</a:t>
            </a:r>
            <a:endParaRPr lang="vi-VN" altLang="vi-VN" sz="2999" dirty="0">
              <a:solidFill>
                <a:srgbClr val="000000"/>
              </a:solidFill>
              <a:latin typeface="Times New Roman" pitchFamily="18" charset="0"/>
              <a:cs typeface="Times New Roman" pitchFamily="18" charset="0"/>
            </a:endParaRPr>
          </a:p>
        </p:txBody>
      </p:sp>
      <p:sp>
        <p:nvSpPr>
          <p:cNvPr id="53" name="Text Box 27"/>
          <p:cNvSpPr txBox="1">
            <a:spLocks noChangeArrowheads="1"/>
          </p:cNvSpPr>
          <p:nvPr/>
        </p:nvSpPr>
        <p:spPr bwMode="auto">
          <a:xfrm>
            <a:off x="2462892" y="4373703"/>
            <a:ext cx="879273" cy="707861"/>
          </a:xfrm>
          <a:prstGeom prst="rect">
            <a:avLst/>
          </a:prstGeom>
          <a:noFill/>
          <a:ln w="9525">
            <a:noFill/>
            <a:miter lim="800000"/>
            <a:headEnd/>
            <a:tailEnd/>
          </a:ln>
        </p:spPr>
        <p:txBody>
          <a:bodyPr wrap="square">
            <a:spAutoFit/>
          </a:bodyPr>
          <a:lstStyle/>
          <a:p>
            <a:pPr defTabSz="914217">
              <a:spcBef>
                <a:spcPct val="50000"/>
              </a:spcBef>
            </a:pPr>
            <a:r>
              <a:rPr lang="en-US" altLang="vi-VN" sz="3999" b="1" dirty="0">
                <a:solidFill>
                  <a:srgbClr val="0000FF"/>
                </a:solidFill>
                <a:latin typeface="Times New Roman" pitchFamily="18" charset="0"/>
                <a:cs typeface="Times New Roman" pitchFamily="18" charset="0"/>
              </a:rPr>
              <a:t>2</a:t>
            </a:r>
          </a:p>
        </p:txBody>
      </p:sp>
      <p:sp>
        <p:nvSpPr>
          <p:cNvPr id="60" name="Google Shape;117;p2"/>
          <p:cNvSpPr/>
          <p:nvPr/>
        </p:nvSpPr>
        <p:spPr>
          <a:xfrm>
            <a:off x="341237" y="84247"/>
            <a:ext cx="3599045" cy="1297903"/>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000" b="1" dirty="0" err="1">
                <a:solidFill>
                  <a:srgbClr val="00B050"/>
                </a:solidFill>
                <a:latin typeface="Tahoma"/>
                <a:ea typeface="Tahoma"/>
                <a:cs typeface="Tahoma"/>
                <a:sym typeface="Tahoma"/>
              </a:rPr>
              <a:t>Thông</a:t>
            </a:r>
            <a:r>
              <a:rPr lang="en-US" sz="3000" b="1" dirty="0">
                <a:solidFill>
                  <a:srgbClr val="00B050"/>
                </a:solidFill>
                <a:latin typeface="Tahoma"/>
                <a:ea typeface="Tahoma"/>
                <a:cs typeface="Tahoma"/>
                <a:sym typeface="Tahoma"/>
              </a:rPr>
              <a:t> </a:t>
            </a:r>
            <a:r>
              <a:rPr lang="en-US" sz="3000" b="1" dirty="0" err="1">
                <a:solidFill>
                  <a:srgbClr val="00B050"/>
                </a:solidFill>
                <a:latin typeface="Tahoma"/>
                <a:ea typeface="Tahoma"/>
                <a:cs typeface="Tahoma"/>
                <a:sym typeface="Tahoma"/>
              </a:rPr>
              <a:t>thường</a:t>
            </a:r>
            <a:r>
              <a:rPr lang="en-US" sz="3000" b="1" dirty="0">
                <a:solidFill>
                  <a:srgbClr val="00B050"/>
                </a:solidFill>
                <a:latin typeface="Tahoma"/>
                <a:ea typeface="Tahoma"/>
                <a:cs typeface="Tahoma"/>
                <a:sym typeface="Tahoma"/>
              </a:rPr>
              <a:t> ta </a:t>
            </a:r>
            <a:r>
              <a:rPr lang="en-US" sz="3000" b="1" dirty="0" err="1">
                <a:solidFill>
                  <a:srgbClr val="00B050"/>
                </a:solidFill>
                <a:latin typeface="Tahoma"/>
                <a:ea typeface="Tahoma"/>
                <a:cs typeface="Tahoma"/>
                <a:sym typeface="Tahoma"/>
              </a:rPr>
              <a:t>đặt</a:t>
            </a:r>
            <a:r>
              <a:rPr lang="en-US" sz="3000" b="1" dirty="0">
                <a:solidFill>
                  <a:srgbClr val="00B050"/>
                </a:solidFill>
                <a:latin typeface="Tahoma"/>
                <a:ea typeface="Tahoma"/>
                <a:cs typeface="Tahoma"/>
                <a:sym typeface="Tahoma"/>
              </a:rPr>
              <a:t> </a:t>
            </a:r>
            <a:r>
              <a:rPr lang="en-US" sz="3000" b="1" dirty="0" err="1">
                <a:solidFill>
                  <a:srgbClr val="00B050"/>
                </a:solidFill>
                <a:latin typeface="Tahoma"/>
                <a:ea typeface="Tahoma"/>
                <a:cs typeface="Tahoma"/>
                <a:sym typeface="Tahoma"/>
              </a:rPr>
              <a:t>tính</a:t>
            </a:r>
            <a:r>
              <a:rPr lang="en-US" sz="3000" b="1" dirty="0">
                <a:solidFill>
                  <a:srgbClr val="00B050"/>
                </a:solidFill>
                <a:latin typeface="Tahoma"/>
                <a:ea typeface="Tahoma"/>
                <a:cs typeface="Tahoma"/>
                <a:sym typeface="Tahoma"/>
              </a:rPr>
              <a:t> </a:t>
            </a:r>
            <a:r>
              <a:rPr lang="en-US" sz="3000" b="1" dirty="0" err="1">
                <a:solidFill>
                  <a:srgbClr val="00B050"/>
                </a:solidFill>
                <a:latin typeface="Tahoma"/>
                <a:ea typeface="Tahoma"/>
                <a:cs typeface="Tahoma"/>
                <a:sym typeface="Tahoma"/>
              </a:rPr>
              <a:t>và</a:t>
            </a:r>
            <a:r>
              <a:rPr lang="en-US" sz="3000" b="1" dirty="0">
                <a:solidFill>
                  <a:srgbClr val="00B050"/>
                </a:solidFill>
                <a:latin typeface="Tahoma"/>
                <a:ea typeface="Tahoma"/>
                <a:cs typeface="Tahoma"/>
                <a:sym typeface="Tahoma"/>
              </a:rPr>
              <a:t> </a:t>
            </a:r>
            <a:r>
              <a:rPr lang="en-US" sz="3000" b="1" dirty="0" err="1">
                <a:solidFill>
                  <a:srgbClr val="00B050"/>
                </a:solidFill>
                <a:latin typeface="Tahoma"/>
                <a:ea typeface="Tahoma"/>
                <a:cs typeface="Tahoma"/>
                <a:sym typeface="Tahoma"/>
              </a:rPr>
              <a:t>tính</a:t>
            </a:r>
            <a:r>
              <a:rPr lang="en-US" sz="3000" b="1" dirty="0">
                <a:solidFill>
                  <a:srgbClr val="00B050"/>
                </a:solidFill>
                <a:latin typeface="Tahoma"/>
                <a:ea typeface="Tahoma"/>
                <a:cs typeface="Tahoma"/>
                <a:sym typeface="Tahoma"/>
              </a:rPr>
              <a:t> </a:t>
            </a:r>
            <a:r>
              <a:rPr lang="en-US" sz="3000" b="1" dirty="0" err="1">
                <a:solidFill>
                  <a:srgbClr val="00B050"/>
                </a:solidFill>
                <a:latin typeface="Tahoma"/>
                <a:ea typeface="Tahoma"/>
                <a:cs typeface="Tahoma"/>
                <a:sym typeface="Tahoma"/>
              </a:rPr>
              <a:t>như</a:t>
            </a:r>
            <a:r>
              <a:rPr lang="en-US" sz="3000" b="1" dirty="0">
                <a:solidFill>
                  <a:srgbClr val="00B050"/>
                </a:solidFill>
                <a:latin typeface="Tahoma"/>
                <a:ea typeface="Tahoma"/>
                <a:cs typeface="Tahoma"/>
                <a:sym typeface="Tahoma"/>
              </a:rPr>
              <a:t> </a:t>
            </a:r>
            <a:r>
              <a:rPr lang="en-US" sz="3000" b="1" dirty="0" err="1">
                <a:solidFill>
                  <a:srgbClr val="00B050"/>
                </a:solidFill>
                <a:latin typeface="Tahoma"/>
                <a:ea typeface="Tahoma"/>
                <a:cs typeface="Tahoma"/>
                <a:sym typeface="Tahoma"/>
              </a:rPr>
              <a:t>sau</a:t>
            </a:r>
            <a:r>
              <a:rPr lang="en-US" sz="3000" b="1" dirty="0">
                <a:solidFill>
                  <a:srgbClr val="00B050"/>
                </a:solidFill>
                <a:latin typeface="Tahoma"/>
                <a:ea typeface="Tahoma"/>
                <a:cs typeface="Tahoma"/>
                <a:sym typeface="Tahoma"/>
              </a:rPr>
              <a:t>:</a:t>
            </a:r>
            <a:endParaRPr sz="3000" b="1" i="0" u="none" strike="noStrike" cap="none" dirty="0">
              <a:solidFill>
                <a:srgbClr val="00B050"/>
              </a:solidFill>
              <a:latin typeface="Tahoma"/>
              <a:ea typeface="Tahoma"/>
              <a:cs typeface="Tahoma"/>
              <a:sym typeface="Tahoma"/>
            </a:endParaRPr>
          </a:p>
        </p:txBody>
      </p:sp>
      <p:pic>
        <p:nvPicPr>
          <p:cNvPr id="63" name="图片 6">
            <a:extLst>
              <a:ext uri="{FF2B5EF4-FFF2-40B4-BE49-F238E27FC236}">
                <a16:creationId xmlns:a16="http://schemas.microsoft.com/office/drawing/2014/main" id="{66C91437-24C5-4E92-8D9D-2B46CA76FE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91156" y="3208562"/>
            <a:ext cx="2713678" cy="2619100"/>
          </a:xfrm>
          <a:prstGeom prst="rect">
            <a:avLst/>
          </a:prstGeom>
        </p:spPr>
      </p:pic>
    </p:spTree>
    <p:extLst>
      <p:ext uri="{BB962C8B-B14F-4D97-AF65-F5344CB8AC3E}">
        <p14:creationId xmlns:p14="http://schemas.microsoft.com/office/powerpoint/2010/main" val="216063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500"/>
                                        <p:tgtEl>
                                          <p:spTgt spid="60"/>
                                        </p:tgtEl>
                                        <p:attrNameLst>
                                          <p:attrName>ppt_w</p:attrName>
                                        </p:attrNameLst>
                                      </p:cBhvr>
                                      <p:tavLst>
                                        <p:tav tm="0">
                                          <p:val>
                                            <p:strVal val="0"/>
                                          </p:val>
                                        </p:tav>
                                        <p:tav tm="100000">
                                          <p:val>
                                            <p:strVal val="#ppt_w"/>
                                          </p:val>
                                        </p:tav>
                                      </p:tavLst>
                                    </p:anim>
                                    <p:anim calcmode="lin" valueType="num">
                                      <p:cBhvr additive="base">
                                        <p:cTn id="8" dur="500"/>
                                        <p:tgtEl>
                                          <p:spTgt spid="60"/>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iterate type="lt">
                                    <p:tmPct val="0"/>
                                  </p:iterate>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iterate type="lt">
                                    <p:tmPct val="0"/>
                                  </p:iterate>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iterate type="lt">
                                    <p:tmPct val="0"/>
                                  </p:iterate>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iterate type="lt">
                                    <p:tmPct val="0"/>
                                  </p:iterate>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iterate type="lt">
                                    <p:tmPct val="0"/>
                                  </p:iterate>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iterate type="lt">
                                    <p:tmPct val="0"/>
                                  </p:iterate>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childTnLst>
                                </p:cTn>
                              </p:par>
                              <p:par>
                                <p:cTn id="35" presetID="23" presetClass="entr" presetSubtype="16"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7" presetClass="emph" presetSubtype="0" fill="hold" grpId="1" nodeType="clickEffect">
                                  <p:stCondLst>
                                    <p:cond delay="0"/>
                                  </p:stCondLst>
                                  <p:iterate type="lt">
                                    <p:tmPct val="0"/>
                                  </p:iterate>
                                  <p:childTnLst>
                                    <p:animClr clrSpc="rgb" dir="cw">
                                      <p:cBhvr override="childStyle">
                                        <p:cTn id="46" dur="250" autoRev="1" fill="hold"/>
                                        <p:tgtEl>
                                          <p:spTgt spid="4"/>
                                        </p:tgtEl>
                                        <p:attrNameLst>
                                          <p:attrName>style.color</p:attrName>
                                        </p:attrNameLst>
                                      </p:cBhvr>
                                      <p:to>
                                        <a:schemeClr val="bg1"/>
                                      </p:to>
                                    </p:animClr>
                                    <p:animClr clrSpc="rgb" dir="cw">
                                      <p:cBhvr>
                                        <p:cTn id="47" dur="250" autoRev="1" fill="hold"/>
                                        <p:tgtEl>
                                          <p:spTgt spid="4"/>
                                        </p:tgtEl>
                                        <p:attrNameLst>
                                          <p:attrName>fillcolor</p:attrName>
                                        </p:attrNameLst>
                                      </p:cBhvr>
                                      <p:to>
                                        <a:schemeClr val="bg1"/>
                                      </p:to>
                                    </p:animClr>
                                    <p:set>
                                      <p:cBhvr>
                                        <p:cTn id="48" dur="250" autoRev="1" fill="hold"/>
                                        <p:tgtEl>
                                          <p:spTgt spid="4"/>
                                        </p:tgtEl>
                                        <p:attrNameLst>
                                          <p:attrName>fill.type</p:attrName>
                                        </p:attrNameLst>
                                      </p:cBhvr>
                                      <p:to>
                                        <p:strVal val="solid"/>
                                      </p:to>
                                    </p:set>
                                    <p:set>
                                      <p:cBhvr>
                                        <p:cTn id="49" dur="250" autoRev="1" fill="hold"/>
                                        <p:tgtEl>
                                          <p:spTgt spid="4"/>
                                        </p:tgtEl>
                                        <p:attrNameLst>
                                          <p:attrName>fill.on</p:attrName>
                                        </p:attrNameLst>
                                      </p:cBhvr>
                                      <p:to>
                                        <p:strVal val="true"/>
                                      </p:to>
                                    </p:set>
                                  </p:childTnLst>
                                </p:cTn>
                              </p:par>
                              <p:par>
                                <p:cTn id="50" presetID="27" presetClass="emph" presetSubtype="0" fill="hold" grpId="1" nodeType="withEffect">
                                  <p:stCondLst>
                                    <p:cond delay="0"/>
                                  </p:stCondLst>
                                  <p:iterate type="lt">
                                    <p:tmPct val="0"/>
                                  </p:iterate>
                                  <p:childTnLst>
                                    <p:animClr clrSpc="rgb" dir="cw">
                                      <p:cBhvr override="childStyle">
                                        <p:cTn id="51" dur="250" autoRev="1" fill="hold"/>
                                        <p:tgtEl>
                                          <p:spTgt spid="7"/>
                                        </p:tgtEl>
                                        <p:attrNameLst>
                                          <p:attrName>style.color</p:attrName>
                                        </p:attrNameLst>
                                      </p:cBhvr>
                                      <p:to>
                                        <a:schemeClr val="bg1"/>
                                      </p:to>
                                    </p:animClr>
                                    <p:animClr clrSpc="rgb" dir="cw">
                                      <p:cBhvr>
                                        <p:cTn id="52" dur="250" autoRev="1" fill="hold"/>
                                        <p:tgtEl>
                                          <p:spTgt spid="7"/>
                                        </p:tgtEl>
                                        <p:attrNameLst>
                                          <p:attrName>fillcolor</p:attrName>
                                        </p:attrNameLst>
                                      </p:cBhvr>
                                      <p:to>
                                        <a:schemeClr val="bg1"/>
                                      </p:to>
                                    </p:animClr>
                                    <p:set>
                                      <p:cBhvr>
                                        <p:cTn id="53" dur="250" autoRev="1" fill="hold"/>
                                        <p:tgtEl>
                                          <p:spTgt spid="7"/>
                                        </p:tgtEl>
                                        <p:attrNameLst>
                                          <p:attrName>fill.type</p:attrName>
                                        </p:attrNameLst>
                                      </p:cBhvr>
                                      <p:to>
                                        <p:strVal val="solid"/>
                                      </p:to>
                                    </p:set>
                                    <p:set>
                                      <p:cBhvr>
                                        <p:cTn id="54" dur="250" autoRev="1" fill="hold"/>
                                        <p:tgtEl>
                                          <p:spTgt spid="7"/>
                                        </p:tgtEl>
                                        <p:attrNameLst>
                                          <p:attrName>fill.on</p:attrName>
                                        </p:attrNameLst>
                                      </p:cBhvr>
                                      <p:to>
                                        <p:strVal val="true"/>
                                      </p:to>
                                    </p:set>
                                  </p:childTnLst>
                                </p:cTn>
                              </p:par>
                              <p:par>
                                <p:cTn id="55" presetID="23" presetClass="entr" presetSubtype="16"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p:cTn id="57" dur="500" fill="hold"/>
                                        <p:tgtEl>
                                          <p:spTgt spid="25"/>
                                        </p:tgtEl>
                                        <p:attrNameLst>
                                          <p:attrName>ppt_w</p:attrName>
                                        </p:attrNameLst>
                                      </p:cBhvr>
                                      <p:tavLst>
                                        <p:tav tm="0">
                                          <p:val>
                                            <p:fltVal val="0"/>
                                          </p:val>
                                        </p:tav>
                                        <p:tav tm="100000">
                                          <p:val>
                                            <p:strVal val="#ppt_w"/>
                                          </p:val>
                                        </p:tav>
                                      </p:tavLst>
                                    </p:anim>
                                    <p:anim calcmode="lin" valueType="num">
                                      <p:cBhvr>
                                        <p:cTn id="58"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p:cTn id="63" dur="500" fill="hold"/>
                                        <p:tgtEl>
                                          <p:spTgt spid="26"/>
                                        </p:tgtEl>
                                        <p:attrNameLst>
                                          <p:attrName>ppt_w</p:attrName>
                                        </p:attrNameLst>
                                      </p:cBhvr>
                                      <p:tavLst>
                                        <p:tav tm="0">
                                          <p:val>
                                            <p:fltVal val="0"/>
                                          </p:val>
                                        </p:tav>
                                        <p:tav tm="100000">
                                          <p:val>
                                            <p:strVal val="#ppt_w"/>
                                          </p:val>
                                        </p:tav>
                                      </p:tavLst>
                                    </p:anim>
                                    <p:anim calcmode="lin" valueType="num">
                                      <p:cBhvr>
                                        <p:cTn id="64" dur="500" fill="hold"/>
                                        <p:tgtEl>
                                          <p:spTgt spid="26"/>
                                        </p:tgtEl>
                                        <p:attrNameLst>
                                          <p:attrName>ppt_h</p:attrName>
                                        </p:attrNameLst>
                                      </p:cBhvr>
                                      <p:tavLst>
                                        <p:tav tm="0">
                                          <p:val>
                                            <p:fltVal val="0"/>
                                          </p:val>
                                        </p:tav>
                                        <p:tav tm="100000">
                                          <p:val>
                                            <p:strVal val="#ppt_h"/>
                                          </p:val>
                                        </p:tav>
                                      </p:tavLst>
                                    </p:anim>
                                  </p:childTnLst>
                                </p:cTn>
                              </p:par>
                              <p:par>
                                <p:cTn id="65" presetID="23" presetClass="entr" presetSubtype="16" fill="hold" grpId="0" nodeType="with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p:cTn id="67" dur="500" fill="hold"/>
                                        <p:tgtEl>
                                          <p:spTgt spid="10"/>
                                        </p:tgtEl>
                                        <p:attrNameLst>
                                          <p:attrName>ppt_w</p:attrName>
                                        </p:attrNameLst>
                                      </p:cBhvr>
                                      <p:tavLst>
                                        <p:tav tm="0">
                                          <p:val>
                                            <p:fltVal val="0"/>
                                          </p:val>
                                        </p:tav>
                                        <p:tav tm="100000">
                                          <p:val>
                                            <p:strVal val="#ppt_w"/>
                                          </p:val>
                                        </p:tav>
                                      </p:tavLst>
                                    </p:anim>
                                    <p:anim calcmode="lin" valueType="num">
                                      <p:cBhvr>
                                        <p:cTn id="68" dur="500" fill="hold"/>
                                        <p:tgtEl>
                                          <p:spTgt spid="10"/>
                                        </p:tgtEl>
                                        <p:attrNameLst>
                                          <p:attrName>ppt_h</p:attrName>
                                        </p:attrNameLst>
                                      </p:cBhvr>
                                      <p:tavLst>
                                        <p:tav tm="0">
                                          <p:val>
                                            <p:fltVal val="0"/>
                                          </p:val>
                                        </p:tav>
                                        <p:tav tm="100000">
                                          <p:val>
                                            <p:strVal val="#ppt_h"/>
                                          </p:val>
                                        </p:tav>
                                      </p:tavLst>
                                    </p:anim>
                                  </p:childTnLst>
                                </p:cTn>
                              </p:par>
                              <p:par>
                                <p:cTn id="69" presetID="49" presetClass="entr" presetSubtype="0" decel="100000" fill="hold" grpId="0" nodeType="withEffect">
                                  <p:stCondLst>
                                    <p:cond delay="0"/>
                                  </p:stCondLst>
                                  <p:childTnLst>
                                    <p:set>
                                      <p:cBhvr>
                                        <p:cTn id="70" dur="1" fill="hold">
                                          <p:stCondLst>
                                            <p:cond delay="0"/>
                                          </p:stCondLst>
                                        </p:cTn>
                                        <p:tgtEl>
                                          <p:spTgt spid="27"/>
                                        </p:tgtEl>
                                        <p:attrNameLst>
                                          <p:attrName>style.visibility</p:attrName>
                                        </p:attrNameLst>
                                      </p:cBhvr>
                                      <p:to>
                                        <p:strVal val="visible"/>
                                      </p:to>
                                    </p:set>
                                    <p:anim calcmode="lin" valueType="num">
                                      <p:cBhvr>
                                        <p:cTn id="71" dur="500" fill="hold"/>
                                        <p:tgtEl>
                                          <p:spTgt spid="27"/>
                                        </p:tgtEl>
                                        <p:attrNameLst>
                                          <p:attrName>ppt_w</p:attrName>
                                        </p:attrNameLst>
                                      </p:cBhvr>
                                      <p:tavLst>
                                        <p:tav tm="0">
                                          <p:val>
                                            <p:fltVal val="0"/>
                                          </p:val>
                                        </p:tav>
                                        <p:tav tm="100000">
                                          <p:val>
                                            <p:strVal val="#ppt_w"/>
                                          </p:val>
                                        </p:tav>
                                      </p:tavLst>
                                    </p:anim>
                                    <p:anim calcmode="lin" valueType="num">
                                      <p:cBhvr>
                                        <p:cTn id="72" dur="500" fill="hold"/>
                                        <p:tgtEl>
                                          <p:spTgt spid="27"/>
                                        </p:tgtEl>
                                        <p:attrNameLst>
                                          <p:attrName>ppt_h</p:attrName>
                                        </p:attrNameLst>
                                      </p:cBhvr>
                                      <p:tavLst>
                                        <p:tav tm="0">
                                          <p:val>
                                            <p:fltVal val="0"/>
                                          </p:val>
                                        </p:tav>
                                        <p:tav tm="100000">
                                          <p:val>
                                            <p:strVal val="#ppt_h"/>
                                          </p:val>
                                        </p:tav>
                                      </p:tavLst>
                                    </p:anim>
                                    <p:anim calcmode="lin" valueType="num">
                                      <p:cBhvr>
                                        <p:cTn id="73" dur="500" fill="hold"/>
                                        <p:tgtEl>
                                          <p:spTgt spid="27"/>
                                        </p:tgtEl>
                                        <p:attrNameLst>
                                          <p:attrName>style.rotation</p:attrName>
                                        </p:attrNameLst>
                                      </p:cBhvr>
                                      <p:tavLst>
                                        <p:tav tm="0">
                                          <p:val>
                                            <p:fltVal val="360"/>
                                          </p:val>
                                        </p:tav>
                                        <p:tav tm="100000">
                                          <p:val>
                                            <p:fltVal val="0"/>
                                          </p:val>
                                        </p:tav>
                                      </p:tavLst>
                                    </p:anim>
                                    <p:animEffect transition="in" filter="fade">
                                      <p:cBhvr>
                                        <p:cTn id="74" dur="500"/>
                                        <p:tgtEl>
                                          <p:spTgt spid="27"/>
                                        </p:tgtEl>
                                      </p:cBhvr>
                                    </p:animEffect>
                                  </p:childTnLst>
                                </p:cTn>
                              </p:par>
                            </p:childTnLst>
                          </p:cTn>
                        </p:par>
                      </p:childTnLst>
                    </p:cTn>
                  </p:par>
                  <p:par>
                    <p:cTn id="75" fill="hold">
                      <p:stCondLst>
                        <p:cond delay="indefinite"/>
                      </p:stCondLst>
                      <p:childTnLst>
                        <p:par>
                          <p:cTn id="76" fill="hold">
                            <p:stCondLst>
                              <p:cond delay="0"/>
                            </p:stCondLst>
                            <p:childTnLst>
                              <p:par>
                                <p:cTn id="77" presetID="26" presetClass="emph" presetSubtype="0" fill="hold" grpId="2" nodeType="clickEffect">
                                  <p:stCondLst>
                                    <p:cond delay="0"/>
                                  </p:stCondLst>
                                  <p:iterate type="lt">
                                    <p:tmPct val="0"/>
                                  </p:iterate>
                                  <p:childTnLst>
                                    <p:animEffect transition="out" filter="fade">
                                      <p:cBhvr>
                                        <p:cTn id="78" dur="500" tmFilter="0, 0; .2, .5; .8, .5; 1, 0"/>
                                        <p:tgtEl>
                                          <p:spTgt spid="7"/>
                                        </p:tgtEl>
                                      </p:cBhvr>
                                    </p:animEffect>
                                    <p:animScale>
                                      <p:cBhvr>
                                        <p:cTn id="79" dur="250" autoRev="1" fill="hold"/>
                                        <p:tgtEl>
                                          <p:spTgt spid="7"/>
                                        </p:tgtEl>
                                      </p:cBhvr>
                                      <p:by x="105000" y="105000"/>
                                    </p:animScale>
                                  </p:childTnLst>
                                </p:cTn>
                              </p:par>
                              <p:par>
                                <p:cTn id="80" presetID="26" presetClass="emph" presetSubtype="0" fill="hold" grpId="1" nodeType="withEffect">
                                  <p:stCondLst>
                                    <p:cond delay="0"/>
                                  </p:stCondLst>
                                  <p:iterate type="lt">
                                    <p:tmPct val="0"/>
                                  </p:iterate>
                                  <p:childTnLst>
                                    <p:animEffect transition="out" filter="fade">
                                      <p:cBhvr>
                                        <p:cTn id="81" dur="500" tmFilter="0, 0; .2, .5; .8, .5; 1, 0"/>
                                        <p:tgtEl>
                                          <p:spTgt spid="3"/>
                                        </p:tgtEl>
                                      </p:cBhvr>
                                    </p:animEffect>
                                    <p:animScale>
                                      <p:cBhvr>
                                        <p:cTn id="82" dur="250" autoRev="1" fill="hold"/>
                                        <p:tgtEl>
                                          <p:spTgt spid="3"/>
                                        </p:tgtEl>
                                      </p:cBhvr>
                                      <p:by x="105000" y="105000"/>
                                    </p:animScale>
                                  </p:childTnLst>
                                </p:cTn>
                              </p:par>
                              <p:par>
                                <p:cTn id="83" presetID="23" presetClass="entr" presetSubtype="16"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 calcmode="lin" valueType="num">
                                      <p:cBhvr>
                                        <p:cTn id="85" dur="500" fill="hold"/>
                                        <p:tgtEl>
                                          <p:spTgt spid="28"/>
                                        </p:tgtEl>
                                        <p:attrNameLst>
                                          <p:attrName>ppt_w</p:attrName>
                                        </p:attrNameLst>
                                      </p:cBhvr>
                                      <p:tavLst>
                                        <p:tav tm="0">
                                          <p:val>
                                            <p:fltVal val="0"/>
                                          </p:val>
                                        </p:tav>
                                        <p:tav tm="100000">
                                          <p:val>
                                            <p:strVal val="#ppt_w"/>
                                          </p:val>
                                        </p:tav>
                                      </p:tavLst>
                                    </p:anim>
                                    <p:anim calcmode="lin" valueType="num">
                                      <p:cBhvr>
                                        <p:cTn id="86" dur="500" fill="hold"/>
                                        <p:tgtEl>
                                          <p:spTgt spid="28"/>
                                        </p:tgtEl>
                                        <p:attrNameLst>
                                          <p:attrName>ppt_h</p:attrName>
                                        </p:attrNameLst>
                                      </p:cBhvr>
                                      <p:tavLst>
                                        <p:tav tm="0">
                                          <p:val>
                                            <p:fltVal val="0"/>
                                          </p:val>
                                        </p:tav>
                                        <p:tav tm="100000">
                                          <p:val>
                                            <p:strVal val="#ppt_h"/>
                                          </p:val>
                                        </p:tav>
                                      </p:tavLst>
                                    </p:anim>
                                  </p:childTnLst>
                                </p:cTn>
                              </p:par>
                            </p:childTnLst>
                          </p:cTn>
                        </p:par>
                      </p:childTnLst>
                    </p:cTn>
                  </p:par>
                  <p:par>
                    <p:cTn id="87" fill="hold">
                      <p:stCondLst>
                        <p:cond delay="indefinite"/>
                      </p:stCondLst>
                      <p:childTnLst>
                        <p:par>
                          <p:cTn id="88" fill="hold">
                            <p:stCondLst>
                              <p:cond delay="0"/>
                            </p:stCondLst>
                            <p:childTnLst>
                              <p:par>
                                <p:cTn id="89" presetID="23" presetClass="entr" presetSubtype="16" fill="hold" grpId="0" nodeType="clickEffect">
                                  <p:stCondLst>
                                    <p:cond delay="0"/>
                                  </p:stCondLst>
                                  <p:iterate type="lt">
                                    <p:tmPct val="0"/>
                                  </p:iterate>
                                  <p:childTnLst>
                                    <p:set>
                                      <p:cBhvr>
                                        <p:cTn id="90" dur="1" fill="hold">
                                          <p:stCondLst>
                                            <p:cond delay="0"/>
                                          </p:stCondLst>
                                        </p:cTn>
                                        <p:tgtEl>
                                          <p:spTgt spid="11"/>
                                        </p:tgtEl>
                                        <p:attrNameLst>
                                          <p:attrName>style.visibility</p:attrName>
                                        </p:attrNameLst>
                                      </p:cBhvr>
                                      <p:to>
                                        <p:strVal val="visible"/>
                                      </p:to>
                                    </p:set>
                                    <p:anim calcmode="lin" valueType="num">
                                      <p:cBhvr>
                                        <p:cTn id="91" dur="500" fill="hold"/>
                                        <p:tgtEl>
                                          <p:spTgt spid="11"/>
                                        </p:tgtEl>
                                        <p:attrNameLst>
                                          <p:attrName>ppt_w</p:attrName>
                                        </p:attrNameLst>
                                      </p:cBhvr>
                                      <p:tavLst>
                                        <p:tav tm="0">
                                          <p:val>
                                            <p:fltVal val="0"/>
                                          </p:val>
                                        </p:tav>
                                        <p:tav tm="100000">
                                          <p:val>
                                            <p:strVal val="#ppt_w"/>
                                          </p:val>
                                        </p:tav>
                                      </p:tavLst>
                                    </p:anim>
                                    <p:anim calcmode="lin" valueType="num">
                                      <p:cBhvr>
                                        <p:cTn id="92" dur="500" fill="hold"/>
                                        <p:tgtEl>
                                          <p:spTgt spid="11"/>
                                        </p:tgtEl>
                                        <p:attrNameLst>
                                          <p:attrName>ppt_h</p:attrName>
                                        </p:attrNameLst>
                                      </p:cBhvr>
                                      <p:tavLst>
                                        <p:tav tm="0">
                                          <p:val>
                                            <p:fltVal val="0"/>
                                          </p:val>
                                        </p:tav>
                                        <p:tav tm="100000">
                                          <p:val>
                                            <p:strVal val="#ppt_h"/>
                                          </p:val>
                                        </p:tav>
                                      </p:tavLst>
                                    </p:anim>
                                  </p:childTnLst>
                                </p:cTn>
                              </p:par>
                              <p:par>
                                <p:cTn id="93" presetID="23" presetClass="entr" presetSubtype="16" fill="hold" grpId="0" nodeType="withEffect">
                                  <p:stCondLst>
                                    <p:cond delay="0"/>
                                  </p:stCondLst>
                                  <p:childTnLst>
                                    <p:set>
                                      <p:cBhvr>
                                        <p:cTn id="94" dur="1" fill="hold">
                                          <p:stCondLst>
                                            <p:cond delay="0"/>
                                          </p:stCondLst>
                                        </p:cTn>
                                        <p:tgtEl>
                                          <p:spTgt spid="29"/>
                                        </p:tgtEl>
                                        <p:attrNameLst>
                                          <p:attrName>style.visibility</p:attrName>
                                        </p:attrNameLst>
                                      </p:cBhvr>
                                      <p:to>
                                        <p:strVal val="visible"/>
                                      </p:to>
                                    </p:set>
                                    <p:anim calcmode="lin" valueType="num">
                                      <p:cBhvr>
                                        <p:cTn id="95" dur="500" fill="hold"/>
                                        <p:tgtEl>
                                          <p:spTgt spid="29"/>
                                        </p:tgtEl>
                                        <p:attrNameLst>
                                          <p:attrName>ppt_w</p:attrName>
                                        </p:attrNameLst>
                                      </p:cBhvr>
                                      <p:tavLst>
                                        <p:tav tm="0">
                                          <p:val>
                                            <p:fltVal val="0"/>
                                          </p:val>
                                        </p:tav>
                                        <p:tav tm="100000">
                                          <p:val>
                                            <p:strVal val="#ppt_w"/>
                                          </p:val>
                                        </p:tav>
                                      </p:tavLst>
                                    </p:anim>
                                    <p:anim calcmode="lin" valueType="num">
                                      <p:cBhvr>
                                        <p:cTn id="96" dur="500" fill="hold"/>
                                        <p:tgtEl>
                                          <p:spTgt spid="29"/>
                                        </p:tgtEl>
                                        <p:attrNameLst>
                                          <p:attrName>ppt_h</p:attrName>
                                        </p:attrNameLst>
                                      </p:cBhvr>
                                      <p:tavLst>
                                        <p:tav tm="0">
                                          <p:val>
                                            <p:fltVal val="0"/>
                                          </p:val>
                                        </p:tav>
                                        <p:tav tm="100000">
                                          <p:val>
                                            <p:strVal val="#ppt_h"/>
                                          </p:val>
                                        </p:tav>
                                      </p:tavLst>
                                    </p:anim>
                                  </p:childTnLst>
                                </p:cTn>
                              </p:par>
                              <p:par>
                                <p:cTn id="97" presetID="41" presetClass="entr" presetSubtype="0" fill="hold" grpId="0" nodeType="withEffect">
                                  <p:stCondLst>
                                    <p:cond delay="0"/>
                                  </p:stCondLst>
                                  <p:iterate type="lt">
                                    <p:tmPct val="10000"/>
                                  </p:iterate>
                                  <p:childTnLst>
                                    <p:set>
                                      <p:cBhvr>
                                        <p:cTn id="98" dur="1" fill="hold">
                                          <p:stCondLst>
                                            <p:cond delay="0"/>
                                          </p:stCondLst>
                                        </p:cTn>
                                        <p:tgtEl>
                                          <p:spTgt spid="30"/>
                                        </p:tgtEl>
                                        <p:attrNameLst>
                                          <p:attrName>style.visibility</p:attrName>
                                        </p:attrNameLst>
                                      </p:cBhvr>
                                      <p:to>
                                        <p:strVal val="visible"/>
                                      </p:to>
                                    </p:set>
                                    <p:anim calcmode="lin" valueType="num">
                                      <p:cBhvr>
                                        <p:cTn id="99"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100" dur="500" fill="hold"/>
                                        <p:tgtEl>
                                          <p:spTgt spid="30"/>
                                        </p:tgtEl>
                                        <p:attrNameLst>
                                          <p:attrName>ppt_y</p:attrName>
                                        </p:attrNameLst>
                                      </p:cBhvr>
                                      <p:tavLst>
                                        <p:tav tm="0">
                                          <p:val>
                                            <p:strVal val="#ppt_y"/>
                                          </p:val>
                                        </p:tav>
                                        <p:tav tm="100000">
                                          <p:val>
                                            <p:strVal val="#ppt_y"/>
                                          </p:val>
                                        </p:tav>
                                      </p:tavLst>
                                    </p:anim>
                                    <p:anim calcmode="lin" valueType="num">
                                      <p:cBhvr>
                                        <p:cTn id="101"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102"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103" dur="500" tmFilter="0,0; .5, 1; 1, 1"/>
                                        <p:tgtEl>
                                          <p:spTgt spid="30"/>
                                        </p:tgtEl>
                                      </p:cBhvr>
                                    </p:animEffect>
                                  </p:childTnLst>
                                </p:cTn>
                              </p:par>
                            </p:childTnLst>
                          </p:cTn>
                        </p:par>
                      </p:childTnLst>
                    </p:cTn>
                  </p:par>
                  <p:par>
                    <p:cTn id="104" fill="hold">
                      <p:stCondLst>
                        <p:cond delay="indefinite"/>
                      </p:stCondLst>
                      <p:childTnLst>
                        <p:par>
                          <p:cTn id="105" fill="hold">
                            <p:stCondLst>
                              <p:cond delay="0"/>
                            </p:stCondLst>
                            <p:childTnLst>
                              <p:par>
                                <p:cTn id="106" presetID="34" presetClass="emph" presetSubtype="0" fill="hold" grpId="1" nodeType="clickEffect">
                                  <p:stCondLst>
                                    <p:cond delay="0"/>
                                  </p:stCondLst>
                                  <p:iterate type="lt">
                                    <p:tmPct val="10000"/>
                                  </p:iterate>
                                  <p:childTnLst>
                                    <p:animMotion origin="layout" path="M 4.375E-6 4.81481E-6 L 4.375E-6 -0.07223 " pathEditMode="relative" rAng="0" ptsTypes="AA">
                                      <p:cBhvr>
                                        <p:cTn id="107" dur="250" accel="50000" decel="50000" autoRev="1" fill="hold">
                                          <p:stCondLst>
                                            <p:cond delay="0"/>
                                          </p:stCondLst>
                                        </p:cTn>
                                        <p:tgtEl>
                                          <p:spTgt spid="2"/>
                                        </p:tgtEl>
                                        <p:attrNameLst>
                                          <p:attrName>ppt_x</p:attrName>
                                          <p:attrName>ppt_y</p:attrName>
                                        </p:attrNameLst>
                                      </p:cBhvr>
                                      <p:rCtr x="0" y="-3611"/>
                                    </p:animMotion>
                                    <p:animRot by="1500000">
                                      <p:cBhvr>
                                        <p:cTn id="108" dur="125" fill="hold">
                                          <p:stCondLst>
                                            <p:cond delay="0"/>
                                          </p:stCondLst>
                                        </p:cTn>
                                        <p:tgtEl>
                                          <p:spTgt spid="2"/>
                                        </p:tgtEl>
                                        <p:attrNameLst>
                                          <p:attrName>r</p:attrName>
                                        </p:attrNameLst>
                                      </p:cBhvr>
                                    </p:animRot>
                                    <p:animRot by="-1500000">
                                      <p:cBhvr>
                                        <p:cTn id="109" dur="125" fill="hold">
                                          <p:stCondLst>
                                            <p:cond delay="125"/>
                                          </p:stCondLst>
                                        </p:cTn>
                                        <p:tgtEl>
                                          <p:spTgt spid="2"/>
                                        </p:tgtEl>
                                        <p:attrNameLst>
                                          <p:attrName>r</p:attrName>
                                        </p:attrNameLst>
                                      </p:cBhvr>
                                    </p:animRot>
                                    <p:animRot by="-1500000">
                                      <p:cBhvr>
                                        <p:cTn id="110" dur="125" fill="hold">
                                          <p:stCondLst>
                                            <p:cond delay="250"/>
                                          </p:stCondLst>
                                        </p:cTn>
                                        <p:tgtEl>
                                          <p:spTgt spid="2"/>
                                        </p:tgtEl>
                                        <p:attrNameLst>
                                          <p:attrName>r</p:attrName>
                                        </p:attrNameLst>
                                      </p:cBhvr>
                                    </p:animRot>
                                    <p:animRot by="1500000">
                                      <p:cBhvr>
                                        <p:cTn id="111" dur="125" fill="hold">
                                          <p:stCondLst>
                                            <p:cond delay="375"/>
                                          </p:stCondLst>
                                        </p:cTn>
                                        <p:tgtEl>
                                          <p:spTgt spid="2"/>
                                        </p:tgtEl>
                                        <p:attrNameLst>
                                          <p:attrName>r</p:attrName>
                                        </p:attrNameLst>
                                      </p:cBhvr>
                                    </p:animRot>
                                  </p:childTnLst>
                                </p:cTn>
                              </p:par>
                              <p:par>
                                <p:cTn id="112" presetID="34" presetClass="emph" presetSubtype="0" fill="hold" grpId="3" nodeType="withEffect">
                                  <p:stCondLst>
                                    <p:cond delay="0"/>
                                  </p:stCondLst>
                                  <p:iterate type="lt">
                                    <p:tmPct val="10000"/>
                                  </p:iterate>
                                  <p:childTnLst>
                                    <p:animMotion origin="layout" path="M 4.375E-6 -2.59259E-6 L 4.375E-6 -0.07222 " pathEditMode="relative" rAng="0" ptsTypes="AA">
                                      <p:cBhvr>
                                        <p:cTn id="113" dur="250" accel="50000" decel="50000" autoRev="1" fill="hold">
                                          <p:stCondLst>
                                            <p:cond delay="0"/>
                                          </p:stCondLst>
                                        </p:cTn>
                                        <p:tgtEl>
                                          <p:spTgt spid="7"/>
                                        </p:tgtEl>
                                        <p:attrNameLst>
                                          <p:attrName>ppt_x</p:attrName>
                                          <p:attrName>ppt_y</p:attrName>
                                        </p:attrNameLst>
                                      </p:cBhvr>
                                      <p:rCtr x="0" y="-3611"/>
                                    </p:animMotion>
                                    <p:animRot by="1500000">
                                      <p:cBhvr>
                                        <p:cTn id="114" dur="125" fill="hold">
                                          <p:stCondLst>
                                            <p:cond delay="0"/>
                                          </p:stCondLst>
                                        </p:cTn>
                                        <p:tgtEl>
                                          <p:spTgt spid="7"/>
                                        </p:tgtEl>
                                        <p:attrNameLst>
                                          <p:attrName>r</p:attrName>
                                        </p:attrNameLst>
                                      </p:cBhvr>
                                    </p:animRot>
                                    <p:animRot by="-1500000">
                                      <p:cBhvr>
                                        <p:cTn id="115" dur="125" fill="hold">
                                          <p:stCondLst>
                                            <p:cond delay="125"/>
                                          </p:stCondLst>
                                        </p:cTn>
                                        <p:tgtEl>
                                          <p:spTgt spid="7"/>
                                        </p:tgtEl>
                                        <p:attrNameLst>
                                          <p:attrName>r</p:attrName>
                                        </p:attrNameLst>
                                      </p:cBhvr>
                                    </p:animRot>
                                    <p:animRot by="-1500000">
                                      <p:cBhvr>
                                        <p:cTn id="116" dur="125" fill="hold">
                                          <p:stCondLst>
                                            <p:cond delay="250"/>
                                          </p:stCondLst>
                                        </p:cTn>
                                        <p:tgtEl>
                                          <p:spTgt spid="7"/>
                                        </p:tgtEl>
                                        <p:attrNameLst>
                                          <p:attrName>r</p:attrName>
                                        </p:attrNameLst>
                                      </p:cBhvr>
                                    </p:animRot>
                                    <p:animRot by="1500000">
                                      <p:cBhvr>
                                        <p:cTn id="117" dur="125" fill="hold">
                                          <p:stCondLst>
                                            <p:cond delay="375"/>
                                          </p:stCondLst>
                                        </p:cTn>
                                        <p:tgtEl>
                                          <p:spTgt spid="7"/>
                                        </p:tgtEl>
                                        <p:attrNameLst>
                                          <p:attrName>r</p:attrName>
                                        </p:attrNameLst>
                                      </p:cBhvr>
                                    </p:animRot>
                                  </p:childTnLst>
                                </p:cTn>
                              </p:par>
                              <p:par>
                                <p:cTn id="118" presetID="23" presetClass="entr" presetSubtype="16" fill="hold" grpId="0" nodeType="withEffect">
                                  <p:stCondLst>
                                    <p:cond delay="0"/>
                                  </p:stCondLst>
                                  <p:childTnLst>
                                    <p:set>
                                      <p:cBhvr>
                                        <p:cTn id="119" dur="1" fill="hold">
                                          <p:stCondLst>
                                            <p:cond delay="0"/>
                                          </p:stCondLst>
                                        </p:cTn>
                                        <p:tgtEl>
                                          <p:spTgt spid="31"/>
                                        </p:tgtEl>
                                        <p:attrNameLst>
                                          <p:attrName>style.visibility</p:attrName>
                                        </p:attrNameLst>
                                      </p:cBhvr>
                                      <p:to>
                                        <p:strVal val="visible"/>
                                      </p:to>
                                    </p:set>
                                    <p:anim calcmode="lin" valueType="num">
                                      <p:cBhvr>
                                        <p:cTn id="120" dur="500" fill="hold"/>
                                        <p:tgtEl>
                                          <p:spTgt spid="31"/>
                                        </p:tgtEl>
                                        <p:attrNameLst>
                                          <p:attrName>ppt_w</p:attrName>
                                        </p:attrNameLst>
                                      </p:cBhvr>
                                      <p:tavLst>
                                        <p:tav tm="0">
                                          <p:val>
                                            <p:fltVal val="0"/>
                                          </p:val>
                                        </p:tav>
                                        <p:tav tm="100000">
                                          <p:val>
                                            <p:strVal val="#ppt_w"/>
                                          </p:val>
                                        </p:tav>
                                      </p:tavLst>
                                    </p:anim>
                                    <p:anim calcmode="lin" valueType="num">
                                      <p:cBhvr>
                                        <p:cTn id="121" dur="500" fill="hold"/>
                                        <p:tgtEl>
                                          <p:spTgt spid="31"/>
                                        </p:tgtEl>
                                        <p:attrNameLst>
                                          <p:attrName>ppt_h</p:attrName>
                                        </p:attrNameLst>
                                      </p:cBhvr>
                                      <p:tavLst>
                                        <p:tav tm="0">
                                          <p:val>
                                            <p:fltVal val="0"/>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41" presetClass="entr" presetSubtype="0" fill="hold" grpId="0" nodeType="clickEffect">
                                  <p:stCondLst>
                                    <p:cond delay="0"/>
                                  </p:stCondLst>
                                  <p:iterate type="lt">
                                    <p:tmPct val="10000"/>
                                  </p:iterate>
                                  <p:childTnLst>
                                    <p:set>
                                      <p:cBhvr>
                                        <p:cTn id="125" dur="1" fill="hold">
                                          <p:stCondLst>
                                            <p:cond delay="0"/>
                                          </p:stCondLst>
                                        </p:cTn>
                                        <p:tgtEl>
                                          <p:spTgt spid="12"/>
                                        </p:tgtEl>
                                        <p:attrNameLst>
                                          <p:attrName>style.visibility</p:attrName>
                                        </p:attrNameLst>
                                      </p:cBhvr>
                                      <p:to>
                                        <p:strVal val="visible"/>
                                      </p:to>
                                    </p:set>
                                    <p:anim calcmode="lin" valueType="num">
                                      <p:cBhvr>
                                        <p:cTn id="126"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127" dur="500" fill="hold"/>
                                        <p:tgtEl>
                                          <p:spTgt spid="12"/>
                                        </p:tgtEl>
                                        <p:attrNameLst>
                                          <p:attrName>ppt_y</p:attrName>
                                        </p:attrNameLst>
                                      </p:cBhvr>
                                      <p:tavLst>
                                        <p:tav tm="0">
                                          <p:val>
                                            <p:strVal val="#ppt_y"/>
                                          </p:val>
                                        </p:tav>
                                        <p:tav tm="100000">
                                          <p:val>
                                            <p:strVal val="#ppt_y"/>
                                          </p:val>
                                        </p:tav>
                                      </p:tavLst>
                                    </p:anim>
                                    <p:anim calcmode="lin" valueType="num">
                                      <p:cBhvr>
                                        <p:cTn id="128"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29"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30" dur="500" tmFilter="0,0; .5, 1; 1, 1"/>
                                        <p:tgtEl>
                                          <p:spTgt spid="12"/>
                                        </p:tgtEl>
                                      </p:cBhvr>
                                    </p:animEffect>
                                  </p:childTnLst>
                                </p:cTn>
                              </p:par>
                              <p:par>
                                <p:cTn id="131" presetID="41" presetClass="entr" presetSubtype="0" fill="hold" grpId="0" nodeType="withEffect">
                                  <p:stCondLst>
                                    <p:cond delay="0"/>
                                  </p:stCondLst>
                                  <p:iterate type="lt">
                                    <p:tmPct val="10000"/>
                                  </p:iterate>
                                  <p:childTnLst>
                                    <p:set>
                                      <p:cBhvr>
                                        <p:cTn id="132" dur="1" fill="hold">
                                          <p:stCondLst>
                                            <p:cond delay="0"/>
                                          </p:stCondLst>
                                        </p:cTn>
                                        <p:tgtEl>
                                          <p:spTgt spid="32"/>
                                        </p:tgtEl>
                                        <p:attrNameLst>
                                          <p:attrName>style.visibility</p:attrName>
                                        </p:attrNameLst>
                                      </p:cBhvr>
                                      <p:to>
                                        <p:strVal val="visible"/>
                                      </p:to>
                                    </p:set>
                                    <p:anim calcmode="lin" valueType="num">
                                      <p:cBhvr>
                                        <p:cTn id="133" dur="500" fill="hold"/>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134" dur="500" fill="hold"/>
                                        <p:tgtEl>
                                          <p:spTgt spid="32"/>
                                        </p:tgtEl>
                                        <p:attrNameLst>
                                          <p:attrName>ppt_y</p:attrName>
                                        </p:attrNameLst>
                                      </p:cBhvr>
                                      <p:tavLst>
                                        <p:tav tm="0">
                                          <p:val>
                                            <p:strVal val="#ppt_y"/>
                                          </p:val>
                                        </p:tav>
                                        <p:tav tm="100000">
                                          <p:val>
                                            <p:strVal val="#ppt_y"/>
                                          </p:val>
                                        </p:tav>
                                      </p:tavLst>
                                    </p:anim>
                                    <p:anim calcmode="lin" valueType="num">
                                      <p:cBhvr>
                                        <p:cTn id="135" dur="500" fill="hold"/>
                                        <p:tgtEl>
                                          <p:spTgt spid="32"/>
                                        </p:tgtEl>
                                        <p:attrNameLst>
                                          <p:attrName>ppt_h</p:attrName>
                                        </p:attrNameLst>
                                      </p:cBhvr>
                                      <p:tavLst>
                                        <p:tav tm="0">
                                          <p:val>
                                            <p:strVal val="#ppt_h/10"/>
                                          </p:val>
                                        </p:tav>
                                        <p:tav tm="50000">
                                          <p:val>
                                            <p:strVal val="#ppt_h+.01"/>
                                          </p:val>
                                        </p:tav>
                                        <p:tav tm="100000">
                                          <p:val>
                                            <p:strVal val="#ppt_h"/>
                                          </p:val>
                                        </p:tav>
                                      </p:tavLst>
                                    </p:anim>
                                    <p:anim calcmode="lin" valueType="num">
                                      <p:cBhvr>
                                        <p:cTn id="136" dur="500" fill="hold"/>
                                        <p:tgtEl>
                                          <p:spTgt spid="32"/>
                                        </p:tgtEl>
                                        <p:attrNameLst>
                                          <p:attrName>ppt_w</p:attrName>
                                        </p:attrNameLst>
                                      </p:cBhvr>
                                      <p:tavLst>
                                        <p:tav tm="0">
                                          <p:val>
                                            <p:strVal val="#ppt_w/10"/>
                                          </p:val>
                                        </p:tav>
                                        <p:tav tm="50000">
                                          <p:val>
                                            <p:strVal val="#ppt_w+.01"/>
                                          </p:val>
                                        </p:tav>
                                        <p:tav tm="100000">
                                          <p:val>
                                            <p:strVal val="#ppt_w"/>
                                          </p:val>
                                        </p:tav>
                                      </p:tavLst>
                                    </p:anim>
                                    <p:animEffect transition="in" filter="fade">
                                      <p:cBhvr>
                                        <p:cTn id="137" dur="500" tmFilter="0,0; .5, 1; 1, 1"/>
                                        <p:tgtEl>
                                          <p:spTgt spid="32"/>
                                        </p:tgtEl>
                                      </p:cBhvr>
                                    </p:animEffect>
                                  </p:childTnLst>
                                </p:cTn>
                              </p:par>
                            </p:childTnLst>
                          </p:cTn>
                        </p:par>
                      </p:childTnLst>
                    </p:cTn>
                  </p:par>
                  <p:par>
                    <p:cTn id="138" fill="hold">
                      <p:stCondLst>
                        <p:cond delay="indefinite"/>
                      </p:stCondLst>
                      <p:childTnLst>
                        <p:par>
                          <p:cTn id="139" fill="hold">
                            <p:stCondLst>
                              <p:cond delay="0"/>
                            </p:stCondLst>
                            <p:childTnLst>
                              <p:par>
                                <p:cTn id="140" presetID="36" presetClass="emph" presetSubtype="0" fill="hold" grpId="1" nodeType="clickEffect">
                                  <p:stCondLst>
                                    <p:cond delay="0"/>
                                  </p:stCondLst>
                                  <p:iterate type="lt">
                                    <p:tmPct val="10000"/>
                                  </p:iterate>
                                  <p:childTnLst>
                                    <p:animScale>
                                      <p:cBhvr>
                                        <p:cTn id="141" dur="250" autoRev="1" fill="hold">
                                          <p:stCondLst>
                                            <p:cond delay="0"/>
                                          </p:stCondLst>
                                        </p:cTn>
                                        <p:tgtEl>
                                          <p:spTgt spid="6"/>
                                        </p:tgtEl>
                                      </p:cBhvr>
                                      <p:to x="80000" y="100000"/>
                                    </p:animScale>
                                    <p:anim by="(#ppt_w*0.10)" calcmode="lin" valueType="num">
                                      <p:cBhvr>
                                        <p:cTn id="142" dur="250" autoRev="1" fill="hold">
                                          <p:stCondLst>
                                            <p:cond delay="0"/>
                                          </p:stCondLst>
                                        </p:cTn>
                                        <p:tgtEl>
                                          <p:spTgt spid="6"/>
                                        </p:tgtEl>
                                        <p:attrNameLst>
                                          <p:attrName>ppt_x</p:attrName>
                                        </p:attrNameLst>
                                      </p:cBhvr>
                                    </p:anim>
                                    <p:anim by="(-#ppt_w*0.10)" calcmode="lin" valueType="num">
                                      <p:cBhvr>
                                        <p:cTn id="143" dur="250" autoRev="1" fill="hold">
                                          <p:stCondLst>
                                            <p:cond delay="0"/>
                                          </p:stCondLst>
                                        </p:cTn>
                                        <p:tgtEl>
                                          <p:spTgt spid="6"/>
                                        </p:tgtEl>
                                        <p:attrNameLst>
                                          <p:attrName>ppt_y</p:attrName>
                                        </p:attrNameLst>
                                      </p:cBhvr>
                                    </p:anim>
                                    <p:animRot by="-480000">
                                      <p:cBhvr>
                                        <p:cTn id="144" dur="250" autoRev="1" fill="hold">
                                          <p:stCondLst>
                                            <p:cond delay="0"/>
                                          </p:stCondLst>
                                        </p:cTn>
                                        <p:tgtEl>
                                          <p:spTgt spid="6"/>
                                        </p:tgtEl>
                                        <p:attrNameLst>
                                          <p:attrName>r</p:attrName>
                                        </p:attrNameLst>
                                      </p:cBhvr>
                                    </p:animRot>
                                  </p:childTnLst>
                                </p:cTn>
                              </p:par>
                              <p:par>
                                <p:cTn id="145" presetID="36" presetClass="emph" presetSubtype="0" fill="hold" grpId="2" nodeType="withEffect">
                                  <p:stCondLst>
                                    <p:cond delay="0"/>
                                  </p:stCondLst>
                                  <p:iterate type="lt">
                                    <p:tmPct val="10000"/>
                                  </p:iterate>
                                  <p:childTnLst>
                                    <p:animScale>
                                      <p:cBhvr>
                                        <p:cTn id="146" dur="250" autoRev="1" fill="hold">
                                          <p:stCondLst>
                                            <p:cond delay="0"/>
                                          </p:stCondLst>
                                        </p:cTn>
                                        <p:tgtEl>
                                          <p:spTgt spid="4"/>
                                        </p:tgtEl>
                                      </p:cBhvr>
                                      <p:to x="80000" y="100000"/>
                                    </p:animScale>
                                    <p:anim by="(#ppt_w*0.10)" calcmode="lin" valueType="num">
                                      <p:cBhvr>
                                        <p:cTn id="147" dur="250" autoRev="1" fill="hold">
                                          <p:stCondLst>
                                            <p:cond delay="0"/>
                                          </p:stCondLst>
                                        </p:cTn>
                                        <p:tgtEl>
                                          <p:spTgt spid="4"/>
                                        </p:tgtEl>
                                        <p:attrNameLst>
                                          <p:attrName>ppt_x</p:attrName>
                                        </p:attrNameLst>
                                      </p:cBhvr>
                                    </p:anim>
                                    <p:anim by="(-#ppt_w*0.10)" calcmode="lin" valueType="num">
                                      <p:cBhvr>
                                        <p:cTn id="148" dur="250" autoRev="1" fill="hold">
                                          <p:stCondLst>
                                            <p:cond delay="0"/>
                                          </p:stCondLst>
                                        </p:cTn>
                                        <p:tgtEl>
                                          <p:spTgt spid="4"/>
                                        </p:tgtEl>
                                        <p:attrNameLst>
                                          <p:attrName>ppt_y</p:attrName>
                                        </p:attrNameLst>
                                      </p:cBhvr>
                                    </p:anim>
                                    <p:animRot by="-480000">
                                      <p:cBhvr>
                                        <p:cTn id="149" dur="250" autoRev="1" fill="hold">
                                          <p:stCondLst>
                                            <p:cond delay="0"/>
                                          </p:stCondLst>
                                        </p:cTn>
                                        <p:tgtEl>
                                          <p:spTgt spid="4"/>
                                        </p:tgtEl>
                                        <p:attrNameLst>
                                          <p:attrName>r</p:attrName>
                                        </p:attrNameLst>
                                      </p:cBhvr>
                                    </p:animRot>
                                  </p:childTnLst>
                                </p:cTn>
                              </p:par>
                            </p:childTnLst>
                          </p:cTn>
                        </p:par>
                      </p:childTnLst>
                    </p:cTn>
                  </p:par>
                  <p:par>
                    <p:cTn id="150" fill="hold">
                      <p:stCondLst>
                        <p:cond delay="indefinite"/>
                      </p:stCondLst>
                      <p:childTnLst>
                        <p:par>
                          <p:cTn id="151" fill="hold">
                            <p:stCondLst>
                              <p:cond delay="0"/>
                            </p:stCondLst>
                            <p:childTnLst>
                              <p:par>
                                <p:cTn id="152" presetID="2" presetClass="entr" presetSubtype="4" fill="hold" grpId="0" nodeType="clickEffect">
                                  <p:stCondLst>
                                    <p:cond delay="0"/>
                                  </p:stCondLst>
                                  <p:childTnLst>
                                    <p:set>
                                      <p:cBhvr>
                                        <p:cTn id="153" dur="1" fill="hold">
                                          <p:stCondLst>
                                            <p:cond delay="0"/>
                                          </p:stCondLst>
                                        </p:cTn>
                                        <p:tgtEl>
                                          <p:spTgt spid="51"/>
                                        </p:tgtEl>
                                        <p:attrNameLst>
                                          <p:attrName>style.visibility</p:attrName>
                                        </p:attrNameLst>
                                      </p:cBhvr>
                                      <p:to>
                                        <p:strVal val="visible"/>
                                      </p:to>
                                    </p:set>
                                    <p:anim calcmode="lin" valueType="num">
                                      <p:cBhvr additive="base">
                                        <p:cTn id="154" dur="500" fill="hold"/>
                                        <p:tgtEl>
                                          <p:spTgt spid="51"/>
                                        </p:tgtEl>
                                        <p:attrNameLst>
                                          <p:attrName>ppt_x</p:attrName>
                                        </p:attrNameLst>
                                      </p:cBhvr>
                                      <p:tavLst>
                                        <p:tav tm="0">
                                          <p:val>
                                            <p:strVal val="#ppt_x"/>
                                          </p:val>
                                        </p:tav>
                                        <p:tav tm="100000">
                                          <p:val>
                                            <p:strVal val="#ppt_x"/>
                                          </p:val>
                                        </p:tav>
                                      </p:tavLst>
                                    </p:anim>
                                    <p:anim calcmode="lin" valueType="num">
                                      <p:cBhvr additive="base">
                                        <p:cTn id="155" dur="500" fill="hold"/>
                                        <p:tgtEl>
                                          <p:spTgt spid="51"/>
                                        </p:tgtEl>
                                        <p:attrNameLst>
                                          <p:attrName>ppt_y</p:attrName>
                                        </p:attrNameLst>
                                      </p:cBhvr>
                                      <p:tavLst>
                                        <p:tav tm="0">
                                          <p:val>
                                            <p:strVal val="1+#ppt_h/2"/>
                                          </p:val>
                                        </p:tav>
                                        <p:tav tm="100000">
                                          <p:val>
                                            <p:strVal val="#ppt_y"/>
                                          </p:val>
                                        </p:tav>
                                      </p:tavLst>
                                    </p:anim>
                                  </p:childTnLst>
                                </p:cTn>
                              </p:par>
                              <p:par>
                                <p:cTn id="156" presetID="23" presetClass="entr" presetSubtype="16" fill="hold" grpId="0" nodeType="withEffect">
                                  <p:stCondLst>
                                    <p:cond delay="0"/>
                                  </p:stCondLst>
                                  <p:childTnLst>
                                    <p:set>
                                      <p:cBhvr>
                                        <p:cTn id="157" dur="1" fill="hold">
                                          <p:stCondLst>
                                            <p:cond delay="0"/>
                                          </p:stCondLst>
                                        </p:cTn>
                                        <p:tgtEl>
                                          <p:spTgt spid="33"/>
                                        </p:tgtEl>
                                        <p:attrNameLst>
                                          <p:attrName>style.visibility</p:attrName>
                                        </p:attrNameLst>
                                      </p:cBhvr>
                                      <p:to>
                                        <p:strVal val="visible"/>
                                      </p:to>
                                    </p:set>
                                    <p:anim calcmode="lin" valueType="num">
                                      <p:cBhvr>
                                        <p:cTn id="158" dur="500" fill="hold"/>
                                        <p:tgtEl>
                                          <p:spTgt spid="33"/>
                                        </p:tgtEl>
                                        <p:attrNameLst>
                                          <p:attrName>ppt_w</p:attrName>
                                        </p:attrNameLst>
                                      </p:cBhvr>
                                      <p:tavLst>
                                        <p:tav tm="0">
                                          <p:val>
                                            <p:fltVal val="0"/>
                                          </p:val>
                                        </p:tav>
                                        <p:tav tm="100000">
                                          <p:val>
                                            <p:strVal val="#ppt_w"/>
                                          </p:val>
                                        </p:tav>
                                      </p:tavLst>
                                    </p:anim>
                                    <p:anim calcmode="lin" valueType="num">
                                      <p:cBhvr>
                                        <p:cTn id="159" dur="500" fill="hold"/>
                                        <p:tgtEl>
                                          <p:spTgt spid="33"/>
                                        </p:tgtEl>
                                        <p:attrNameLst>
                                          <p:attrName>ppt_h</p:attrName>
                                        </p:attrNameLst>
                                      </p:cBhvr>
                                      <p:tavLst>
                                        <p:tav tm="0">
                                          <p:val>
                                            <p:fltVal val="0"/>
                                          </p:val>
                                        </p:tav>
                                        <p:tav tm="100000">
                                          <p:val>
                                            <p:strVal val="#ppt_h"/>
                                          </p:val>
                                        </p:tav>
                                      </p:tavLst>
                                    </p:anim>
                                  </p:childTnLst>
                                </p:cTn>
                              </p:par>
                            </p:childTnLst>
                          </p:cTn>
                        </p:par>
                      </p:childTnLst>
                    </p:cTn>
                  </p:par>
                  <p:par>
                    <p:cTn id="160" fill="hold">
                      <p:stCondLst>
                        <p:cond delay="indefinite"/>
                      </p:stCondLst>
                      <p:childTnLst>
                        <p:par>
                          <p:cTn id="161" fill="hold">
                            <p:stCondLst>
                              <p:cond delay="0"/>
                            </p:stCondLst>
                            <p:childTnLst>
                              <p:par>
                                <p:cTn id="162" presetID="49" presetClass="entr" presetSubtype="0" decel="100000" fill="hold" grpId="0" nodeType="clickEffect">
                                  <p:stCondLst>
                                    <p:cond delay="0"/>
                                  </p:stCondLst>
                                  <p:iterate type="lt">
                                    <p:tmPct val="0"/>
                                  </p:iterate>
                                  <p:childTnLst>
                                    <p:set>
                                      <p:cBhvr>
                                        <p:cTn id="163" dur="1" fill="hold">
                                          <p:stCondLst>
                                            <p:cond delay="0"/>
                                          </p:stCondLst>
                                        </p:cTn>
                                        <p:tgtEl>
                                          <p:spTgt spid="13"/>
                                        </p:tgtEl>
                                        <p:attrNameLst>
                                          <p:attrName>style.visibility</p:attrName>
                                        </p:attrNameLst>
                                      </p:cBhvr>
                                      <p:to>
                                        <p:strVal val="visible"/>
                                      </p:to>
                                    </p:set>
                                    <p:anim calcmode="lin" valueType="num">
                                      <p:cBhvr>
                                        <p:cTn id="164" dur="500" fill="hold"/>
                                        <p:tgtEl>
                                          <p:spTgt spid="13"/>
                                        </p:tgtEl>
                                        <p:attrNameLst>
                                          <p:attrName>ppt_w</p:attrName>
                                        </p:attrNameLst>
                                      </p:cBhvr>
                                      <p:tavLst>
                                        <p:tav tm="0">
                                          <p:val>
                                            <p:fltVal val="0"/>
                                          </p:val>
                                        </p:tav>
                                        <p:tav tm="100000">
                                          <p:val>
                                            <p:strVal val="#ppt_w"/>
                                          </p:val>
                                        </p:tav>
                                      </p:tavLst>
                                    </p:anim>
                                    <p:anim calcmode="lin" valueType="num">
                                      <p:cBhvr>
                                        <p:cTn id="165" dur="500" fill="hold"/>
                                        <p:tgtEl>
                                          <p:spTgt spid="13"/>
                                        </p:tgtEl>
                                        <p:attrNameLst>
                                          <p:attrName>ppt_h</p:attrName>
                                        </p:attrNameLst>
                                      </p:cBhvr>
                                      <p:tavLst>
                                        <p:tav tm="0">
                                          <p:val>
                                            <p:fltVal val="0"/>
                                          </p:val>
                                        </p:tav>
                                        <p:tav tm="100000">
                                          <p:val>
                                            <p:strVal val="#ppt_h"/>
                                          </p:val>
                                        </p:tav>
                                      </p:tavLst>
                                    </p:anim>
                                    <p:anim calcmode="lin" valueType="num">
                                      <p:cBhvr>
                                        <p:cTn id="166" dur="500" fill="hold"/>
                                        <p:tgtEl>
                                          <p:spTgt spid="13"/>
                                        </p:tgtEl>
                                        <p:attrNameLst>
                                          <p:attrName>style.rotation</p:attrName>
                                        </p:attrNameLst>
                                      </p:cBhvr>
                                      <p:tavLst>
                                        <p:tav tm="0">
                                          <p:val>
                                            <p:fltVal val="360"/>
                                          </p:val>
                                        </p:tav>
                                        <p:tav tm="100000">
                                          <p:val>
                                            <p:fltVal val="0"/>
                                          </p:val>
                                        </p:tav>
                                      </p:tavLst>
                                    </p:anim>
                                    <p:animEffect transition="in" filter="fade">
                                      <p:cBhvr>
                                        <p:cTn id="167" dur="500"/>
                                        <p:tgtEl>
                                          <p:spTgt spid="13"/>
                                        </p:tgtEl>
                                      </p:cBhvr>
                                    </p:animEffect>
                                  </p:childTnLst>
                                </p:cTn>
                              </p:par>
                            </p:childTnLst>
                          </p:cTn>
                        </p:par>
                      </p:childTnLst>
                    </p:cTn>
                  </p:par>
                  <p:par>
                    <p:cTn id="168" fill="hold">
                      <p:stCondLst>
                        <p:cond delay="indefinite"/>
                      </p:stCondLst>
                      <p:childTnLst>
                        <p:par>
                          <p:cTn id="169" fill="hold">
                            <p:stCondLst>
                              <p:cond delay="0"/>
                            </p:stCondLst>
                            <p:childTnLst>
                              <p:par>
                                <p:cTn id="170" presetID="34" presetClass="emph" presetSubtype="0" fill="hold" grpId="2" nodeType="clickEffect">
                                  <p:stCondLst>
                                    <p:cond delay="0"/>
                                  </p:stCondLst>
                                  <p:iterate type="lt">
                                    <p:tmPct val="10000"/>
                                  </p:iterate>
                                  <p:childTnLst>
                                    <p:animMotion origin="layout" path="M 4.375E-6 -2.59259E-6 L 4.375E-6 -0.07222 " pathEditMode="relative" rAng="0" ptsTypes="AA">
                                      <p:cBhvr>
                                        <p:cTn id="171" dur="250" accel="50000" decel="50000" autoRev="1" fill="hold">
                                          <p:stCondLst>
                                            <p:cond delay="0"/>
                                          </p:stCondLst>
                                        </p:cTn>
                                        <p:tgtEl>
                                          <p:spTgt spid="6"/>
                                        </p:tgtEl>
                                        <p:attrNameLst>
                                          <p:attrName>ppt_x</p:attrName>
                                          <p:attrName>ppt_y</p:attrName>
                                        </p:attrNameLst>
                                      </p:cBhvr>
                                      <p:rCtr x="0" y="-3611"/>
                                    </p:animMotion>
                                    <p:animRot by="1500000">
                                      <p:cBhvr>
                                        <p:cTn id="172" dur="125" fill="hold">
                                          <p:stCondLst>
                                            <p:cond delay="0"/>
                                          </p:stCondLst>
                                        </p:cTn>
                                        <p:tgtEl>
                                          <p:spTgt spid="6"/>
                                        </p:tgtEl>
                                        <p:attrNameLst>
                                          <p:attrName>r</p:attrName>
                                        </p:attrNameLst>
                                      </p:cBhvr>
                                    </p:animRot>
                                    <p:animRot by="-1500000">
                                      <p:cBhvr>
                                        <p:cTn id="173" dur="125" fill="hold">
                                          <p:stCondLst>
                                            <p:cond delay="125"/>
                                          </p:stCondLst>
                                        </p:cTn>
                                        <p:tgtEl>
                                          <p:spTgt spid="6"/>
                                        </p:tgtEl>
                                        <p:attrNameLst>
                                          <p:attrName>r</p:attrName>
                                        </p:attrNameLst>
                                      </p:cBhvr>
                                    </p:animRot>
                                    <p:animRot by="-1500000">
                                      <p:cBhvr>
                                        <p:cTn id="174" dur="125" fill="hold">
                                          <p:stCondLst>
                                            <p:cond delay="250"/>
                                          </p:stCondLst>
                                        </p:cTn>
                                        <p:tgtEl>
                                          <p:spTgt spid="6"/>
                                        </p:tgtEl>
                                        <p:attrNameLst>
                                          <p:attrName>r</p:attrName>
                                        </p:attrNameLst>
                                      </p:cBhvr>
                                    </p:animRot>
                                    <p:animRot by="1500000">
                                      <p:cBhvr>
                                        <p:cTn id="175" dur="125" fill="hold">
                                          <p:stCondLst>
                                            <p:cond delay="375"/>
                                          </p:stCondLst>
                                        </p:cTn>
                                        <p:tgtEl>
                                          <p:spTgt spid="6"/>
                                        </p:tgtEl>
                                        <p:attrNameLst>
                                          <p:attrName>r</p:attrName>
                                        </p:attrNameLst>
                                      </p:cBhvr>
                                    </p:animRot>
                                  </p:childTnLst>
                                </p:cTn>
                              </p:par>
                              <p:par>
                                <p:cTn id="176" presetID="34" presetClass="emph" presetSubtype="0" fill="hold" grpId="2" nodeType="withEffect">
                                  <p:stCondLst>
                                    <p:cond delay="0"/>
                                  </p:stCondLst>
                                  <p:iterate type="lt">
                                    <p:tmPct val="10000"/>
                                  </p:iterate>
                                  <p:childTnLst>
                                    <p:animMotion origin="layout" path="M 4.375E-6 4.81481E-6 L 4.375E-6 -0.07223 " pathEditMode="relative" rAng="0" ptsTypes="AA">
                                      <p:cBhvr>
                                        <p:cTn id="177" dur="250" accel="50000" decel="50000" autoRev="1" fill="hold">
                                          <p:stCondLst>
                                            <p:cond delay="0"/>
                                          </p:stCondLst>
                                        </p:cTn>
                                        <p:tgtEl>
                                          <p:spTgt spid="3"/>
                                        </p:tgtEl>
                                        <p:attrNameLst>
                                          <p:attrName>ppt_x</p:attrName>
                                          <p:attrName>ppt_y</p:attrName>
                                        </p:attrNameLst>
                                      </p:cBhvr>
                                      <p:rCtr x="0" y="-3611"/>
                                    </p:animMotion>
                                    <p:animRot by="1500000">
                                      <p:cBhvr>
                                        <p:cTn id="178" dur="125" fill="hold">
                                          <p:stCondLst>
                                            <p:cond delay="0"/>
                                          </p:stCondLst>
                                        </p:cTn>
                                        <p:tgtEl>
                                          <p:spTgt spid="3"/>
                                        </p:tgtEl>
                                        <p:attrNameLst>
                                          <p:attrName>r</p:attrName>
                                        </p:attrNameLst>
                                      </p:cBhvr>
                                    </p:animRot>
                                    <p:animRot by="-1500000">
                                      <p:cBhvr>
                                        <p:cTn id="179" dur="125" fill="hold">
                                          <p:stCondLst>
                                            <p:cond delay="125"/>
                                          </p:stCondLst>
                                        </p:cTn>
                                        <p:tgtEl>
                                          <p:spTgt spid="3"/>
                                        </p:tgtEl>
                                        <p:attrNameLst>
                                          <p:attrName>r</p:attrName>
                                        </p:attrNameLst>
                                      </p:cBhvr>
                                    </p:animRot>
                                    <p:animRot by="-1500000">
                                      <p:cBhvr>
                                        <p:cTn id="180" dur="125" fill="hold">
                                          <p:stCondLst>
                                            <p:cond delay="250"/>
                                          </p:stCondLst>
                                        </p:cTn>
                                        <p:tgtEl>
                                          <p:spTgt spid="3"/>
                                        </p:tgtEl>
                                        <p:attrNameLst>
                                          <p:attrName>r</p:attrName>
                                        </p:attrNameLst>
                                      </p:cBhvr>
                                    </p:animRot>
                                    <p:animRot by="1500000">
                                      <p:cBhvr>
                                        <p:cTn id="181" dur="125" fill="hold">
                                          <p:stCondLst>
                                            <p:cond delay="375"/>
                                          </p:stCondLst>
                                        </p:cTn>
                                        <p:tgtEl>
                                          <p:spTgt spid="3"/>
                                        </p:tgtEl>
                                        <p:attrNameLst>
                                          <p:attrName>r</p:attrName>
                                        </p:attrNameLst>
                                      </p:cBhvr>
                                    </p:animRot>
                                  </p:childTnLst>
                                </p:cTn>
                              </p:par>
                              <p:par>
                                <p:cTn id="182" presetID="23" presetClass="entr" presetSubtype="16" fill="hold" grpId="0" nodeType="withEffect">
                                  <p:stCondLst>
                                    <p:cond delay="0"/>
                                  </p:stCondLst>
                                  <p:childTnLst>
                                    <p:set>
                                      <p:cBhvr>
                                        <p:cTn id="183" dur="1" fill="hold">
                                          <p:stCondLst>
                                            <p:cond delay="0"/>
                                          </p:stCondLst>
                                        </p:cTn>
                                        <p:tgtEl>
                                          <p:spTgt spid="34"/>
                                        </p:tgtEl>
                                        <p:attrNameLst>
                                          <p:attrName>style.visibility</p:attrName>
                                        </p:attrNameLst>
                                      </p:cBhvr>
                                      <p:to>
                                        <p:strVal val="visible"/>
                                      </p:to>
                                    </p:set>
                                    <p:anim calcmode="lin" valueType="num">
                                      <p:cBhvr>
                                        <p:cTn id="184" dur="500" fill="hold"/>
                                        <p:tgtEl>
                                          <p:spTgt spid="34"/>
                                        </p:tgtEl>
                                        <p:attrNameLst>
                                          <p:attrName>ppt_w</p:attrName>
                                        </p:attrNameLst>
                                      </p:cBhvr>
                                      <p:tavLst>
                                        <p:tav tm="0">
                                          <p:val>
                                            <p:fltVal val="0"/>
                                          </p:val>
                                        </p:tav>
                                        <p:tav tm="100000">
                                          <p:val>
                                            <p:strVal val="#ppt_w"/>
                                          </p:val>
                                        </p:tav>
                                      </p:tavLst>
                                    </p:anim>
                                    <p:anim calcmode="lin" valueType="num">
                                      <p:cBhvr>
                                        <p:cTn id="185" dur="500" fill="hold"/>
                                        <p:tgtEl>
                                          <p:spTgt spid="34"/>
                                        </p:tgtEl>
                                        <p:attrNameLst>
                                          <p:attrName>ppt_h</p:attrName>
                                        </p:attrNameLst>
                                      </p:cBhvr>
                                      <p:tavLst>
                                        <p:tav tm="0">
                                          <p:val>
                                            <p:fltVal val="0"/>
                                          </p:val>
                                        </p:tav>
                                        <p:tav tm="100000">
                                          <p:val>
                                            <p:strVal val="#ppt_h"/>
                                          </p:val>
                                        </p:tav>
                                      </p:tavLst>
                                    </p:anim>
                                  </p:childTnLst>
                                </p:cTn>
                              </p:par>
                            </p:childTnLst>
                          </p:cTn>
                        </p:par>
                      </p:childTnLst>
                    </p:cTn>
                  </p:par>
                  <p:par>
                    <p:cTn id="186" fill="hold">
                      <p:stCondLst>
                        <p:cond delay="indefinite"/>
                      </p:stCondLst>
                      <p:childTnLst>
                        <p:par>
                          <p:cTn id="187" fill="hold">
                            <p:stCondLst>
                              <p:cond delay="0"/>
                            </p:stCondLst>
                            <p:childTnLst>
                              <p:par>
                                <p:cTn id="188" presetID="17" presetClass="entr" presetSubtype="10" fill="hold" grpId="0" nodeType="clickEffect">
                                  <p:stCondLst>
                                    <p:cond delay="0"/>
                                  </p:stCondLst>
                                  <p:iterate type="lt">
                                    <p:tmPct val="0"/>
                                  </p:iterate>
                                  <p:childTnLst>
                                    <p:set>
                                      <p:cBhvr>
                                        <p:cTn id="189" dur="1" fill="hold">
                                          <p:stCondLst>
                                            <p:cond delay="0"/>
                                          </p:stCondLst>
                                        </p:cTn>
                                        <p:tgtEl>
                                          <p:spTgt spid="14"/>
                                        </p:tgtEl>
                                        <p:attrNameLst>
                                          <p:attrName>style.visibility</p:attrName>
                                        </p:attrNameLst>
                                      </p:cBhvr>
                                      <p:to>
                                        <p:strVal val="visible"/>
                                      </p:to>
                                    </p:set>
                                    <p:anim calcmode="lin" valueType="num">
                                      <p:cBhvr>
                                        <p:cTn id="190" dur="500" fill="hold"/>
                                        <p:tgtEl>
                                          <p:spTgt spid="14"/>
                                        </p:tgtEl>
                                        <p:attrNameLst>
                                          <p:attrName>ppt_w</p:attrName>
                                        </p:attrNameLst>
                                      </p:cBhvr>
                                      <p:tavLst>
                                        <p:tav tm="0">
                                          <p:val>
                                            <p:fltVal val="0"/>
                                          </p:val>
                                        </p:tav>
                                        <p:tav tm="100000">
                                          <p:val>
                                            <p:strVal val="#ppt_w"/>
                                          </p:val>
                                        </p:tav>
                                      </p:tavLst>
                                    </p:anim>
                                    <p:anim calcmode="lin" valueType="num">
                                      <p:cBhvr>
                                        <p:cTn id="191" dur="500" fill="hold"/>
                                        <p:tgtEl>
                                          <p:spTgt spid="14"/>
                                        </p:tgtEl>
                                        <p:attrNameLst>
                                          <p:attrName>ppt_h</p:attrName>
                                        </p:attrNameLst>
                                      </p:cBhvr>
                                      <p:tavLst>
                                        <p:tav tm="0">
                                          <p:val>
                                            <p:strVal val="#ppt_h"/>
                                          </p:val>
                                        </p:tav>
                                        <p:tav tm="100000">
                                          <p:val>
                                            <p:strVal val="#ppt_h"/>
                                          </p:val>
                                        </p:tav>
                                      </p:tavLst>
                                    </p:anim>
                                  </p:childTnLst>
                                </p:cTn>
                              </p:par>
                              <p:par>
                                <p:cTn id="192" presetID="17" presetClass="entr" presetSubtype="10" fill="hold" grpId="0" nodeType="withEffect">
                                  <p:stCondLst>
                                    <p:cond delay="0"/>
                                  </p:stCondLst>
                                  <p:childTnLst>
                                    <p:set>
                                      <p:cBhvr>
                                        <p:cTn id="193" dur="1" fill="hold">
                                          <p:stCondLst>
                                            <p:cond delay="0"/>
                                          </p:stCondLst>
                                        </p:cTn>
                                        <p:tgtEl>
                                          <p:spTgt spid="35"/>
                                        </p:tgtEl>
                                        <p:attrNameLst>
                                          <p:attrName>style.visibility</p:attrName>
                                        </p:attrNameLst>
                                      </p:cBhvr>
                                      <p:to>
                                        <p:strVal val="visible"/>
                                      </p:to>
                                    </p:set>
                                    <p:anim calcmode="lin" valueType="num">
                                      <p:cBhvr>
                                        <p:cTn id="194" dur="500" fill="hold"/>
                                        <p:tgtEl>
                                          <p:spTgt spid="35"/>
                                        </p:tgtEl>
                                        <p:attrNameLst>
                                          <p:attrName>ppt_w</p:attrName>
                                        </p:attrNameLst>
                                      </p:cBhvr>
                                      <p:tavLst>
                                        <p:tav tm="0">
                                          <p:val>
                                            <p:fltVal val="0"/>
                                          </p:val>
                                        </p:tav>
                                        <p:tav tm="100000">
                                          <p:val>
                                            <p:strVal val="#ppt_w"/>
                                          </p:val>
                                        </p:tav>
                                      </p:tavLst>
                                    </p:anim>
                                    <p:anim calcmode="lin" valueType="num">
                                      <p:cBhvr>
                                        <p:cTn id="195" dur="500" fill="hold"/>
                                        <p:tgtEl>
                                          <p:spTgt spid="35"/>
                                        </p:tgtEl>
                                        <p:attrNameLst>
                                          <p:attrName>ppt_h</p:attrName>
                                        </p:attrNameLst>
                                      </p:cBhvr>
                                      <p:tavLst>
                                        <p:tav tm="0">
                                          <p:val>
                                            <p:strVal val="#ppt_h"/>
                                          </p:val>
                                        </p:tav>
                                        <p:tav tm="100000">
                                          <p:val>
                                            <p:strVal val="#ppt_h"/>
                                          </p:val>
                                        </p:tav>
                                      </p:tavLst>
                                    </p:anim>
                                  </p:childTnLst>
                                </p:cTn>
                              </p:par>
                              <p:par>
                                <p:cTn id="196" presetID="23" presetClass="entr" presetSubtype="16" fill="hold" grpId="0" nodeType="withEffect">
                                  <p:stCondLst>
                                    <p:cond delay="0"/>
                                  </p:stCondLst>
                                  <p:childTnLst>
                                    <p:set>
                                      <p:cBhvr>
                                        <p:cTn id="197" dur="1" fill="hold">
                                          <p:stCondLst>
                                            <p:cond delay="0"/>
                                          </p:stCondLst>
                                        </p:cTn>
                                        <p:tgtEl>
                                          <p:spTgt spid="36"/>
                                        </p:tgtEl>
                                        <p:attrNameLst>
                                          <p:attrName>style.visibility</p:attrName>
                                        </p:attrNameLst>
                                      </p:cBhvr>
                                      <p:to>
                                        <p:strVal val="visible"/>
                                      </p:to>
                                    </p:set>
                                    <p:anim calcmode="lin" valueType="num">
                                      <p:cBhvr>
                                        <p:cTn id="198" dur="500" fill="hold"/>
                                        <p:tgtEl>
                                          <p:spTgt spid="36"/>
                                        </p:tgtEl>
                                        <p:attrNameLst>
                                          <p:attrName>ppt_w</p:attrName>
                                        </p:attrNameLst>
                                      </p:cBhvr>
                                      <p:tavLst>
                                        <p:tav tm="0">
                                          <p:val>
                                            <p:fltVal val="0"/>
                                          </p:val>
                                        </p:tav>
                                        <p:tav tm="100000">
                                          <p:val>
                                            <p:strVal val="#ppt_w"/>
                                          </p:val>
                                        </p:tav>
                                      </p:tavLst>
                                    </p:anim>
                                    <p:anim calcmode="lin" valueType="num">
                                      <p:cBhvr>
                                        <p:cTn id="199" dur="500" fill="hold"/>
                                        <p:tgtEl>
                                          <p:spTgt spid="36"/>
                                        </p:tgtEl>
                                        <p:attrNameLst>
                                          <p:attrName>ppt_h</p:attrName>
                                        </p:attrNameLst>
                                      </p:cBhvr>
                                      <p:tavLst>
                                        <p:tav tm="0">
                                          <p:val>
                                            <p:fltVal val="0"/>
                                          </p:val>
                                        </p:tav>
                                        <p:tav tm="100000">
                                          <p:val>
                                            <p:strVal val="#ppt_h"/>
                                          </p:val>
                                        </p:tav>
                                      </p:tavLst>
                                    </p:anim>
                                  </p:childTnLst>
                                </p:cTn>
                              </p:par>
                            </p:childTnLst>
                          </p:cTn>
                        </p:par>
                      </p:childTnLst>
                    </p:cTn>
                  </p:par>
                  <p:par>
                    <p:cTn id="200" fill="hold">
                      <p:stCondLst>
                        <p:cond delay="indefinite"/>
                      </p:stCondLst>
                      <p:childTnLst>
                        <p:par>
                          <p:cTn id="201" fill="hold">
                            <p:stCondLst>
                              <p:cond delay="0"/>
                            </p:stCondLst>
                            <p:childTnLst>
                              <p:par>
                                <p:cTn id="202" presetID="34" presetClass="emph" presetSubtype="0" fill="hold" grpId="3" nodeType="clickEffect">
                                  <p:stCondLst>
                                    <p:cond delay="0"/>
                                  </p:stCondLst>
                                  <p:iterate type="lt">
                                    <p:tmPct val="10000"/>
                                  </p:iterate>
                                  <p:childTnLst>
                                    <p:animMotion origin="layout" path="M 4.375E-6 -2.59259E-6 L 4.375E-6 -0.07222 " pathEditMode="relative" rAng="0" ptsTypes="AA">
                                      <p:cBhvr>
                                        <p:cTn id="203" dur="250" accel="50000" decel="50000" autoRev="1" fill="hold">
                                          <p:stCondLst>
                                            <p:cond delay="0"/>
                                          </p:stCondLst>
                                        </p:cTn>
                                        <p:tgtEl>
                                          <p:spTgt spid="6"/>
                                        </p:tgtEl>
                                        <p:attrNameLst>
                                          <p:attrName>ppt_x</p:attrName>
                                          <p:attrName>ppt_y</p:attrName>
                                        </p:attrNameLst>
                                      </p:cBhvr>
                                      <p:rCtr x="0" y="-3611"/>
                                    </p:animMotion>
                                    <p:animRot by="1500000">
                                      <p:cBhvr>
                                        <p:cTn id="204" dur="125" fill="hold">
                                          <p:stCondLst>
                                            <p:cond delay="0"/>
                                          </p:stCondLst>
                                        </p:cTn>
                                        <p:tgtEl>
                                          <p:spTgt spid="6"/>
                                        </p:tgtEl>
                                        <p:attrNameLst>
                                          <p:attrName>r</p:attrName>
                                        </p:attrNameLst>
                                      </p:cBhvr>
                                    </p:animRot>
                                    <p:animRot by="-1500000">
                                      <p:cBhvr>
                                        <p:cTn id="205" dur="125" fill="hold">
                                          <p:stCondLst>
                                            <p:cond delay="125"/>
                                          </p:stCondLst>
                                        </p:cTn>
                                        <p:tgtEl>
                                          <p:spTgt spid="6"/>
                                        </p:tgtEl>
                                        <p:attrNameLst>
                                          <p:attrName>r</p:attrName>
                                        </p:attrNameLst>
                                      </p:cBhvr>
                                    </p:animRot>
                                    <p:animRot by="-1500000">
                                      <p:cBhvr>
                                        <p:cTn id="206" dur="125" fill="hold">
                                          <p:stCondLst>
                                            <p:cond delay="250"/>
                                          </p:stCondLst>
                                        </p:cTn>
                                        <p:tgtEl>
                                          <p:spTgt spid="6"/>
                                        </p:tgtEl>
                                        <p:attrNameLst>
                                          <p:attrName>r</p:attrName>
                                        </p:attrNameLst>
                                      </p:cBhvr>
                                    </p:animRot>
                                    <p:animRot by="1500000">
                                      <p:cBhvr>
                                        <p:cTn id="207" dur="125" fill="hold">
                                          <p:stCondLst>
                                            <p:cond delay="375"/>
                                          </p:stCondLst>
                                        </p:cTn>
                                        <p:tgtEl>
                                          <p:spTgt spid="6"/>
                                        </p:tgtEl>
                                        <p:attrNameLst>
                                          <p:attrName>r</p:attrName>
                                        </p:attrNameLst>
                                      </p:cBhvr>
                                    </p:animRot>
                                  </p:childTnLst>
                                </p:cTn>
                              </p:par>
                              <p:par>
                                <p:cTn id="208" presetID="34" presetClass="emph" presetSubtype="0" fill="hold" grpId="2" nodeType="withEffect">
                                  <p:stCondLst>
                                    <p:cond delay="0"/>
                                  </p:stCondLst>
                                  <p:iterate type="lt">
                                    <p:tmPct val="10000"/>
                                  </p:iterate>
                                  <p:childTnLst>
                                    <p:animMotion origin="layout" path="M 4.375E-6 4.81481E-6 L 4.375E-6 -0.07223 " pathEditMode="relative" rAng="0" ptsTypes="AA">
                                      <p:cBhvr>
                                        <p:cTn id="209" dur="250" accel="50000" decel="50000" autoRev="1" fill="hold">
                                          <p:stCondLst>
                                            <p:cond delay="0"/>
                                          </p:stCondLst>
                                        </p:cTn>
                                        <p:tgtEl>
                                          <p:spTgt spid="2"/>
                                        </p:tgtEl>
                                        <p:attrNameLst>
                                          <p:attrName>ppt_x</p:attrName>
                                          <p:attrName>ppt_y</p:attrName>
                                        </p:attrNameLst>
                                      </p:cBhvr>
                                      <p:rCtr x="0" y="-3611"/>
                                    </p:animMotion>
                                    <p:animRot by="1500000">
                                      <p:cBhvr>
                                        <p:cTn id="210" dur="125" fill="hold">
                                          <p:stCondLst>
                                            <p:cond delay="0"/>
                                          </p:stCondLst>
                                        </p:cTn>
                                        <p:tgtEl>
                                          <p:spTgt spid="2"/>
                                        </p:tgtEl>
                                        <p:attrNameLst>
                                          <p:attrName>r</p:attrName>
                                        </p:attrNameLst>
                                      </p:cBhvr>
                                    </p:animRot>
                                    <p:animRot by="-1500000">
                                      <p:cBhvr>
                                        <p:cTn id="211" dur="125" fill="hold">
                                          <p:stCondLst>
                                            <p:cond delay="125"/>
                                          </p:stCondLst>
                                        </p:cTn>
                                        <p:tgtEl>
                                          <p:spTgt spid="2"/>
                                        </p:tgtEl>
                                        <p:attrNameLst>
                                          <p:attrName>r</p:attrName>
                                        </p:attrNameLst>
                                      </p:cBhvr>
                                    </p:animRot>
                                    <p:animRot by="-1500000">
                                      <p:cBhvr>
                                        <p:cTn id="212" dur="125" fill="hold">
                                          <p:stCondLst>
                                            <p:cond delay="250"/>
                                          </p:stCondLst>
                                        </p:cTn>
                                        <p:tgtEl>
                                          <p:spTgt spid="2"/>
                                        </p:tgtEl>
                                        <p:attrNameLst>
                                          <p:attrName>r</p:attrName>
                                        </p:attrNameLst>
                                      </p:cBhvr>
                                    </p:animRot>
                                    <p:animRot by="1500000">
                                      <p:cBhvr>
                                        <p:cTn id="213" dur="125" fill="hold">
                                          <p:stCondLst>
                                            <p:cond delay="375"/>
                                          </p:stCondLst>
                                        </p:cTn>
                                        <p:tgtEl>
                                          <p:spTgt spid="2"/>
                                        </p:tgtEl>
                                        <p:attrNameLst>
                                          <p:attrName>r</p:attrName>
                                        </p:attrNameLst>
                                      </p:cBhvr>
                                    </p:animRot>
                                  </p:childTnLst>
                                </p:cTn>
                              </p:par>
                              <p:par>
                                <p:cTn id="214" presetID="30" presetClass="entr" presetSubtype="0" fill="hold" grpId="0" nodeType="withEffect">
                                  <p:stCondLst>
                                    <p:cond delay="0"/>
                                  </p:stCondLst>
                                  <p:childTnLst>
                                    <p:set>
                                      <p:cBhvr>
                                        <p:cTn id="215" dur="1" fill="hold">
                                          <p:stCondLst>
                                            <p:cond delay="0"/>
                                          </p:stCondLst>
                                        </p:cTn>
                                        <p:tgtEl>
                                          <p:spTgt spid="37"/>
                                        </p:tgtEl>
                                        <p:attrNameLst>
                                          <p:attrName>style.visibility</p:attrName>
                                        </p:attrNameLst>
                                      </p:cBhvr>
                                      <p:to>
                                        <p:strVal val="visible"/>
                                      </p:to>
                                    </p:set>
                                    <p:animEffect transition="in" filter="fade">
                                      <p:cBhvr>
                                        <p:cTn id="216" dur="800" decel="100000"/>
                                        <p:tgtEl>
                                          <p:spTgt spid="37"/>
                                        </p:tgtEl>
                                      </p:cBhvr>
                                    </p:animEffect>
                                    <p:anim calcmode="lin" valueType="num">
                                      <p:cBhvr>
                                        <p:cTn id="217" dur="800" decel="100000" fill="hold"/>
                                        <p:tgtEl>
                                          <p:spTgt spid="37"/>
                                        </p:tgtEl>
                                        <p:attrNameLst>
                                          <p:attrName>style.rotation</p:attrName>
                                        </p:attrNameLst>
                                      </p:cBhvr>
                                      <p:tavLst>
                                        <p:tav tm="0">
                                          <p:val>
                                            <p:fltVal val="-90"/>
                                          </p:val>
                                        </p:tav>
                                        <p:tav tm="100000">
                                          <p:val>
                                            <p:fltVal val="0"/>
                                          </p:val>
                                        </p:tav>
                                      </p:tavLst>
                                    </p:anim>
                                    <p:anim calcmode="lin" valueType="num">
                                      <p:cBhvr>
                                        <p:cTn id="218" dur="800" decel="100000" fill="hold"/>
                                        <p:tgtEl>
                                          <p:spTgt spid="37"/>
                                        </p:tgtEl>
                                        <p:attrNameLst>
                                          <p:attrName>ppt_x</p:attrName>
                                        </p:attrNameLst>
                                      </p:cBhvr>
                                      <p:tavLst>
                                        <p:tav tm="0">
                                          <p:val>
                                            <p:strVal val="#ppt_x+0.4"/>
                                          </p:val>
                                        </p:tav>
                                        <p:tav tm="100000">
                                          <p:val>
                                            <p:strVal val="#ppt_x-0.05"/>
                                          </p:val>
                                        </p:tav>
                                      </p:tavLst>
                                    </p:anim>
                                    <p:anim calcmode="lin" valueType="num">
                                      <p:cBhvr>
                                        <p:cTn id="219" dur="800" decel="100000" fill="hold"/>
                                        <p:tgtEl>
                                          <p:spTgt spid="37"/>
                                        </p:tgtEl>
                                        <p:attrNameLst>
                                          <p:attrName>ppt_y</p:attrName>
                                        </p:attrNameLst>
                                      </p:cBhvr>
                                      <p:tavLst>
                                        <p:tav tm="0">
                                          <p:val>
                                            <p:strVal val="#ppt_y-0.4"/>
                                          </p:val>
                                        </p:tav>
                                        <p:tav tm="100000">
                                          <p:val>
                                            <p:strVal val="#ppt_y+0.1"/>
                                          </p:val>
                                        </p:tav>
                                      </p:tavLst>
                                    </p:anim>
                                    <p:anim calcmode="lin" valueType="num">
                                      <p:cBhvr>
                                        <p:cTn id="220" dur="200" accel="100000" fill="hold">
                                          <p:stCondLst>
                                            <p:cond delay="800"/>
                                          </p:stCondLst>
                                        </p:cTn>
                                        <p:tgtEl>
                                          <p:spTgt spid="37"/>
                                        </p:tgtEl>
                                        <p:attrNameLst>
                                          <p:attrName>ppt_x</p:attrName>
                                        </p:attrNameLst>
                                      </p:cBhvr>
                                      <p:tavLst>
                                        <p:tav tm="0">
                                          <p:val>
                                            <p:strVal val="#ppt_x-0.05"/>
                                          </p:val>
                                        </p:tav>
                                        <p:tav tm="100000">
                                          <p:val>
                                            <p:strVal val="#ppt_x"/>
                                          </p:val>
                                        </p:tav>
                                      </p:tavLst>
                                    </p:anim>
                                    <p:anim calcmode="lin" valueType="num">
                                      <p:cBhvr>
                                        <p:cTn id="221" dur="200" accel="100000" fill="hold">
                                          <p:stCondLst>
                                            <p:cond delay="800"/>
                                          </p:stCondLst>
                                        </p:cTn>
                                        <p:tgtEl>
                                          <p:spTgt spid="37"/>
                                        </p:tgtEl>
                                        <p:attrNameLst>
                                          <p:attrName>ppt_y</p:attrName>
                                        </p:attrNameLst>
                                      </p:cBhvr>
                                      <p:tavLst>
                                        <p:tav tm="0">
                                          <p:val>
                                            <p:strVal val="#ppt_y+0.1"/>
                                          </p:val>
                                        </p:tav>
                                        <p:tav tm="100000">
                                          <p:val>
                                            <p:strVal val="#ppt_y"/>
                                          </p:val>
                                        </p:tav>
                                      </p:tavLst>
                                    </p:anim>
                                  </p:childTnLst>
                                </p:cTn>
                              </p:par>
                            </p:childTnLst>
                          </p:cTn>
                        </p:par>
                      </p:childTnLst>
                    </p:cTn>
                  </p:par>
                  <p:par>
                    <p:cTn id="222" fill="hold">
                      <p:stCondLst>
                        <p:cond delay="indefinite"/>
                      </p:stCondLst>
                      <p:childTnLst>
                        <p:par>
                          <p:cTn id="223" fill="hold">
                            <p:stCondLst>
                              <p:cond delay="0"/>
                            </p:stCondLst>
                            <p:childTnLst>
                              <p:par>
                                <p:cTn id="224" presetID="23" presetClass="entr" presetSubtype="16" fill="hold" grpId="0" nodeType="clickEffect">
                                  <p:stCondLst>
                                    <p:cond delay="0"/>
                                  </p:stCondLst>
                                  <p:iterate type="lt">
                                    <p:tmPct val="0"/>
                                  </p:iterate>
                                  <p:childTnLst>
                                    <p:set>
                                      <p:cBhvr>
                                        <p:cTn id="225" dur="1" fill="hold">
                                          <p:stCondLst>
                                            <p:cond delay="0"/>
                                          </p:stCondLst>
                                        </p:cTn>
                                        <p:tgtEl>
                                          <p:spTgt spid="15"/>
                                        </p:tgtEl>
                                        <p:attrNameLst>
                                          <p:attrName>style.visibility</p:attrName>
                                        </p:attrNameLst>
                                      </p:cBhvr>
                                      <p:to>
                                        <p:strVal val="visible"/>
                                      </p:to>
                                    </p:set>
                                    <p:anim calcmode="lin" valueType="num">
                                      <p:cBhvr>
                                        <p:cTn id="226" dur="500" fill="hold"/>
                                        <p:tgtEl>
                                          <p:spTgt spid="15"/>
                                        </p:tgtEl>
                                        <p:attrNameLst>
                                          <p:attrName>ppt_w</p:attrName>
                                        </p:attrNameLst>
                                      </p:cBhvr>
                                      <p:tavLst>
                                        <p:tav tm="0">
                                          <p:val>
                                            <p:fltVal val="0"/>
                                          </p:val>
                                        </p:tav>
                                        <p:tav tm="100000">
                                          <p:val>
                                            <p:strVal val="#ppt_w"/>
                                          </p:val>
                                        </p:tav>
                                      </p:tavLst>
                                    </p:anim>
                                    <p:anim calcmode="lin" valueType="num">
                                      <p:cBhvr>
                                        <p:cTn id="227" dur="500" fill="hold"/>
                                        <p:tgtEl>
                                          <p:spTgt spid="15"/>
                                        </p:tgtEl>
                                        <p:attrNameLst>
                                          <p:attrName>ppt_h</p:attrName>
                                        </p:attrNameLst>
                                      </p:cBhvr>
                                      <p:tavLst>
                                        <p:tav tm="0">
                                          <p:val>
                                            <p:fltVal val="0"/>
                                          </p:val>
                                        </p:tav>
                                        <p:tav tm="100000">
                                          <p:val>
                                            <p:strVal val="#ppt_h"/>
                                          </p:val>
                                        </p:tav>
                                      </p:tavLst>
                                    </p:anim>
                                  </p:childTnLst>
                                </p:cTn>
                              </p:par>
                              <p:par>
                                <p:cTn id="228" presetID="23" presetClass="entr" presetSubtype="16" fill="hold" grpId="0" nodeType="withEffect">
                                  <p:stCondLst>
                                    <p:cond delay="0"/>
                                  </p:stCondLst>
                                  <p:childTnLst>
                                    <p:set>
                                      <p:cBhvr>
                                        <p:cTn id="229" dur="1" fill="hold">
                                          <p:stCondLst>
                                            <p:cond delay="0"/>
                                          </p:stCondLst>
                                        </p:cTn>
                                        <p:tgtEl>
                                          <p:spTgt spid="38"/>
                                        </p:tgtEl>
                                        <p:attrNameLst>
                                          <p:attrName>style.visibility</p:attrName>
                                        </p:attrNameLst>
                                      </p:cBhvr>
                                      <p:to>
                                        <p:strVal val="visible"/>
                                      </p:to>
                                    </p:set>
                                    <p:anim calcmode="lin" valueType="num">
                                      <p:cBhvr>
                                        <p:cTn id="230" dur="500" fill="hold"/>
                                        <p:tgtEl>
                                          <p:spTgt spid="38"/>
                                        </p:tgtEl>
                                        <p:attrNameLst>
                                          <p:attrName>ppt_w</p:attrName>
                                        </p:attrNameLst>
                                      </p:cBhvr>
                                      <p:tavLst>
                                        <p:tav tm="0">
                                          <p:val>
                                            <p:fltVal val="0"/>
                                          </p:val>
                                        </p:tav>
                                        <p:tav tm="100000">
                                          <p:val>
                                            <p:strVal val="#ppt_w"/>
                                          </p:val>
                                        </p:tav>
                                      </p:tavLst>
                                    </p:anim>
                                    <p:anim calcmode="lin" valueType="num">
                                      <p:cBhvr>
                                        <p:cTn id="231"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232" fill="hold">
                      <p:stCondLst>
                        <p:cond delay="indefinite"/>
                      </p:stCondLst>
                      <p:childTnLst>
                        <p:par>
                          <p:cTn id="233" fill="hold">
                            <p:stCondLst>
                              <p:cond delay="0"/>
                            </p:stCondLst>
                            <p:childTnLst>
                              <p:par>
                                <p:cTn id="234" presetID="36" presetClass="emph" presetSubtype="0" fill="hold" grpId="1" nodeType="clickEffect">
                                  <p:stCondLst>
                                    <p:cond delay="0"/>
                                  </p:stCondLst>
                                  <p:iterate type="lt">
                                    <p:tmPct val="10000"/>
                                  </p:iterate>
                                  <p:childTnLst>
                                    <p:animScale>
                                      <p:cBhvr>
                                        <p:cTn id="235" dur="250" autoRev="1" fill="hold">
                                          <p:stCondLst>
                                            <p:cond delay="0"/>
                                          </p:stCondLst>
                                        </p:cTn>
                                        <p:tgtEl>
                                          <p:spTgt spid="5"/>
                                        </p:tgtEl>
                                      </p:cBhvr>
                                      <p:to x="80000" y="100000"/>
                                    </p:animScale>
                                    <p:anim by="(#ppt_w*0.10)" calcmode="lin" valueType="num">
                                      <p:cBhvr>
                                        <p:cTn id="236" dur="250" autoRev="1" fill="hold">
                                          <p:stCondLst>
                                            <p:cond delay="0"/>
                                          </p:stCondLst>
                                        </p:cTn>
                                        <p:tgtEl>
                                          <p:spTgt spid="5"/>
                                        </p:tgtEl>
                                        <p:attrNameLst>
                                          <p:attrName>ppt_x</p:attrName>
                                        </p:attrNameLst>
                                      </p:cBhvr>
                                    </p:anim>
                                    <p:anim by="(-#ppt_w*0.10)" calcmode="lin" valueType="num">
                                      <p:cBhvr>
                                        <p:cTn id="237" dur="250" autoRev="1" fill="hold">
                                          <p:stCondLst>
                                            <p:cond delay="0"/>
                                          </p:stCondLst>
                                        </p:cTn>
                                        <p:tgtEl>
                                          <p:spTgt spid="5"/>
                                        </p:tgtEl>
                                        <p:attrNameLst>
                                          <p:attrName>ppt_y</p:attrName>
                                        </p:attrNameLst>
                                      </p:cBhvr>
                                    </p:anim>
                                    <p:animRot by="-480000">
                                      <p:cBhvr>
                                        <p:cTn id="238" dur="250" autoRev="1" fill="hold">
                                          <p:stCondLst>
                                            <p:cond delay="0"/>
                                          </p:stCondLst>
                                        </p:cTn>
                                        <p:tgtEl>
                                          <p:spTgt spid="5"/>
                                        </p:tgtEl>
                                        <p:attrNameLst>
                                          <p:attrName>r</p:attrName>
                                        </p:attrNameLst>
                                      </p:cBhvr>
                                    </p:animRot>
                                  </p:childTnLst>
                                </p:cTn>
                              </p:par>
                              <p:par>
                                <p:cTn id="239" presetID="36" presetClass="emph" presetSubtype="0" fill="hold" grpId="3" nodeType="withEffect">
                                  <p:stCondLst>
                                    <p:cond delay="0"/>
                                  </p:stCondLst>
                                  <p:iterate type="lt">
                                    <p:tmPct val="10000"/>
                                  </p:iterate>
                                  <p:childTnLst>
                                    <p:animScale>
                                      <p:cBhvr>
                                        <p:cTn id="240" dur="250" autoRev="1" fill="hold">
                                          <p:stCondLst>
                                            <p:cond delay="0"/>
                                          </p:stCondLst>
                                        </p:cTn>
                                        <p:tgtEl>
                                          <p:spTgt spid="4"/>
                                        </p:tgtEl>
                                      </p:cBhvr>
                                      <p:to x="80000" y="100000"/>
                                    </p:animScale>
                                    <p:anim by="(#ppt_w*0.10)" calcmode="lin" valueType="num">
                                      <p:cBhvr>
                                        <p:cTn id="241" dur="250" autoRev="1" fill="hold">
                                          <p:stCondLst>
                                            <p:cond delay="0"/>
                                          </p:stCondLst>
                                        </p:cTn>
                                        <p:tgtEl>
                                          <p:spTgt spid="4"/>
                                        </p:tgtEl>
                                        <p:attrNameLst>
                                          <p:attrName>ppt_x</p:attrName>
                                        </p:attrNameLst>
                                      </p:cBhvr>
                                    </p:anim>
                                    <p:anim by="(-#ppt_w*0.10)" calcmode="lin" valueType="num">
                                      <p:cBhvr>
                                        <p:cTn id="242" dur="250" autoRev="1" fill="hold">
                                          <p:stCondLst>
                                            <p:cond delay="0"/>
                                          </p:stCondLst>
                                        </p:cTn>
                                        <p:tgtEl>
                                          <p:spTgt spid="4"/>
                                        </p:tgtEl>
                                        <p:attrNameLst>
                                          <p:attrName>ppt_y</p:attrName>
                                        </p:attrNameLst>
                                      </p:cBhvr>
                                    </p:anim>
                                    <p:animRot by="-480000">
                                      <p:cBhvr>
                                        <p:cTn id="243" dur="250" autoRev="1" fill="hold">
                                          <p:stCondLst>
                                            <p:cond delay="0"/>
                                          </p:stCondLst>
                                        </p:cTn>
                                        <p:tgtEl>
                                          <p:spTgt spid="4"/>
                                        </p:tgtEl>
                                        <p:attrNameLst>
                                          <p:attrName>r</p:attrName>
                                        </p:attrNameLst>
                                      </p:cBhvr>
                                    </p:animRot>
                                  </p:childTnLst>
                                </p:cTn>
                              </p:par>
                              <p:par>
                                <p:cTn id="244" presetID="54" presetClass="entr" presetSubtype="0" accel="100000" fill="hold" grpId="0" nodeType="withEffect">
                                  <p:stCondLst>
                                    <p:cond delay="0"/>
                                  </p:stCondLst>
                                  <p:childTnLst>
                                    <p:set>
                                      <p:cBhvr>
                                        <p:cTn id="245" dur="1" fill="hold">
                                          <p:stCondLst>
                                            <p:cond delay="0"/>
                                          </p:stCondLst>
                                        </p:cTn>
                                        <p:tgtEl>
                                          <p:spTgt spid="39"/>
                                        </p:tgtEl>
                                        <p:attrNameLst>
                                          <p:attrName>style.visibility</p:attrName>
                                        </p:attrNameLst>
                                      </p:cBhvr>
                                      <p:to>
                                        <p:strVal val="visible"/>
                                      </p:to>
                                    </p:set>
                                    <p:anim calcmode="lin" valueType="num">
                                      <p:cBhvr>
                                        <p:cTn id="246" dur="500" fill="hold"/>
                                        <p:tgtEl>
                                          <p:spTgt spid="39"/>
                                        </p:tgtEl>
                                        <p:attrNameLst>
                                          <p:attrName>ppt_w</p:attrName>
                                        </p:attrNameLst>
                                      </p:cBhvr>
                                      <p:tavLst>
                                        <p:tav tm="0">
                                          <p:val>
                                            <p:strVal val="#ppt_w*0.05"/>
                                          </p:val>
                                        </p:tav>
                                        <p:tav tm="100000">
                                          <p:val>
                                            <p:strVal val="#ppt_w"/>
                                          </p:val>
                                        </p:tav>
                                      </p:tavLst>
                                    </p:anim>
                                    <p:anim calcmode="lin" valueType="num">
                                      <p:cBhvr>
                                        <p:cTn id="247" dur="500" fill="hold"/>
                                        <p:tgtEl>
                                          <p:spTgt spid="39"/>
                                        </p:tgtEl>
                                        <p:attrNameLst>
                                          <p:attrName>ppt_h</p:attrName>
                                        </p:attrNameLst>
                                      </p:cBhvr>
                                      <p:tavLst>
                                        <p:tav tm="0">
                                          <p:val>
                                            <p:strVal val="#ppt_h"/>
                                          </p:val>
                                        </p:tav>
                                        <p:tav tm="100000">
                                          <p:val>
                                            <p:strVal val="#ppt_h"/>
                                          </p:val>
                                        </p:tav>
                                      </p:tavLst>
                                    </p:anim>
                                    <p:anim calcmode="lin" valueType="num">
                                      <p:cBhvr>
                                        <p:cTn id="248" dur="500" fill="hold"/>
                                        <p:tgtEl>
                                          <p:spTgt spid="39"/>
                                        </p:tgtEl>
                                        <p:attrNameLst>
                                          <p:attrName>ppt_x</p:attrName>
                                        </p:attrNameLst>
                                      </p:cBhvr>
                                      <p:tavLst>
                                        <p:tav tm="0">
                                          <p:val>
                                            <p:strVal val="#ppt_x-.2"/>
                                          </p:val>
                                        </p:tav>
                                        <p:tav tm="100000">
                                          <p:val>
                                            <p:strVal val="#ppt_x"/>
                                          </p:val>
                                        </p:tav>
                                      </p:tavLst>
                                    </p:anim>
                                    <p:anim calcmode="lin" valueType="num">
                                      <p:cBhvr>
                                        <p:cTn id="249" dur="500" fill="hold"/>
                                        <p:tgtEl>
                                          <p:spTgt spid="39"/>
                                        </p:tgtEl>
                                        <p:attrNameLst>
                                          <p:attrName>ppt_y</p:attrName>
                                        </p:attrNameLst>
                                      </p:cBhvr>
                                      <p:tavLst>
                                        <p:tav tm="0">
                                          <p:val>
                                            <p:strVal val="#ppt_y"/>
                                          </p:val>
                                        </p:tav>
                                        <p:tav tm="100000">
                                          <p:val>
                                            <p:strVal val="#ppt_y"/>
                                          </p:val>
                                        </p:tav>
                                      </p:tavLst>
                                    </p:anim>
                                    <p:animEffect transition="in" filter="fade">
                                      <p:cBhvr>
                                        <p:cTn id="250" dur="500"/>
                                        <p:tgtEl>
                                          <p:spTgt spid="39"/>
                                        </p:tgtEl>
                                      </p:cBhvr>
                                    </p:animEffect>
                                  </p:childTnLst>
                                </p:cTn>
                              </p:par>
                            </p:childTnLst>
                          </p:cTn>
                        </p:par>
                      </p:childTnLst>
                    </p:cTn>
                  </p:par>
                  <p:par>
                    <p:cTn id="251" fill="hold">
                      <p:stCondLst>
                        <p:cond delay="indefinite"/>
                      </p:stCondLst>
                      <p:childTnLst>
                        <p:par>
                          <p:cTn id="252" fill="hold">
                            <p:stCondLst>
                              <p:cond delay="0"/>
                            </p:stCondLst>
                            <p:childTnLst>
                              <p:par>
                                <p:cTn id="253" presetID="2" presetClass="entr" presetSubtype="4" fill="hold" grpId="0" nodeType="clickEffect">
                                  <p:stCondLst>
                                    <p:cond delay="0"/>
                                  </p:stCondLst>
                                  <p:childTnLst>
                                    <p:set>
                                      <p:cBhvr>
                                        <p:cTn id="254" dur="1" fill="hold">
                                          <p:stCondLst>
                                            <p:cond delay="0"/>
                                          </p:stCondLst>
                                        </p:cTn>
                                        <p:tgtEl>
                                          <p:spTgt spid="52"/>
                                        </p:tgtEl>
                                        <p:attrNameLst>
                                          <p:attrName>style.visibility</p:attrName>
                                        </p:attrNameLst>
                                      </p:cBhvr>
                                      <p:to>
                                        <p:strVal val="visible"/>
                                      </p:to>
                                    </p:set>
                                    <p:anim calcmode="lin" valueType="num">
                                      <p:cBhvr additive="base">
                                        <p:cTn id="255" dur="500" fill="hold"/>
                                        <p:tgtEl>
                                          <p:spTgt spid="52"/>
                                        </p:tgtEl>
                                        <p:attrNameLst>
                                          <p:attrName>ppt_x</p:attrName>
                                        </p:attrNameLst>
                                      </p:cBhvr>
                                      <p:tavLst>
                                        <p:tav tm="0">
                                          <p:val>
                                            <p:strVal val="#ppt_x"/>
                                          </p:val>
                                        </p:tav>
                                        <p:tav tm="100000">
                                          <p:val>
                                            <p:strVal val="#ppt_x"/>
                                          </p:val>
                                        </p:tav>
                                      </p:tavLst>
                                    </p:anim>
                                    <p:anim calcmode="lin" valueType="num">
                                      <p:cBhvr additive="base">
                                        <p:cTn id="25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257" fill="hold">
                      <p:stCondLst>
                        <p:cond delay="indefinite"/>
                      </p:stCondLst>
                      <p:childTnLst>
                        <p:par>
                          <p:cTn id="258" fill="hold">
                            <p:stCondLst>
                              <p:cond delay="0"/>
                            </p:stCondLst>
                            <p:childTnLst>
                              <p:par>
                                <p:cTn id="259" presetID="23" presetClass="entr" presetSubtype="16" fill="hold" grpId="0" nodeType="clickEffect">
                                  <p:stCondLst>
                                    <p:cond delay="0"/>
                                  </p:stCondLst>
                                  <p:iterate type="lt">
                                    <p:tmPct val="0"/>
                                  </p:iterate>
                                  <p:childTnLst>
                                    <p:set>
                                      <p:cBhvr>
                                        <p:cTn id="260" dur="1" fill="hold">
                                          <p:stCondLst>
                                            <p:cond delay="0"/>
                                          </p:stCondLst>
                                        </p:cTn>
                                        <p:tgtEl>
                                          <p:spTgt spid="16"/>
                                        </p:tgtEl>
                                        <p:attrNameLst>
                                          <p:attrName>style.visibility</p:attrName>
                                        </p:attrNameLst>
                                      </p:cBhvr>
                                      <p:to>
                                        <p:strVal val="visible"/>
                                      </p:to>
                                    </p:set>
                                    <p:anim calcmode="lin" valueType="num">
                                      <p:cBhvr>
                                        <p:cTn id="261" dur="500" fill="hold"/>
                                        <p:tgtEl>
                                          <p:spTgt spid="16"/>
                                        </p:tgtEl>
                                        <p:attrNameLst>
                                          <p:attrName>ppt_w</p:attrName>
                                        </p:attrNameLst>
                                      </p:cBhvr>
                                      <p:tavLst>
                                        <p:tav tm="0">
                                          <p:val>
                                            <p:fltVal val="0"/>
                                          </p:val>
                                        </p:tav>
                                        <p:tav tm="100000">
                                          <p:val>
                                            <p:strVal val="#ppt_w"/>
                                          </p:val>
                                        </p:tav>
                                      </p:tavLst>
                                    </p:anim>
                                    <p:anim calcmode="lin" valueType="num">
                                      <p:cBhvr>
                                        <p:cTn id="262"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263" fill="hold">
                      <p:stCondLst>
                        <p:cond delay="indefinite"/>
                      </p:stCondLst>
                      <p:childTnLst>
                        <p:par>
                          <p:cTn id="264" fill="hold">
                            <p:stCondLst>
                              <p:cond delay="0"/>
                            </p:stCondLst>
                            <p:childTnLst>
                              <p:par>
                                <p:cTn id="265" presetID="34" presetClass="emph" presetSubtype="0" fill="hold" grpId="2" nodeType="clickEffect">
                                  <p:stCondLst>
                                    <p:cond delay="0"/>
                                  </p:stCondLst>
                                  <p:iterate type="lt">
                                    <p:tmPct val="10000"/>
                                  </p:iterate>
                                  <p:childTnLst>
                                    <p:animMotion origin="layout" path="M 4.375E-6 3.7037E-6 L 4.375E-6 -0.07223 " pathEditMode="relative" rAng="0" ptsTypes="AA">
                                      <p:cBhvr>
                                        <p:cTn id="266" dur="250" accel="50000" decel="50000" autoRev="1" fill="hold">
                                          <p:stCondLst>
                                            <p:cond delay="0"/>
                                          </p:stCondLst>
                                        </p:cTn>
                                        <p:tgtEl>
                                          <p:spTgt spid="5"/>
                                        </p:tgtEl>
                                        <p:attrNameLst>
                                          <p:attrName>ppt_x</p:attrName>
                                          <p:attrName>ppt_y</p:attrName>
                                        </p:attrNameLst>
                                      </p:cBhvr>
                                      <p:rCtr x="0" y="-3611"/>
                                    </p:animMotion>
                                    <p:animRot by="1500000">
                                      <p:cBhvr>
                                        <p:cTn id="267" dur="125" fill="hold">
                                          <p:stCondLst>
                                            <p:cond delay="0"/>
                                          </p:stCondLst>
                                        </p:cTn>
                                        <p:tgtEl>
                                          <p:spTgt spid="5"/>
                                        </p:tgtEl>
                                        <p:attrNameLst>
                                          <p:attrName>r</p:attrName>
                                        </p:attrNameLst>
                                      </p:cBhvr>
                                    </p:animRot>
                                    <p:animRot by="-1500000">
                                      <p:cBhvr>
                                        <p:cTn id="268" dur="125" fill="hold">
                                          <p:stCondLst>
                                            <p:cond delay="125"/>
                                          </p:stCondLst>
                                        </p:cTn>
                                        <p:tgtEl>
                                          <p:spTgt spid="5"/>
                                        </p:tgtEl>
                                        <p:attrNameLst>
                                          <p:attrName>r</p:attrName>
                                        </p:attrNameLst>
                                      </p:cBhvr>
                                    </p:animRot>
                                    <p:animRot by="-1500000">
                                      <p:cBhvr>
                                        <p:cTn id="269" dur="125" fill="hold">
                                          <p:stCondLst>
                                            <p:cond delay="250"/>
                                          </p:stCondLst>
                                        </p:cTn>
                                        <p:tgtEl>
                                          <p:spTgt spid="5"/>
                                        </p:tgtEl>
                                        <p:attrNameLst>
                                          <p:attrName>r</p:attrName>
                                        </p:attrNameLst>
                                      </p:cBhvr>
                                    </p:animRot>
                                    <p:animRot by="1500000">
                                      <p:cBhvr>
                                        <p:cTn id="270" dur="125" fill="hold">
                                          <p:stCondLst>
                                            <p:cond delay="375"/>
                                          </p:stCondLst>
                                        </p:cTn>
                                        <p:tgtEl>
                                          <p:spTgt spid="5"/>
                                        </p:tgtEl>
                                        <p:attrNameLst>
                                          <p:attrName>r</p:attrName>
                                        </p:attrNameLst>
                                      </p:cBhvr>
                                    </p:animRot>
                                  </p:childTnLst>
                                </p:cTn>
                              </p:par>
                              <p:par>
                                <p:cTn id="271" presetID="34" presetClass="emph" presetSubtype="0" fill="hold" grpId="3" nodeType="withEffect">
                                  <p:stCondLst>
                                    <p:cond delay="0"/>
                                  </p:stCondLst>
                                  <p:iterate type="lt">
                                    <p:tmPct val="10000"/>
                                  </p:iterate>
                                  <p:childTnLst>
                                    <p:animMotion origin="layout" path="M 4.375E-6 4.81481E-6 L 4.375E-6 -0.07223 " pathEditMode="relative" rAng="0" ptsTypes="AA">
                                      <p:cBhvr>
                                        <p:cTn id="272" dur="250" accel="50000" decel="50000" autoRev="1" fill="hold">
                                          <p:stCondLst>
                                            <p:cond delay="0"/>
                                          </p:stCondLst>
                                        </p:cTn>
                                        <p:tgtEl>
                                          <p:spTgt spid="3"/>
                                        </p:tgtEl>
                                        <p:attrNameLst>
                                          <p:attrName>ppt_x</p:attrName>
                                          <p:attrName>ppt_y</p:attrName>
                                        </p:attrNameLst>
                                      </p:cBhvr>
                                      <p:rCtr x="0" y="-3611"/>
                                    </p:animMotion>
                                    <p:animRot by="1500000">
                                      <p:cBhvr>
                                        <p:cTn id="273" dur="125" fill="hold">
                                          <p:stCondLst>
                                            <p:cond delay="0"/>
                                          </p:stCondLst>
                                        </p:cTn>
                                        <p:tgtEl>
                                          <p:spTgt spid="3"/>
                                        </p:tgtEl>
                                        <p:attrNameLst>
                                          <p:attrName>r</p:attrName>
                                        </p:attrNameLst>
                                      </p:cBhvr>
                                    </p:animRot>
                                    <p:animRot by="-1500000">
                                      <p:cBhvr>
                                        <p:cTn id="274" dur="125" fill="hold">
                                          <p:stCondLst>
                                            <p:cond delay="125"/>
                                          </p:stCondLst>
                                        </p:cTn>
                                        <p:tgtEl>
                                          <p:spTgt spid="3"/>
                                        </p:tgtEl>
                                        <p:attrNameLst>
                                          <p:attrName>r</p:attrName>
                                        </p:attrNameLst>
                                      </p:cBhvr>
                                    </p:animRot>
                                    <p:animRot by="-1500000">
                                      <p:cBhvr>
                                        <p:cTn id="275" dur="125" fill="hold">
                                          <p:stCondLst>
                                            <p:cond delay="250"/>
                                          </p:stCondLst>
                                        </p:cTn>
                                        <p:tgtEl>
                                          <p:spTgt spid="3"/>
                                        </p:tgtEl>
                                        <p:attrNameLst>
                                          <p:attrName>r</p:attrName>
                                        </p:attrNameLst>
                                      </p:cBhvr>
                                    </p:animRot>
                                    <p:animRot by="1500000">
                                      <p:cBhvr>
                                        <p:cTn id="276" dur="125" fill="hold">
                                          <p:stCondLst>
                                            <p:cond delay="375"/>
                                          </p:stCondLst>
                                        </p:cTn>
                                        <p:tgtEl>
                                          <p:spTgt spid="3"/>
                                        </p:tgtEl>
                                        <p:attrNameLst>
                                          <p:attrName>r</p:attrName>
                                        </p:attrNameLst>
                                      </p:cBhvr>
                                    </p:animRot>
                                  </p:childTnLst>
                                </p:cTn>
                              </p:par>
                              <p:par>
                                <p:cTn id="277" presetID="54" presetClass="entr" presetSubtype="0" accel="100000" fill="hold" grpId="0" nodeType="withEffect">
                                  <p:stCondLst>
                                    <p:cond delay="0"/>
                                  </p:stCondLst>
                                  <p:childTnLst>
                                    <p:set>
                                      <p:cBhvr>
                                        <p:cTn id="278" dur="1" fill="hold">
                                          <p:stCondLst>
                                            <p:cond delay="0"/>
                                          </p:stCondLst>
                                        </p:cTn>
                                        <p:tgtEl>
                                          <p:spTgt spid="40"/>
                                        </p:tgtEl>
                                        <p:attrNameLst>
                                          <p:attrName>style.visibility</p:attrName>
                                        </p:attrNameLst>
                                      </p:cBhvr>
                                      <p:to>
                                        <p:strVal val="visible"/>
                                      </p:to>
                                    </p:set>
                                    <p:anim calcmode="lin" valueType="num">
                                      <p:cBhvr>
                                        <p:cTn id="279" dur="500" fill="hold"/>
                                        <p:tgtEl>
                                          <p:spTgt spid="40"/>
                                        </p:tgtEl>
                                        <p:attrNameLst>
                                          <p:attrName>ppt_w</p:attrName>
                                        </p:attrNameLst>
                                      </p:cBhvr>
                                      <p:tavLst>
                                        <p:tav tm="0">
                                          <p:val>
                                            <p:strVal val="#ppt_w*0.05"/>
                                          </p:val>
                                        </p:tav>
                                        <p:tav tm="100000">
                                          <p:val>
                                            <p:strVal val="#ppt_w"/>
                                          </p:val>
                                        </p:tav>
                                      </p:tavLst>
                                    </p:anim>
                                    <p:anim calcmode="lin" valueType="num">
                                      <p:cBhvr>
                                        <p:cTn id="280" dur="500" fill="hold"/>
                                        <p:tgtEl>
                                          <p:spTgt spid="40"/>
                                        </p:tgtEl>
                                        <p:attrNameLst>
                                          <p:attrName>ppt_h</p:attrName>
                                        </p:attrNameLst>
                                      </p:cBhvr>
                                      <p:tavLst>
                                        <p:tav tm="0">
                                          <p:val>
                                            <p:strVal val="#ppt_h"/>
                                          </p:val>
                                        </p:tav>
                                        <p:tav tm="100000">
                                          <p:val>
                                            <p:strVal val="#ppt_h"/>
                                          </p:val>
                                        </p:tav>
                                      </p:tavLst>
                                    </p:anim>
                                    <p:anim calcmode="lin" valueType="num">
                                      <p:cBhvr>
                                        <p:cTn id="281" dur="500" fill="hold"/>
                                        <p:tgtEl>
                                          <p:spTgt spid="40"/>
                                        </p:tgtEl>
                                        <p:attrNameLst>
                                          <p:attrName>ppt_x</p:attrName>
                                        </p:attrNameLst>
                                      </p:cBhvr>
                                      <p:tavLst>
                                        <p:tav tm="0">
                                          <p:val>
                                            <p:strVal val="#ppt_x-.2"/>
                                          </p:val>
                                        </p:tav>
                                        <p:tav tm="100000">
                                          <p:val>
                                            <p:strVal val="#ppt_x"/>
                                          </p:val>
                                        </p:tav>
                                      </p:tavLst>
                                    </p:anim>
                                    <p:anim calcmode="lin" valueType="num">
                                      <p:cBhvr>
                                        <p:cTn id="282" dur="500" fill="hold"/>
                                        <p:tgtEl>
                                          <p:spTgt spid="40"/>
                                        </p:tgtEl>
                                        <p:attrNameLst>
                                          <p:attrName>ppt_y</p:attrName>
                                        </p:attrNameLst>
                                      </p:cBhvr>
                                      <p:tavLst>
                                        <p:tav tm="0">
                                          <p:val>
                                            <p:strVal val="#ppt_y"/>
                                          </p:val>
                                        </p:tav>
                                        <p:tav tm="100000">
                                          <p:val>
                                            <p:strVal val="#ppt_y"/>
                                          </p:val>
                                        </p:tav>
                                      </p:tavLst>
                                    </p:anim>
                                    <p:animEffect transition="in" filter="fade">
                                      <p:cBhvr>
                                        <p:cTn id="283" dur="500"/>
                                        <p:tgtEl>
                                          <p:spTgt spid="40"/>
                                        </p:tgtEl>
                                      </p:cBhvr>
                                    </p:animEffect>
                                  </p:childTnLst>
                                </p:cTn>
                              </p:par>
                            </p:childTnLst>
                          </p:cTn>
                        </p:par>
                      </p:childTnLst>
                    </p:cTn>
                  </p:par>
                  <p:par>
                    <p:cTn id="284" fill="hold">
                      <p:stCondLst>
                        <p:cond delay="indefinite"/>
                      </p:stCondLst>
                      <p:childTnLst>
                        <p:par>
                          <p:cTn id="285" fill="hold">
                            <p:stCondLst>
                              <p:cond delay="0"/>
                            </p:stCondLst>
                            <p:childTnLst>
                              <p:par>
                                <p:cTn id="286" presetID="23" presetClass="entr" presetSubtype="16" fill="hold" grpId="0" nodeType="clickEffect">
                                  <p:stCondLst>
                                    <p:cond delay="0"/>
                                  </p:stCondLst>
                                  <p:childTnLst>
                                    <p:set>
                                      <p:cBhvr>
                                        <p:cTn id="287" dur="1" fill="hold">
                                          <p:stCondLst>
                                            <p:cond delay="0"/>
                                          </p:stCondLst>
                                        </p:cTn>
                                        <p:tgtEl>
                                          <p:spTgt spid="41"/>
                                        </p:tgtEl>
                                        <p:attrNameLst>
                                          <p:attrName>style.visibility</p:attrName>
                                        </p:attrNameLst>
                                      </p:cBhvr>
                                      <p:to>
                                        <p:strVal val="visible"/>
                                      </p:to>
                                    </p:set>
                                    <p:anim calcmode="lin" valueType="num">
                                      <p:cBhvr>
                                        <p:cTn id="288" dur="500" fill="hold"/>
                                        <p:tgtEl>
                                          <p:spTgt spid="41"/>
                                        </p:tgtEl>
                                        <p:attrNameLst>
                                          <p:attrName>ppt_w</p:attrName>
                                        </p:attrNameLst>
                                      </p:cBhvr>
                                      <p:tavLst>
                                        <p:tav tm="0">
                                          <p:val>
                                            <p:fltVal val="0"/>
                                          </p:val>
                                        </p:tav>
                                        <p:tav tm="100000">
                                          <p:val>
                                            <p:strVal val="#ppt_w"/>
                                          </p:val>
                                        </p:tav>
                                      </p:tavLst>
                                    </p:anim>
                                    <p:anim calcmode="lin" valueType="num">
                                      <p:cBhvr>
                                        <p:cTn id="289" dur="500" fill="hold"/>
                                        <p:tgtEl>
                                          <p:spTgt spid="41"/>
                                        </p:tgtEl>
                                        <p:attrNameLst>
                                          <p:attrName>ppt_h</p:attrName>
                                        </p:attrNameLst>
                                      </p:cBhvr>
                                      <p:tavLst>
                                        <p:tav tm="0">
                                          <p:val>
                                            <p:fltVal val="0"/>
                                          </p:val>
                                        </p:tav>
                                        <p:tav tm="100000">
                                          <p:val>
                                            <p:strVal val="#ppt_h"/>
                                          </p:val>
                                        </p:tav>
                                      </p:tavLst>
                                    </p:anim>
                                  </p:childTnLst>
                                </p:cTn>
                              </p:par>
                              <p:par>
                                <p:cTn id="290" presetID="23" presetClass="entr" presetSubtype="16" fill="hold" grpId="0" nodeType="withEffect">
                                  <p:stCondLst>
                                    <p:cond delay="0"/>
                                  </p:stCondLst>
                                  <p:iterate type="lt">
                                    <p:tmPct val="0"/>
                                  </p:iterate>
                                  <p:childTnLst>
                                    <p:set>
                                      <p:cBhvr>
                                        <p:cTn id="291" dur="1" fill="hold">
                                          <p:stCondLst>
                                            <p:cond delay="0"/>
                                          </p:stCondLst>
                                        </p:cTn>
                                        <p:tgtEl>
                                          <p:spTgt spid="17"/>
                                        </p:tgtEl>
                                        <p:attrNameLst>
                                          <p:attrName>style.visibility</p:attrName>
                                        </p:attrNameLst>
                                      </p:cBhvr>
                                      <p:to>
                                        <p:strVal val="visible"/>
                                      </p:to>
                                    </p:set>
                                    <p:anim calcmode="lin" valueType="num">
                                      <p:cBhvr>
                                        <p:cTn id="292" dur="500" fill="hold"/>
                                        <p:tgtEl>
                                          <p:spTgt spid="17"/>
                                        </p:tgtEl>
                                        <p:attrNameLst>
                                          <p:attrName>ppt_w</p:attrName>
                                        </p:attrNameLst>
                                      </p:cBhvr>
                                      <p:tavLst>
                                        <p:tav tm="0">
                                          <p:val>
                                            <p:fltVal val="0"/>
                                          </p:val>
                                        </p:tav>
                                        <p:tav tm="100000">
                                          <p:val>
                                            <p:strVal val="#ppt_w"/>
                                          </p:val>
                                        </p:tav>
                                      </p:tavLst>
                                    </p:anim>
                                    <p:anim calcmode="lin" valueType="num">
                                      <p:cBhvr>
                                        <p:cTn id="293"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294" fill="hold">
                      <p:stCondLst>
                        <p:cond delay="indefinite"/>
                      </p:stCondLst>
                      <p:childTnLst>
                        <p:par>
                          <p:cTn id="295" fill="hold">
                            <p:stCondLst>
                              <p:cond delay="0"/>
                            </p:stCondLst>
                            <p:childTnLst>
                              <p:par>
                                <p:cTn id="296" presetID="36" presetClass="emph" presetSubtype="0" fill="hold" grpId="3" nodeType="clickEffect">
                                  <p:stCondLst>
                                    <p:cond delay="0"/>
                                  </p:stCondLst>
                                  <p:iterate type="lt">
                                    <p:tmPct val="10000"/>
                                  </p:iterate>
                                  <p:childTnLst>
                                    <p:animScale>
                                      <p:cBhvr>
                                        <p:cTn id="297" dur="250" autoRev="1" fill="hold">
                                          <p:stCondLst>
                                            <p:cond delay="0"/>
                                          </p:stCondLst>
                                        </p:cTn>
                                        <p:tgtEl>
                                          <p:spTgt spid="2"/>
                                        </p:tgtEl>
                                      </p:cBhvr>
                                      <p:to x="80000" y="100000"/>
                                    </p:animScale>
                                    <p:anim by="(#ppt_w*0.10)" calcmode="lin" valueType="num">
                                      <p:cBhvr>
                                        <p:cTn id="298" dur="250" autoRev="1" fill="hold">
                                          <p:stCondLst>
                                            <p:cond delay="0"/>
                                          </p:stCondLst>
                                        </p:cTn>
                                        <p:tgtEl>
                                          <p:spTgt spid="2"/>
                                        </p:tgtEl>
                                        <p:attrNameLst>
                                          <p:attrName>ppt_x</p:attrName>
                                        </p:attrNameLst>
                                      </p:cBhvr>
                                    </p:anim>
                                    <p:anim by="(-#ppt_w*0.10)" calcmode="lin" valueType="num">
                                      <p:cBhvr>
                                        <p:cTn id="299" dur="250" autoRev="1" fill="hold">
                                          <p:stCondLst>
                                            <p:cond delay="0"/>
                                          </p:stCondLst>
                                        </p:cTn>
                                        <p:tgtEl>
                                          <p:spTgt spid="2"/>
                                        </p:tgtEl>
                                        <p:attrNameLst>
                                          <p:attrName>ppt_y</p:attrName>
                                        </p:attrNameLst>
                                      </p:cBhvr>
                                    </p:anim>
                                    <p:animRot by="-480000">
                                      <p:cBhvr>
                                        <p:cTn id="300" dur="250" autoRev="1" fill="hold">
                                          <p:stCondLst>
                                            <p:cond delay="0"/>
                                          </p:stCondLst>
                                        </p:cTn>
                                        <p:tgtEl>
                                          <p:spTgt spid="2"/>
                                        </p:tgtEl>
                                        <p:attrNameLst>
                                          <p:attrName>r</p:attrName>
                                        </p:attrNameLst>
                                      </p:cBhvr>
                                    </p:animRot>
                                  </p:childTnLst>
                                </p:cTn>
                              </p:par>
                              <p:par>
                                <p:cTn id="301" presetID="36" presetClass="emph" presetSubtype="0" fill="hold" grpId="3" nodeType="withEffect">
                                  <p:stCondLst>
                                    <p:cond delay="0"/>
                                  </p:stCondLst>
                                  <p:iterate type="lt">
                                    <p:tmPct val="10000"/>
                                  </p:iterate>
                                  <p:childTnLst>
                                    <p:animScale>
                                      <p:cBhvr>
                                        <p:cTn id="302" dur="250" autoRev="1" fill="hold">
                                          <p:stCondLst>
                                            <p:cond delay="0"/>
                                          </p:stCondLst>
                                        </p:cTn>
                                        <p:tgtEl>
                                          <p:spTgt spid="5"/>
                                        </p:tgtEl>
                                      </p:cBhvr>
                                      <p:to x="80000" y="100000"/>
                                    </p:animScale>
                                    <p:anim by="(#ppt_w*0.10)" calcmode="lin" valueType="num">
                                      <p:cBhvr>
                                        <p:cTn id="303" dur="250" autoRev="1" fill="hold">
                                          <p:stCondLst>
                                            <p:cond delay="0"/>
                                          </p:stCondLst>
                                        </p:cTn>
                                        <p:tgtEl>
                                          <p:spTgt spid="5"/>
                                        </p:tgtEl>
                                        <p:attrNameLst>
                                          <p:attrName>ppt_x</p:attrName>
                                        </p:attrNameLst>
                                      </p:cBhvr>
                                    </p:anim>
                                    <p:anim by="(-#ppt_w*0.10)" calcmode="lin" valueType="num">
                                      <p:cBhvr>
                                        <p:cTn id="304" dur="250" autoRev="1" fill="hold">
                                          <p:stCondLst>
                                            <p:cond delay="0"/>
                                          </p:stCondLst>
                                        </p:cTn>
                                        <p:tgtEl>
                                          <p:spTgt spid="5"/>
                                        </p:tgtEl>
                                        <p:attrNameLst>
                                          <p:attrName>ppt_y</p:attrName>
                                        </p:attrNameLst>
                                      </p:cBhvr>
                                    </p:anim>
                                    <p:animRot by="-480000">
                                      <p:cBhvr>
                                        <p:cTn id="305" dur="250" autoRev="1" fill="hold">
                                          <p:stCondLst>
                                            <p:cond delay="0"/>
                                          </p:stCondLst>
                                        </p:cTn>
                                        <p:tgtEl>
                                          <p:spTgt spid="5"/>
                                        </p:tgtEl>
                                        <p:attrNameLst>
                                          <p:attrName>r</p:attrName>
                                        </p:attrNameLst>
                                      </p:cBhvr>
                                    </p:animRot>
                                  </p:childTnLst>
                                </p:cTn>
                              </p:par>
                              <p:par>
                                <p:cTn id="306" presetID="23" presetClass="entr" presetSubtype="16" fill="hold" grpId="0" nodeType="withEffect">
                                  <p:stCondLst>
                                    <p:cond delay="0"/>
                                  </p:stCondLst>
                                  <p:childTnLst>
                                    <p:set>
                                      <p:cBhvr>
                                        <p:cTn id="307" dur="1" fill="hold">
                                          <p:stCondLst>
                                            <p:cond delay="0"/>
                                          </p:stCondLst>
                                        </p:cTn>
                                        <p:tgtEl>
                                          <p:spTgt spid="42"/>
                                        </p:tgtEl>
                                        <p:attrNameLst>
                                          <p:attrName>style.visibility</p:attrName>
                                        </p:attrNameLst>
                                      </p:cBhvr>
                                      <p:to>
                                        <p:strVal val="visible"/>
                                      </p:to>
                                    </p:set>
                                    <p:anim calcmode="lin" valueType="num">
                                      <p:cBhvr>
                                        <p:cTn id="308" dur="500" fill="hold"/>
                                        <p:tgtEl>
                                          <p:spTgt spid="42"/>
                                        </p:tgtEl>
                                        <p:attrNameLst>
                                          <p:attrName>ppt_w</p:attrName>
                                        </p:attrNameLst>
                                      </p:cBhvr>
                                      <p:tavLst>
                                        <p:tav tm="0">
                                          <p:val>
                                            <p:fltVal val="0"/>
                                          </p:val>
                                        </p:tav>
                                        <p:tav tm="100000">
                                          <p:val>
                                            <p:strVal val="#ppt_w"/>
                                          </p:val>
                                        </p:tav>
                                      </p:tavLst>
                                    </p:anim>
                                    <p:anim calcmode="lin" valueType="num">
                                      <p:cBhvr>
                                        <p:cTn id="309" dur="500" fill="hold"/>
                                        <p:tgtEl>
                                          <p:spTgt spid="42"/>
                                        </p:tgtEl>
                                        <p:attrNameLst>
                                          <p:attrName>ppt_h</p:attrName>
                                        </p:attrNameLst>
                                      </p:cBhvr>
                                      <p:tavLst>
                                        <p:tav tm="0">
                                          <p:val>
                                            <p:fltVal val="0"/>
                                          </p:val>
                                        </p:tav>
                                        <p:tav tm="100000">
                                          <p:val>
                                            <p:strVal val="#ppt_h"/>
                                          </p:val>
                                        </p:tav>
                                      </p:tavLst>
                                    </p:anim>
                                  </p:childTnLst>
                                </p:cTn>
                              </p:par>
                            </p:childTnLst>
                          </p:cTn>
                        </p:par>
                      </p:childTnLst>
                    </p:cTn>
                  </p:par>
                  <p:par>
                    <p:cTn id="310" fill="hold">
                      <p:stCondLst>
                        <p:cond delay="indefinite"/>
                      </p:stCondLst>
                      <p:childTnLst>
                        <p:par>
                          <p:cTn id="311" fill="hold">
                            <p:stCondLst>
                              <p:cond delay="0"/>
                            </p:stCondLst>
                            <p:childTnLst>
                              <p:par>
                                <p:cTn id="312" presetID="23" presetClass="entr" presetSubtype="16" fill="hold" grpId="0" nodeType="clickEffect">
                                  <p:stCondLst>
                                    <p:cond delay="0"/>
                                  </p:stCondLst>
                                  <p:iterate type="lt">
                                    <p:tmPct val="0"/>
                                  </p:iterate>
                                  <p:childTnLst>
                                    <p:set>
                                      <p:cBhvr>
                                        <p:cTn id="313" dur="1" fill="hold">
                                          <p:stCondLst>
                                            <p:cond delay="0"/>
                                          </p:stCondLst>
                                        </p:cTn>
                                        <p:tgtEl>
                                          <p:spTgt spid="18"/>
                                        </p:tgtEl>
                                        <p:attrNameLst>
                                          <p:attrName>style.visibility</p:attrName>
                                        </p:attrNameLst>
                                      </p:cBhvr>
                                      <p:to>
                                        <p:strVal val="visible"/>
                                      </p:to>
                                    </p:set>
                                    <p:anim calcmode="lin" valueType="num">
                                      <p:cBhvr>
                                        <p:cTn id="314" dur="500" fill="hold"/>
                                        <p:tgtEl>
                                          <p:spTgt spid="18"/>
                                        </p:tgtEl>
                                        <p:attrNameLst>
                                          <p:attrName>ppt_w</p:attrName>
                                        </p:attrNameLst>
                                      </p:cBhvr>
                                      <p:tavLst>
                                        <p:tav tm="0">
                                          <p:val>
                                            <p:fltVal val="0"/>
                                          </p:val>
                                        </p:tav>
                                        <p:tav tm="100000">
                                          <p:val>
                                            <p:strVal val="#ppt_w"/>
                                          </p:val>
                                        </p:tav>
                                      </p:tavLst>
                                    </p:anim>
                                    <p:anim calcmode="lin" valueType="num">
                                      <p:cBhvr>
                                        <p:cTn id="315" dur="500" fill="hold"/>
                                        <p:tgtEl>
                                          <p:spTgt spid="18"/>
                                        </p:tgtEl>
                                        <p:attrNameLst>
                                          <p:attrName>ppt_h</p:attrName>
                                        </p:attrNameLst>
                                      </p:cBhvr>
                                      <p:tavLst>
                                        <p:tav tm="0">
                                          <p:val>
                                            <p:fltVal val="0"/>
                                          </p:val>
                                        </p:tav>
                                        <p:tav tm="100000">
                                          <p:val>
                                            <p:strVal val="#ppt_h"/>
                                          </p:val>
                                        </p:tav>
                                      </p:tavLst>
                                    </p:anim>
                                  </p:childTnLst>
                                </p:cTn>
                              </p:par>
                              <p:par>
                                <p:cTn id="316" presetID="23" presetClass="entr" presetSubtype="16" fill="hold" grpId="0" nodeType="withEffect">
                                  <p:stCondLst>
                                    <p:cond delay="0"/>
                                  </p:stCondLst>
                                  <p:childTnLst>
                                    <p:set>
                                      <p:cBhvr>
                                        <p:cTn id="317" dur="1" fill="hold">
                                          <p:stCondLst>
                                            <p:cond delay="0"/>
                                          </p:stCondLst>
                                        </p:cTn>
                                        <p:tgtEl>
                                          <p:spTgt spid="47"/>
                                        </p:tgtEl>
                                        <p:attrNameLst>
                                          <p:attrName>style.visibility</p:attrName>
                                        </p:attrNameLst>
                                      </p:cBhvr>
                                      <p:to>
                                        <p:strVal val="visible"/>
                                      </p:to>
                                    </p:set>
                                    <p:anim calcmode="lin" valueType="num">
                                      <p:cBhvr>
                                        <p:cTn id="318" dur="500" fill="hold"/>
                                        <p:tgtEl>
                                          <p:spTgt spid="47"/>
                                        </p:tgtEl>
                                        <p:attrNameLst>
                                          <p:attrName>ppt_w</p:attrName>
                                        </p:attrNameLst>
                                      </p:cBhvr>
                                      <p:tavLst>
                                        <p:tav tm="0">
                                          <p:val>
                                            <p:fltVal val="0"/>
                                          </p:val>
                                        </p:tav>
                                        <p:tav tm="100000">
                                          <p:val>
                                            <p:strVal val="#ppt_w"/>
                                          </p:val>
                                        </p:tav>
                                      </p:tavLst>
                                    </p:anim>
                                    <p:anim calcmode="lin" valueType="num">
                                      <p:cBhvr>
                                        <p:cTn id="319" dur="500" fill="hold"/>
                                        <p:tgtEl>
                                          <p:spTgt spid="47"/>
                                        </p:tgtEl>
                                        <p:attrNameLst>
                                          <p:attrName>ppt_h</p:attrName>
                                        </p:attrNameLst>
                                      </p:cBhvr>
                                      <p:tavLst>
                                        <p:tav tm="0">
                                          <p:val>
                                            <p:fltVal val="0"/>
                                          </p:val>
                                        </p:tav>
                                        <p:tav tm="100000">
                                          <p:val>
                                            <p:strVal val="#ppt_h"/>
                                          </p:val>
                                        </p:tav>
                                      </p:tavLst>
                                    </p:anim>
                                  </p:childTnLst>
                                </p:cTn>
                              </p:par>
                              <p:par>
                                <p:cTn id="320" presetID="23" presetClass="entr" presetSubtype="16" fill="hold" grpId="0" nodeType="withEffect">
                                  <p:stCondLst>
                                    <p:cond delay="0"/>
                                  </p:stCondLst>
                                  <p:childTnLst>
                                    <p:set>
                                      <p:cBhvr>
                                        <p:cTn id="321" dur="1" fill="hold">
                                          <p:stCondLst>
                                            <p:cond delay="0"/>
                                          </p:stCondLst>
                                        </p:cTn>
                                        <p:tgtEl>
                                          <p:spTgt spid="19"/>
                                        </p:tgtEl>
                                        <p:attrNameLst>
                                          <p:attrName>style.visibility</p:attrName>
                                        </p:attrNameLst>
                                      </p:cBhvr>
                                      <p:to>
                                        <p:strVal val="visible"/>
                                      </p:to>
                                    </p:set>
                                    <p:anim calcmode="lin" valueType="num">
                                      <p:cBhvr>
                                        <p:cTn id="322" dur="500" fill="hold"/>
                                        <p:tgtEl>
                                          <p:spTgt spid="19"/>
                                        </p:tgtEl>
                                        <p:attrNameLst>
                                          <p:attrName>ppt_w</p:attrName>
                                        </p:attrNameLst>
                                      </p:cBhvr>
                                      <p:tavLst>
                                        <p:tav tm="0">
                                          <p:val>
                                            <p:fltVal val="0"/>
                                          </p:val>
                                        </p:tav>
                                        <p:tav tm="100000">
                                          <p:val>
                                            <p:strVal val="#ppt_w"/>
                                          </p:val>
                                        </p:tav>
                                      </p:tavLst>
                                    </p:anim>
                                    <p:anim calcmode="lin" valueType="num">
                                      <p:cBhvr>
                                        <p:cTn id="323" dur="500" fill="hold"/>
                                        <p:tgtEl>
                                          <p:spTgt spid="19"/>
                                        </p:tgtEl>
                                        <p:attrNameLst>
                                          <p:attrName>ppt_h</p:attrName>
                                        </p:attrNameLst>
                                      </p:cBhvr>
                                      <p:tavLst>
                                        <p:tav tm="0">
                                          <p:val>
                                            <p:fltVal val="0"/>
                                          </p:val>
                                        </p:tav>
                                        <p:tav tm="100000">
                                          <p:val>
                                            <p:strVal val="#ppt_h"/>
                                          </p:val>
                                        </p:tav>
                                      </p:tavLst>
                                    </p:anim>
                                  </p:childTnLst>
                                </p:cTn>
                              </p:par>
                              <p:par>
                                <p:cTn id="324" presetID="23" presetClass="entr" presetSubtype="16" fill="hold" grpId="0" nodeType="withEffect">
                                  <p:stCondLst>
                                    <p:cond delay="0"/>
                                  </p:stCondLst>
                                  <p:childTnLst>
                                    <p:set>
                                      <p:cBhvr>
                                        <p:cTn id="325" dur="1" fill="hold">
                                          <p:stCondLst>
                                            <p:cond delay="0"/>
                                          </p:stCondLst>
                                        </p:cTn>
                                        <p:tgtEl>
                                          <p:spTgt spid="20"/>
                                        </p:tgtEl>
                                        <p:attrNameLst>
                                          <p:attrName>style.visibility</p:attrName>
                                        </p:attrNameLst>
                                      </p:cBhvr>
                                      <p:to>
                                        <p:strVal val="visible"/>
                                      </p:to>
                                    </p:set>
                                    <p:anim calcmode="lin" valueType="num">
                                      <p:cBhvr>
                                        <p:cTn id="326" dur="500" fill="hold"/>
                                        <p:tgtEl>
                                          <p:spTgt spid="20"/>
                                        </p:tgtEl>
                                        <p:attrNameLst>
                                          <p:attrName>ppt_w</p:attrName>
                                        </p:attrNameLst>
                                      </p:cBhvr>
                                      <p:tavLst>
                                        <p:tav tm="0">
                                          <p:val>
                                            <p:fltVal val="0"/>
                                          </p:val>
                                        </p:tav>
                                        <p:tav tm="100000">
                                          <p:val>
                                            <p:strVal val="#ppt_w"/>
                                          </p:val>
                                        </p:tav>
                                      </p:tavLst>
                                    </p:anim>
                                    <p:anim calcmode="lin" valueType="num">
                                      <p:cBhvr>
                                        <p:cTn id="327"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328" fill="hold">
                      <p:stCondLst>
                        <p:cond delay="indefinite"/>
                      </p:stCondLst>
                      <p:childTnLst>
                        <p:par>
                          <p:cTn id="329" fill="hold">
                            <p:stCondLst>
                              <p:cond delay="0"/>
                            </p:stCondLst>
                            <p:childTnLst>
                              <p:par>
                                <p:cTn id="330" presetID="6" presetClass="entr" presetSubtype="16" fill="hold" grpId="0" nodeType="clickEffect">
                                  <p:stCondLst>
                                    <p:cond delay="0"/>
                                  </p:stCondLst>
                                  <p:childTnLst>
                                    <p:set>
                                      <p:cBhvr>
                                        <p:cTn id="331" dur="1" fill="hold">
                                          <p:stCondLst>
                                            <p:cond delay="0"/>
                                          </p:stCondLst>
                                        </p:cTn>
                                        <p:tgtEl>
                                          <p:spTgt spid="43"/>
                                        </p:tgtEl>
                                        <p:attrNameLst>
                                          <p:attrName>style.visibility</p:attrName>
                                        </p:attrNameLst>
                                      </p:cBhvr>
                                      <p:to>
                                        <p:strVal val="visible"/>
                                      </p:to>
                                    </p:set>
                                    <p:animEffect transition="in" filter="circle(in)">
                                      <p:cBhvr>
                                        <p:cTn id="332" dur="2000"/>
                                        <p:tgtEl>
                                          <p:spTgt spid="43"/>
                                        </p:tgtEl>
                                      </p:cBhvr>
                                    </p:animEffect>
                                  </p:childTnLst>
                                </p:cTn>
                              </p:par>
                              <p:par>
                                <p:cTn id="333" presetID="47" presetClass="entr" presetSubtype="0" fill="hold" grpId="0" nodeType="withEffect">
                                  <p:stCondLst>
                                    <p:cond delay="0"/>
                                  </p:stCondLst>
                                  <p:childTnLst>
                                    <p:set>
                                      <p:cBhvr>
                                        <p:cTn id="334" dur="1" fill="hold">
                                          <p:stCondLst>
                                            <p:cond delay="0"/>
                                          </p:stCondLst>
                                        </p:cTn>
                                        <p:tgtEl>
                                          <p:spTgt spid="53"/>
                                        </p:tgtEl>
                                        <p:attrNameLst>
                                          <p:attrName>style.visibility</p:attrName>
                                        </p:attrNameLst>
                                      </p:cBhvr>
                                      <p:to>
                                        <p:strVal val="visible"/>
                                      </p:to>
                                    </p:set>
                                    <p:animEffect transition="in" filter="fade">
                                      <p:cBhvr>
                                        <p:cTn id="335" dur="1000"/>
                                        <p:tgtEl>
                                          <p:spTgt spid="53"/>
                                        </p:tgtEl>
                                      </p:cBhvr>
                                    </p:animEffect>
                                    <p:anim calcmode="lin" valueType="num">
                                      <p:cBhvr>
                                        <p:cTn id="336" dur="1000" fill="hold"/>
                                        <p:tgtEl>
                                          <p:spTgt spid="53"/>
                                        </p:tgtEl>
                                        <p:attrNameLst>
                                          <p:attrName>ppt_x</p:attrName>
                                        </p:attrNameLst>
                                      </p:cBhvr>
                                      <p:tavLst>
                                        <p:tav tm="0">
                                          <p:val>
                                            <p:strVal val="#ppt_x"/>
                                          </p:val>
                                        </p:tav>
                                        <p:tav tm="100000">
                                          <p:val>
                                            <p:strVal val="#ppt_x"/>
                                          </p:val>
                                        </p:tav>
                                      </p:tavLst>
                                    </p:anim>
                                    <p:anim calcmode="lin" valueType="num">
                                      <p:cBhvr>
                                        <p:cTn id="337"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338" fill="hold">
                      <p:stCondLst>
                        <p:cond delay="indefinite"/>
                      </p:stCondLst>
                      <p:childTnLst>
                        <p:par>
                          <p:cTn id="339" fill="hold">
                            <p:stCondLst>
                              <p:cond delay="0"/>
                            </p:stCondLst>
                            <p:childTnLst>
                              <p:par>
                                <p:cTn id="340" presetID="36" presetClass="emph" presetSubtype="0" fill="hold" grpId="1" nodeType="clickEffect">
                                  <p:stCondLst>
                                    <p:cond delay="0"/>
                                  </p:stCondLst>
                                  <p:iterate type="lt">
                                    <p:tmPct val="10000"/>
                                  </p:iterate>
                                  <p:childTnLst>
                                    <p:animScale>
                                      <p:cBhvr>
                                        <p:cTn id="341" dur="250" autoRev="1" fill="hold">
                                          <p:stCondLst>
                                            <p:cond delay="0"/>
                                          </p:stCondLst>
                                        </p:cTn>
                                        <p:tgtEl>
                                          <p:spTgt spid="11"/>
                                        </p:tgtEl>
                                      </p:cBhvr>
                                      <p:to x="80000" y="100000"/>
                                    </p:animScale>
                                    <p:anim by="(#ppt_w*0.10)" calcmode="lin" valueType="num">
                                      <p:cBhvr>
                                        <p:cTn id="342" dur="250" autoRev="1" fill="hold">
                                          <p:stCondLst>
                                            <p:cond delay="0"/>
                                          </p:stCondLst>
                                        </p:cTn>
                                        <p:tgtEl>
                                          <p:spTgt spid="11"/>
                                        </p:tgtEl>
                                        <p:attrNameLst>
                                          <p:attrName>ppt_x</p:attrName>
                                        </p:attrNameLst>
                                      </p:cBhvr>
                                    </p:anim>
                                    <p:anim by="(-#ppt_w*0.10)" calcmode="lin" valueType="num">
                                      <p:cBhvr>
                                        <p:cTn id="343" dur="250" autoRev="1" fill="hold">
                                          <p:stCondLst>
                                            <p:cond delay="0"/>
                                          </p:stCondLst>
                                        </p:cTn>
                                        <p:tgtEl>
                                          <p:spTgt spid="11"/>
                                        </p:tgtEl>
                                        <p:attrNameLst>
                                          <p:attrName>ppt_y</p:attrName>
                                        </p:attrNameLst>
                                      </p:cBhvr>
                                    </p:anim>
                                    <p:animRot by="-480000">
                                      <p:cBhvr>
                                        <p:cTn id="344" dur="250" autoRev="1" fill="hold">
                                          <p:stCondLst>
                                            <p:cond delay="0"/>
                                          </p:stCondLst>
                                        </p:cTn>
                                        <p:tgtEl>
                                          <p:spTgt spid="11"/>
                                        </p:tgtEl>
                                        <p:attrNameLst>
                                          <p:attrName>r</p:attrName>
                                        </p:attrNameLst>
                                      </p:cBhvr>
                                    </p:animRot>
                                  </p:childTnLst>
                                </p:cTn>
                              </p:par>
                              <p:par>
                                <p:cTn id="345" presetID="36" presetClass="emph" presetSubtype="0" fill="hold" grpId="1" nodeType="withEffect">
                                  <p:stCondLst>
                                    <p:cond delay="0"/>
                                  </p:stCondLst>
                                  <p:iterate type="lt">
                                    <p:tmPct val="10000"/>
                                  </p:iterate>
                                  <p:childTnLst>
                                    <p:animScale>
                                      <p:cBhvr>
                                        <p:cTn id="346" dur="250" autoRev="1" fill="hold">
                                          <p:stCondLst>
                                            <p:cond delay="0"/>
                                          </p:stCondLst>
                                        </p:cTn>
                                        <p:tgtEl>
                                          <p:spTgt spid="13"/>
                                        </p:tgtEl>
                                      </p:cBhvr>
                                      <p:to x="80000" y="100000"/>
                                    </p:animScale>
                                    <p:anim by="(#ppt_w*0.10)" calcmode="lin" valueType="num">
                                      <p:cBhvr>
                                        <p:cTn id="347" dur="250" autoRev="1" fill="hold">
                                          <p:stCondLst>
                                            <p:cond delay="0"/>
                                          </p:stCondLst>
                                        </p:cTn>
                                        <p:tgtEl>
                                          <p:spTgt spid="13"/>
                                        </p:tgtEl>
                                        <p:attrNameLst>
                                          <p:attrName>ppt_x</p:attrName>
                                        </p:attrNameLst>
                                      </p:cBhvr>
                                    </p:anim>
                                    <p:anim by="(-#ppt_w*0.10)" calcmode="lin" valueType="num">
                                      <p:cBhvr>
                                        <p:cTn id="348" dur="250" autoRev="1" fill="hold">
                                          <p:stCondLst>
                                            <p:cond delay="0"/>
                                          </p:stCondLst>
                                        </p:cTn>
                                        <p:tgtEl>
                                          <p:spTgt spid="13"/>
                                        </p:tgtEl>
                                        <p:attrNameLst>
                                          <p:attrName>ppt_y</p:attrName>
                                        </p:attrNameLst>
                                      </p:cBhvr>
                                    </p:anim>
                                    <p:animRot by="-480000">
                                      <p:cBhvr>
                                        <p:cTn id="349" dur="250" autoRev="1" fill="hold">
                                          <p:stCondLst>
                                            <p:cond delay="0"/>
                                          </p:stCondLst>
                                        </p:cTn>
                                        <p:tgtEl>
                                          <p:spTgt spid="13"/>
                                        </p:tgtEl>
                                        <p:attrNameLst>
                                          <p:attrName>r</p:attrName>
                                        </p:attrNameLst>
                                      </p:cBhvr>
                                    </p:animRot>
                                  </p:childTnLst>
                                </p:cTn>
                              </p:par>
                              <p:par>
                                <p:cTn id="350" presetID="23" presetClass="entr" presetSubtype="16" fill="hold" grpId="0" nodeType="withEffect">
                                  <p:stCondLst>
                                    <p:cond delay="0"/>
                                  </p:stCondLst>
                                  <p:childTnLst>
                                    <p:set>
                                      <p:cBhvr>
                                        <p:cTn id="351" dur="1" fill="hold">
                                          <p:stCondLst>
                                            <p:cond delay="0"/>
                                          </p:stCondLst>
                                        </p:cTn>
                                        <p:tgtEl>
                                          <p:spTgt spid="44"/>
                                        </p:tgtEl>
                                        <p:attrNameLst>
                                          <p:attrName>style.visibility</p:attrName>
                                        </p:attrNameLst>
                                      </p:cBhvr>
                                      <p:to>
                                        <p:strVal val="visible"/>
                                      </p:to>
                                    </p:set>
                                    <p:anim calcmode="lin" valueType="num">
                                      <p:cBhvr>
                                        <p:cTn id="352" dur="500" fill="hold"/>
                                        <p:tgtEl>
                                          <p:spTgt spid="44"/>
                                        </p:tgtEl>
                                        <p:attrNameLst>
                                          <p:attrName>ppt_w</p:attrName>
                                        </p:attrNameLst>
                                      </p:cBhvr>
                                      <p:tavLst>
                                        <p:tav tm="0">
                                          <p:val>
                                            <p:fltVal val="0"/>
                                          </p:val>
                                        </p:tav>
                                        <p:tav tm="100000">
                                          <p:val>
                                            <p:strVal val="#ppt_w"/>
                                          </p:val>
                                        </p:tav>
                                      </p:tavLst>
                                    </p:anim>
                                    <p:anim calcmode="lin" valueType="num">
                                      <p:cBhvr>
                                        <p:cTn id="353" dur="500" fill="hold"/>
                                        <p:tgtEl>
                                          <p:spTgt spid="44"/>
                                        </p:tgtEl>
                                        <p:attrNameLst>
                                          <p:attrName>ppt_h</p:attrName>
                                        </p:attrNameLst>
                                      </p:cBhvr>
                                      <p:tavLst>
                                        <p:tav tm="0">
                                          <p:val>
                                            <p:fltVal val="0"/>
                                          </p:val>
                                        </p:tav>
                                        <p:tav tm="100000">
                                          <p:val>
                                            <p:strVal val="#ppt_h"/>
                                          </p:val>
                                        </p:tav>
                                      </p:tavLst>
                                    </p:anim>
                                  </p:childTnLst>
                                </p:cTn>
                              </p:par>
                            </p:childTnLst>
                          </p:cTn>
                        </p:par>
                      </p:childTnLst>
                    </p:cTn>
                  </p:par>
                  <p:par>
                    <p:cTn id="354" fill="hold">
                      <p:stCondLst>
                        <p:cond delay="indefinite"/>
                      </p:stCondLst>
                      <p:childTnLst>
                        <p:par>
                          <p:cTn id="355" fill="hold">
                            <p:stCondLst>
                              <p:cond delay="0"/>
                            </p:stCondLst>
                            <p:childTnLst>
                              <p:par>
                                <p:cTn id="356" presetID="42" presetClass="entr" presetSubtype="0" fill="hold" grpId="0" nodeType="clickEffect">
                                  <p:stCondLst>
                                    <p:cond delay="0"/>
                                  </p:stCondLst>
                                  <p:childTnLst>
                                    <p:set>
                                      <p:cBhvr>
                                        <p:cTn id="357" dur="1" fill="hold">
                                          <p:stCondLst>
                                            <p:cond delay="0"/>
                                          </p:stCondLst>
                                        </p:cTn>
                                        <p:tgtEl>
                                          <p:spTgt spid="21"/>
                                        </p:tgtEl>
                                        <p:attrNameLst>
                                          <p:attrName>style.visibility</p:attrName>
                                        </p:attrNameLst>
                                      </p:cBhvr>
                                      <p:to>
                                        <p:strVal val="visible"/>
                                      </p:to>
                                    </p:set>
                                    <p:animEffect transition="in" filter="fade">
                                      <p:cBhvr>
                                        <p:cTn id="358" dur="1000"/>
                                        <p:tgtEl>
                                          <p:spTgt spid="21"/>
                                        </p:tgtEl>
                                      </p:cBhvr>
                                    </p:animEffect>
                                    <p:anim calcmode="lin" valueType="num">
                                      <p:cBhvr>
                                        <p:cTn id="359" dur="1000" fill="hold"/>
                                        <p:tgtEl>
                                          <p:spTgt spid="21"/>
                                        </p:tgtEl>
                                        <p:attrNameLst>
                                          <p:attrName>ppt_x</p:attrName>
                                        </p:attrNameLst>
                                      </p:cBhvr>
                                      <p:tavLst>
                                        <p:tav tm="0">
                                          <p:val>
                                            <p:strVal val="#ppt_x"/>
                                          </p:val>
                                        </p:tav>
                                        <p:tav tm="100000">
                                          <p:val>
                                            <p:strVal val="#ppt_x"/>
                                          </p:val>
                                        </p:tav>
                                      </p:tavLst>
                                    </p:anim>
                                    <p:anim calcmode="lin" valueType="num">
                                      <p:cBhvr>
                                        <p:cTn id="36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61" fill="hold">
                      <p:stCondLst>
                        <p:cond delay="indefinite"/>
                      </p:stCondLst>
                      <p:childTnLst>
                        <p:par>
                          <p:cTn id="362" fill="hold">
                            <p:stCondLst>
                              <p:cond delay="0"/>
                            </p:stCondLst>
                            <p:childTnLst>
                              <p:par>
                                <p:cTn id="363" presetID="34" presetClass="emph" presetSubtype="0" fill="hold" grpId="1" nodeType="clickEffect">
                                  <p:stCondLst>
                                    <p:cond delay="0"/>
                                  </p:stCondLst>
                                  <p:iterate type="lt">
                                    <p:tmPct val="10000"/>
                                  </p:iterate>
                                  <p:childTnLst>
                                    <p:animMotion origin="layout" path="M -2.91667E-6 1.11111E-6 L -2.91667E-6 -0.07222 " pathEditMode="relative" rAng="0" ptsTypes="AA">
                                      <p:cBhvr>
                                        <p:cTn id="364" dur="250" accel="50000" decel="50000" autoRev="1" fill="hold">
                                          <p:stCondLst>
                                            <p:cond delay="0"/>
                                          </p:stCondLst>
                                        </p:cTn>
                                        <p:tgtEl>
                                          <p:spTgt spid="12"/>
                                        </p:tgtEl>
                                        <p:attrNameLst>
                                          <p:attrName>ppt_x</p:attrName>
                                          <p:attrName>ppt_y</p:attrName>
                                        </p:attrNameLst>
                                      </p:cBhvr>
                                      <p:rCtr x="0" y="-3611"/>
                                    </p:animMotion>
                                    <p:animRot by="1500000">
                                      <p:cBhvr>
                                        <p:cTn id="365" dur="125" fill="hold">
                                          <p:stCondLst>
                                            <p:cond delay="0"/>
                                          </p:stCondLst>
                                        </p:cTn>
                                        <p:tgtEl>
                                          <p:spTgt spid="12"/>
                                        </p:tgtEl>
                                        <p:attrNameLst>
                                          <p:attrName>r</p:attrName>
                                        </p:attrNameLst>
                                      </p:cBhvr>
                                    </p:animRot>
                                    <p:animRot by="-1500000">
                                      <p:cBhvr>
                                        <p:cTn id="366" dur="125" fill="hold">
                                          <p:stCondLst>
                                            <p:cond delay="125"/>
                                          </p:stCondLst>
                                        </p:cTn>
                                        <p:tgtEl>
                                          <p:spTgt spid="12"/>
                                        </p:tgtEl>
                                        <p:attrNameLst>
                                          <p:attrName>r</p:attrName>
                                        </p:attrNameLst>
                                      </p:cBhvr>
                                    </p:animRot>
                                    <p:animRot by="-1500000">
                                      <p:cBhvr>
                                        <p:cTn id="367" dur="125" fill="hold">
                                          <p:stCondLst>
                                            <p:cond delay="250"/>
                                          </p:stCondLst>
                                        </p:cTn>
                                        <p:tgtEl>
                                          <p:spTgt spid="12"/>
                                        </p:tgtEl>
                                        <p:attrNameLst>
                                          <p:attrName>r</p:attrName>
                                        </p:attrNameLst>
                                      </p:cBhvr>
                                    </p:animRot>
                                    <p:animRot by="1500000">
                                      <p:cBhvr>
                                        <p:cTn id="368" dur="125" fill="hold">
                                          <p:stCondLst>
                                            <p:cond delay="375"/>
                                          </p:stCondLst>
                                        </p:cTn>
                                        <p:tgtEl>
                                          <p:spTgt spid="12"/>
                                        </p:tgtEl>
                                        <p:attrNameLst>
                                          <p:attrName>r</p:attrName>
                                        </p:attrNameLst>
                                      </p:cBhvr>
                                    </p:animRot>
                                  </p:childTnLst>
                                </p:cTn>
                              </p:par>
                              <p:par>
                                <p:cTn id="369" presetID="34" presetClass="emph" presetSubtype="0" fill="hold" grpId="1" nodeType="withEffect">
                                  <p:stCondLst>
                                    <p:cond delay="0"/>
                                  </p:stCondLst>
                                  <p:iterate type="lt">
                                    <p:tmPct val="10000"/>
                                  </p:iterate>
                                  <p:childTnLst>
                                    <p:animMotion origin="layout" path="M -1.04167E-6 1.11111E-6 L -1.04167E-6 -0.07222 " pathEditMode="relative" rAng="0" ptsTypes="AA">
                                      <p:cBhvr>
                                        <p:cTn id="370" dur="250" accel="50000" decel="50000" autoRev="1" fill="hold">
                                          <p:stCondLst>
                                            <p:cond delay="0"/>
                                          </p:stCondLst>
                                        </p:cTn>
                                        <p:tgtEl>
                                          <p:spTgt spid="14"/>
                                        </p:tgtEl>
                                        <p:attrNameLst>
                                          <p:attrName>ppt_x</p:attrName>
                                          <p:attrName>ppt_y</p:attrName>
                                        </p:attrNameLst>
                                      </p:cBhvr>
                                      <p:rCtr x="0" y="-3611"/>
                                    </p:animMotion>
                                    <p:animRot by="1500000">
                                      <p:cBhvr>
                                        <p:cTn id="371" dur="125" fill="hold">
                                          <p:stCondLst>
                                            <p:cond delay="0"/>
                                          </p:stCondLst>
                                        </p:cTn>
                                        <p:tgtEl>
                                          <p:spTgt spid="14"/>
                                        </p:tgtEl>
                                        <p:attrNameLst>
                                          <p:attrName>r</p:attrName>
                                        </p:attrNameLst>
                                      </p:cBhvr>
                                    </p:animRot>
                                    <p:animRot by="-1500000">
                                      <p:cBhvr>
                                        <p:cTn id="372" dur="125" fill="hold">
                                          <p:stCondLst>
                                            <p:cond delay="125"/>
                                          </p:stCondLst>
                                        </p:cTn>
                                        <p:tgtEl>
                                          <p:spTgt spid="14"/>
                                        </p:tgtEl>
                                        <p:attrNameLst>
                                          <p:attrName>r</p:attrName>
                                        </p:attrNameLst>
                                      </p:cBhvr>
                                    </p:animRot>
                                    <p:animRot by="-1500000">
                                      <p:cBhvr>
                                        <p:cTn id="373" dur="125" fill="hold">
                                          <p:stCondLst>
                                            <p:cond delay="250"/>
                                          </p:stCondLst>
                                        </p:cTn>
                                        <p:tgtEl>
                                          <p:spTgt spid="14"/>
                                        </p:tgtEl>
                                        <p:attrNameLst>
                                          <p:attrName>r</p:attrName>
                                        </p:attrNameLst>
                                      </p:cBhvr>
                                    </p:animRot>
                                    <p:animRot by="1500000">
                                      <p:cBhvr>
                                        <p:cTn id="374" dur="125" fill="hold">
                                          <p:stCondLst>
                                            <p:cond delay="375"/>
                                          </p:stCondLst>
                                        </p:cTn>
                                        <p:tgtEl>
                                          <p:spTgt spid="14"/>
                                        </p:tgtEl>
                                        <p:attrNameLst>
                                          <p:attrName>r</p:attrName>
                                        </p:attrNameLst>
                                      </p:cBhvr>
                                    </p:animRot>
                                  </p:childTnLst>
                                </p:cTn>
                              </p:par>
                              <p:par>
                                <p:cTn id="375" presetID="34" presetClass="emph" presetSubtype="0" fill="hold" grpId="1" nodeType="withEffect">
                                  <p:stCondLst>
                                    <p:cond delay="0"/>
                                  </p:stCondLst>
                                  <p:iterate type="lt">
                                    <p:tmPct val="10000"/>
                                  </p:iterate>
                                  <p:childTnLst>
                                    <p:animMotion origin="layout" path="M 2.29167E-6 0 L 2.29167E-6 -0.07222 " pathEditMode="relative" rAng="0" ptsTypes="AA">
                                      <p:cBhvr>
                                        <p:cTn id="376" dur="250" accel="50000" decel="50000" autoRev="1" fill="hold">
                                          <p:stCondLst>
                                            <p:cond delay="0"/>
                                          </p:stCondLst>
                                        </p:cTn>
                                        <p:tgtEl>
                                          <p:spTgt spid="16"/>
                                        </p:tgtEl>
                                        <p:attrNameLst>
                                          <p:attrName>ppt_x</p:attrName>
                                          <p:attrName>ppt_y</p:attrName>
                                        </p:attrNameLst>
                                      </p:cBhvr>
                                      <p:rCtr x="0" y="-3611"/>
                                    </p:animMotion>
                                    <p:animRot by="1500000">
                                      <p:cBhvr>
                                        <p:cTn id="377" dur="125" fill="hold">
                                          <p:stCondLst>
                                            <p:cond delay="0"/>
                                          </p:stCondLst>
                                        </p:cTn>
                                        <p:tgtEl>
                                          <p:spTgt spid="16"/>
                                        </p:tgtEl>
                                        <p:attrNameLst>
                                          <p:attrName>r</p:attrName>
                                        </p:attrNameLst>
                                      </p:cBhvr>
                                    </p:animRot>
                                    <p:animRot by="-1500000">
                                      <p:cBhvr>
                                        <p:cTn id="378" dur="125" fill="hold">
                                          <p:stCondLst>
                                            <p:cond delay="125"/>
                                          </p:stCondLst>
                                        </p:cTn>
                                        <p:tgtEl>
                                          <p:spTgt spid="16"/>
                                        </p:tgtEl>
                                        <p:attrNameLst>
                                          <p:attrName>r</p:attrName>
                                        </p:attrNameLst>
                                      </p:cBhvr>
                                    </p:animRot>
                                    <p:animRot by="-1500000">
                                      <p:cBhvr>
                                        <p:cTn id="379" dur="125" fill="hold">
                                          <p:stCondLst>
                                            <p:cond delay="250"/>
                                          </p:stCondLst>
                                        </p:cTn>
                                        <p:tgtEl>
                                          <p:spTgt spid="16"/>
                                        </p:tgtEl>
                                        <p:attrNameLst>
                                          <p:attrName>r</p:attrName>
                                        </p:attrNameLst>
                                      </p:cBhvr>
                                    </p:animRot>
                                    <p:animRot by="1500000">
                                      <p:cBhvr>
                                        <p:cTn id="380" dur="125" fill="hold">
                                          <p:stCondLst>
                                            <p:cond delay="375"/>
                                          </p:stCondLst>
                                        </p:cTn>
                                        <p:tgtEl>
                                          <p:spTgt spid="16"/>
                                        </p:tgtEl>
                                        <p:attrNameLst>
                                          <p:attrName>r</p:attrName>
                                        </p:attrNameLst>
                                      </p:cBhvr>
                                    </p:animRot>
                                  </p:childTnLst>
                                </p:cTn>
                              </p:par>
                            </p:childTnLst>
                          </p:cTn>
                        </p:par>
                      </p:childTnLst>
                    </p:cTn>
                  </p:par>
                  <p:par>
                    <p:cTn id="381" fill="hold">
                      <p:stCondLst>
                        <p:cond delay="indefinite"/>
                      </p:stCondLst>
                      <p:childTnLst>
                        <p:par>
                          <p:cTn id="382" fill="hold">
                            <p:stCondLst>
                              <p:cond delay="0"/>
                            </p:stCondLst>
                            <p:childTnLst>
                              <p:par>
                                <p:cTn id="383" presetID="17" presetClass="entr" presetSubtype="10" fill="hold" grpId="0" nodeType="clickEffect">
                                  <p:stCondLst>
                                    <p:cond delay="0"/>
                                  </p:stCondLst>
                                  <p:childTnLst>
                                    <p:set>
                                      <p:cBhvr>
                                        <p:cTn id="384" dur="1" fill="hold">
                                          <p:stCondLst>
                                            <p:cond delay="0"/>
                                          </p:stCondLst>
                                        </p:cTn>
                                        <p:tgtEl>
                                          <p:spTgt spid="45"/>
                                        </p:tgtEl>
                                        <p:attrNameLst>
                                          <p:attrName>style.visibility</p:attrName>
                                        </p:attrNameLst>
                                      </p:cBhvr>
                                      <p:to>
                                        <p:strVal val="visible"/>
                                      </p:to>
                                    </p:set>
                                    <p:anim calcmode="lin" valueType="num">
                                      <p:cBhvr>
                                        <p:cTn id="385" dur="500" fill="hold"/>
                                        <p:tgtEl>
                                          <p:spTgt spid="45"/>
                                        </p:tgtEl>
                                        <p:attrNameLst>
                                          <p:attrName>ppt_w</p:attrName>
                                        </p:attrNameLst>
                                      </p:cBhvr>
                                      <p:tavLst>
                                        <p:tav tm="0">
                                          <p:val>
                                            <p:fltVal val="0"/>
                                          </p:val>
                                        </p:tav>
                                        <p:tav tm="100000">
                                          <p:val>
                                            <p:strVal val="#ppt_w"/>
                                          </p:val>
                                        </p:tav>
                                      </p:tavLst>
                                    </p:anim>
                                    <p:anim calcmode="lin" valueType="num">
                                      <p:cBhvr>
                                        <p:cTn id="386" dur="500" fill="hold"/>
                                        <p:tgtEl>
                                          <p:spTgt spid="45"/>
                                        </p:tgtEl>
                                        <p:attrNameLst>
                                          <p:attrName>ppt_h</p:attrName>
                                        </p:attrNameLst>
                                      </p:cBhvr>
                                      <p:tavLst>
                                        <p:tav tm="0">
                                          <p:val>
                                            <p:strVal val="#ppt_h"/>
                                          </p:val>
                                        </p:tav>
                                        <p:tav tm="100000">
                                          <p:val>
                                            <p:strVal val="#ppt_h"/>
                                          </p:val>
                                        </p:tav>
                                      </p:tavLst>
                                    </p:anim>
                                  </p:childTnLst>
                                </p:cTn>
                              </p:par>
                              <p:par>
                                <p:cTn id="387" presetID="47" presetClass="entr" presetSubtype="0" fill="hold" grpId="0" nodeType="withEffect">
                                  <p:stCondLst>
                                    <p:cond delay="0"/>
                                  </p:stCondLst>
                                  <p:childTnLst>
                                    <p:set>
                                      <p:cBhvr>
                                        <p:cTn id="388" dur="1" fill="hold">
                                          <p:stCondLst>
                                            <p:cond delay="0"/>
                                          </p:stCondLst>
                                        </p:cTn>
                                        <p:tgtEl>
                                          <p:spTgt spid="22"/>
                                        </p:tgtEl>
                                        <p:attrNameLst>
                                          <p:attrName>style.visibility</p:attrName>
                                        </p:attrNameLst>
                                      </p:cBhvr>
                                      <p:to>
                                        <p:strVal val="visible"/>
                                      </p:to>
                                    </p:set>
                                    <p:animEffect transition="in" filter="fade">
                                      <p:cBhvr>
                                        <p:cTn id="389" dur="1000"/>
                                        <p:tgtEl>
                                          <p:spTgt spid="22"/>
                                        </p:tgtEl>
                                      </p:cBhvr>
                                    </p:animEffect>
                                    <p:anim calcmode="lin" valueType="num">
                                      <p:cBhvr>
                                        <p:cTn id="390" dur="1000" fill="hold"/>
                                        <p:tgtEl>
                                          <p:spTgt spid="22"/>
                                        </p:tgtEl>
                                        <p:attrNameLst>
                                          <p:attrName>ppt_x</p:attrName>
                                        </p:attrNameLst>
                                      </p:cBhvr>
                                      <p:tavLst>
                                        <p:tav tm="0">
                                          <p:val>
                                            <p:strVal val="#ppt_x"/>
                                          </p:val>
                                        </p:tav>
                                        <p:tav tm="100000">
                                          <p:val>
                                            <p:strVal val="#ppt_x"/>
                                          </p:val>
                                        </p:tav>
                                      </p:tavLst>
                                    </p:anim>
                                    <p:anim calcmode="lin" valueType="num">
                                      <p:cBhvr>
                                        <p:cTn id="39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92" fill="hold">
                      <p:stCondLst>
                        <p:cond delay="indefinite"/>
                      </p:stCondLst>
                      <p:childTnLst>
                        <p:par>
                          <p:cTn id="393" fill="hold">
                            <p:stCondLst>
                              <p:cond delay="0"/>
                            </p:stCondLst>
                            <p:childTnLst>
                              <p:par>
                                <p:cTn id="394" presetID="34" presetClass="emph" presetSubtype="0" fill="hold" grpId="1" nodeType="clickEffect">
                                  <p:stCondLst>
                                    <p:cond delay="0"/>
                                  </p:stCondLst>
                                  <p:iterate type="lt">
                                    <p:tmPct val="10000"/>
                                  </p:iterate>
                                  <p:childTnLst>
                                    <p:animMotion origin="layout" path="M -1.04167E-6 -2.22222E-6 L -1.04167E-6 -0.07222 " pathEditMode="relative" rAng="0" ptsTypes="AA">
                                      <p:cBhvr>
                                        <p:cTn id="395" dur="250" accel="50000" decel="50000" autoRev="1" fill="hold">
                                          <p:stCondLst>
                                            <p:cond delay="0"/>
                                          </p:stCondLst>
                                        </p:cTn>
                                        <p:tgtEl>
                                          <p:spTgt spid="15"/>
                                        </p:tgtEl>
                                        <p:attrNameLst>
                                          <p:attrName>ppt_x</p:attrName>
                                          <p:attrName>ppt_y</p:attrName>
                                        </p:attrNameLst>
                                      </p:cBhvr>
                                      <p:rCtr x="0" y="-3611"/>
                                    </p:animMotion>
                                    <p:animRot by="1500000">
                                      <p:cBhvr>
                                        <p:cTn id="396" dur="125" fill="hold">
                                          <p:stCondLst>
                                            <p:cond delay="0"/>
                                          </p:stCondLst>
                                        </p:cTn>
                                        <p:tgtEl>
                                          <p:spTgt spid="15"/>
                                        </p:tgtEl>
                                        <p:attrNameLst>
                                          <p:attrName>r</p:attrName>
                                        </p:attrNameLst>
                                      </p:cBhvr>
                                    </p:animRot>
                                    <p:animRot by="-1500000">
                                      <p:cBhvr>
                                        <p:cTn id="397" dur="125" fill="hold">
                                          <p:stCondLst>
                                            <p:cond delay="125"/>
                                          </p:stCondLst>
                                        </p:cTn>
                                        <p:tgtEl>
                                          <p:spTgt spid="15"/>
                                        </p:tgtEl>
                                        <p:attrNameLst>
                                          <p:attrName>r</p:attrName>
                                        </p:attrNameLst>
                                      </p:cBhvr>
                                    </p:animRot>
                                    <p:animRot by="-1500000">
                                      <p:cBhvr>
                                        <p:cTn id="398" dur="125" fill="hold">
                                          <p:stCondLst>
                                            <p:cond delay="250"/>
                                          </p:stCondLst>
                                        </p:cTn>
                                        <p:tgtEl>
                                          <p:spTgt spid="15"/>
                                        </p:tgtEl>
                                        <p:attrNameLst>
                                          <p:attrName>r</p:attrName>
                                        </p:attrNameLst>
                                      </p:cBhvr>
                                    </p:animRot>
                                    <p:animRot by="1500000">
                                      <p:cBhvr>
                                        <p:cTn id="399" dur="125" fill="hold">
                                          <p:stCondLst>
                                            <p:cond delay="375"/>
                                          </p:stCondLst>
                                        </p:cTn>
                                        <p:tgtEl>
                                          <p:spTgt spid="15"/>
                                        </p:tgtEl>
                                        <p:attrNameLst>
                                          <p:attrName>r</p:attrName>
                                        </p:attrNameLst>
                                      </p:cBhvr>
                                    </p:animRot>
                                  </p:childTnLst>
                                </p:cTn>
                              </p:par>
                              <p:par>
                                <p:cTn id="400" presetID="34" presetClass="emph" presetSubtype="0" fill="hold" grpId="1" nodeType="withEffect">
                                  <p:stCondLst>
                                    <p:cond delay="0"/>
                                  </p:stCondLst>
                                  <p:iterate type="lt">
                                    <p:tmPct val="10000"/>
                                  </p:iterate>
                                  <p:childTnLst>
                                    <p:animMotion origin="layout" path="M 5E-6 -1.11111E-6 L 5E-6 -0.07222 " pathEditMode="relative" rAng="0" ptsTypes="AA">
                                      <p:cBhvr>
                                        <p:cTn id="401" dur="250" accel="50000" decel="50000" autoRev="1" fill="hold">
                                          <p:stCondLst>
                                            <p:cond delay="0"/>
                                          </p:stCondLst>
                                        </p:cTn>
                                        <p:tgtEl>
                                          <p:spTgt spid="17"/>
                                        </p:tgtEl>
                                        <p:attrNameLst>
                                          <p:attrName>ppt_x</p:attrName>
                                          <p:attrName>ppt_y</p:attrName>
                                        </p:attrNameLst>
                                      </p:cBhvr>
                                      <p:rCtr x="0" y="-3611"/>
                                    </p:animMotion>
                                    <p:animRot by="1500000">
                                      <p:cBhvr>
                                        <p:cTn id="402" dur="125" fill="hold">
                                          <p:stCondLst>
                                            <p:cond delay="0"/>
                                          </p:stCondLst>
                                        </p:cTn>
                                        <p:tgtEl>
                                          <p:spTgt spid="17"/>
                                        </p:tgtEl>
                                        <p:attrNameLst>
                                          <p:attrName>r</p:attrName>
                                        </p:attrNameLst>
                                      </p:cBhvr>
                                    </p:animRot>
                                    <p:animRot by="-1500000">
                                      <p:cBhvr>
                                        <p:cTn id="403" dur="125" fill="hold">
                                          <p:stCondLst>
                                            <p:cond delay="125"/>
                                          </p:stCondLst>
                                        </p:cTn>
                                        <p:tgtEl>
                                          <p:spTgt spid="17"/>
                                        </p:tgtEl>
                                        <p:attrNameLst>
                                          <p:attrName>r</p:attrName>
                                        </p:attrNameLst>
                                      </p:cBhvr>
                                    </p:animRot>
                                    <p:animRot by="-1500000">
                                      <p:cBhvr>
                                        <p:cTn id="404" dur="125" fill="hold">
                                          <p:stCondLst>
                                            <p:cond delay="250"/>
                                          </p:stCondLst>
                                        </p:cTn>
                                        <p:tgtEl>
                                          <p:spTgt spid="17"/>
                                        </p:tgtEl>
                                        <p:attrNameLst>
                                          <p:attrName>r</p:attrName>
                                        </p:attrNameLst>
                                      </p:cBhvr>
                                    </p:animRot>
                                    <p:animRot by="1500000">
                                      <p:cBhvr>
                                        <p:cTn id="405" dur="125" fill="hold">
                                          <p:stCondLst>
                                            <p:cond delay="375"/>
                                          </p:stCondLst>
                                        </p:cTn>
                                        <p:tgtEl>
                                          <p:spTgt spid="17"/>
                                        </p:tgtEl>
                                        <p:attrNameLst>
                                          <p:attrName>r</p:attrName>
                                        </p:attrNameLst>
                                      </p:cBhvr>
                                    </p:animRot>
                                  </p:childTnLst>
                                </p:cTn>
                              </p:par>
                              <p:par>
                                <p:cTn id="406" presetID="23" presetClass="entr" presetSubtype="16" fill="hold" nodeType="withEffect">
                                  <p:stCondLst>
                                    <p:cond delay="0"/>
                                  </p:stCondLst>
                                  <p:childTnLst>
                                    <p:set>
                                      <p:cBhvr>
                                        <p:cTn id="407" dur="1" fill="hold">
                                          <p:stCondLst>
                                            <p:cond delay="0"/>
                                          </p:stCondLst>
                                        </p:cTn>
                                        <p:tgtEl>
                                          <p:spTgt spid="46"/>
                                        </p:tgtEl>
                                        <p:attrNameLst>
                                          <p:attrName>style.visibility</p:attrName>
                                        </p:attrNameLst>
                                      </p:cBhvr>
                                      <p:to>
                                        <p:strVal val="visible"/>
                                      </p:to>
                                    </p:set>
                                    <p:anim calcmode="lin" valueType="num">
                                      <p:cBhvr>
                                        <p:cTn id="408" dur="500" fill="hold"/>
                                        <p:tgtEl>
                                          <p:spTgt spid="46"/>
                                        </p:tgtEl>
                                        <p:attrNameLst>
                                          <p:attrName>ppt_w</p:attrName>
                                        </p:attrNameLst>
                                      </p:cBhvr>
                                      <p:tavLst>
                                        <p:tav tm="0">
                                          <p:val>
                                            <p:fltVal val="0"/>
                                          </p:val>
                                        </p:tav>
                                        <p:tav tm="100000">
                                          <p:val>
                                            <p:strVal val="#ppt_w"/>
                                          </p:val>
                                        </p:tav>
                                      </p:tavLst>
                                    </p:anim>
                                    <p:anim calcmode="lin" valueType="num">
                                      <p:cBhvr>
                                        <p:cTn id="409" dur="500" fill="hold"/>
                                        <p:tgtEl>
                                          <p:spTgt spid="46"/>
                                        </p:tgtEl>
                                        <p:attrNameLst>
                                          <p:attrName>ppt_h</p:attrName>
                                        </p:attrNameLst>
                                      </p:cBhvr>
                                      <p:tavLst>
                                        <p:tav tm="0">
                                          <p:val>
                                            <p:fltVal val="0"/>
                                          </p:val>
                                        </p:tav>
                                        <p:tav tm="100000">
                                          <p:val>
                                            <p:strVal val="#ppt_h"/>
                                          </p:val>
                                        </p:tav>
                                      </p:tavLst>
                                    </p:anim>
                                  </p:childTnLst>
                                </p:cTn>
                              </p:par>
                              <p:par>
                                <p:cTn id="410" presetID="23" presetClass="entr" presetSubtype="16" fill="hold" nodeType="withEffect">
                                  <p:stCondLst>
                                    <p:cond delay="0"/>
                                  </p:stCondLst>
                                  <p:childTnLst>
                                    <p:set>
                                      <p:cBhvr>
                                        <p:cTn id="411" dur="1" fill="hold">
                                          <p:stCondLst>
                                            <p:cond delay="0"/>
                                          </p:stCondLst>
                                        </p:cTn>
                                        <p:tgtEl>
                                          <p:spTgt spid="23"/>
                                        </p:tgtEl>
                                        <p:attrNameLst>
                                          <p:attrName>style.visibility</p:attrName>
                                        </p:attrNameLst>
                                      </p:cBhvr>
                                      <p:to>
                                        <p:strVal val="visible"/>
                                      </p:to>
                                    </p:set>
                                    <p:anim calcmode="lin" valueType="num">
                                      <p:cBhvr>
                                        <p:cTn id="412" dur="500" fill="hold"/>
                                        <p:tgtEl>
                                          <p:spTgt spid="23"/>
                                        </p:tgtEl>
                                        <p:attrNameLst>
                                          <p:attrName>ppt_w</p:attrName>
                                        </p:attrNameLst>
                                      </p:cBhvr>
                                      <p:tavLst>
                                        <p:tav tm="0">
                                          <p:val>
                                            <p:fltVal val="0"/>
                                          </p:val>
                                        </p:tav>
                                        <p:tav tm="100000">
                                          <p:val>
                                            <p:strVal val="#ppt_w"/>
                                          </p:val>
                                        </p:tav>
                                      </p:tavLst>
                                    </p:anim>
                                    <p:anim calcmode="lin" valueType="num">
                                      <p:cBhvr>
                                        <p:cTn id="413" dur="500" fill="hold"/>
                                        <p:tgtEl>
                                          <p:spTgt spid="23"/>
                                        </p:tgtEl>
                                        <p:attrNameLst>
                                          <p:attrName>ppt_h</p:attrName>
                                        </p:attrNameLst>
                                      </p:cBhvr>
                                      <p:tavLst>
                                        <p:tav tm="0">
                                          <p:val>
                                            <p:fltVal val="0"/>
                                          </p:val>
                                        </p:tav>
                                        <p:tav tm="100000">
                                          <p:val>
                                            <p:strVal val="#ppt_h"/>
                                          </p:val>
                                        </p:tav>
                                      </p:tavLst>
                                    </p:anim>
                                  </p:childTnLst>
                                </p:cTn>
                              </p:par>
                            </p:childTnLst>
                          </p:cTn>
                        </p:par>
                      </p:childTnLst>
                    </p:cTn>
                  </p:par>
                  <p:par>
                    <p:cTn id="414" fill="hold">
                      <p:stCondLst>
                        <p:cond delay="indefinite"/>
                      </p:stCondLst>
                      <p:childTnLst>
                        <p:par>
                          <p:cTn id="415" fill="hold">
                            <p:stCondLst>
                              <p:cond delay="0"/>
                            </p:stCondLst>
                            <p:childTnLst>
                              <p:par>
                                <p:cTn id="416" presetID="34" presetClass="emph" presetSubtype="0" fill="hold" grpId="1" nodeType="clickEffect">
                                  <p:stCondLst>
                                    <p:cond delay="0"/>
                                  </p:stCondLst>
                                  <p:iterate type="lt">
                                    <p:tmPct val="10000"/>
                                  </p:iterate>
                                  <p:childTnLst>
                                    <p:animMotion origin="layout" path="M 4.375E-6 0 L 4.375E-6 -0.07222 " pathEditMode="relative" rAng="0" ptsTypes="AA">
                                      <p:cBhvr>
                                        <p:cTn id="417" dur="250" accel="50000" decel="50000" autoRev="1" fill="hold">
                                          <p:stCondLst>
                                            <p:cond delay="0"/>
                                          </p:stCondLst>
                                        </p:cTn>
                                        <p:tgtEl>
                                          <p:spTgt spid="18"/>
                                        </p:tgtEl>
                                        <p:attrNameLst>
                                          <p:attrName>ppt_x</p:attrName>
                                          <p:attrName>ppt_y</p:attrName>
                                        </p:attrNameLst>
                                      </p:cBhvr>
                                      <p:rCtr x="0" y="-3611"/>
                                    </p:animMotion>
                                    <p:animRot by="1500000">
                                      <p:cBhvr>
                                        <p:cTn id="418" dur="125" fill="hold">
                                          <p:stCondLst>
                                            <p:cond delay="0"/>
                                          </p:stCondLst>
                                        </p:cTn>
                                        <p:tgtEl>
                                          <p:spTgt spid="18"/>
                                        </p:tgtEl>
                                        <p:attrNameLst>
                                          <p:attrName>r</p:attrName>
                                        </p:attrNameLst>
                                      </p:cBhvr>
                                    </p:animRot>
                                    <p:animRot by="-1500000">
                                      <p:cBhvr>
                                        <p:cTn id="419" dur="125" fill="hold">
                                          <p:stCondLst>
                                            <p:cond delay="125"/>
                                          </p:stCondLst>
                                        </p:cTn>
                                        <p:tgtEl>
                                          <p:spTgt spid="18"/>
                                        </p:tgtEl>
                                        <p:attrNameLst>
                                          <p:attrName>r</p:attrName>
                                        </p:attrNameLst>
                                      </p:cBhvr>
                                    </p:animRot>
                                    <p:animRot by="-1500000">
                                      <p:cBhvr>
                                        <p:cTn id="420" dur="125" fill="hold">
                                          <p:stCondLst>
                                            <p:cond delay="250"/>
                                          </p:stCondLst>
                                        </p:cTn>
                                        <p:tgtEl>
                                          <p:spTgt spid="18"/>
                                        </p:tgtEl>
                                        <p:attrNameLst>
                                          <p:attrName>r</p:attrName>
                                        </p:attrNameLst>
                                      </p:cBhvr>
                                    </p:animRot>
                                    <p:animRot by="1500000">
                                      <p:cBhvr>
                                        <p:cTn id="421" dur="125" fill="hold">
                                          <p:stCondLst>
                                            <p:cond delay="375"/>
                                          </p:stCondLst>
                                        </p:cTn>
                                        <p:tgtEl>
                                          <p:spTgt spid="18"/>
                                        </p:tgtEl>
                                        <p:attrNameLst>
                                          <p:attrName>r</p:attrName>
                                        </p:attrNameLst>
                                      </p:cBhvr>
                                    </p:animRot>
                                  </p:childTnLst>
                                </p:cTn>
                              </p:par>
                              <p:par>
                                <p:cTn id="422" presetID="23" presetClass="entr" presetSubtype="16" fill="hold" grpId="0" nodeType="withEffect">
                                  <p:stCondLst>
                                    <p:cond delay="0"/>
                                  </p:stCondLst>
                                  <p:childTnLst>
                                    <p:set>
                                      <p:cBhvr>
                                        <p:cTn id="423" dur="1" fill="hold">
                                          <p:stCondLst>
                                            <p:cond delay="0"/>
                                          </p:stCondLst>
                                        </p:cTn>
                                        <p:tgtEl>
                                          <p:spTgt spid="48"/>
                                        </p:tgtEl>
                                        <p:attrNameLst>
                                          <p:attrName>style.visibility</p:attrName>
                                        </p:attrNameLst>
                                      </p:cBhvr>
                                      <p:to>
                                        <p:strVal val="visible"/>
                                      </p:to>
                                    </p:set>
                                    <p:anim calcmode="lin" valueType="num">
                                      <p:cBhvr>
                                        <p:cTn id="424" dur="500" fill="hold"/>
                                        <p:tgtEl>
                                          <p:spTgt spid="48"/>
                                        </p:tgtEl>
                                        <p:attrNameLst>
                                          <p:attrName>ppt_w</p:attrName>
                                        </p:attrNameLst>
                                      </p:cBhvr>
                                      <p:tavLst>
                                        <p:tav tm="0">
                                          <p:val>
                                            <p:fltVal val="0"/>
                                          </p:val>
                                        </p:tav>
                                        <p:tav tm="100000">
                                          <p:val>
                                            <p:strVal val="#ppt_w"/>
                                          </p:val>
                                        </p:tav>
                                      </p:tavLst>
                                    </p:anim>
                                    <p:anim calcmode="lin" valueType="num">
                                      <p:cBhvr>
                                        <p:cTn id="425" dur="500" fill="hold"/>
                                        <p:tgtEl>
                                          <p:spTgt spid="48"/>
                                        </p:tgtEl>
                                        <p:attrNameLst>
                                          <p:attrName>ppt_h</p:attrName>
                                        </p:attrNameLst>
                                      </p:cBhvr>
                                      <p:tavLst>
                                        <p:tav tm="0">
                                          <p:val>
                                            <p:fltVal val="0"/>
                                          </p:val>
                                        </p:tav>
                                        <p:tav tm="100000">
                                          <p:val>
                                            <p:strVal val="#ppt_h"/>
                                          </p:val>
                                        </p:tav>
                                      </p:tavLst>
                                    </p:anim>
                                  </p:childTnLst>
                                </p:cTn>
                              </p:par>
                              <p:par>
                                <p:cTn id="426" presetID="47" presetClass="entr" presetSubtype="0" fill="hold" grpId="0" nodeType="withEffect">
                                  <p:stCondLst>
                                    <p:cond delay="0"/>
                                  </p:stCondLst>
                                  <p:childTnLst>
                                    <p:set>
                                      <p:cBhvr>
                                        <p:cTn id="427" dur="1" fill="hold">
                                          <p:stCondLst>
                                            <p:cond delay="0"/>
                                          </p:stCondLst>
                                        </p:cTn>
                                        <p:tgtEl>
                                          <p:spTgt spid="24"/>
                                        </p:tgtEl>
                                        <p:attrNameLst>
                                          <p:attrName>style.visibility</p:attrName>
                                        </p:attrNameLst>
                                      </p:cBhvr>
                                      <p:to>
                                        <p:strVal val="visible"/>
                                      </p:to>
                                    </p:set>
                                    <p:animEffect transition="in" filter="fade">
                                      <p:cBhvr>
                                        <p:cTn id="428" dur="1000"/>
                                        <p:tgtEl>
                                          <p:spTgt spid="24"/>
                                        </p:tgtEl>
                                      </p:cBhvr>
                                    </p:animEffect>
                                    <p:anim calcmode="lin" valueType="num">
                                      <p:cBhvr>
                                        <p:cTn id="429" dur="1000" fill="hold"/>
                                        <p:tgtEl>
                                          <p:spTgt spid="24"/>
                                        </p:tgtEl>
                                        <p:attrNameLst>
                                          <p:attrName>ppt_x</p:attrName>
                                        </p:attrNameLst>
                                      </p:cBhvr>
                                      <p:tavLst>
                                        <p:tav tm="0">
                                          <p:val>
                                            <p:strVal val="#ppt_x"/>
                                          </p:val>
                                        </p:tav>
                                        <p:tav tm="100000">
                                          <p:val>
                                            <p:strVal val="#ppt_x"/>
                                          </p:val>
                                        </p:tav>
                                      </p:tavLst>
                                    </p:anim>
                                    <p:anim calcmode="lin" valueType="num">
                                      <p:cBhvr>
                                        <p:cTn id="43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31" fill="hold">
                      <p:stCondLst>
                        <p:cond delay="indefinite"/>
                      </p:stCondLst>
                      <p:childTnLst>
                        <p:par>
                          <p:cTn id="432" fill="hold">
                            <p:stCondLst>
                              <p:cond delay="0"/>
                            </p:stCondLst>
                            <p:childTnLst>
                              <p:par>
                                <p:cTn id="433" presetID="24" presetClass="entr" presetSubtype="0" fill="hold" grpId="0" nodeType="clickEffect">
                                  <p:stCondLst>
                                    <p:cond delay="0"/>
                                  </p:stCondLst>
                                  <p:childTnLst>
                                    <p:set>
                                      <p:cBhvr>
                                        <p:cTn id="434" dur="1" fill="hold">
                                          <p:stCondLst>
                                            <p:cond delay="0"/>
                                          </p:stCondLst>
                                        </p:cTn>
                                        <p:tgtEl>
                                          <p:spTgt spid="50"/>
                                        </p:tgtEl>
                                        <p:attrNameLst>
                                          <p:attrName>style.visibility</p:attrName>
                                        </p:attrNameLst>
                                      </p:cBhvr>
                                      <p:to>
                                        <p:strVal val="visible"/>
                                      </p:to>
                                    </p:set>
                                    <p:anim to="" calcmode="lin" valueType="num">
                                      <p:cBhvr>
                                        <p:cTn id="435" dur="1" fill="hold"/>
                                        <p:tgtEl>
                                          <p:spTgt spid="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2" grpId="3"/>
      <p:bldP spid="3" grpId="0"/>
      <p:bldP spid="3" grpId="1"/>
      <p:bldP spid="3" grpId="2"/>
      <p:bldP spid="3" grpId="3"/>
      <p:bldP spid="4" grpId="0"/>
      <p:bldP spid="4" grpId="1"/>
      <p:bldP spid="4" grpId="2"/>
      <p:bldP spid="4" grpId="3"/>
      <p:bldP spid="5" grpId="0"/>
      <p:bldP spid="5" grpId="1"/>
      <p:bldP spid="5" grpId="2"/>
      <p:bldP spid="5" grpId="3"/>
      <p:bldP spid="6" grpId="0"/>
      <p:bldP spid="6" grpId="1"/>
      <p:bldP spid="6" grpId="2"/>
      <p:bldP spid="6" grpId="3"/>
      <p:bldP spid="7" grpId="0"/>
      <p:bldP spid="7" grpId="1"/>
      <p:bldP spid="7" grpId="2"/>
      <p:bldP spid="7" grpId="3"/>
      <p:bldP spid="8" grpId="0"/>
      <p:bldP spid="9" grpId="0" animBg="1"/>
      <p:bldP spid="10" grpId="0"/>
      <p:bldP spid="11" grpId="0"/>
      <p:bldP spid="11" grpId="1"/>
      <p:bldP spid="12" grpId="0"/>
      <p:bldP spid="12" grpId="1"/>
      <p:bldP spid="13" grpId="0"/>
      <p:bldP spid="13" grpId="1"/>
      <p:bldP spid="14" grpId="0"/>
      <p:bldP spid="14" grpId="1"/>
      <p:bldP spid="15" grpId="0"/>
      <p:bldP spid="15" grpId="1"/>
      <p:bldP spid="16" grpId="0"/>
      <p:bldP spid="16" grpId="1"/>
      <p:bldP spid="17" grpId="0"/>
      <p:bldP spid="17" grpId="1"/>
      <p:bldP spid="18" grpId="0"/>
      <p:bldP spid="18" grpId="1"/>
      <p:bldP spid="19" grpId="0" animBg="1"/>
      <p:bldP spid="20" grpId="0"/>
      <p:bldP spid="21" grpId="0"/>
      <p:bldP spid="22"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7" grpId="0"/>
      <p:bldP spid="48" grpId="0"/>
      <p:bldP spid="50" grpId="0"/>
      <p:bldP spid="51" grpId="0"/>
      <p:bldP spid="52" grpId="0"/>
      <p:bldP spid="5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2"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4">
            <a:extLst>
              <a:ext uri="{28A0092B-C50C-407E-A947-70E740481C1C}">
                <a14:useLocalDpi xmlns:a14="http://schemas.microsoft.com/office/drawing/2010/main" val="0"/>
              </a:ext>
            </a:extLst>
          </a:blip>
          <a:srcRect l="15285" t="10430" r="46646" b="11190"/>
          <a:stretch/>
        </p:blipFill>
        <p:spPr>
          <a:xfrm>
            <a:off x="-1519329" y="1296981"/>
            <a:ext cx="12857527" cy="5673081"/>
          </a:xfrm>
          <a:prstGeom prst="rect">
            <a:avLst/>
          </a:prstGeom>
        </p:spPr>
      </p:pic>
      <p:sp>
        <p:nvSpPr>
          <p:cNvPr id="46" name="圆角矩形 21"/>
          <p:cNvSpPr/>
          <p:nvPr/>
        </p:nvSpPr>
        <p:spPr>
          <a:xfrm>
            <a:off x="6189747" y="1220323"/>
            <a:ext cx="5515023" cy="5420245"/>
          </a:xfrm>
          <a:prstGeom prst="roundRect">
            <a:avLst>
              <a:gd name="adj" fmla="val 12230"/>
            </a:avLst>
          </a:prstGeom>
          <a:solidFill>
            <a:schemeClr val="bg1"/>
          </a:solidFill>
          <a:ln w="76200">
            <a:solidFill>
              <a:srgbClr val="89FFD8"/>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HP001 4 hàng" pitchFamily="34" charset="0"/>
              <a:ea typeface="字魂59号-创粗黑" panose="00000500000000000000" pitchFamily="2" charset="-122"/>
              <a:cs typeface="+mn-ea"/>
              <a:sym typeface="字魂59号-创粗黑" panose="00000500000000000000" pitchFamily="2" charset="-122"/>
            </a:endParaRPr>
          </a:p>
        </p:txBody>
      </p:sp>
      <p:sp>
        <p:nvSpPr>
          <p:cNvPr id="9" name="Text Box 8"/>
          <p:cNvSpPr txBox="1">
            <a:spLocks noChangeArrowheads="1"/>
          </p:cNvSpPr>
          <p:nvPr/>
        </p:nvSpPr>
        <p:spPr bwMode="auto">
          <a:xfrm>
            <a:off x="1306063" y="2257651"/>
            <a:ext cx="380912" cy="701513"/>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2060"/>
                </a:solidFill>
                <a:latin typeface="Times New Roman" pitchFamily="18" charset="0"/>
                <a:cs typeface="Times New Roman" pitchFamily="18" charset="0"/>
              </a:rPr>
              <a:t>1</a:t>
            </a:r>
          </a:p>
        </p:txBody>
      </p:sp>
      <p:sp>
        <p:nvSpPr>
          <p:cNvPr id="10" name="Text Box 9"/>
          <p:cNvSpPr txBox="1">
            <a:spLocks noChangeArrowheads="1"/>
          </p:cNvSpPr>
          <p:nvPr/>
        </p:nvSpPr>
        <p:spPr bwMode="auto">
          <a:xfrm>
            <a:off x="1610793" y="2257652"/>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6</a:t>
            </a:r>
          </a:p>
        </p:txBody>
      </p:sp>
      <p:sp>
        <p:nvSpPr>
          <p:cNvPr id="14" name="Text Box 10"/>
          <p:cNvSpPr txBox="1">
            <a:spLocks noChangeArrowheads="1"/>
          </p:cNvSpPr>
          <p:nvPr/>
        </p:nvSpPr>
        <p:spPr bwMode="auto">
          <a:xfrm>
            <a:off x="1915525" y="2257652"/>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4</a:t>
            </a:r>
          </a:p>
        </p:txBody>
      </p:sp>
      <p:sp>
        <p:nvSpPr>
          <p:cNvPr id="15" name="Text Box 11"/>
          <p:cNvSpPr txBox="1">
            <a:spLocks noChangeArrowheads="1"/>
          </p:cNvSpPr>
          <p:nvPr/>
        </p:nvSpPr>
        <p:spPr bwMode="auto">
          <a:xfrm>
            <a:off x="1306063" y="2867068"/>
            <a:ext cx="380912" cy="706275"/>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1</a:t>
            </a:r>
          </a:p>
        </p:txBody>
      </p:sp>
      <p:sp>
        <p:nvSpPr>
          <p:cNvPr id="16" name="Text Box 12"/>
          <p:cNvSpPr txBox="1">
            <a:spLocks noChangeArrowheads="1"/>
          </p:cNvSpPr>
          <p:nvPr/>
        </p:nvSpPr>
        <p:spPr bwMode="auto">
          <a:xfrm>
            <a:off x="1610793" y="2841674"/>
            <a:ext cx="380912" cy="706275"/>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2</a:t>
            </a:r>
          </a:p>
        </p:txBody>
      </p:sp>
      <p:sp>
        <p:nvSpPr>
          <p:cNvPr id="17" name="Text Box 13"/>
          <p:cNvSpPr txBox="1">
            <a:spLocks noChangeArrowheads="1"/>
          </p:cNvSpPr>
          <p:nvPr/>
        </p:nvSpPr>
        <p:spPr bwMode="auto">
          <a:xfrm>
            <a:off x="1915525" y="2841674"/>
            <a:ext cx="380912" cy="706275"/>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3</a:t>
            </a:r>
          </a:p>
        </p:txBody>
      </p:sp>
      <p:sp>
        <p:nvSpPr>
          <p:cNvPr id="18" name="Text Box 14"/>
          <p:cNvSpPr txBox="1">
            <a:spLocks noChangeArrowheads="1"/>
          </p:cNvSpPr>
          <p:nvPr/>
        </p:nvSpPr>
        <p:spPr bwMode="auto">
          <a:xfrm>
            <a:off x="875953" y="2483025"/>
            <a:ext cx="304729"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2060"/>
                </a:solidFill>
                <a:latin typeface="Times New Roman" pitchFamily="18" charset="0"/>
                <a:cs typeface="Times New Roman" pitchFamily="18" charset="0"/>
              </a:rPr>
              <a:t>x</a:t>
            </a:r>
          </a:p>
        </p:txBody>
      </p:sp>
      <p:sp>
        <p:nvSpPr>
          <p:cNvPr id="19" name="Line 15"/>
          <p:cNvSpPr>
            <a:spLocks noChangeShapeType="1"/>
          </p:cNvSpPr>
          <p:nvPr/>
        </p:nvSpPr>
        <p:spPr bwMode="auto">
          <a:xfrm>
            <a:off x="912482" y="3487637"/>
            <a:ext cx="1633159" cy="12697"/>
          </a:xfrm>
          <a:prstGeom prst="line">
            <a:avLst/>
          </a:prstGeom>
          <a:noFill/>
          <a:ln w="38100">
            <a:solidFill>
              <a:srgbClr val="0000FF"/>
            </a:solidFill>
            <a:round/>
            <a:headEnd/>
            <a:tailEnd/>
          </a:ln>
        </p:spPr>
        <p:txBody>
          <a:bodyPr/>
          <a:lstStyle/>
          <a:p>
            <a:pPr defTabSz="914217"/>
            <a:endParaRPr lang="en-US">
              <a:solidFill>
                <a:srgbClr val="000000"/>
              </a:solidFill>
              <a:latin typeface="思源黑体 CN Medium"/>
            </a:endParaRPr>
          </a:p>
        </p:txBody>
      </p:sp>
      <p:sp>
        <p:nvSpPr>
          <p:cNvPr id="20" name="Text Box 16"/>
          <p:cNvSpPr txBox="1">
            <a:spLocks noChangeArrowheads="1"/>
          </p:cNvSpPr>
          <p:nvPr/>
        </p:nvSpPr>
        <p:spPr bwMode="auto">
          <a:xfrm>
            <a:off x="1936158" y="3395588"/>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2</a:t>
            </a:r>
          </a:p>
        </p:txBody>
      </p:sp>
      <p:sp>
        <p:nvSpPr>
          <p:cNvPr id="21" name="Text Box 17"/>
          <p:cNvSpPr txBox="1">
            <a:spLocks noChangeArrowheads="1"/>
          </p:cNvSpPr>
          <p:nvPr/>
        </p:nvSpPr>
        <p:spPr bwMode="auto">
          <a:xfrm>
            <a:off x="1666342" y="3416217"/>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9</a:t>
            </a:r>
          </a:p>
        </p:txBody>
      </p:sp>
      <p:sp>
        <p:nvSpPr>
          <p:cNvPr id="22" name="Text Box 18"/>
          <p:cNvSpPr txBox="1">
            <a:spLocks noChangeArrowheads="1"/>
          </p:cNvSpPr>
          <p:nvPr/>
        </p:nvSpPr>
        <p:spPr bwMode="auto">
          <a:xfrm>
            <a:off x="1361612" y="3416217"/>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4</a:t>
            </a:r>
          </a:p>
        </p:txBody>
      </p:sp>
      <p:sp>
        <p:nvSpPr>
          <p:cNvPr id="23" name="Text Box 19"/>
          <p:cNvSpPr txBox="1">
            <a:spLocks noChangeArrowheads="1"/>
          </p:cNvSpPr>
          <p:nvPr/>
        </p:nvSpPr>
        <p:spPr bwMode="auto">
          <a:xfrm>
            <a:off x="1672690" y="3944774"/>
            <a:ext cx="380912" cy="706274"/>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8</a:t>
            </a:r>
          </a:p>
        </p:txBody>
      </p:sp>
      <p:sp>
        <p:nvSpPr>
          <p:cNvPr id="24" name="Text Box 20"/>
          <p:cNvSpPr txBox="1">
            <a:spLocks noChangeArrowheads="1"/>
          </p:cNvSpPr>
          <p:nvPr/>
        </p:nvSpPr>
        <p:spPr bwMode="auto">
          <a:xfrm>
            <a:off x="1347332" y="3930447"/>
            <a:ext cx="380912" cy="706275"/>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2</a:t>
            </a:r>
          </a:p>
        </p:txBody>
      </p:sp>
      <p:sp>
        <p:nvSpPr>
          <p:cNvPr id="25" name="Text Box 21"/>
          <p:cNvSpPr txBox="1">
            <a:spLocks noChangeArrowheads="1"/>
          </p:cNvSpPr>
          <p:nvPr/>
        </p:nvSpPr>
        <p:spPr bwMode="auto">
          <a:xfrm>
            <a:off x="1042599" y="3944774"/>
            <a:ext cx="380912" cy="706274"/>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3</a:t>
            </a:r>
          </a:p>
        </p:txBody>
      </p:sp>
      <p:sp>
        <p:nvSpPr>
          <p:cNvPr id="26" name="Text Box 22"/>
          <p:cNvSpPr txBox="1">
            <a:spLocks noChangeArrowheads="1"/>
          </p:cNvSpPr>
          <p:nvPr/>
        </p:nvSpPr>
        <p:spPr bwMode="auto">
          <a:xfrm>
            <a:off x="1321938" y="4478051"/>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4</a:t>
            </a:r>
          </a:p>
        </p:txBody>
      </p:sp>
      <p:sp>
        <p:nvSpPr>
          <p:cNvPr id="27" name="Text Box 23"/>
          <p:cNvSpPr txBox="1">
            <a:spLocks noChangeArrowheads="1"/>
          </p:cNvSpPr>
          <p:nvPr/>
        </p:nvSpPr>
        <p:spPr bwMode="auto">
          <a:xfrm>
            <a:off x="1021967" y="4468528"/>
            <a:ext cx="482488"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6</a:t>
            </a:r>
          </a:p>
        </p:txBody>
      </p:sp>
      <p:sp>
        <p:nvSpPr>
          <p:cNvPr id="28" name="Text Box 24"/>
          <p:cNvSpPr txBox="1">
            <a:spLocks noChangeArrowheads="1"/>
          </p:cNvSpPr>
          <p:nvPr/>
        </p:nvSpPr>
        <p:spPr bwMode="auto">
          <a:xfrm>
            <a:off x="696607" y="4478051"/>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1</a:t>
            </a:r>
          </a:p>
        </p:txBody>
      </p:sp>
      <p:sp>
        <p:nvSpPr>
          <p:cNvPr id="29" name="Line 25"/>
          <p:cNvSpPr>
            <a:spLocks noChangeShapeType="1"/>
          </p:cNvSpPr>
          <p:nvPr/>
        </p:nvSpPr>
        <p:spPr bwMode="auto">
          <a:xfrm>
            <a:off x="748983" y="5249397"/>
            <a:ext cx="1634747" cy="26981"/>
          </a:xfrm>
          <a:prstGeom prst="line">
            <a:avLst/>
          </a:prstGeom>
          <a:noFill/>
          <a:ln w="38100">
            <a:solidFill>
              <a:srgbClr val="0000FF"/>
            </a:solidFill>
            <a:round/>
            <a:headEnd/>
            <a:tailEnd/>
          </a:ln>
        </p:spPr>
        <p:txBody>
          <a:bodyPr/>
          <a:lstStyle/>
          <a:p>
            <a:pPr defTabSz="914217"/>
            <a:endParaRPr lang="en-US">
              <a:solidFill>
                <a:srgbClr val="002060"/>
              </a:solidFill>
              <a:latin typeface="思源黑体 CN Medium"/>
            </a:endParaRPr>
          </a:p>
        </p:txBody>
      </p:sp>
      <p:sp>
        <p:nvSpPr>
          <p:cNvPr id="30" name="Text Box 26"/>
          <p:cNvSpPr txBox="1">
            <a:spLocks noChangeArrowheads="1"/>
          </p:cNvSpPr>
          <p:nvPr/>
        </p:nvSpPr>
        <p:spPr bwMode="auto">
          <a:xfrm>
            <a:off x="1950440" y="5308121"/>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2</a:t>
            </a:r>
          </a:p>
        </p:txBody>
      </p:sp>
      <p:sp>
        <p:nvSpPr>
          <p:cNvPr id="31" name="Text Box 27"/>
          <p:cNvSpPr txBox="1">
            <a:spLocks noChangeArrowheads="1"/>
          </p:cNvSpPr>
          <p:nvPr/>
        </p:nvSpPr>
        <p:spPr bwMode="auto">
          <a:xfrm>
            <a:off x="1633014" y="5308121"/>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dirty="0">
                <a:solidFill>
                  <a:srgbClr val="002060"/>
                </a:solidFill>
                <a:latin typeface="Times New Roman" pitchFamily="18" charset="0"/>
                <a:cs typeface="Times New Roman" pitchFamily="18" charset="0"/>
              </a:rPr>
              <a:t>7</a:t>
            </a:r>
          </a:p>
        </p:txBody>
      </p:sp>
      <p:sp>
        <p:nvSpPr>
          <p:cNvPr id="32" name="Text Box 28"/>
          <p:cNvSpPr txBox="1">
            <a:spLocks noChangeArrowheads="1"/>
          </p:cNvSpPr>
          <p:nvPr/>
        </p:nvSpPr>
        <p:spPr bwMode="auto">
          <a:xfrm>
            <a:off x="1348915" y="5292249"/>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1</a:t>
            </a:r>
          </a:p>
        </p:txBody>
      </p:sp>
      <p:sp>
        <p:nvSpPr>
          <p:cNvPr id="33" name="Text Box 29"/>
          <p:cNvSpPr txBox="1">
            <a:spLocks noChangeArrowheads="1"/>
          </p:cNvSpPr>
          <p:nvPr/>
        </p:nvSpPr>
        <p:spPr bwMode="auto">
          <a:xfrm>
            <a:off x="1029905" y="5282726"/>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0</a:t>
            </a:r>
          </a:p>
        </p:txBody>
      </p:sp>
      <p:sp>
        <p:nvSpPr>
          <p:cNvPr id="34" name="Text Box 30"/>
          <p:cNvSpPr txBox="1">
            <a:spLocks noChangeArrowheads="1"/>
          </p:cNvSpPr>
          <p:nvPr/>
        </p:nvSpPr>
        <p:spPr bwMode="auto">
          <a:xfrm>
            <a:off x="748982" y="5282726"/>
            <a:ext cx="380912" cy="707861"/>
          </a:xfrm>
          <a:prstGeom prst="rect">
            <a:avLst/>
          </a:prstGeom>
          <a:noFill/>
          <a:ln w="9525">
            <a:noFill/>
            <a:miter lim="800000"/>
            <a:headEnd/>
            <a:tailEnd/>
          </a:ln>
        </p:spPr>
        <p:txBody>
          <a:bodyPr>
            <a:spAutoFit/>
          </a:bodyPr>
          <a:lstStyle/>
          <a:p>
            <a:pPr defTabSz="914217">
              <a:spcBef>
                <a:spcPct val="50000"/>
              </a:spcBef>
            </a:pPr>
            <a:r>
              <a:rPr lang="en-US" altLang="vi-VN" sz="3999" b="1">
                <a:solidFill>
                  <a:srgbClr val="002060"/>
                </a:solidFill>
                <a:latin typeface="Times New Roman" pitchFamily="18" charset="0"/>
                <a:cs typeface="Times New Roman" pitchFamily="18" charset="0"/>
              </a:rPr>
              <a:t>2</a:t>
            </a:r>
          </a:p>
        </p:txBody>
      </p:sp>
      <p:cxnSp>
        <p:nvCxnSpPr>
          <p:cNvPr id="35" name="Straight Arrow Connector 34"/>
          <p:cNvCxnSpPr/>
          <p:nvPr/>
        </p:nvCxnSpPr>
        <p:spPr>
          <a:xfrm flipV="1">
            <a:off x="2391616" y="3749518"/>
            <a:ext cx="1034978" cy="20629"/>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36" name="TextBox 35"/>
          <p:cNvSpPr txBox="1">
            <a:spLocks noChangeArrowheads="1"/>
          </p:cNvSpPr>
          <p:nvPr/>
        </p:nvSpPr>
        <p:spPr bwMode="auto">
          <a:xfrm>
            <a:off x="3464197" y="3449353"/>
            <a:ext cx="3783724" cy="522166"/>
          </a:xfrm>
          <a:prstGeom prst="rect">
            <a:avLst/>
          </a:prstGeom>
          <a:noFill/>
          <a:ln w="9525">
            <a:noFill/>
            <a:miter lim="800000"/>
            <a:headEnd/>
            <a:tailEnd/>
          </a:ln>
        </p:spPr>
        <p:txBody>
          <a:bodyPr>
            <a:spAutoFit/>
          </a:bodyPr>
          <a:lstStyle/>
          <a:p>
            <a:pPr defTabSz="914217"/>
            <a:r>
              <a:rPr lang="en-US" sz="2799" b="1" dirty="0" err="1">
                <a:solidFill>
                  <a:srgbClr val="0070C0"/>
                </a:solidFill>
                <a:latin typeface="Times New Roman" pitchFamily="18" charset="0"/>
                <a:cs typeface="Times New Roman" pitchFamily="18" charset="0"/>
              </a:rPr>
              <a:t>Tích</a:t>
            </a:r>
            <a:r>
              <a:rPr lang="en-US" sz="2799" b="1" dirty="0">
                <a:solidFill>
                  <a:srgbClr val="0070C0"/>
                </a:solidFill>
                <a:latin typeface="Times New Roman" pitchFamily="18" charset="0"/>
                <a:cs typeface="Times New Roman" pitchFamily="18" charset="0"/>
              </a:rPr>
              <a:t> </a:t>
            </a:r>
            <a:r>
              <a:rPr lang="en-US" sz="2799" b="1" dirty="0" err="1">
                <a:solidFill>
                  <a:srgbClr val="0070C0"/>
                </a:solidFill>
                <a:latin typeface="Times New Roman" pitchFamily="18" charset="0"/>
                <a:cs typeface="Times New Roman" pitchFamily="18" charset="0"/>
              </a:rPr>
              <a:t>riêng</a:t>
            </a:r>
            <a:r>
              <a:rPr lang="en-US" sz="2799" b="1" dirty="0">
                <a:solidFill>
                  <a:srgbClr val="0070C0"/>
                </a:solidFill>
                <a:latin typeface="Times New Roman" pitchFamily="18" charset="0"/>
                <a:cs typeface="Times New Roman" pitchFamily="18" charset="0"/>
              </a:rPr>
              <a:t> </a:t>
            </a:r>
            <a:r>
              <a:rPr lang="en-US" sz="2799" b="1" dirty="0" err="1">
                <a:solidFill>
                  <a:srgbClr val="0070C0"/>
                </a:solidFill>
                <a:latin typeface="Times New Roman" pitchFamily="18" charset="0"/>
                <a:cs typeface="Times New Roman" pitchFamily="18" charset="0"/>
              </a:rPr>
              <a:t>thứ</a:t>
            </a:r>
            <a:r>
              <a:rPr lang="en-US" sz="2799" b="1" dirty="0">
                <a:solidFill>
                  <a:srgbClr val="0070C0"/>
                </a:solidFill>
                <a:latin typeface="Times New Roman" pitchFamily="18" charset="0"/>
                <a:cs typeface="Times New Roman" pitchFamily="18" charset="0"/>
              </a:rPr>
              <a:t> 1</a:t>
            </a:r>
            <a:endParaRPr lang="vi-VN" sz="2799" b="1" dirty="0">
              <a:solidFill>
                <a:srgbClr val="0070C0"/>
              </a:solidFill>
              <a:latin typeface="Times New Roman" pitchFamily="18" charset="0"/>
              <a:cs typeface="Times New Roman" pitchFamily="18" charset="0"/>
            </a:endParaRPr>
          </a:p>
        </p:txBody>
      </p:sp>
      <p:cxnSp>
        <p:nvCxnSpPr>
          <p:cNvPr id="37" name="Straight Arrow Connector 36"/>
          <p:cNvCxnSpPr/>
          <p:nvPr/>
        </p:nvCxnSpPr>
        <p:spPr>
          <a:xfrm flipV="1">
            <a:off x="2402724" y="4341516"/>
            <a:ext cx="970899" cy="1745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38" name="TextBox 37"/>
          <p:cNvSpPr txBox="1">
            <a:spLocks noChangeArrowheads="1"/>
          </p:cNvSpPr>
          <p:nvPr/>
        </p:nvSpPr>
        <p:spPr bwMode="auto">
          <a:xfrm>
            <a:off x="3396026" y="4002374"/>
            <a:ext cx="2952068" cy="523099"/>
          </a:xfrm>
          <a:prstGeom prst="rect">
            <a:avLst/>
          </a:prstGeom>
          <a:noFill/>
          <a:ln w="9525">
            <a:noFill/>
            <a:miter lim="800000"/>
            <a:headEnd/>
            <a:tailEnd/>
          </a:ln>
        </p:spPr>
        <p:txBody>
          <a:bodyPr>
            <a:spAutoFit/>
          </a:bodyPr>
          <a:lstStyle/>
          <a:p>
            <a:pPr defTabSz="914217"/>
            <a:r>
              <a:rPr lang="en-US" sz="2799" b="1" dirty="0" err="1">
                <a:solidFill>
                  <a:srgbClr val="0070C0"/>
                </a:solidFill>
                <a:latin typeface="Times New Roman" pitchFamily="18" charset="0"/>
                <a:cs typeface="Times New Roman" pitchFamily="18" charset="0"/>
              </a:rPr>
              <a:t>Tích</a:t>
            </a:r>
            <a:r>
              <a:rPr lang="en-US" sz="2799" b="1" dirty="0">
                <a:solidFill>
                  <a:srgbClr val="0070C0"/>
                </a:solidFill>
                <a:latin typeface="Times New Roman" pitchFamily="18" charset="0"/>
                <a:cs typeface="Times New Roman" pitchFamily="18" charset="0"/>
              </a:rPr>
              <a:t> </a:t>
            </a:r>
            <a:r>
              <a:rPr lang="en-US" sz="2799" b="1" dirty="0" err="1">
                <a:solidFill>
                  <a:srgbClr val="0070C0"/>
                </a:solidFill>
                <a:latin typeface="Times New Roman" pitchFamily="18" charset="0"/>
                <a:cs typeface="Times New Roman" pitchFamily="18" charset="0"/>
              </a:rPr>
              <a:t>riêng</a:t>
            </a:r>
            <a:r>
              <a:rPr lang="en-US" sz="2799" b="1" dirty="0">
                <a:solidFill>
                  <a:srgbClr val="0070C0"/>
                </a:solidFill>
                <a:latin typeface="Times New Roman" pitchFamily="18" charset="0"/>
                <a:cs typeface="Times New Roman" pitchFamily="18" charset="0"/>
              </a:rPr>
              <a:t> </a:t>
            </a:r>
            <a:r>
              <a:rPr lang="en-US" sz="2799" b="1" dirty="0" err="1">
                <a:solidFill>
                  <a:srgbClr val="0070C0"/>
                </a:solidFill>
                <a:latin typeface="Times New Roman" pitchFamily="18" charset="0"/>
                <a:cs typeface="Times New Roman" pitchFamily="18" charset="0"/>
              </a:rPr>
              <a:t>thứ</a:t>
            </a:r>
            <a:r>
              <a:rPr lang="en-US" sz="2799" b="1" dirty="0">
                <a:solidFill>
                  <a:srgbClr val="0070C0"/>
                </a:solidFill>
                <a:latin typeface="Times New Roman" pitchFamily="18" charset="0"/>
                <a:cs typeface="Times New Roman" pitchFamily="18" charset="0"/>
              </a:rPr>
              <a:t> 2</a:t>
            </a:r>
            <a:endParaRPr lang="vi-VN" sz="2799" b="1" dirty="0">
              <a:solidFill>
                <a:srgbClr val="0070C0"/>
              </a:solidFill>
              <a:latin typeface="Times New Roman" pitchFamily="18" charset="0"/>
              <a:cs typeface="Times New Roman" pitchFamily="18" charset="0"/>
            </a:endParaRPr>
          </a:p>
        </p:txBody>
      </p:sp>
      <p:cxnSp>
        <p:nvCxnSpPr>
          <p:cNvPr id="39" name="Straight Arrow Connector 38"/>
          <p:cNvCxnSpPr/>
          <p:nvPr/>
        </p:nvCxnSpPr>
        <p:spPr>
          <a:xfrm>
            <a:off x="2402724" y="4930341"/>
            <a:ext cx="1050553" cy="1"/>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40" name="TextBox 39"/>
          <p:cNvSpPr txBox="1">
            <a:spLocks noChangeArrowheads="1"/>
          </p:cNvSpPr>
          <p:nvPr/>
        </p:nvSpPr>
        <p:spPr bwMode="auto">
          <a:xfrm>
            <a:off x="3476510" y="4615436"/>
            <a:ext cx="2672732" cy="523099"/>
          </a:xfrm>
          <a:prstGeom prst="rect">
            <a:avLst/>
          </a:prstGeom>
          <a:noFill/>
          <a:ln w="9525">
            <a:noFill/>
            <a:miter lim="800000"/>
            <a:headEnd/>
            <a:tailEnd/>
          </a:ln>
        </p:spPr>
        <p:txBody>
          <a:bodyPr>
            <a:spAutoFit/>
          </a:bodyPr>
          <a:lstStyle/>
          <a:p>
            <a:pPr defTabSz="914217"/>
            <a:r>
              <a:rPr lang="en-US" sz="2799" b="1" dirty="0" err="1">
                <a:solidFill>
                  <a:srgbClr val="0070C0"/>
                </a:solidFill>
                <a:latin typeface="Times New Roman" pitchFamily="18" charset="0"/>
                <a:cs typeface="Times New Roman" pitchFamily="18" charset="0"/>
              </a:rPr>
              <a:t>Tích</a:t>
            </a:r>
            <a:r>
              <a:rPr lang="en-US" sz="2799" b="1" dirty="0">
                <a:solidFill>
                  <a:srgbClr val="0070C0"/>
                </a:solidFill>
                <a:latin typeface="Times New Roman" pitchFamily="18" charset="0"/>
                <a:cs typeface="Times New Roman" pitchFamily="18" charset="0"/>
              </a:rPr>
              <a:t> </a:t>
            </a:r>
            <a:r>
              <a:rPr lang="en-US" sz="2799" b="1" dirty="0" err="1">
                <a:solidFill>
                  <a:srgbClr val="0070C0"/>
                </a:solidFill>
                <a:latin typeface="Times New Roman" pitchFamily="18" charset="0"/>
                <a:cs typeface="Times New Roman" pitchFamily="18" charset="0"/>
              </a:rPr>
              <a:t>riêng</a:t>
            </a:r>
            <a:r>
              <a:rPr lang="en-US" sz="2799" b="1" dirty="0">
                <a:solidFill>
                  <a:srgbClr val="0070C0"/>
                </a:solidFill>
                <a:latin typeface="Times New Roman" pitchFamily="18" charset="0"/>
                <a:cs typeface="Times New Roman" pitchFamily="18" charset="0"/>
              </a:rPr>
              <a:t> </a:t>
            </a:r>
            <a:r>
              <a:rPr lang="en-US" sz="2799" b="1" dirty="0" err="1">
                <a:solidFill>
                  <a:srgbClr val="0070C0"/>
                </a:solidFill>
                <a:latin typeface="Times New Roman" pitchFamily="18" charset="0"/>
                <a:cs typeface="Times New Roman" pitchFamily="18" charset="0"/>
              </a:rPr>
              <a:t>thứ</a:t>
            </a:r>
            <a:r>
              <a:rPr lang="en-US" sz="2799" b="1" dirty="0">
                <a:solidFill>
                  <a:srgbClr val="0070C0"/>
                </a:solidFill>
                <a:latin typeface="Times New Roman" pitchFamily="18" charset="0"/>
                <a:cs typeface="Times New Roman" pitchFamily="18" charset="0"/>
              </a:rPr>
              <a:t> 3</a:t>
            </a:r>
            <a:endParaRPr lang="vi-VN" sz="2799" b="1" dirty="0">
              <a:solidFill>
                <a:srgbClr val="0070C0"/>
              </a:solidFill>
              <a:latin typeface="Times New Roman" pitchFamily="18" charset="0"/>
              <a:cs typeface="Times New Roman" pitchFamily="18" charset="0"/>
            </a:endParaRPr>
          </a:p>
        </p:txBody>
      </p:sp>
      <p:cxnSp>
        <p:nvCxnSpPr>
          <p:cNvPr id="41" name="Straight Arrow Connector 40"/>
          <p:cNvCxnSpPr/>
          <p:nvPr/>
        </p:nvCxnSpPr>
        <p:spPr>
          <a:xfrm flipV="1">
            <a:off x="-530187" y="6015982"/>
            <a:ext cx="0" cy="1"/>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48" name="TextBox 47"/>
          <p:cNvSpPr txBox="1"/>
          <p:nvPr/>
        </p:nvSpPr>
        <p:spPr>
          <a:xfrm>
            <a:off x="6220636" y="1678579"/>
            <a:ext cx="5300340" cy="1815882"/>
          </a:xfrm>
          <a:prstGeom prst="rect">
            <a:avLst/>
          </a:prstGeom>
          <a:noFill/>
        </p:spPr>
        <p:txBody>
          <a:bodyPr wrap="square" rtlCol="0">
            <a:spAutoFit/>
          </a:bodyPr>
          <a:lstStyle/>
          <a:p>
            <a:pPr algn="ctr"/>
            <a:r>
              <a:rPr lang="en-US" sz="2800" dirty="0">
                <a:solidFill>
                  <a:srgbClr val="00B050"/>
                </a:solidFill>
                <a:latin typeface="UTM Androgyne" panose="02040603050506020204" pitchFamily="18" charset="0"/>
              </a:rPr>
              <a:t>+</a:t>
            </a:r>
            <a:r>
              <a:rPr lang="en-US" sz="2800" dirty="0" err="1">
                <a:solidFill>
                  <a:srgbClr val="00B050"/>
                </a:solidFill>
                <a:latin typeface="UTM Androgyne" panose="02040603050506020204" pitchFamily="18" charset="0"/>
              </a:rPr>
              <a:t>Tích</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riêng</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thứ</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hai</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viết</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lùi</a:t>
            </a:r>
            <a:r>
              <a:rPr lang="en-US" sz="2800" dirty="0">
                <a:solidFill>
                  <a:srgbClr val="00B050"/>
                </a:solidFill>
                <a:latin typeface="UTM Androgyne" panose="02040603050506020204" pitchFamily="18" charset="0"/>
              </a:rPr>
              <a:t> sang </a:t>
            </a:r>
            <a:r>
              <a:rPr lang="en-US" sz="2800" dirty="0" err="1">
                <a:solidFill>
                  <a:srgbClr val="00B050"/>
                </a:solidFill>
                <a:latin typeface="UTM Androgyne" panose="02040603050506020204" pitchFamily="18" charset="0"/>
              </a:rPr>
              <a:t>bên</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trái</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một</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cột</a:t>
            </a:r>
            <a:r>
              <a:rPr lang="en-US" sz="2800" dirty="0">
                <a:solidFill>
                  <a:srgbClr val="00B050"/>
                </a:solidFill>
                <a:latin typeface="UTM Androgyne" panose="02040603050506020204" pitchFamily="18" charset="0"/>
              </a:rPr>
              <a:t> (so </a:t>
            </a:r>
            <a:r>
              <a:rPr lang="en-US" sz="2800" dirty="0" err="1">
                <a:solidFill>
                  <a:srgbClr val="00B050"/>
                </a:solidFill>
                <a:latin typeface="UTM Androgyne" panose="02040603050506020204" pitchFamily="18" charset="0"/>
              </a:rPr>
              <a:t>với</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tích</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riêng</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thứ</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nhất</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Vì</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đây</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là</a:t>
            </a:r>
            <a:r>
              <a:rPr lang="en-US" sz="2800" dirty="0">
                <a:solidFill>
                  <a:srgbClr val="00B050"/>
                </a:solidFill>
                <a:latin typeface="UTM Androgyne" panose="02040603050506020204" pitchFamily="18" charset="0"/>
              </a:rPr>
              <a:t> 328 </a:t>
            </a:r>
            <a:r>
              <a:rPr lang="en-US" sz="2800" dirty="0" err="1">
                <a:solidFill>
                  <a:srgbClr val="00B050"/>
                </a:solidFill>
                <a:latin typeface="UTM Androgyne" panose="02040603050506020204" pitchFamily="18" charset="0"/>
              </a:rPr>
              <a:t>chục</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viết</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đầy</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đủ</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là</a:t>
            </a:r>
            <a:r>
              <a:rPr lang="en-US" sz="2800" dirty="0">
                <a:solidFill>
                  <a:srgbClr val="00B050"/>
                </a:solidFill>
                <a:latin typeface="UTM Androgyne" panose="02040603050506020204" pitchFamily="18" charset="0"/>
              </a:rPr>
              <a:t> 3280</a:t>
            </a:r>
          </a:p>
        </p:txBody>
      </p:sp>
      <p:sp>
        <p:nvSpPr>
          <p:cNvPr id="50" name="TextBox 49"/>
          <p:cNvSpPr txBox="1"/>
          <p:nvPr/>
        </p:nvSpPr>
        <p:spPr>
          <a:xfrm>
            <a:off x="6272209" y="3861085"/>
            <a:ext cx="5360177" cy="1815882"/>
          </a:xfrm>
          <a:prstGeom prst="rect">
            <a:avLst/>
          </a:prstGeom>
          <a:noFill/>
        </p:spPr>
        <p:txBody>
          <a:bodyPr wrap="square" rtlCol="0">
            <a:spAutoFit/>
          </a:bodyPr>
          <a:lstStyle/>
          <a:p>
            <a:pPr algn="ct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Tích</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riêng</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thứ</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ba</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viết</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lùi</a:t>
            </a:r>
            <a:r>
              <a:rPr lang="en-US" sz="2800" dirty="0">
                <a:solidFill>
                  <a:srgbClr val="00B050"/>
                </a:solidFill>
                <a:latin typeface="UTM Androgyne" panose="02040603050506020204" pitchFamily="18" charset="0"/>
              </a:rPr>
              <a:t> sang </a:t>
            </a:r>
            <a:r>
              <a:rPr lang="en-US" sz="2800" dirty="0" err="1">
                <a:solidFill>
                  <a:srgbClr val="00B050"/>
                </a:solidFill>
                <a:latin typeface="UTM Androgyne" panose="02040603050506020204" pitchFamily="18" charset="0"/>
              </a:rPr>
              <a:t>bên</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trái</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hai</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cột</a:t>
            </a:r>
            <a:r>
              <a:rPr lang="en-US" sz="2800" dirty="0">
                <a:solidFill>
                  <a:srgbClr val="00B050"/>
                </a:solidFill>
                <a:latin typeface="UTM Androgyne" panose="02040603050506020204" pitchFamily="18" charset="0"/>
              </a:rPr>
              <a:t> (so </a:t>
            </a:r>
            <a:r>
              <a:rPr lang="en-US" sz="2800" dirty="0" err="1">
                <a:solidFill>
                  <a:srgbClr val="00B050"/>
                </a:solidFill>
                <a:latin typeface="UTM Androgyne" panose="02040603050506020204" pitchFamily="18" charset="0"/>
              </a:rPr>
              <a:t>với</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tích</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riêng</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thứ</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nhất</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vì</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đây</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là</a:t>
            </a:r>
            <a:r>
              <a:rPr lang="en-US" sz="2800" dirty="0">
                <a:solidFill>
                  <a:srgbClr val="00B050"/>
                </a:solidFill>
                <a:latin typeface="UTM Androgyne" panose="02040603050506020204" pitchFamily="18" charset="0"/>
              </a:rPr>
              <a:t> 164 </a:t>
            </a:r>
            <a:r>
              <a:rPr lang="en-US" sz="2800" dirty="0" err="1">
                <a:solidFill>
                  <a:srgbClr val="00B050"/>
                </a:solidFill>
                <a:latin typeface="UTM Androgyne" panose="02040603050506020204" pitchFamily="18" charset="0"/>
              </a:rPr>
              <a:t>trăm</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viết</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đầy</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đủ</a:t>
            </a:r>
            <a:r>
              <a:rPr lang="en-US" sz="2800" dirty="0">
                <a:solidFill>
                  <a:srgbClr val="00B050"/>
                </a:solidFill>
                <a:latin typeface="UTM Androgyne" panose="02040603050506020204" pitchFamily="18" charset="0"/>
              </a:rPr>
              <a:t> </a:t>
            </a:r>
            <a:r>
              <a:rPr lang="en-US" sz="2800" dirty="0" err="1">
                <a:solidFill>
                  <a:srgbClr val="00B050"/>
                </a:solidFill>
                <a:latin typeface="UTM Androgyne" panose="02040603050506020204" pitchFamily="18" charset="0"/>
              </a:rPr>
              <a:t>là</a:t>
            </a:r>
            <a:r>
              <a:rPr lang="en-US" sz="2800" dirty="0">
                <a:solidFill>
                  <a:srgbClr val="00B050"/>
                </a:solidFill>
                <a:latin typeface="UTM Androgyne" panose="02040603050506020204" pitchFamily="18" charset="0"/>
              </a:rPr>
              <a:t> 16400</a:t>
            </a:r>
          </a:p>
        </p:txBody>
      </p:sp>
      <p:pic>
        <p:nvPicPr>
          <p:cNvPr id="53" name="Picture 52" descr="A picture containing text, vector graphics&#10;&#10;Description automatically generated">
            <a:extLst>
              <a:ext uri="{FF2B5EF4-FFF2-40B4-BE49-F238E27FC236}">
                <a16:creationId xmlns:a16="http://schemas.microsoft.com/office/drawing/2014/main" id="{A5BCFBC9-375B-4868-8950-77730207DE13}"/>
              </a:ext>
            </a:extLst>
          </p:cNvPr>
          <p:cNvPicPr>
            <a:picLocks noChangeAspect="1"/>
          </p:cNvPicPr>
          <p:nvPr/>
        </p:nvPicPr>
        <p:blipFill rotWithShape="1">
          <a:blip r:embed="rId5">
            <a:extLst>
              <a:ext uri="{28A0092B-C50C-407E-A947-70E740481C1C}">
                <a14:useLocalDpi xmlns:a14="http://schemas.microsoft.com/office/drawing/2010/main" val="0"/>
              </a:ext>
            </a:extLst>
          </a:blip>
          <a:srcRect t="20000" b="25833"/>
          <a:stretch/>
        </p:blipFill>
        <p:spPr>
          <a:xfrm>
            <a:off x="-953955" y="-280232"/>
            <a:ext cx="8836304" cy="2770909"/>
          </a:xfrm>
          <a:prstGeom prst="rect">
            <a:avLst/>
          </a:prstGeom>
        </p:spPr>
      </p:pic>
      <p:sp>
        <p:nvSpPr>
          <p:cNvPr id="54"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1323337" y="107351"/>
            <a:ext cx="3254570"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defTabSz="914217"/>
            <a:r>
              <a:rPr lang="en-US" altLang="zh-CN" sz="10000" b="1" u="sng" dirty="0" err="1">
                <a:solidFill>
                  <a:srgbClr val="FF0000"/>
                </a:solidFill>
                <a:latin typeface="Amazone" panose="03020702060507090A04" pitchFamily="66" charset="0"/>
                <a:cs typeface="+mn-ea"/>
                <a:sym typeface="+mn-lt"/>
              </a:rPr>
              <a:t>Lưu</a:t>
            </a:r>
            <a:r>
              <a:rPr lang="en-US" altLang="zh-CN" sz="10000" b="1" u="sng" dirty="0">
                <a:solidFill>
                  <a:srgbClr val="FF0000"/>
                </a:solidFill>
                <a:latin typeface="Amazone" panose="03020702060507090A04" pitchFamily="66" charset="0"/>
                <a:cs typeface="+mn-ea"/>
                <a:sym typeface="+mn-lt"/>
              </a:rPr>
              <a:t> ý</a:t>
            </a:r>
            <a:endParaRPr lang="zh-CN" altLang="en-US" sz="10000" b="1" u="sng" dirty="0">
              <a:solidFill>
                <a:srgbClr val="FF0000"/>
              </a:solidFill>
              <a:latin typeface="Amazone" panose="03020702060507090A04" pitchFamily="66" charset="0"/>
              <a:cs typeface="+mn-ea"/>
              <a:sym typeface="+mn-lt"/>
            </a:endParaRPr>
          </a:p>
          <a:p>
            <a:pPr algn="ctr" defTabSz="914217"/>
            <a:endParaRPr lang="zh-CN" altLang="en-US" sz="10000" b="1" u="sng" dirty="0">
              <a:solidFill>
                <a:srgbClr val="FF0000"/>
              </a:solidFill>
              <a:latin typeface="Amazone" panose="03020702060507090A04" pitchFamily="66" charset="0"/>
              <a:cs typeface="+mn-ea"/>
              <a:sym typeface="+mn-lt"/>
            </a:endParaRPr>
          </a:p>
        </p:txBody>
      </p:sp>
      <p:pic>
        <p:nvPicPr>
          <p:cNvPr id="55" name="图片 4">
            <a:extLst>
              <a:ext uri="{FF2B5EF4-FFF2-40B4-BE49-F238E27FC236}">
                <a16:creationId xmlns:a16="http://schemas.microsoft.com/office/drawing/2014/main" id="{384D7260-6F97-4F2A-AD1E-C563B20AE52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2124" t="46666" r="39180" b="7334"/>
          <a:stretch/>
        </p:blipFill>
        <p:spPr>
          <a:xfrm>
            <a:off x="10425291" y="92225"/>
            <a:ext cx="1478281" cy="1672154"/>
          </a:xfrm>
          <a:prstGeom prst="rect">
            <a:avLst/>
          </a:prstGeom>
        </p:spPr>
      </p:pic>
    </p:spTree>
    <p:extLst>
      <p:ext uri="{BB962C8B-B14F-4D97-AF65-F5344CB8AC3E}">
        <p14:creationId xmlns:p14="http://schemas.microsoft.com/office/powerpoint/2010/main" val="12957702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randombar(horizontal)">
                                      <p:cBhvr>
                                        <p:cTn id="7" dur="500"/>
                                        <p:tgtEl>
                                          <p:spTgt spid="5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wipe(down)">
                                      <p:cBhvr>
                                        <p:cTn id="11" dur="500"/>
                                        <p:tgtEl>
                                          <p:spTgt spid="4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32"/>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33"/>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34"/>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barn(inVertical)">
                                      <p:cBhvr>
                                        <p:cTn id="64" dur="500"/>
                                        <p:tgtEl>
                                          <p:spTgt spid="3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barn(inVertical)">
                                      <p:cBhvr>
                                        <p:cTn id="67" dur="500"/>
                                        <p:tgtEl>
                                          <p:spTgt spid="3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barn(inVertical)">
                                      <p:cBhvr>
                                        <p:cTn id="72" dur="500"/>
                                        <p:tgtEl>
                                          <p:spTgt spid="37"/>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barn(inVertical)">
                                      <p:cBhvr>
                                        <p:cTn id="75" dur="500"/>
                                        <p:tgtEl>
                                          <p:spTgt spid="38"/>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39"/>
                                        </p:tgtEl>
                                        <p:attrNameLst>
                                          <p:attrName>style.visibility</p:attrName>
                                        </p:attrNameLst>
                                      </p:cBhvr>
                                      <p:to>
                                        <p:strVal val="visible"/>
                                      </p:to>
                                    </p:set>
                                    <p:animEffect transition="in" filter="barn(inVertical)">
                                      <p:cBhvr>
                                        <p:cTn id="80" dur="500"/>
                                        <p:tgtEl>
                                          <p:spTgt spid="39"/>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barn(inVertical)">
                                      <p:cBhvr>
                                        <p:cTn id="83" dur="500"/>
                                        <p:tgtEl>
                                          <p:spTgt spid="40"/>
                                        </p:tgtEl>
                                      </p:cBhvr>
                                    </p:animEffec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nodeType="clickEffect">
                                  <p:stCondLst>
                                    <p:cond delay="0"/>
                                  </p:stCondLst>
                                  <p:childTnLst>
                                    <p:set>
                                      <p:cBhvr>
                                        <p:cTn id="87" dur="1" fill="hold">
                                          <p:stCondLst>
                                            <p:cond delay="0"/>
                                          </p:stCondLst>
                                        </p:cTn>
                                        <p:tgtEl>
                                          <p:spTgt spid="41"/>
                                        </p:tgtEl>
                                        <p:attrNameLst>
                                          <p:attrName>style.visibility</p:attrName>
                                        </p:attrNameLst>
                                      </p:cBhvr>
                                      <p:to>
                                        <p:strVal val="visible"/>
                                      </p:to>
                                    </p:set>
                                    <p:animEffect transition="in" filter="barn(inVertical)">
                                      <p:cBhvr>
                                        <p:cTn id="88" dur="500"/>
                                        <p:tgtEl>
                                          <p:spTgt spid="41"/>
                                        </p:tgtEl>
                                      </p:cBhvr>
                                    </p:animEffect>
                                  </p:childTnLst>
                                </p:cTn>
                              </p:par>
                            </p:childTnLst>
                          </p:cTn>
                        </p:par>
                      </p:childTnLst>
                    </p:cTn>
                  </p:par>
                  <p:par>
                    <p:cTn id="89" fill="hold">
                      <p:stCondLst>
                        <p:cond delay="indefinite"/>
                      </p:stCondLst>
                      <p:childTnLst>
                        <p:par>
                          <p:cTn id="90" fill="hold">
                            <p:stCondLst>
                              <p:cond delay="0"/>
                            </p:stCondLst>
                            <p:childTnLst>
                              <p:par>
                                <p:cTn id="91" presetID="6" presetClass="entr" presetSubtype="16" fill="hold" nodeType="clickEffect">
                                  <p:stCondLst>
                                    <p:cond delay="0"/>
                                  </p:stCondLst>
                                  <p:childTnLst>
                                    <p:set>
                                      <p:cBhvr>
                                        <p:cTn id="92" dur="1" fill="hold">
                                          <p:stCondLst>
                                            <p:cond delay="0"/>
                                          </p:stCondLst>
                                        </p:cTn>
                                        <p:tgtEl>
                                          <p:spTgt spid="48">
                                            <p:txEl>
                                              <p:pRg st="0" end="0"/>
                                            </p:txEl>
                                          </p:spTgt>
                                        </p:tgtEl>
                                        <p:attrNameLst>
                                          <p:attrName>style.visibility</p:attrName>
                                        </p:attrNameLst>
                                      </p:cBhvr>
                                      <p:to>
                                        <p:strVal val="visible"/>
                                      </p:to>
                                    </p:set>
                                    <p:animEffect transition="in" filter="circle(in)">
                                      <p:cBhvr>
                                        <p:cTn id="93" dur="2000"/>
                                        <p:tgtEl>
                                          <p:spTgt spid="48">
                                            <p:txEl>
                                              <p:pRg st="0" end="0"/>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21" presetClass="entr" presetSubtype="1" fill="hold" nodeType="clickEffect">
                                  <p:stCondLst>
                                    <p:cond delay="0"/>
                                  </p:stCondLst>
                                  <p:childTnLst>
                                    <p:set>
                                      <p:cBhvr>
                                        <p:cTn id="97" dur="1" fill="hold">
                                          <p:stCondLst>
                                            <p:cond delay="0"/>
                                          </p:stCondLst>
                                        </p:cTn>
                                        <p:tgtEl>
                                          <p:spTgt spid="50">
                                            <p:txEl>
                                              <p:pRg st="0" end="0"/>
                                            </p:txEl>
                                          </p:spTgt>
                                        </p:tgtEl>
                                        <p:attrNameLst>
                                          <p:attrName>style.visibility</p:attrName>
                                        </p:attrNameLst>
                                      </p:cBhvr>
                                      <p:to>
                                        <p:strVal val="visible"/>
                                      </p:to>
                                    </p:set>
                                    <p:animEffect transition="in" filter="wheel(1)">
                                      <p:cBhvr>
                                        <p:cTn id="98" dur="2000"/>
                                        <p:tgtEl>
                                          <p:spTgt spid="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bldLvl="0" animBg="1"/>
      <p:bldP spid="9" grpId="0"/>
      <p:bldP spid="10" grpId="0"/>
      <p:bldP spid="14" grpId="0"/>
      <p:bldP spid="15" grpId="0"/>
      <p:bldP spid="16" grpId="0"/>
      <p:bldP spid="17" grpId="0"/>
      <p:bldP spid="18" grpId="0"/>
      <p:bldP spid="19" grpId="0" animBg="1"/>
      <p:bldP spid="20" grpId="0"/>
      <p:bldP spid="21" grpId="0"/>
      <p:bldP spid="22" grpId="0"/>
      <p:bldP spid="23" grpId="0"/>
      <p:bldP spid="24" grpId="0"/>
      <p:bldP spid="25" grpId="0"/>
      <p:bldP spid="26" grpId="0"/>
      <p:bldP spid="27" grpId="0"/>
      <p:bldP spid="28" grpId="0"/>
      <p:bldP spid="29" grpId="0" animBg="1"/>
      <p:bldP spid="30" grpId="0"/>
      <p:bldP spid="31" grpId="0"/>
      <p:bldP spid="32" grpId="0"/>
      <p:bldP spid="33" grpId="0"/>
      <p:bldP spid="34" grpId="0"/>
      <p:bldP spid="36" grpId="0"/>
      <p:bldP spid="38" grpId="0"/>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151984" y="-37916"/>
            <a:ext cx="14110309" cy="7451396"/>
          </a:xfrm>
          <a:prstGeom prst="rect">
            <a:avLst/>
          </a:prstGeom>
        </p:spPr>
      </p:pic>
      <p:sp>
        <p:nvSpPr>
          <p:cNvPr id="5" name="Shape 887">
            <a:extLst>
              <a:ext uri="{FF2B5EF4-FFF2-40B4-BE49-F238E27FC236}">
                <a16:creationId xmlns:a16="http://schemas.microsoft.com/office/drawing/2014/main" id="{3F3F7C89-7183-468C-81B3-6D63E3D45396}"/>
              </a:ext>
            </a:extLst>
          </p:cNvPr>
          <p:cNvSpPr/>
          <p:nvPr/>
        </p:nvSpPr>
        <p:spPr>
          <a:xfrm>
            <a:off x="7410557" y="2231090"/>
            <a:ext cx="2758494" cy="28982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defTabSz="412750" hangingPunct="0">
              <a:lnSpc>
                <a:spcPct val="150000"/>
              </a:lnSpc>
              <a:defRPr sz="2600" cap="none">
                <a:solidFill>
                  <a:srgbClr val="717172"/>
                </a:solidFill>
                <a:latin typeface="Lato Regular"/>
                <a:ea typeface="Lato Regular"/>
                <a:cs typeface="Lato Regular"/>
                <a:sym typeface="Lato Regular"/>
              </a:defRPr>
            </a:pPr>
            <a:endParaRPr lang="zh-CN" altLang="en-US" sz="1200" kern="0" dirty="0">
              <a:solidFill>
                <a:srgbClr val="717172"/>
              </a:solidFill>
              <a:latin typeface="字魂7号-温暖童稚体" panose="00000500000000000000" pitchFamily="2" charset="-122"/>
              <a:ea typeface="字魂7号-温暖童稚体" panose="00000500000000000000" pitchFamily="2" charset="-122"/>
              <a:cs typeface="Lato Regular"/>
              <a:sym typeface="Lato Regular"/>
            </a:endParaRPr>
          </a:p>
        </p:txBody>
      </p:sp>
      <p:pic>
        <p:nvPicPr>
          <p:cNvPr id="1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590062" y="361258"/>
            <a:ext cx="7460747" cy="6135483"/>
          </a:xfrm>
          <a:prstGeom prst="rect">
            <a:avLst/>
          </a:prstGeom>
        </p:spPr>
      </p:pic>
      <p:sp>
        <p:nvSpPr>
          <p:cNvPr id="15" name="Google Shape;117;p2"/>
          <p:cNvSpPr/>
          <p:nvPr/>
        </p:nvSpPr>
        <p:spPr>
          <a:xfrm>
            <a:off x="826546" y="1936923"/>
            <a:ext cx="3763516" cy="3535992"/>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pic>
        <p:nvPicPr>
          <p:cNvPr id="16"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966" y="-236561"/>
            <a:ext cx="5877432" cy="1978074"/>
          </a:xfrm>
          <a:prstGeom prst="rect">
            <a:avLst/>
          </a:prstGeom>
        </p:spPr>
      </p:pic>
      <p:sp>
        <p:nvSpPr>
          <p:cNvPr id="17" name="TextBox 16"/>
          <p:cNvSpPr txBox="1"/>
          <p:nvPr/>
        </p:nvSpPr>
        <p:spPr>
          <a:xfrm>
            <a:off x="0" y="321589"/>
            <a:ext cx="5248656" cy="861774"/>
          </a:xfrm>
          <a:prstGeom prst="rect">
            <a:avLst/>
          </a:prstGeom>
          <a:noFill/>
        </p:spPr>
        <p:txBody>
          <a:bodyPr wrap="square" rtlCol="0">
            <a:spAutoFit/>
          </a:bodyPr>
          <a:lstStyle/>
          <a:p>
            <a:pPr algn="ctr"/>
            <a:r>
              <a:rPr lang="en-US" sz="5000" dirty="0" err="1">
                <a:solidFill>
                  <a:srgbClr val="FF0000"/>
                </a:solidFill>
                <a:latin typeface="UTM ViceroyJF" panose="02040603050506020204" pitchFamily="18" charset="0"/>
              </a:rPr>
              <a:t>Các</a:t>
            </a:r>
            <a:r>
              <a:rPr lang="en-US" sz="5000" dirty="0">
                <a:solidFill>
                  <a:srgbClr val="FF0000"/>
                </a:solidFill>
                <a:latin typeface="UTM ViceroyJF" panose="02040603050506020204" pitchFamily="18" charset="0"/>
              </a:rPr>
              <a:t> </a:t>
            </a:r>
            <a:r>
              <a:rPr lang="en-US" sz="5000" dirty="0" err="1">
                <a:solidFill>
                  <a:srgbClr val="FF0000"/>
                </a:solidFill>
                <a:latin typeface="UTM ViceroyJF" panose="02040603050506020204" pitchFamily="18" charset="0"/>
              </a:rPr>
              <a:t>bước</a:t>
            </a:r>
            <a:r>
              <a:rPr lang="en-US" sz="5000" dirty="0">
                <a:solidFill>
                  <a:srgbClr val="FF0000"/>
                </a:solidFill>
                <a:latin typeface="UTM ViceroyJF" panose="02040603050506020204" pitchFamily="18" charset="0"/>
              </a:rPr>
              <a:t> </a:t>
            </a:r>
            <a:r>
              <a:rPr lang="en-US" sz="5000" dirty="0" err="1">
                <a:solidFill>
                  <a:srgbClr val="FF0000"/>
                </a:solidFill>
                <a:latin typeface="UTM ViceroyJF" panose="02040603050506020204" pitchFamily="18" charset="0"/>
              </a:rPr>
              <a:t>thực</a:t>
            </a:r>
            <a:r>
              <a:rPr lang="en-US" sz="5000" dirty="0">
                <a:solidFill>
                  <a:srgbClr val="FF0000"/>
                </a:solidFill>
                <a:latin typeface="UTM ViceroyJF" panose="02040603050506020204" pitchFamily="18" charset="0"/>
              </a:rPr>
              <a:t> </a:t>
            </a:r>
            <a:r>
              <a:rPr lang="en-US" sz="5000" dirty="0" err="1">
                <a:solidFill>
                  <a:srgbClr val="FF0000"/>
                </a:solidFill>
                <a:latin typeface="UTM ViceroyJF" panose="02040603050506020204" pitchFamily="18" charset="0"/>
              </a:rPr>
              <a:t>hiện</a:t>
            </a:r>
            <a:r>
              <a:rPr lang="en-US" sz="5000" dirty="0">
                <a:solidFill>
                  <a:srgbClr val="FF0000"/>
                </a:solidFill>
                <a:latin typeface="UTM ViceroyJF" panose="02040603050506020204" pitchFamily="18" charset="0"/>
              </a:rPr>
              <a:t>:</a:t>
            </a:r>
          </a:p>
        </p:txBody>
      </p:sp>
      <p:sp>
        <p:nvSpPr>
          <p:cNvPr id="18" name="Rectangle 17"/>
          <p:cNvSpPr/>
          <p:nvPr/>
        </p:nvSpPr>
        <p:spPr>
          <a:xfrm>
            <a:off x="690255" y="2530011"/>
            <a:ext cx="3968372" cy="2400657"/>
          </a:xfrm>
          <a:prstGeom prst="rect">
            <a:avLst/>
          </a:prstGeom>
        </p:spPr>
        <p:txBody>
          <a:bodyPr wrap="square">
            <a:spAutoFit/>
          </a:bodyPr>
          <a:lstStyle/>
          <a:p>
            <a:pPr algn="ctr" defTabSz="914217">
              <a:defRPr/>
            </a:pPr>
            <a:r>
              <a:rPr lang="en-US" sz="3000" dirty="0" err="1">
                <a:solidFill>
                  <a:srgbClr val="000000"/>
                </a:solidFill>
                <a:latin typeface="UTM Androgyne" panose="02040603050506020204" pitchFamily="18" charset="0"/>
                <a:cs typeface="Times New Roman" panose="02020603050405020304" pitchFamily="18" charset="0"/>
              </a:rPr>
              <a:t>Khi</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nhân</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với</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số</a:t>
            </a:r>
            <a:r>
              <a:rPr lang="en-US" sz="3000" dirty="0">
                <a:solidFill>
                  <a:srgbClr val="000000"/>
                </a:solidFill>
                <a:latin typeface="UTM Androgyne" panose="02040603050506020204" pitchFamily="18" charset="0"/>
                <a:cs typeface="Times New Roman" panose="02020603050405020304" pitchFamily="18" charset="0"/>
              </a:rPr>
              <a:t> </a:t>
            </a:r>
          </a:p>
          <a:p>
            <a:pPr algn="ctr" defTabSz="914217">
              <a:defRPr/>
            </a:pPr>
            <a:r>
              <a:rPr lang="en-US" sz="3000" dirty="0" err="1">
                <a:solidFill>
                  <a:srgbClr val="000000"/>
                </a:solidFill>
                <a:latin typeface="UTM Androgyne" panose="02040603050506020204" pitchFamily="18" charset="0"/>
                <a:cs typeface="Times New Roman" panose="02020603050405020304" pitchFamily="18" charset="0"/>
              </a:rPr>
              <a:t>có</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ba</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chữ</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số</a:t>
            </a:r>
            <a:r>
              <a:rPr lang="en-US" sz="3000" dirty="0">
                <a:solidFill>
                  <a:srgbClr val="000000"/>
                </a:solidFill>
                <a:latin typeface="UTM Androgyne" panose="02040603050506020204" pitchFamily="18" charset="0"/>
                <a:cs typeface="Times New Roman" panose="02020603050405020304" pitchFamily="18" charset="0"/>
              </a:rPr>
              <a:t> </a:t>
            </a:r>
          </a:p>
          <a:p>
            <a:pPr algn="ctr" defTabSz="914217">
              <a:defRPr/>
            </a:pPr>
            <a:r>
              <a:rPr lang="en-US" sz="3000" dirty="0" err="1">
                <a:solidFill>
                  <a:srgbClr val="000000"/>
                </a:solidFill>
                <a:latin typeface="UTM Androgyne" panose="02040603050506020204" pitchFamily="18" charset="0"/>
                <a:cs typeface="Times New Roman" panose="02020603050405020304" pitchFamily="18" charset="0"/>
              </a:rPr>
              <a:t>bằng</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cách</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đặt</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tính</a:t>
            </a:r>
            <a:r>
              <a:rPr lang="en-US" sz="3000" dirty="0">
                <a:solidFill>
                  <a:srgbClr val="000000"/>
                </a:solidFill>
                <a:latin typeface="UTM Androgyne" panose="02040603050506020204" pitchFamily="18" charset="0"/>
                <a:cs typeface="Times New Roman" panose="02020603050405020304" pitchFamily="18" charset="0"/>
              </a:rPr>
              <a:t> </a:t>
            </a:r>
          </a:p>
          <a:p>
            <a:pPr algn="ctr" defTabSz="914217">
              <a:defRPr/>
            </a:pPr>
            <a:r>
              <a:rPr lang="en-US" sz="3000" dirty="0">
                <a:solidFill>
                  <a:srgbClr val="000000"/>
                </a:solidFill>
                <a:latin typeface="UTM Androgyne" panose="02040603050506020204" pitchFamily="18" charset="0"/>
                <a:cs typeface="Times New Roman" panose="02020603050405020304" pitchFamily="18" charset="0"/>
              </a:rPr>
              <a:t>ta </a:t>
            </a:r>
            <a:r>
              <a:rPr lang="en-US" sz="3000" dirty="0" err="1">
                <a:solidFill>
                  <a:srgbClr val="000000"/>
                </a:solidFill>
                <a:latin typeface="UTM Androgyne" panose="02040603050506020204" pitchFamily="18" charset="0"/>
                <a:cs typeface="Times New Roman" panose="02020603050405020304" pitchFamily="18" charset="0"/>
              </a:rPr>
              <a:t>thực</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hiện</a:t>
            </a:r>
            <a:endParaRPr lang="en-US" sz="3000" dirty="0">
              <a:solidFill>
                <a:srgbClr val="000000"/>
              </a:solidFill>
              <a:latin typeface="UTM Androgyne" panose="02040603050506020204" pitchFamily="18" charset="0"/>
              <a:cs typeface="Times New Roman" panose="02020603050405020304" pitchFamily="18" charset="0"/>
            </a:endParaRPr>
          </a:p>
          <a:p>
            <a:pPr algn="ctr" defTabSz="914217">
              <a:defRPr/>
            </a:pP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như</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thế</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nào</a:t>
            </a:r>
            <a:r>
              <a:rPr lang="en-US" sz="3000" dirty="0">
                <a:solidFill>
                  <a:srgbClr val="000000"/>
                </a:solidFill>
                <a:latin typeface="UTM Androgyne" panose="02040603050506020204" pitchFamily="18" charset="0"/>
                <a:cs typeface="Times New Roman" panose="02020603050405020304" pitchFamily="18" charset="0"/>
              </a:rPr>
              <a:t>?</a:t>
            </a:r>
            <a:endParaRPr lang="vi-VN" sz="3000" dirty="0">
              <a:solidFill>
                <a:srgbClr val="000000"/>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340843" y="2502758"/>
            <a:ext cx="6096000" cy="2400657"/>
          </a:xfrm>
          <a:prstGeom prst="rect">
            <a:avLst/>
          </a:prstGeom>
        </p:spPr>
        <p:txBody>
          <a:bodyPr>
            <a:spAutoFit/>
          </a:bodyPr>
          <a:lstStyle/>
          <a:p>
            <a:pPr algn="ctr" defTabSz="914217">
              <a:defRPr/>
            </a:pPr>
            <a:r>
              <a:rPr lang="en-US" sz="3000" dirty="0" err="1">
                <a:solidFill>
                  <a:srgbClr val="000000"/>
                </a:solidFill>
                <a:latin typeface="UTM Androgyne" panose="02040603050506020204" pitchFamily="18" charset="0"/>
                <a:cs typeface="Times New Roman" panose="02020603050405020304" pitchFamily="18" charset="0"/>
              </a:rPr>
              <a:t>Khi</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nhân</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với</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số</a:t>
            </a:r>
            <a:r>
              <a:rPr lang="en-US" sz="3000" dirty="0">
                <a:solidFill>
                  <a:srgbClr val="000000"/>
                </a:solidFill>
                <a:latin typeface="UTM Androgyne" panose="02040603050506020204" pitchFamily="18" charset="0"/>
                <a:cs typeface="Times New Roman" panose="02020603050405020304" pitchFamily="18" charset="0"/>
              </a:rPr>
              <a:t> </a:t>
            </a:r>
          </a:p>
          <a:p>
            <a:pPr algn="ctr" defTabSz="914217">
              <a:defRPr/>
            </a:pPr>
            <a:r>
              <a:rPr lang="en-US" sz="3000" dirty="0" err="1">
                <a:solidFill>
                  <a:srgbClr val="000000"/>
                </a:solidFill>
                <a:latin typeface="UTM Androgyne" panose="02040603050506020204" pitchFamily="18" charset="0"/>
                <a:cs typeface="Times New Roman" panose="02020603050405020304" pitchFamily="18" charset="0"/>
              </a:rPr>
              <a:t>có</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ba</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chữ</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số</a:t>
            </a:r>
            <a:endParaRPr lang="en-US" sz="3000" dirty="0">
              <a:solidFill>
                <a:srgbClr val="000000"/>
              </a:solidFill>
              <a:latin typeface="UTM Androgyne" panose="02040603050506020204" pitchFamily="18" charset="0"/>
              <a:cs typeface="Times New Roman" panose="02020603050405020304" pitchFamily="18" charset="0"/>
            </a:endParaRPr>
          </a:p>
          <a:p>
            <a:pPr algn="ctr" defTabSz="914217">
              <a:defRPr/>
            </a:pP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bằng</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cách</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đặt</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tính</a:t>
            </a:r>
            <a:r>
              <a:rPr lang="en-US" sz="3000" dirty="0">
                <a:solidFill>
                  <a:srgbClr val="000000"/>
                </a:solidFill>
                <a:latin typeface="UTM Androgyne" panose="02040603050506020204" pitchFamily="18" charset="0"/>
                <a:cs typeface="Times New Roman" panose="02020603050405020304" pitchFamily="18" charset="0"/>
              </a:rPr>
              <a:t> </a:t>
            </a:r>
          </a:p>
          <a:p>
            <a:pPr algn="ctr" defTabSz="914217">
              <a:defRPr/>
            </a:pPr>
            <a:r>
              <a:rPr lang="en-US" sz="3000" dirty="0">
                <a:solidFill>
                  <a:srgbClr val="000000"/>
                </a:solidFill>
                <a:latin typeface="UTM Androgyne" panose="02040603050506020204" pitchFamily="18" charset="0"/>
                <a:cs typeface="Times New Roman" panose="02020603050405020304" pitchFamily="18" charset="0"/>
              </a:rPr>
              <a:t>ta </a:t>
            </a:r>
            <a:r>
              <a:rPr lang="en-US" sz="3000" dirty="0" err="1">
                <a:solidFill>
                  <a:srgbClr val="000000"/>
                </a:solidFill>
                <a:latin typeface="UTM Androgyne" panose="02040603050506020204" pitchFamily="18" charset="0"/>
                <a:cs typeface="Times New Roman" panose="02020603050405020304" pitchFamily="18" charset="0"/>
              </a:rPr>
              <a:t>thực</a:t>
            </a:r>
            <a:r>
              <a:rPr lang="en-US" sz="3000" dirty="0">
                <a:solidFill>
                  <a:srgbClr val="000000"/>
                </a:solidFill>
                <a:latin typeface="UTM Androgyne" panose="02040603050506020204" pitchFamily="18" charset="0"/>
                <a:cs typeface="Times New Roman" panose="02020603050405020304" pitchFamily="18" charset="0"/>
              </a:rPr>
              <a:t> </a:t>
            </a:r>
            <a:r>
              <a:rPr lang="en-US" sz="3000" dirty="0" err="1">
                <a:solidFill>
                  <a:srgbClr val="000000"/>
                </a:solidFill>
                <a:latin typeface="UTM Androgyne" panose="02040603050506020204" pitchFamily="18" charset="0"/>
                <a:cs typeface="Times New Roman" panose="02020603050405020304" pitchFamily="18" charset="0"/>
              </a:rPr>
              <a:t>hiện</a:t>
            </a:r>
            <a:endParaRPr lang="en-US" sz="3000" dirty="0">
              <a:solidFill>
                <a:srgbClr val="000000"/>
              </a:solidFill>
              <a:latin typeface="UTM Androgyne" panose="02040603050506020204" pitchFamily="18" charset="0"/>
              <a:cs typeface="Times New Roman" panose="02020603050405020304" pitchFamily="18" charset="0"/>
            </a:endParaRPr>
          </a:p>
          <a:p>
            <a:pPr algn="ctr" defTabSz="914217">
              <a:defRPr/>
            </a:pPr>
            <a:r>
              <a:rPr lang="en-US" sz="3000" dirty="0">
                <a:solidFill>
                  <a:srgbClr val="000000"/>
                </a:solidFill>
                <a:latin typeface="UTM Androgyne" panose="02040603050506020204" pitchFamily="18" charset="0"/>
                <a:cs typeface="Times New Roman" panose="02020603050405020304" pitchFamily="18" charset="0"/>
              </a:rPr>
              <a:t> qua </a:t>
            </a:r>
            <a:r>
              <a:rPr lang="en-US" sz="3000" dirty="0">
                <a:solidFill>
                  <a:srgbClr val="FF0000"/>
                </a:solidFill>
                <a:latin typeface="UTM Androgyne" panose="02040603050506020204" pitchFamily="18" charset="0"/>
                <a:cs typeface="Times New Roman" panose="02020603050405020304" pitchFamily="18" charset="0"/>
              </a:rPr>
              <a:t>3 </a:t>
            </a:r>
            <a:r>
              <a:rPr lang="en-US" sz="3000" dirty="0" err="1">
                <a:solidFill>
                  <a:srgbClr val="FF0000"/>
                </a:solidFill>
                <a:latin typeface="UTM Androgyne" panose="02040603050506020204" pitchFamily="18" charset="0"/>
                <a:cs typeface="Times New Roman" panose="02020603050405020304" pitchFamily="18" charset="0"/>
              </a:rPr>
              <a:t>bước</a:t>
            </a:r>
            <a:r>
              <a:rPr lang="en-US" sz="3000" dirty="0">
                <a:solidFill>
                  <a:srgbClr val="FF0000"/>
                </a:solidFill>
                <a:latin typeface="UTM Androgyne" panose="02040603050506020204" pitchFamily="18" charset="0"/>
                <a:cs typeface="Times New Roman" panose="02020603050405020304" pitchFamily="18" charset="0"/>
              </a:rPr>
              <a:t>:</a:t>
            </a:r>
            <a:endParaRPr lang="vi-VN" sz="3000" dirty="0">
              <a:solidFill>
                <a:srgbClr val="FF0000"/>
              </a:solidFill>
              <a:latin typeface="Times New Roman" panose="02020603050405020304" pitchFamily="18" charset="0"/>
              <a:cs typeface="Times New Roman" panose="02020603050405020304" pitchFamily="18" charset="0"/>
            </a:endParaRPr>
          </a:p>
        </p:txBody>
      </p:sp>
      <p:pic>
        <p:nvPicPr>
          <p:cNvPr id="20" name="图片 3">
            <a:extLst>
              <a:ext uri="{FF2B5EF4-FFF2-40B4-BE49-F238E27FC236}">
                <a16:creationId xmlns:a16="http://schemas.microsoft.com/office/drawing/2014/main" id="{9473FC46-E3ED-4CB4-BC21-7087D8E8275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3065" b="22198"/>
          <a:stretch/>
        </p:blipFill>
        <p:spPr>
          <a:xfrm>
            <a:off x="5283324" y="181793"/>
            <a:ext cx="5852963" cy="2365565"/>
          </a:xfrm>
          <a:prstGeom prst="rect">
            <a:avLst/>
          </a:prstGeom>
        </p:spPr>
      </p:pic>
      <p:sp>
        <p:nvSpPr>
          <p:cNvPr id="21" name="Rectangle 20"/>
          <p:cNvSpPr/>
          <p:nvPr/>
        </p:nvSpPr>
        <p:spPr>
          <a:xfrm>
            <a:off x="6606248" y="1412613"/>
            <a:ext cx="3324949" cy="553998"/>
          </a:xfrm>
          <a:prstGeom prst="rect">
            <a:avLst/>
          </a:prstGeom>
        </p:spPr>
        <p:txBody>
          <a:bodyPr wrap="none">
            <a:spAutoFit/>
          </a:bodyPr>
          <a:lstStyle/>
          <a:p>
            <a:pPr defTabSz="914217">
              <a:defRPr/>
            </a:pPr>
            <a:r>
              <a:rPr lang="en-US" sz="3000" b="1" dirty="0">
                <a:solidFill>
                  <a:srgbClr val="FF0000"/>
                </a:solidFill>
                <a:latin typeface="Arial" panose="020B0604020202020204" pitchFamily="34" charset="0"/>
                <a:cs typeface="Arial" panose="020B0604020202020204" pitchFamily="34" charset="0"/>
              </a:rPr>
              <a:t>B</a:t>
            </a:r>
            <a:r>
              <a:rPr lang="vi-VN" sz="3000" b="1" dirty="0">
                <a:solidFill>
                  <a:srgbClr val="FF0000"/>
                </a:solidFill>
                <a:latin typeface="Arial" panose="020B0604020202020204" pitchFamily="34" charset="0"/>
                <a:cs typeface="Arial" panose="020B0604020202020204" pitchFamily="34" charset="0"/>
              </a:rPr>
              <a:t>ước 1:</a:t>
            </a:r>
            <a:r>
              <a:rPr lang="vi-VN" sz="3000" b="1" dirty="0">
                <a:solidFill>
                  <a:srgbClr val="002060"/>
                </a:solidFill>
                <a:latin typeface="Arial" panose="020B0604020202020204" pitchFamily="34" charset="0"/>
                <a:cs typeface="Arial" panose="020B0604020202020204" pitchFamily="34" charset="0"/>
              </a:rPr>
              <a:t> Đặt tính </a:t>
            </a:r>
            <a:endParaRPr lang="en-US" sz="3000" b="1" dirty="0">
              <a:solidFill>
                <a:srgbClr val="002060"/>
              </a:solidFill>
              <a:latin typeface="Arial" panose="020B0604020202020204" pitchFamily="34" charset="0"/>
              <a:cs typeface="Arial" panose="020B0604020202020204" pitchFamily="34" charset="0"/>
            </a:endParaRPr>
          </a:p>
        </p:txBody>
      </p:sp>
      <p:pic>
        <p:nvPicPr>
          <p:cNvPr id="22" name="图片 3">
            <a:extLst>
              <a:ext uri="{FF2B5EF4-FFF2-40B4-BE49-F238E27FC236}">
                <a16:creationId xmlns:a16="http://schemas.microsoft.com/office/drawing/2014/main" id="{9473FC46-E3ED-4CB4-BC21-7087D8E8275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3065" b="22198"/>
          <a:stretch/>
        </p:blipFill>
        <p:spPr>
          <a:xfrm>
            <a:off x="3844077" y="1145180"/>
            <a:ext cx="9011760" cy="4037237"/>
          </a:xfrm>
          <a:prstGeom prst="rect">
            <a:avLst/>
          </a:prstGeom>
        </p:spPr>
      </p:pic>
      <p:sp>
        <p:nvSpPr>
          <p:cNvPr id="23" name="Rectangle 22"/>
          <p:cNvSpPr/>
          <p:nvPr/>
        </p:nvSpPr>
        <p:spPr>
          <a:xfrm>
            <a:off x="5042309" y="2561988"/>
            <a:ext cx="6675691" cy="1938992"/>
          </a:xfrm>
          <a:prstGeom prst="rect">
            <a:avLst/>
          </a:prstGeom>
        </p:spPr>
        <p:txBody>
          <a:bodyPr wrap="square">
            <a:spAutoFit/>
          </a:bodyPr>
          <a:lstStyle/>
          <a:p>
            <a:pPr defTabSz="914217">
              <a:defRPr/>
            </a:pPr>
            <a:r>
              <a:rPr lang="vi-VN" sz="2200" b="1" dirty="0">
                <a:solidFill>
                  <a:srgbClr val="FF0000"/>
                </a:solidFill>
                <a:cs typeface="Times New Roman" panose="02020603050405020304" pitchFamily="18" charset="0"/>
              </a:rPr>
              <a:t>Bước 2: </a:t>
            </a:r>
            <a:r>
              <a:rPr lang="vi-VN" sz="2400" b="1" dirty="0">
                <a:solidFill>
                  <a:srgbClr val="002060"/>
                </a:solidFill>
                <a:cs typeface="Times New Roman" panose="02020603050405020304" pitchFamily="18" charset="0"/>
              </a:rPr>
              <a:t>Tính</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các</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tích</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riêng</a:t>
            </a:r>
            <a:r>
              <a:rPr lang="en-US" sz="2400" b="1" dirty="0">
                <a:solidFill>
                  <a:srgbClr val="002060"/>
                </a:solidFill>
                <a:cs typeface="Times New Roman" panose="02020603050405020304" pitchFamily="18" charset="0"/>
              </a:rPr>
              <a:t> </a:t>
            </a:r>
            <a:r>
              <a:rPr lang="vi-VN" sz="2400" b="1" dirty="0">
                <a:solidFill>
                  <a:srgbClr val="002060"/>
                </a:solidFill>
                <a:cs typeface="Times New Roman" panose="02020603050405020304" pitchFamily="18" charset="0"/>
              </a:rPr>
              <a:t>(</a:t>
            </a:r>
            <a:r>
              <a:rPr lang="en-US" sz="2400" b="1" dirty="0">
                <a:solidFill>
                  <a:srgbClr val="002060"/>
                </a:solidFill>
                <a:cs typeface="Times New Roman" panose="02020603050405020304" pitchFamily="18" charset="0"/>
              </a:rPr>
              <a:t>t</a:t>
            </a:r>
            <a:r>
              <a:rPr lang="vi-VN" sz="2400" b="1" dirty="0">
                <a:solidFill>
                  <a:srgbClr val="002060"/>
                </a:solidFill>
                <a:cs typeface="Times New Roman" panose="02020603050405020304" pitchFamily="18" charset="0"/>
              </a:rPr>
              <a:t>ính từ phải sang trái)</a:t>
            </a:r>
            <a:r>
              <a:rPr lang="en-US" sz="2400" b="1" dirty="0">
                <a:solidFill>
                  <a:srgbClr val="002060"/>
                </a:solidFill>
                <a:cs typeface="Times New Roman" panose="02020603050405020304" pitchFamily="18" charset="0"/>
              </a:rPr>
              <a:t> l</a:t>
            </a:r>
            <a:r>
              <a:rPr lang="vi-VN" sz="2400" b="1" dirty="0">
                <a:solidFill>
                  <a:srgbClr val="002060"/>
                </a:solidFill>
                <a:cs typeface="Times New Roman" panose="02020603050405020304" pitchFamily="18" charset="0"/>
              </a:rPr>
              <a:t>ần lượt lấy từng chữ số của thừa số thứ hai</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hàng</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đơn</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vị</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hàng</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chục</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hàng</a:t>
            </a:r>
            <a:r>
              <a:rPr lang="en-US" sz="2400" b="1" dirty="0">
                <a:solidFill>
                  <a:srgbClr val="002060"/>
                </a:solidFill>
                <a:cs typeface="Times New Roman" panose="02020603050405020304" pitchFamily="18" charset="0"/>
              </a:rPr>
              <a:t> </a:t>
            </a:r>
            <a:r>
              <a:rPr lang="en-US" sz="2400" b="1" dirty="0" err="1">
                <a:solidFill>
                  <a:srgbClr val="002060"/>
                </a:solidFill>
                <a:cs typeface="Times New Roman" panose="02020603050405020304" pitchFamily="18" charset="0"/>
              </a:rPr>
              <a:t>trăm</a:t>
            </a:r>
            <a:r>
              <a:rPr lang="en-US" sz="2400" b="1" dirty="0">
                <a:solidFill>
                  <a:srgbClr val="002060"/>
                </a:solidFill>
                <a:cs typeface="Times New Roman" panose="02020603050405020304" pitchFamily="18" charset="0"/>
              </a:rPr>
              <a:t>)</a:t>
            </a:r>
            <a:r>
              <a:rPr lang="vi-VN" sz="2400" b="1" dirty="0">
                <a:solidFill>
                  <a:srgbClr val="002060"/>
                </a:solidFill>
                <a:cs typeface="Times New Roman" panose="02020603050405020304" pitchFamily="18" charset="0"/>
              </a:rPr>
              <a:t> nhân với thừa số thứ</a:t>
            </a:r>
            <a:r>
              <a:rPr lang="en-US" sz="2400" b="1" dirty="0">
                <a:solidFill>
                  <a:srgbClr val="002060"/>
                </a:solidFill>
                <a:cs typeface="Times New Roman" panose="02020603050405020304" pitchFamily="18" charset="0"/>
              </a:rPr>
              <a:t> </a:t>
            </a:r>
            <a:r>
              <a:rPr lang="vi-VN" sz="2400" b="1" dirty="0">
                <a:solidFill>
                  <a:srgbClr val="002060"/>
                </a:solidFill>
                <a:cs typeface="Times New Roman" panose="02020603050405020304" pitchFamily="18" charset="0"/>
              </a:rPr>
              <a:t>nhất theo thứ tự từ phải sang trái.</a:t>
            </a:r>
          </a:p>
        </p:txBody>
      </p:sp>
      <p:pic>
        <p:nvPicPr>
          <p:cNvPr id="24" name="图片 3">
            <a:extLst>
              <a:ext uri="{FF2B5EF4-FFF2-40B4-BE49-F238E27FC236}">
                <a16:creationId xmlns:a16="http://schemas.microsoft.com/office/drawing/2014/main" id="{9473FC46-E3ED-4CB4-BC21-7087D8E8275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28521" b="72262" l="10000" r="99858">
                        <a14:foregroundMark x1="21560" y1="42461" x2="80780" y2="41963"/>
                        <a14:foregroundMark x1="79929" y1="41607" x2="20142" y2="42105"/>
                        <a14:foregroundMark x1="90071" y1="44737" x2="89929" y2="65718"/>
                        <a14:foregroundMark x1="89716" y1="66785" x2="11915" y2="64865"/>
                        <a14:foregroundMark x1="11915" y1="43528" x2="12624" y2="64509"/>
                        <a14:foregroundMark x1="63830" y1="41394" x2="20496" y2="41607"/>
                        <a14:foregroundMark x1="92340" y1="42105" x2="92411" y2="42461"/>
                        <a14:foregroundMark x1="92411" y1="36415" x2="92411" y2="36415"/>
                        <a14:foregroundMark x1="91844" y1="33286" x2="91844" y2="33286"/>
                        <a14:foregroundMark x1="89078" y1="31721" x2="89078" y2="31721"/>
                        <a14:foregroundMark x1="92695" y1="39545" x2="92695" y2="39545"/>
                        <a14:foregroundMark x1="85745" y1="30156" x2="85745" y2="30156"/>
                        <a14:foregroundMark x1="82340" y1="31152" x2="82340" y2="31152"/>
                        <a14:foregroundMark x1="80638" y1="33642" x2="80638" y2="33642"/>
                        <a14:foregroundMark x1="78652" y1="36202" x2="78652" y2="36202"/>
                        <a14:foregroundMark x1="78723" y1="40754" x2="78723" y2="40754"/>
                        <a14:foregroundMark x1="81135" y1="34993" x2="81135" y2="34993"/>
                        <a14:foregroundMark x1="83050" y1="32575" x2="83050" y2="32575"/>
                        <a14:foregroundMark x1="79787" y1="33784" x2="79787" y2="33784"/>
                        <a14:foregroundMark x1="77801" y1="37767" x2="77801" y2="37767"/>
                        <a14:backgroundMark x1="14043" y1="39829" x2="21773" y2="38122"/>
                      </a14:backgroundRemoval>
                    </a14:imgEffect>
                  </a14:imgLayer>
                </a14:imgProps>
              </a:ext>
              <a:ext uri="{28A0092B-C50C-407E-A947-70E740481C1C}">
                <a14:useLocalDpi xmlns:a14="http://schemas.microsoft.com/office/drawing/2010/main" val="0"/>
              </a:ext>
            </a:extLst>
          </a:blip>
          <a:srcRect t="23065" b="22198"/>
          <a:stretch/>
        </p:blipFill>
        <p:spPr>
          <a:xfrm>
            <a:off x="4469560" y="3797902"/>
            <a:ext cx="8238309" cy="3035283"/>
          </a:xfrm>
          <a:prstGeom prst="rect">
            <a:avLst/>
          </a:prstGeom>
        </p:spPr>
      </p:pic>
      <p:sp>
        <p:nvSpPr>
          <p:cNvPr id="25" name="Rectangle 24"/>
          <p:cNvSpPr/>
          <p:nvPr/>
        </p:nvSpPr>
        <p:spPr>
          <a:xfrm>
            <a:off x="5690365" y="4851128"/>
            <a:ext cx="6701647" cy="1292662"/>
          </a:xfrm>
          <a:prstGeom prst="rect">
            <a:avLst/>
          </a:prstGeom>
        </p:spPr>
        <p:txBody>
          <a:bodyPr wrap="square">
            <a:spAutoFit/>
          </a:bodyPr>
          <a:lstStyle/>
          <a:p>
            <a:pPr defTabSz="914217">
              <a:defRPr/>
            </a:pPr>
            <a:r>
              <a:rPr lang="en-US" sz="2600" b="1" dirty="0" err="1">
                <a:solidFill>
                  <a:srgbClr val="FF0000"/>
                </a:solidFill>
                <a:latin typeface="Arial" panose="020B0604020202020204" pitchFamily="34" charset="0"/>
                <a:cs typeface="Arial" panose="020B0604020202020204" pitchFamily="34" charset="0"/>
              </a:rPr>
              <a:t>Bước</a:t>
            </a:r>
            <a:r>
              <a:rPr lang="en-US" sz="2600" b="1" dirty="0">
                <a:solidFill>
                  <a:srgbClr val="FF0000"/>
                </a:solidFill>
                <a:latin typeface="Arial" panose="020B0604020202020204" pitchFamily="34" charset="0"/>
                <a:cs typeface="Arial" panose="020B0604020202020204" pitchFamily="34" charset="0"/>
              </a:rPr>
              <a:t> 3:</a:t>
            </a:r>
            <a:r>
              <a:rPr lang="vi-VN" sz="2600" b="1" dirty="0">
                <a:solidFill>
                  <a:srgbClr val="002060"/>
                </a:solidFill>
                <a:latin typeface="Arial" panose="020B0604020202020204" pitchFamily="34" charset="0"/>
                <a:cs typeface="Arial" panose="020B0604020202020204" pitchFamily="34" charset="0"/>
              </a:rPr>
              <a:t>Ta cộng ba tích riêng vừa tìm được lại với nhau thì ta được kết quả của phép nhân với </a:t>
            </a:r>
            <a:r>
              <a:rPr lang="en-US" sz="2600" b="1" dirty="0" err="1">
                <a:solidFill>
                  <a:srgbClr val="002060"/>
                </a:solidFill>
                <a:latin typeface="Arial" panose="020B0604020202020204" pitchFamily="34" charset="0"/>
                <a:cs typeface="Arial" panose="020B0604020202020204" pitchFamily="34" charset="0"/>
              </a:rPr>
              <a:t>số</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có</a:t>
            </a:r>
            <a:r>
              <a:rPr lang="en-US" sz="2600" b="1" dirty="0">
                <a:solidFill>
                  <a:srgbClr val="002060"/>
                </a:solidFill>
                <a:latin typeface="Arial" panose="020B0604020202020204" pitchFamily="34" charset="0"/>
                <a:cs typeface="Arial" panose="020B0604020202020204" pitchFamily="34" charset="0"/>
              </a:rPr>
              <a:t> </a:t>
            </a:r>
            <a:r>
              <a:rPr lang="vi-VN" sz="2600" b="1" dirty="0">
                <a:solidFill>
                  <a:srgbClr val="002060"/>
                </a:solidFill>
                <a:latin typeface="Arial" panose="020B0604020202020204" pitchFamily="34" charset="0"/>
                <a:cs typeface="Arial" panose="020B0604020202020204" pitchFamily="34" charset="0"/>
              </a:rPr>
              <a:t>ba chữ số.</a:t>
            </a:r>
          </a:p>
        </p:txBody>
      </p:sp>
    </p:spTree>
    <p:extLst>
      <p:ext uri="{BB962C8B-B14F-4D97-AF65-F5344CB8AC3E}">
        <p14:creationId xmlns:p14="http://schemas.microsoft.com/office/powerpoint/2010/main" val="425663681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18"/>
                                        </p:tgtEl>
                                        <p:attrNameLst>
                                          <p:attrName>ppt_w</p:attrName>
                                        </p:attrNameLst>
                                      </p:cBhvr>
                                      <p:tavLst>
                                        <p:tav tm="0">
                                          <p:val>
                                            <p:strVal val="ppt_w"/>
                                          </p:val>
                                        </p:tav>
                                        <p:tav tm="100000">
                                          <p:val>
                                            <p:fltVal val="0"/>
                                          </p:val>
                                        </p:tav>
                                      </p:tavLst>
                                    </p:anim>
                                    <p:anim calcmode="lin" valueType="num">
                                      <p:cBhvr>
                                        <p:cTn id="12" dur="500"/>
                                        <p:tgtEl>
                                          <p:spTgt spid="18"/>
                                        </p:tgtEl>
                                        <p:attrNameLst>
                                          <p:attrName>ppt_h</p:attrName>
                                        </p:attrNameLst>
                                      </p:cBhvr>
                                      <p:tavLst>
                                        <p:tav tm="0">
                                          <p:val>
                                            <p:strVal val="ppt_h"/>
                                          </p:val>
                                        </p:tav>
                                        <p:tav tm="100000">
                                          <p:val>
                                            <p:fltVal val="0"/>
                                          </p:val>
                                        </p:tav>
                                      </p:tavLst>
                                    </p:anim>
                                    <p:animEffect transition="out" filter="fade">
                                      <p:cBhvr>
                                        <p:cTn id="13" dur="500"/>
                                        <p:tgtEl>
                                          <p:spTgt spid="18"/>
                                        </p:tgtEl>
                                      </p:cBhvr>
                                    </p:animEffect>
                                    <p:set>
                                      <p:cBhvr>
                                        <p:cTn id="14" dur="1" fill="hold">
                                          <p:stCondLst>
                                            <p:cond delay="499"/>
                                          </p:stCondLst>
                                        </p:cTn>
                                        <p:tgtEl>
                                          <p:spTgt spid="1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wipe(down)">
                                      <p:cBhvr>
                                        <p:cTn id="19" dur="500"/>
                                        <p:tgtEl>
                                          <p:spTgt spid="1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down)">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down)">
                                      <p:cBhvr>
                                        <p:cTn id="3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19" grpId="0"/>
      <p:bldP spid="21" grpId="0"/>
      <p:bldP spid="23"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261C07-C42A-4461-AC00-D0E75B1924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2539"/>
            <a:ext cx="12192000" cy="6858000"/>
          </a:xfrm>
          <a:prstGeom prst="rect">
            <a:avLst/>
          </a:prstGeom>
        </p:spPr>
      </p:pic>
      <p:sp>
        <p:nvSpPr>
          <p:cNvPr id="5" name="TextBox 4"/>
          <p:cNvSpPr txBox="1"/>
          <p:nvPr/>
        </p:nvSpPr>
        <p:spPr>
          <a:xfrm>
            <a:off x="3545343" y="2250339"/>
            <a:ext cx="6657654" cy="163121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10000" dirty="0">
                <a:solidFill>
                  <a:srgbClr val="C00000"/>
                </a:solidFill>
                <a:latin typeface="UTM Cookies" panose="02040603050506020204" pitchFamily="18" charset="0"/>
                <a:cs typeface="Arial" panose="020B0604020202020204" pitchFamily="34" charset="0"/>
              </a:rPr>
              <a:t>LUYỆN TẬP</a:t>
            </a:r>
          </a:p>
        </p:txBody>
      </p:sp>
      <p:pic>
        <p:nvPicPr>
          <p:cNvPr id="6" name="Picture 5"/>
          <p:cNvPicPr>
            <a:picLocks noChangeAspect="1"/>
          </p:cNvPicPr>
          <p:nvPr/>
        </p:nvPicPr>
        <p:blipFill>
          <a:blip r:embed="rId3"/>
          <a:stretch>
            <a:fillRect/>
          </a:stretch>
        </p:blipFill>
        <p:spPr>
          <a:xfrm>
            <a:off x="629973" y="2635709"/>
            <a:ext cx="4474852" cy="4383404"/>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6453" y1="75482" x2="46453" y2="75482"/>
                        <a14:foregroundMark x1="49374" y1="69012" x2="49374" y2="69012"/>
                        <a14:foregroundMark x1="48122" y1="78661" x2="48122" y2="78661"/>
                        <a14:foregroundMark x1="51599" y1="67991" x2="51599" y2="67991"/>
                      </a14:backgroundRemoval>
                    </a14:imgEffect>
                  </a14:imgLayer>
                </a14:imgProps>
              </a:ext>
            </a:extLst>
          </a:blip>
          <a:stretch>
            <a:fillRect/>
          </a:stretch>
        </p:blipFill>
        <p:spPr>
          <a:xfrm rot="1358554">
            <a:off x="6959312" y="-263967"/>
            <a:ext cx="2948681" cy="2972972"/>
          </a:xfrm>
          <a:prstGeom prst="rect">
            <a:avLst/>
          </a:prstGeom>
        </p:spPr>
      </p:pic>
      <p:sp>
        <p:nvSpPr>
          <p:cNvPr id="8" name="TextBox 7"/>
          <p:cNvSpPr txBox="1"/>
          <p:nvPr/>
        </p:nvSpPr>
        <p:spPr>
          <a:xfrm>
            <a:off x="0" y="-52196"/>
            <a:ext cx="3505200" cy="369332"/>
          </a:xfrm>
          <a:prstGeom prst="rect">
            <a:avLst/>
          </a:prstGeom>
          <a:noFill/>
        </p:spPr>
        <p:txBody>
          <a:bodyPr wrap="square" rtlCol="0">
            <a:spAutoFit/>
          </a:bodyPr>
          <a:lstStyle/>
          <a:p>
            <a:r>
              <a:rPr lang="en-US" dirty="0" err="1">
                <a:solidFill>
                  <a:schemeClr val="tx2">
                    <a:lumMod val="40000"/>
                    <a:lumOff val="60000"/>
                  </a:schemeClr>
                </a:solidFill>
              </a:rPr>
              <a:t>Măng</a:t>
            </a:r>
            <a:r>
              <a:rPr lang="en-US" dirty="0">
                <a:solidFill>
                  <a:schemeClr val="tx2">
                    <a:lumMod val="40000"/>
                    <a:lumOff val="60000"/>
                  </a:schemeClr>
                </a:solidFill>
              </a:rPr>
              <a:t> non</a:t>
            </a:r>
          </a:p>
        </p:txBody>
      </p:sp>
    </p:spTree>
    <p:extLst>
      <p:ext uri="{BB962C8B-B14F-4D97-AF65-F5344CB8AC3E}">
        <p14:creationId xmlns:p14="http://schemas.microsoft.com/office/powerpoint/2010/main" val="251404541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3" name="Group 5"/>
          <p:cNvGrpSpPr/>
          <p:nvPr/>
        </p:nvGrpSpPr>
        <p:grpSpPr>
          <a:xfrm>
            <a:off x="2275085" y="948211"/>
            <a:ext cx="9205902" cy="5383401"/>
            <a:chOff x="-3888377" y="-438114"/>
            <a:chExt cx="8047623" cy="5748858"/>
          </a:xfrm>
        </p:grpSpPr>
        <p:sp>
          <p:nvSpPr>
            <p:cNvPr id="24" name="Freeform 6"/>
            <p:cNvSpPr/>
            <p:nvPr/>
          </p:nvSpPr>
          <p:spPr>
            <a:xfrm>
              <a:off x="-3888377" y="-438114"/>
              <a:ext cx="8047623" cy="574885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sp>
      </p:grpSp>
      <p:sp>
        <p:nvSpPr>
          <p:cNvPr id="4" name="任意多边形: 形状 3">
            <a:extLst>
              <a:ext uri="{FF2B5EF4-FFF2-40B4-BE49-F238E27FC236}">
                <a16:creationId xmlns:a16="http://schemas.microsoft.com/office/drawing/2014/main" id="{EECFDB52-C972-4215-ACA3-78E202531C81}"/>
              </a:ext>
            </a:extLst>
          </p:cNvPr>
          <p:cNvSpPr/>
          <p:nvPr/>
        </p:nvSpPr>
        <p:spPr>
          <a:xfrm>
            <a:off x="3125165" y="2710853"/>
            <a:ext cx="8530541" cy="1436293"/>
          </a:xfrm>
          <a:custGeom>
            <a:avLst/>
            <a:gdLst>
              <a:gd name="connsiteX0" fmla="*/ 0 w 8530541"/>
              <a:gd name="connsiteY0" fmla="*/ 220951 h 1436293"/>
              <a:gd name="connsiteX1" fmla="*/ 69448 w 8530541"/>
              <a:gd name="connsiteY1" fmla="*/ 278825 h 1436293"/>
              <a:gd name="connsiteX2" fmla="*/ 115746 w 8530541"/>
              <a:gd name="connsiteY2" fmla="*/ 325123 h 1436293"/>
              <a:gd name="connsiteX3" fmla="*/ 173620 w 8530541"/>
              <a:gd name="connsiteY3" fmla="*/ 359848 h 1436293"/>
              <a:gd name="connsiteX4" fmla="*/ 266217 w 8530541"/>
              <a:gd name="connsiteY4" fmla="*/ 406146 h 1436293"/>
              <a:gd name="connsiteX5" fmla="*/ 381964 w 8530541"/>
              <a:gd name="connsiteY5" fmla="*/ 475594 h 1436293"/>
              <a:gd name="connsiteX6" fmla="*/ 416688 w 8530541"/>
              <a:gd name="connsiteY6" fmla="*/ 498744 h 1436293"/>
              <a:gd name="connsiteX7" fmla="*/ 474562 w 8530541"/>
              <a:gd name="connsiteY7" fmla="*/ 521893 h 1436293"/>
              <a:gd name="connsiteX8" fmla="*/ 567159 w 8530541"/>
              <a:gd name="connsiteY8" fmla="*/ 568192 h 1436293"/>
              <a:gd name="connsiteX9" fmla="*/ 613458 w 8530541"/>
              <a:gd name="connsiteY9" fmla="*/ 579767 h 1436293"/>
              <a:gd name="connsiteX10" fmla="*/ 682906 w 8530541"/>
              <a:gd name="connsiteY10" fmla="*/ 614491 h 1436293"/>
              <a:gd name="connsiteX11" fmla="*/ 752354 w 8530541"/>
              <a:gd name="connsiteY11" fmla="*/ 637640 h 1436293"/>
              <a:gd name="connsiteX12" fmla="*/ 798653 w 8530541"/>
              <a:gd name="connsiteY12" fmla="*/ 672364 h 1436293"/>
              <a:gd name="connsiteX13" fmla="*/ 879676 w 8530541"/>
              <a:gd name="connsiteY13" fmla="*/ 695513 h 1436293"/>
              <a:gd name="connsiteX14" fmla="*/ 937549 w 8530541"/>
              <a:gd name="connsiteY14" fmla="*/ 718663 h 1436293"/>
              <a:gd name="connsiteX15" fmla="*/ 972273 w 8530541"/>
              <a:gd name="connsiteY15" fmla="*/ 730237 h 1436293"/>
              <a:gd name="connsiteX16" fmla="*/ 1030146 w 8530541"/>
              <a:gd name="connsiteY16" fmla="*/ 764961 h 1436293"/>
              <a:gd name="connsiteX17" fmla="*/ 1111169 w 8530541"/>
              <a:gd name="connsiteY17" fmla="*/ 788111 h 1436293"/>
              <a:gd name="connsiteX18" fmla="*/ 1180617 w 8530541"/>
              <a:gd name="connsiteY18" fmla="*/ 799686 h 1436293"/>
              <a:gd name="connsiteX19" fmla="*/ 1238491 w 8530541"/>
              <a:gd name="connsiteY19" fmla="*/ 811260 h 1436293"/>
              <a:gd name="connsiteX20" fmla="*/ 1516283 w 8530541"/>
              <a:gd name="connsiteY20" fmla="*/ 799686 h 1436293"/>
              <a:gd name="connsiteX21" fmla="*/ 1562582 w 8530541"/>
              <a:gd name="connsiteY21" fmla="*/ 788111 h 1436293"/>
              <a:gd name="connsiteX22" fmla="*/ 1632030 w 8530541"/>
              <a:gd name="connsiteY22" fmla="*/ 753387 h 1436293"/>
              <a:gd name="connsiteX23" fmla="*/ 1759351 w 8530541"/>
              <a:gd name="connsiteY23" fmla="*/ 649215 h 1436293"/>
              <a:gd name="connsiteX24" fmla="*/ 1794076 w 8530541"/>
              <a:gd name="connsiteY24" fmla="*/ 637640 h 1436293"/>
              <a:gd name="connsiteX25" fmla="*/ 1921397 w 8530541"/>
              <a:gd name="connsiteY25" fmla="*/ 521893 h 1436293"/>
              <a:gd name="connsiteX26" fmla="*/ 1967696 w 8530541"/>
              <a:gd name="connsiteY26" fmla="*/ 487169 h 1436293"/>
              <a:gd name="connsiteX27" fmla="*/ 2025569 w 8530541"/>
              <a:gd name="connsiteY27" fmla="*/ 429296 h 1436293"/>
              <a:gd name="connsiteX28" fmla="*/ 2048719 w 8530541"/>
              <a:gd name="connsiteY28" fmla="*/ 394572 h 1436293"/>
              <a:gd name="connsiteX29" fmla="*/ 2152891 w 8530541"/>
              <a:gd name="connsiteY29" fmla="*/ 313549 h 1436293"/>
              <a:gd name="connsiteX30" fmla="*/ 2245488 w 8530541"/>
              <a:gd name="connsiteY30" fmla="*/ 220951 h 1436293"/>
              <a:gd name="connsiteX31" fmla="*/ 2280212 w 8530541"/>
              <a:gd name="connsiteY31" fmla="*/ 186227 h 1436293"/>
              <a:gd name="connsiteX32" fmla="*/ 2303362 w 8530541"/>
              <a:gd name="connsiteY32" fmla="*/ 151503 h 1436293"/>
              <a:gd name="connsiteX33" fmla="*/ 2338086 w 8530541"/>
              <a:gd name="connsiteY33" fmla="*/ 128354 h 1436293"/>
              <a:gd name="connsiteX34" fmla="*/ 2442258 w 8530541"/>
              <a:gd name="connsiteY34" fmla="*/ 35756 h 1436293"/>
              <a:gd name="connsiteX35" fmla="*/ 2465407 w 8530541"/>
              <a:gd name="connsiteY35" fmla="*/ 1032 h 1436293"/>
              <a:gd name="connsiteX36" fmla="*/ 2650602 w 8530541"/>
              <a:gd name="connsiteY36" fmla="*/ 58906 h 1436293"/>
              <a:gd name="connsiteX37" fmla="*/ 2754774 w 8530541"/>
              <a:gd name="connsiteY37" fmla="*/ 128354 h 1436293"/>
              <a:gd name="connsiteX38" fmla="*/ 2916820 w 8530541"/>
              <a:gd name="connsiteY38" fmla="*/ 220951 h 1436293"/>
              <a:gd name="connsiteX39" fmla="*/ 2986268 w 8530541"/>
              <a:gd name="connsiteY39" fmla="*/ 278825 h 1436293"/>
              <a:gd name="connsiteX40" fmla="*/ 3020992 w 8530541"/>
              <a:gd name="connsiteY40" fmla="*/ 301974 h 1436293"/>
              <a:gd name="connsiteX41" fmla="*/ 3067291 w 8530541"/>
              <a:gd name="connsiteY41" fmla="*/ 336698 h 1436293"/>
              <a:gd name="connsiteX42" fmla="*/ 3159888 w 8530541"/>
              <a:gd name="connsiteY42" fmla="*/ 394572 h 1436293"/>
              <a:gd name="connsiteX43" fmla="*/ 3240911 w 8530541"/>
              <a:gd name="connsiteY43" fmla="*/ 452445 h 1436293"/>
              <a:gd name="connsiteX44" fmla="*/ 3310359 w 8530541"/>
              <a:gd name="connsiteY44" fmla="*/ 510318 h 1436293"/>
              <a:gd name="connsiteX45" fmla="*/ 3379807 w 8530541"/>
              <a:gd name="connsiteY45" fmla="*/ 545042 h 1436293"/>
              <a:gd name="connsiteX46" fmla="*/ 3414531 w 8530541"/>
              <a:gd name="connsiteY46" fmla="*/ 579767 h 1436293"/>
              <a:gd name="connsiteX47" fmla="*/ 3530278 w 8530541"/>
              <a:gd name="connsiteY47" fmla="*/ 672364 h 1436293"/>
              <a:gd name="connsiteX48" fmla="*/ 3634450 w 8530541"/>
              <a:gd name="connsiteY48" fmla="*/ 764961 h 1436293"/>
              <a:gd name="connsiteX49" fmla="*/ 3773346 w 8530541"/>
              <a:gd name="connsiteY49" fmla="*/ 915432 h 1436293"/>
              <a:gd name="connsiteX50" fmla="*/ 3808070 w 8530541"/>
              <a:gd name="connsiteY50" fmla="*/ 950156 h 1436293"/>
              <a:gd name="connsiteX51" fmla="*/ 3831220 w 8530541"/>
              <a:gd name="connsiteY51" fmla="*/ 973306 h 1436293"/>
              <a:gd name="connsiteX52" fmla="*/ 3877519 w 8530541"/>
              <a:gd name="connsiteY52" fmla="*/ 1031179 h 1436293"/>
              <a:gd name="connsiteX53" fmla="*/ 4027989 w 8530541"/>
              <a:gd name="connsiteY53" fmla="*/ 1193225 h 1436293"/>
              <a:gd name="connsiteX54" fmla="*/ 4178460 w 8530541"/>
              <a:gd name="connsiteY54" fmla="*/ 1320546 h 1436293"/>
              <a:gd name="connsiteX55" fmla="*/ 4259483 w 8530541"/>
              <a:gd name="connsiteY55" fmla="*/ 1355270 h 1436293"/>
              <a:gd name="connsiteX56" fmla="*/ 4328931 w 8530541"/>
              <a:gd name="connsiteY56" fmla="*/ 1389994 h 1436293"/>
              <a:gd name="connsiteX57" fmla="*/ 4363655 w 8530541"/>
              <a:gd name="connsiteY57" fmla="*/ 1401569 h 1436293"/>
              <a:gd name="connsiteX58" fmla="*/ 4421529 w 8530541"/>
              <a:gd name="connsiteY58" fmla="*/ 1424718 h 1436293"/>
              <a:gd name="connsiteX59" fmla="*/ 4490977 w 8530541"/>
              <a:gd name="connsiteY59" fmla="*/ 1436293 h 1436293"/>
              <a:gd name="connsiteX60" fmla="*/ 4722470 w 8530541"/>
              <a:gd name="connsiteY60" fmla="*/ 1413144 h 1436293"/>
              <a:gd name="connsiteX61" fmla="*/ 4849792 w 8530541"/>
              <a:gd name="connsiteY61" fmla="*/ 1332121 h 1436293"/>
              <a:gd name="connsiteX62" fmla="*/ 4942389 w 8530541"/>
              <a:gd name="connsiteY62" fmla="*/ 1285822 h 1436293"/>
              <a:gd name="connsiteX63" fmla="*/ 4965539 w 8530541"/>
              <a:gd name="connsiteY63" fmla="*/ 1262673 h 1436293"/>
              <a:gd name="connsiteX64" fmla="*/ 5081286 w 8530541"/>
              <a:gd name="connsiteY64" fmla="*/ 1193225 h 1436293"/>
              <a:gd name="connsiteX65" fmla="*/ 5220182 w 8530541"/>
              <a:gd name="connsiteY65" fmla="*/ 1077478 h 1436293"/>
              <a:gd name="connsiteX66" fmla="*/ 5289630 w 8530541"/>
              <a:gd name="connsiteY66" fmla="*/ 1019605 h 1436293"/>
              <a:gd name="connsiteX67" fmla="*/ 5428526 w 8530541"/>
              <a:gd name="connsiteY67" fmla="*/ 915432 h 1436293"/>
              <a:gd name="connsiteX68" fmla="*/ 5555848 w 8530541"/>
              <a:gd name="connsiteY68" fmla="*/ 788111 h 1436293"/>
              <a:gd name="connsiteX69" fmla="*/ 5625296 w 8530541"/>
              <a:gd name="connsiteY69" fmla="*/ 718663 h 1436293"/>
              <a:gd name="connsiteX70" fmla="*/ 5660020 w 8530541"/>
              <a:gd name="connsiteY70" fmla="*/ 683939 h 1436293"/>
              <a:gd name="connsiteX71" fmla="*/ 5717893 w 8530541"/>
              <a:gd name="connsiteY71" fmla="*/ 614491 h 1436293"/>
              <a:gd name="connsiteX72" fmla="*/ 5752617 w 8530541"/>
              <a:gd name="connsiteY72" fmla="*/ 568192 h 1436293"/>
              <a:gd name="connsiteX73" fmla="*/ 5822065 w 8530541"/>
              <a:gd name="connsiteY73" fmla="*/ 498744 h 1436293"/>
              <a:gd name="connsiteX74" fmla="*/ 5903088 w 8530541"/>
              <a:gd name="connsiteY74" fmla="*/ 371422 h 1436293"/>
              <a:gd name="connsiteX75" fmla="*/ 5972536 w 8530541"/>
              <a:gd name="connsiteY75" fmla="*/ 290399 h 1436293"/>
              <a:gd name="connsiteX76" fmla="*/ 6053559 w 8530541"/>
              <a:gd name="connsiteY76" fmla="*/ 209377 h 1436293"/>
              <a:gd name="connsiteX77" fmla="*/ 6123007 w 8530541"/>
              <a:gd name="connsiteY77" fmla="*/ 139929 h 1436293"/>
              <a:gd name="connsiteX78" fmla="*/ 6227179 w 8530541"/>
              <a:gd name="connsiteY78" fmla="*/ 47331 h 1436293"/>
              <a:gd name="connsiteX79" fmla="*/ 6250329 w 8530541"/>
              <a:gd name="connsiteY79" fmla="*/ 24182 h 1436293"/>
              <a:gd name="connsiteX80" fmla="*/ 6285053 w 8530541"/>
              <a:gd name="connsiteY80" fmla="*/ 12607 h 1436293"/>
              <a:gd name="connsiteX81" fmla="*/ 6366076 w 8530541"/>
              <a:gd name="connsiteY81" fmla="*/ 24182 h 1436293"/>
              <a:gd name="connsiteX82" fmla="*/ 6551270 w 8530541"/>
              <a:gd name="connsiteY82" fmla="*/ 186227 h 1436293"/>
              <a:gd name="connsiteX83" fmla="*/ 6585994 w 8530541"/>
              <a:gd name="connsiteY83" fmla="*/ 220951 h 1436293"/>
              <a:gd name="connsiteX84" fmla="*/ 6620719 w 8530541"/>
              <a:gd name="connsiteY84" fmla="*/ 255675 h 1436293"/>
              <a:gd name="connsiteX85" fmla="*/ 6713316 w 8530541"/>
              <a:gd name="connsiteY85" fmla="*/ 348273 h 1436293"/>
              <a:gd name="connsiteX86" fmla="*/ 6875362 w 8530541"/>
              <a:gd name="connsiteY86" fmla="*/ 521893 h 1436293"/>
              <a:gd name="connsiteX87" fmla="*/ 6921660 w 8530541"/>
              <a:gd name="connsiteY87" fmla="*/ 602916 h 1436293"/>
              <a:gd name="connsiteX88" fmla="*/ 6956384 w 8530541"/>
              <a:gd name="connsiteY88" fmla="*/ 660789 h 1436293"/>
              <a:gd name="connsiteX89" fmla="*/ 6991108 w 8530541"/>
              <a:gd name="connsiteY89" fmla="*/ 683939 h 1436293"/>
              <a:gd name="connsiteX90" fmla="*/ 7025832 w 8530541"/>
              <a:gd name="connsiteY90" fmla="*/ 718663 h 1436293"/>
              <a:gd name="connsiteX91" fmla="*/ 7176303 w 8530541"/>
              <a:gd name="connsiteY91" fmla="*/ 764961 h 1436293"/>
              <a:gd name="connsiteX92" fmla="*/ 7211027 w 8530541"/>
              <a:gd name="connsiteY92" fmla="*/ 788111 h 1436293"/>
              <a:gd name="connsiteX93" fmla="*/ 7315200 w 8530541"/>
              <a:gd name="connsiteY93" fmla="*/ 799686 h 1436293"/>
              <a:gd name="connsiteX94" fmla="*/ 7349924 w 8530541"/>
              <a:gd name="connsiteY94" fmla="*/ 811260 h 1436293"/>
              <a:gd name="connsiteX95" fmla="*/ 8102278 w 8530541"/>
              <a:gd name="connsiteY95" fmla="*/ 788111 h 1436293"/>
              <a:gd name="connsiteX96" fmla="*/ 8160151 w 8530541"/>
              <a:gd name="connsiteY96" fmla="*/ 730237 h 1436293"/>
              <a:gd name="connsiteX97" fmla="*/ 8194876 w 8530541"/>
              <a:gd name="connsiteY97" fmla="*/ 695513 h 1436293"/>
              <a:gd name="connsiteX98" fmla="*/ 8275898 w 8530541"/>
              <a:gd name="connsiteY98" fmla="*/ 614491 h 1436293"/>
              <a:gd name="connsiteX99" fmla="*/ 8299048 w 8530541"/>
              <a:gd name="connsiteY99" fmla="*/ 591341 h 1436293"/>
              <a:gd name="connsiteX100" fmla="*/ 8391645 w 8530541"/>
              <a:gd name="connsiteY100" fmla="*/ 464020 h 1436293"/>
              <a:gd name="connsiteX101" fmla="*/ 8449519 w 8530541"/>
              <a:gd name="connsiteY101" fmla="*/ 394572 h 1436293"/>
              <a:gd name="connsiteX102" fmla="*/ 8530541 w 8530541"/>
              <a:gd name="connsiteY102" fmla="*/ 301974 h 143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8530541" h="1436293">
                <a:moveTo>
                  <a:pt x="0" y="220951"/>
                </a:moveTo>
                <a:cubicBezTo>
                  <a:pt x="23149" y="240242"/>
                  <a:pt x="47050" y="258666"/>
                  <a:pt x="69448" y="278825"/>
                </a:cubicBezTo>
                <a:cubicBezTo>
                  <a:pt x="85670" y="293425"/>
                  <a:pt x="98518" y="311724"/>
                  <a:pt x="115746" y="325123"/>
                </a:cubicBezTo>
                <a:cubicBezTo>
                  <a:pt x="133504" y="338935"/>
                  <a:pt x="154901" y="347369"/>
                  <a:pt x="173620" y="359848"/>
                </a:cubicBezTo>
                <a:cubicBezTo>
                  <a:pt x="244449" y="407067"/>
                  <a:pt x="191471" y="387460"/>
                  <a:pt x="266217" y="406146"/>
                </a:cubicBezTo>
                <a:cubicBezTo>
                  <a:pt x="329364" y="469293"/>
                  <a:pt x="272170" y="420697"/>
                  <a:pt x="381964" y="475594"/>
                </a:cubicBezTo>
                <a:cubicBezTo>
                  <a:pt x="394406" y="481815"/>
                  <a:pt x="404245" y="492523"/>
                  <a:pt x="416688" y="498744"/>
                </a:cubicBezTo>
                <a:cubicBezTo>
                  <a:pt x="435272" y="508036"/>
                  <a:pt x="455697" y="513186"/>
                  <a:pt x="474562" y="521893"/>
                </a:cubicBezTo>
                <a:cubicBezTo>
                  <a:pt x="505895" y="536354"/>
                  <a:pt x="533680" y="559822"/>
                  <a:pt x="567159" y="568192"/>
                </a:cubicBezTo>
                <a:cubicBezTo>
                  <a:pt x="582592" y="572050"/>
                  <a:pt x="598688" y="573859"/>
                  <a:pt x="613458" y="579767"/>
                </a:cubicBezTo>
                <a:cubicBezTo>
                  <a:pt x="637489" y="589379"/>
                  <a:pt x="659015" y="604537"/>
                  <a:pt x="682906" y="614491"/>
                </a:cubicBezTo>
                <a:cubicBezTo>
                  <a:pt x="705430" y="623876"/>
                  <a:pt x="752354" y="637640"/>
                  <a:pt x="752354" y="637640"/>
                </a:cubicBezTo>
                <a:cubicBezTo>
                  <a:pt x="767787" y="649215"/>
                  <a:pt x="781904" y="662793"/>
                  <a:pt x="798653" y="672364"/>
                </a:cubicBezTo>
                <a:cubicBezTo>
                  <a:pt x="814264" y="681284"/>
                  <a:pt x="866138" y="691000"/>
                  <a:pt x="879676" y="695513"/>
                </a:cubicBezTo>
                <a:cubicBezTo>
                  <a:pt x="899387" y="702083"/>
                  <a:pt x="918095" y="711368"/>
                  <a:pt x="937549" y="718663"/>
                </a:cubicBezTo>
                <a:cubicBezTo>
                  <a:pt x="948973" y="722947"/>
                  <a:pt x="961360" y="724781"/>
                  <a:pt x="972273" y="730237"/>
                </a:cubicBezTo>
                <a:cubicBezTo>
                  <a:pt x="992395" y="740298"/>
                  <a:pt x="1010024" y="754900"/>
                  <a:pt x="1030146" y="764961"/>
                </a:cubicBezTo>
                <a:cubicBezTo>
                  <a:pt x="1044856" y="772316"/>
                  <a:pt x="1098806" y="785638"/>
                  <a:pt x="1111169" y="788111"/>
                </a:cubicBezTo>
                <a:cubicBezTo>
                  <a:pt x="1134182" y="792714"/>
                  <a:pt x="1157527" y="795488"/>
                  <a:pt x="1180617" y="799686"/>
                </a:cubicBezTo>
                <a:cubicBezTo>
                  <a:pt x="1199973" y="803205"/>
                  <a:pt x="1219200" y="807402"/>
                  <a:pt x="1238491" y="811260"/>
                </a:cubicBezTo>
                <a:cubicBezTo>
                  <a:pt x="1331088" y="807402"/>
                  <a:pt x="1423841" y="806289"/>
                  <a:pt x="1516283" y="799686"/>
                </a:cubicBezTo>
                <a:cubicBezTo>
                  <a:pt x="1532151" y="798553"/>
                  <a:pt x="1547286" y="792481"/>
                  <a:pt x="1562582" y="788111"/>
                </a:cubicBezTo>
                <a:cubicBezTo>
                  <a:pt x="1596567" y="778401"/>
                  <a:pt x="1603044" y="776162"/>
                  <a:pt x="1632030" y="753387"/>
                </a:cubicBezTo>
                <a:cubicBezTo>
                  <a:pt x="1675148" y="719508"/>
                  <a:pt x="1707329" y="666556"/>
                  <a:pt x="1759351" y="649215"/>
                </a:cubicBezTo>
                <a:lnTo>
                  <a:pt x="1794076" y="637640"/>
                </a:lnTo>
                <a:cubicBezTo>
                  <a:pt x="1859613" y="572103"/>
                  <a:pt x="1846062" y="582162"/>
                  <a:pt x="1921397" y="521893"/>
                </a:cubicBezTo>
                <a:cubicBezTo>
                  <a:pt x="1936461" y="509842"/>
                  <a:pt x="1953278" y="499985"/>
                  <a:pt x="1967696" y="487169"/>
                </a:cubicBezTo>
                <a:cubicBezTo>
                  <a:pt x="1988087" y="469044"/>
                  <a:pt x="2007604" y="449827"/>
                  <a:pt x="2025569" y="429296"/>
                </a:cubicBezTo>
                <a:cubicBezTo>
                  <a:pt x="2034730" y="418827"/>
                  <a:pt x="2038426" y="403930"/>
                  <a:pt x="2048719" y="394572"/>
                </a:cubicBezTo>
                <a:cubicBezTo>
                  <a:pt x="2081269" y="364981"/>
                  <a:pt x="2121785" y="344655"/>
                  <a:pt x="2152891" y="313549"/>
                </a:cubicBezTo>
                <a:lnTo>
                  <a:pt x="2245488" y="220951"/>
                </a:lnTo>
                <a:cubicBezTo>
                  <a:pt x="2257063" y="209376"/>
                  <a:pt x="2271132" y="199847"/>
                  <a:pt x="2280212" y="186227"/>
                </a:cubicBezTo>
                <a:cubicBezTo>
                  <a:pt x="2287929" y="174652"/>
                  <a:pt x="2293525" y="161340"/>
                  <a:pt x="2303362" y="151503"/>
                </a:cubicBezTo>
                <a:cubicBezTo>
                  <a:pt x="2313199" y="141667"/>
                  <a:pt x="2327689" y="137596"/>
                  <a:pt x="2338086" y="128354"/>
                </a:cubicBezTo>
                <a:cubicBezTo>
                  <a:pt x="2457018" y="22637"/>
                  <a:pt x="2363447" y="88298"/>
                  <a:pt x="2442258" y="35756"/>
                </a:cubicBezTo>
                <a:cubicBezTo>
                  <a:pt x="2449974" y="24181"/>
                  <a:pt x="2451537" y="2099"/>
                  <a:pt x="2465407" y="1032"/>
                </a:cubicBezTo>
                <a:cubicBezTo>
                  <a:pt x="2550308" y="-5498"/>
                  <a:pt x="2589407" y="19567"/>
                  <a:pt x="2650602" y="58906"/>
                </a:cubicBezTo>
                <a:cubicBezTo>
                  <a:pt x="2685707" y="81473"/>
                  <a:pt x="2716415" y="111915"/>
                  <a:pt x="2754774" y="128354"/>
                </a:cubicBezTo>
                <a:cubicBezTo>
                  <a:pt x="2851317" y="169730"/>
                  <a:pt x="2828814" y="153254"/>
                  <a:pt x="2916820" y="220951"/>
                </a:cubicBezTo>
                <a:cubicBezTo>
                  <a:pt x="2940705" y="239324"/>
                  <a:pt x="2962482" y="260325"/>
                  <a:pt x="2986268" y="278825"/>
                </a:cubicBezTo>
                <a:cubicBezTo>
                  <a:pt x="2997249" y="287366"/>
                  <a:pt x="3009672" y="293888"/>
                  <a:pt x="3020992" y="301974"/>
                </a:cubicBezTo>
                <a:cubicBezTo>
                  <a:pt x="3036690" y="313187"/>
                  <a:pt x="3051240" y="325997"/>
                  <a:pt x="3067291" y="336698"/>
                </a:cubicBezTo>
                <a:cubicBezTo>
                  <a:pt x="3097576" y="356888"/>
                  <a:pt x="3129603" y="374382"/>
                  <a:pt x="3159888" y="394572"/>
                </a:cubicBezTo>
                <a:cubicBezTo>
                  <a:pt x="3187503" y="412982"/>
                  <a:pt x="3214604" y="432209"/>
                  <a:pt x="3240911" y="452445"/>
                </a:cubicBezTo>
                <a:cubicBezTo>
                  <a:pt x="3264796" y="470818"/>
                  <a:pt x="3285286" y="493603"/>
                  <a:pt x="3310359" y="510318"/>
                </a:cubicBezTo>
                <a:cubicBezTo>
                  <a:pt x="3331894" y="524675"/>
                  <a:pt x="3356658" y="533467"/>
                  <a:pt x="3379807" y="545042"/>
                </a:cubicBezTo>
                <a:cubicBezTo>
                  <a:pt x="3391382" y="556617"/>
                  <a:pt x="3402103" y="569114"/>
                  <a:pt x="3414531" y="579767"/>
                </a:cubicBezTo>
                <a:cubicBezTo>
                  <a:pt x="3551508" y="697177"/>
                  <a:pt x="3342023" y="501224"/>
                  <a:pt x="3530278" y="672364"/>
                </a:cubicBezTo>
                <a:cubicBezTo>
                  <a:pt x="3642658" y="774527"/>
                  <a:pt x="3537429" y="692196"/>
                  <a:pt x="3634450" y="764961"/>
                </a:cubicBezTo>
                <a:cubicBezTo>
                  <a:pt x="3687866" y="845085"/>
                  <a:pt x="3647763" y="789849"/>
                  <a:pt x="3773346" y="915432"/>
                </a:cubicBezTo>
                <a:lnTo>
                  <a:pt x="3808070" y="950156"/>
                </a:lnTo>
                <a:cubicBezTo>
                  <a:pt x="3815787" y="957873"/>
                  <a:pt x="3825167" y="964226"/>
                  <a:pt x="3831220" y="973306"/>
                </a:cubicBezTo>
                <a:cubicBezTo>
                  <a:pt x="3881452" y="1048655"/>
                  <a:pt x="3828035" y="973447"/>
                  <a:pt x="3877519" y="1031179"/>
                </a:cubicBezTo>
                <a:cubicBezTo>
                  <a:pt x="3945139" y="1110070"/>
                  <a:pt x="3924942" y="1106032"/>
                  <a:pt x="4027989" y="1193225"/>
                </a:cubicBezTo>
                <a:cubicBezTo>
                  <a:pt x="4078146" y="1235665"/>
                  <a:pt x="4118069" y="1294664"/>
                  <a:pt x="4178460" y="1320546"/>
                </a:cubicBezTo>
                <a:cubicBezTo>
                  <a:pt x="4205468" y="1332121"/>
                  <a:pt x="4232804" y="1342957"/>
                  <a:pt x="4259483" y="1355270"/>
                </a:cubicBezTo>
                <a:cubicBezTo>
                  <a:pt x="4282983" y="1366116"/>
                  <a:pt x="4305280" y="1379482"/>
                  <a:pt x="4328931" y="1389994"/>
                </a:cubicBezTo>
                <a:cubicBezTo>
                  <a:pt x="4340080" y="1394949"/>
                  <a:pt x="4352231" y="1397285"/>
                  <a:pt x="4363655" y="1401569"/>
                </a:cubicBezTo>
                <a:cubicBezTo>
                  <a:pt x="4383109" y="1408864"/>
                  <a:pt x="4401484" y="1419251"/>
                  <a:pt x="4421529" y="1424718"/>
                </a:cubicBezTo>
                <a:cubicBezTo>
                  <a:pt x="4444171" y="1430893"/>
                  <a:pt x="4467828" y="1432435"/>
                  <a:pt x="4490977" y="1436293"/>
                </a:cubicBezTo>
                <a:cubicBezTo>
                  <a:pt x="4568141" y="1428577"/>
                  <a:pt x="4646767" y="1429967"/>
                  <a:pt x="4722470" y="1413144"/>
                </a:cubicBezTo>
                <a:cubicBezTo>
                  <a:pt x="4778666" y="1400656"/>
                  <a:pt x="4804392" y="1358604"/>
                  <a:pt x="4849792" y="1332121"/>
                </a:cubicBezTo>
                <a:cubicBezTo>
                  <a:pt x="4879600" y="1314733"/>
                  <a:pt x="4912798" y="1303577"/>
                  <a:pt x="4942389" y="1285822"/>
                </a:cubicBezTo>
                <a:cubicBezTo>
                  <a:pt x="4951747" y="1280207"/>
                  <a:pt x="4956285" y="1268457"/>
                  <a:pt x="4965539" y="1262673"/>
                </a:cubicBezTo>
                <a:cubicBezTo>
                  <a:pt x="5080070" y="1191092"/>
                  <a:pt x="4993539" y="1264519"/>
                  <a:pt x="5081286" y="1193225"/>
                </a:cubicBezTo>
                <a:cubicBezTo>
                  <a:pt x="5128060" y="1155221"/>
                  <a:pt x="5173883" y="1116060"/>
                  <a:pt x="5220182" y="1077478"/>
                </a:cubicBezTo>
                <a:cubicBezTo>
                  <a:pt x="5243331" y="1058187"/>
                  <a:pt x="5264557" y="1036320"/>
                  <a:pt x="5289630" y="1019605"/>
                </a:cubicBezTo>
                <a:cubicBezTo>
                  <a:pt x="5351211" y="978551"/>
                  <a:pt x="5373382" y="967333"/>
                  <a:pt x="5428526" y="915432"/>
                </a:cubicBezTo>
                <a:cubicBezTo>
                  <a:pt x="5472233" y="874296"/>
                  <a:pt x="5513407" y="830551"/>
                  <a:pt x="5555848" y="788111"/>
                </a:cubicBezTo>
                <a:lnTo>
                  <a:pt x="5625296" y="718663"/>
                </a:lnTo>
                <a:cubicBezTo>
                  <a:pt x="5636871" y="707088"/>
                  <a:pt x="5649541" y="696514"/>
                  <a:pt x="5660020" y="683939"/>
                </a:cubicBezTo>
                <a:cubicBezTo>
                  <a:pt x="5679311" y="660790"/>
                  <a:pt x="5699069" y="638021"/>
                  <a:pt x="5717893" y="614491"/>
                </a:cubicBezTo>
                <a:cubicBezTo>
                  <a:pt x="5729944" y="599427"/>
                  <a:pt x="5739712" y="582531"/>
                  <a:pt x="5752617" y="568192"/>
                </a:cubicBezTo>
                <a:cubicBezTo>
                  <a:pt x="5774518" y="543858"/>
                  <a:pt x="5802178" y="524750"/>
                  <a:pt x="5822065" y="498744"/>
                </a:cubicBezTo>
                <a:cubicBezTo>
                  <a:pt x="5852623" y="458784"/>
                  <a:pt x="5870350" y="409617"/>
                  <a:pt x="5903088" y="371422"/>
                </a:cubicBezTo>
                <a:cubicBezTo>
                  <a:pt x="5926237" y="344414"/>
                  <a:pt x="5948332" y="316465"/>
                  <a:pt x="5972536" y="290399"/>
                </a:cubicBezTo>
                <a:cubicBezTo>
                  <a:pt x="5998525" y="262410"/>
                  <a:pt x="6026551" y="236384"/>
                  <a:pt x="6053559" y="209377"/>
                </a:cubicBezTo>
                <a:lnTo>
                  <a:pt x="6123007" y="139929"/>
                </a:lnTo>
                <a:cubicBezTo>
                  <a:pt x="6213242" y="49694"/>
                  <a:pt x="6122305" y="137223"/>
                  <a:pt x="6227179" y="47331"/>
                </a:cubicBezTo>
                <a:cubicBezTo>
                  <a:pt x="6235465" y="40229"/>
                  <a:pt x="6240971" y="29797"/>
                  <a:pt x="6250329" y="24182"/>
                </a:cubicBezTo>
                <a:cubicBezTo>
                  <a:pt x="6260791" y="17905"/>
                  <a:pt x="6273478" y="16465"/>
                  <a:pt x="6285053" y="12607"/>
                </a:cubicBezTo>
                <a:cubicBezTo>
                  <a:pt x="6312061" y="16465"/>
                  <a:pt x="6340613" y="14388"/>
                  <a:pt x="6366076" y="24182"/>
                </a:cubicBezTo>
                <a:cubicBezTo>
                  <a:pt x="6428287" y="48109"/>
                  <a:pt x="6519080" y="154036"/>
                  <a:pt x="6551270" y="186227"/>
                </a:cubicBezTo>
                <a:lnTo>
                  <a:pt x="6585994" y="220951"/>
                </a:lnTo>
                <a:cubicBezTo>
                  <a:pt x="6597569" y="232526"/>
                  <a:pt x="6611639" y="242055"/>
                  <a:pt x="6620719" y="255675"/>
                </a:cubicBezTo>
                <a:cubicBezTo>
                  <a:pt x="6676588" y="339480"/>
                  <a:pt x="6642132" y="312680"/>
                  <a:pt x="6713316" y="348273"/>
                </a:cubicBezTo>
                <a:cubicBezTo>
                  <a:pt x="6816178" y="480523"/>
                  <a:pt x="6760939" y="423816"/>
                  <a:pt x="6875362" y="521893"/>
                </a:cubicBezTo>
                <a:cubicBezTo>
                  <a:pt x="6899088" y="640531"/>
                  <a:pt x="6863903" y="535533"/>
                  <a:pt x="6921660" y="602916"/>
                </a:cubicBezTo>
                <a:cubicBezTo>
                  <a:pt x="6936301" y="619997"/>
                  <a:pt x="6941743" y="643708"/>
                  <a:pt x="6956384" y="660789"/>
                </a:cubicBezTo>
                <a:cubicBezTo>
                  <a:pt x="6965437" y="671351"/>
                  <a:pt x="6980421" y="675033"/>
                  <a:pt x="6991108" y="683939"/>
                </a:cubicBezTo>
                <a:cubicBezTo>
                  <a:pt x="7003683" y="694418"/>
                  <a:pt x="7012212" y="709583"/>
                  <a:pt x="7025832" y="718663"/>
                </a:cubicBezTo>
                <a:cubicBezTo>
                  <a:pt x="7089821" y="761322"/>
                  <a:pt x="7101135" y="754223"/>
                  <a:pt x="7176303" y="764961"/>
                </a:cubicBezTo>
                <a:cubicBezTo>
                  <a:pt x="7187878" y="772678"/>
                  <a:pt x="7197531" y="784737"/>
                  <a:pt x="7211027" y="788111"/>
                </a:cubicBezTo>
                <a:cubicBezTo>
                  <a:pt x="7244922" y="796585"/>
                  <a:pt x="7280737" y="793942"/>
                  <a:pt x="7315200" y="799686"/>
                </a:cubicBezTo>
                <a:cubicBezTo>
                  <a:pt x="7327235" y="801692"/>
                  <a:pt x="7338349" y="807402"/>
                  <a:pt x="7349924" y="811260"/>
                </a:cubicBezTo>
                <a:cubicBezTo>
                  <a:pt x="7600709" y="803544"/>
                  <a:pt x="7852620" y="813077"/>
                  <a:pt x="8102278" y="788111"/>
                </a:cubicBezTo>
                <a:cubicBezTo>
                  <a:pt x="8129424" y="785396"/>
                  <a:pt x="8140860" y="749528"/>
                  <a:pt x="8160151" y="730237"/>
                </a:cubicBezTo>
                <a:lnTo>
                  <a:pt x="8194876" y="695513"/>
                </a:lnTo>
                <a:lnTo>
                  <a:pt x="8275898" y="614491"/>
                </a:lnTo>
                <a:cubicBezTo>
                  <a:pt x="8283615" y="606774"/>
                  <a:pt x="8292995" y="600421"/>
                  <a:pt x="8299048" y="591341"/>
                </a:cubicBezTo>
                <a:cubicBezTo>
                  <a:pt x="8324900" y="552563"/>
                  <a:pt x="8365710" y="489955"/>
                  <a:pt x="8391645" y="464020"/>
                </a:cubicBezTo>
                <a:cubicBezTo>
                  <a:pt x="8549963" y="305702"/>
                  <a:pt x="8320613" y="539592"/>
                  <a:pt x="8449519" y="394572"/>
                </a:cubicBezTo>
                <a:cubicBezTo>
                  <a:pt x="8535858" y="297441"/>
                  <a:pt x="8501483" y="360093"/>
                  <a:pt x="8530541" y="301974"/>
                </a:cubicBezTo>
              </a:path>
            </a:pathLst>
          </a:custGeom>
          <a:noFill/>
          <a:ln>
            <a:solidFill>
              <a:srgbClr val="D27C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a:extLst>
              <a:ext uri="{FF2B5EF4-FFF2-40B4-BE49-F238E27FC236}">
                <a16:creationId xmlns:a16="http://schemas.microsoft.com/office/drawing/2014/main" id="{18725C2A-CC34-43A9-BA76-AA9A863FC614}"/>
              </a:ext>
            </a:extLst>
          </p:cNvPr>
          <p:cNvSpPr/>
          <p:nvPr/>
        </p:nvSpPr>
        <p:spPr>
          <a:xfrm>
            <a:off x="5220182" y="2399369"/>
            <a:ext cx="636607" cy="636607"/>
          </a:xfrm>
          <a:prstGeom prst="ellipse">
            <a:avLst/>
          </a:prstGeom>
          <a:solidFill>
            <a:srgbClr val="D27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a:extLst>
              <a:ext uri="{FF2B5EF4-FFF2-40B4-BE49-F238E27FC236}">
                <a16:creationId xmlns:a16="http://schemas.microsoft.com/office/drawing/2014/main" id="{3E0B4106-19C4-4BCC-B8B7-497AC1A7E0EF}"/>
              </a:ext>
            </a:extLst>
          </p:cNvPr>
          <p:cNvSpPr/>
          <p:nvPr/>
        </p:nvSpPr>
        <p:spPr>
          <a:xfrm>
            <a:off x="7193409" y="3738002"/>
            <a:ext cx="769064" cy="636607"/>
          </a:xfrm>
          <a:prstGeom prst="ellipse">
            <a:avLst/>
          </a:prstGeom>
          <a:solidFill>
            <a:srgbClr val="D27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latin typeface="UTM Androgyne" panose="02040603050506020204" pitchFamily="18" charset="0"/>
              </a:rPr>
              <a:t>02</a:t>
            </a:r>
          </a:p>
        </p:txBody>
      </p:sp>
      <p:sp>
        <p:nvSpPr>
          <p:cNvPr id="7" name="椭圆 6">
            <a:extLst>
              <a:ext uri="{FF2B5EF4-FFF2-40B4-BE49-F238E27FC236}">
                <a16:creationId xmlns:a16="http://schemas.microsoft.com/office/drawing/2014/main" id="{32C0DB6C-AA32-4DAB-9EAC-2731179DE6D8}"/>
              </a:ext>
            </a:extLst>
          </p:cNvPr>
          <p:cNvSpPr/>
          <p:nvPr/>
        </p:nvSpPr>
        <p:spPr>
          <a:xfrm>
            <a:off x="9137947" y="2498583"/>
            <a:ext cx="636607" cy="636607"/>
          </a:xfrm>
          <a:prstGeom prst="ellipse">
            <a:avLst/>
          </a:prstGeom>
          <a:solidFill>
            <a:srgbClr val="D27C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云形 10">
            <a:extLst>
              <a:ext uri="{FF2B5EF4-FFF2-40B4-BE49-F238E27FC236}">
                <a16:creationId xmlns:a16="http://schemas.microsoft.com/office/drawing/2014/main" id="{76F68FC0-4CC4-4EBA-89FC-540C19368067}"/>
              </a:ext>
            </a:extLst>
          </p:cNvPr>
          <p:cNvSpPr/>
          <p:nvPr/>
        </p:nvSpPr>
        <p:spPr>
          <a:xfrm>
            <a:off x="3452117" y="3862162"/>
            <a:ext cx="3412980" cy="2156928"/>
          </a:xfrm>
          <a:prstGeom prst="cloud">
            <a:avLst/>
          </a:prstGeom>
          <a:noFill/>
          <a:ln>
            <a:solidFill>
              <a:srgbClr val="D27C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Shape 233">
            <a:extLst>
              <a:ext uri="{FF2B5EF4-FFF2-40B4-BE49-F238E27FC236}">
                <a16:creationId xmlns:a16="http://schemas.microsoft.com/office/drawing/2014/main" id="{6DE071AA-D7A3-43AE-B05B-25AA925099CE}"/>
              </a:ext>
            </a:extLst>
          </p:cNvPr>
          <p:cNvSpPr/>
          <p:nvPr/>
        </p:nvSpPr>
        <p:spPr>
          <a:xfrm>
            <a:off x="4610458" y="4619141"/>
            <a:ext cx="1894427" cy="269946"/>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algn="ctr" defTabSz="412750" hangingPunct="0">
              <a:lnSpc>
                <a:spcPct val="150000"/>
              </a:lnSpc>
              <a:defRPr sz="2600" cap="none">
                <a:solidFill>
                  <a:srgbClr val="717172"/>
                </a:solidFill>
                <a:latin typeface="Lato Regular"/>
                <a:ea typeface="Lato Regular"/>
                <a:cs typeface="Lato Regular"/>
                <a:sym typeface="Lato Regular"/>
              </a:defRPr>
            </a:pPr>
            <a:r>
              <a:rPr lang="en-US" sz="1100" kern="0" dirty="0">
                <a:latin typeface="字魂7号-温暖童稚体" panose="00000500000000000000" pitchFamily="2" charset="-122"/>
                <a:ea typeface="字魂7号-温暖童稚体" panose="00000500000000000000" pitchFamily="2" charset="-122"/>
                <a:cs typeface="Lato Regular"/>
                <a:sym typeface="Lato Regular"/>
              </a:rPr>
              <a:t>a)</a:t>
            </a:r>
            <a:endParaRPr sz="1100" kern="0" dirty="0">
              <a:latin typeface="字魂7号-温暖童稚体" panose="00000500000000000000" pitchFamily="2" charset="-122"/>
              <a:ea typeface="字魂7号-温暖童稚体" panose="00000500000000000000" pitchFamily="2" charset="-122"/>
              <a:cs typeface="Lato Regular"/>
              <a:sym typeface="Lato Regular"/>
            </a:endParaRPr>
          </a:p>
        </p:txBody>
      </p:sp>
      <p:sp>
        <p:nvSpPr>
          <p:cNvPr id="13" name="云形 12">
            <a:extLst>
              <a:ext uri="{FF2B5EF4-FFF2-40B4-BE49-F238E27FC236}">
                <a16:creationId xmlns:a16="http://schemas.microsoft.com/office/drawing/2014/main" id="{75A6300C-58E1-4D01-A926-26E1536BDDC9}"/>
              </a:ext>
            </a:extLst>
          </p:cNvPr>
          <p:cNvSpPr/>
          <p:nvPr/>
        </p:nvSpPr>
        <p:spPr>
          <a:xfrm>
            <a:off x="5909799" y="870371"/>
            <a:ext cx="3371210" cy="2192586"/>
          </a:xfrm>
          <a:prstGeom prst="cloud">
            <a:avLst/>
          </a:prstGeom>
          <a:noFill/>
          <a:ln>
            <a:solidFill>
              <a:srgbClr val="D27C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云形 14">
            <a:extLst>
              <a:ext uri="{FF2B5EF4-FFF2-40B4-BE49-F238E27FC236}">
                <a16:creationId xmlns:a16="http://schemas.microsoft.com/office/drawing/2014/main" id="{E7939778-954D-4FD8-8438-678A609F12D7}"/>
              </a:ext>
            </a:extLst>
          </p:cNvPr>
          <p:cNvSpPr/>
          <p:nvPr/>
        </p:nvSpPr>
        <p:spPr>
          <a:xfrm>
            <a:off x="7734659" y="3757786"/>
            <a:ext cx="3884274" cy="2261304"/>
          </a:xfrm>
          <a:prstGeom prst="cloud">
            <a:avLst/>
          </a:prstGeom>
          <a:noFill/>
          <a:ln>
            <a:solidFill>
              <a:srgbClr val="D27C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Picture 18"/>
          <p:cNvPicPr>
            <a:picLocks noChangeAspect="1"/>
          </p:cNvPicPr>
          <p:nvPr/>
        </p:nvPicPr>
        <p:blipFill>
          <a:blip r:embed="rId3">
            <a:extLst>
              <a:ext uri="{BEBA8EAE-BF5A-486C-A8C5-ECC9F3942E4B}">
                <a14:imgProps xmlns:a14="http://schemas.microsoft.com/office/drawing/2010/main">
                  <a14:imgLayer r:embed="rId4">
                    <a14:imgEffect>
                      <a14:backgroundRemoval t="4500" b="98750" l="8936" r="97021">
                        <a14:foregroundMark x1="21702" y1="21250" x2="63830" y2="23000"/>
                        <a14:foregroundMark x1="51915" y1="98000" x2="51915" y2="98000"/>
                        <a14:foregroundMark x1="31489" y1="43000" x2="53191" y2="41750"/>
                        <a14:foregroundMark x1="28085" y1="86500" x2="52340" y2="87750"/>
                        <a14:foregroundMark x1="26809" y1="86000" x2="28085" y2="74000"/>
                        <a14:backgroundMark x1="76596" y1="18750" x2="67660" y2="35000"/>
                        <a14:backgroundMark x1="74894" y1="56500" x2="65957" y2="83500"/>
                        <a14:backgroundMark x1="19574" y1="63500" x2="22553" y2="59000"/>
                      </a14:backgroundRemoval>
                    </a14:imgEffect>
                  </a14:imgLayer>
                </a14:imgProps>
              </a:ext>
              <a:ext uri="{28A0092B-C50C-407E-A947-70E740481C1C}">
                <a14:useLocalDpi xmlns:a14="http://schemas.microsoft.com/office/drawing/2010/main" val="0"/>
              </a:ext>
            </a:extLst>
          </a:blip>
          <a:stretch>
            <a:fillRect/>
          </a:stretch>
        </p:blipFill>
        <p:spPr>
          <a:xfrm>
            <a:off x="-213580" y="1946958"/>
            <a:ext cx="2895600" cy="4928681"/>
          </a:xfrm>
          <a:prstGeom prst="rect">
            <a:avLst/>
          </a:prstGeom>
        </p:spPr>
      </p:pic>
      <p:pic>
        <p:nvPicPr>
          <p:cNvPr id="20" name="图片 30">
            <a:extLst>
              <a:ext uri="{FF2B5EF4-FFF2-40B4-BE49-F238E27FC236}">
                <a16:creationId xmlns:a16="http://schemas.microsoft.com/office/drawing/2014/main" id="{B1258C52-1E5E-442F-A0A9-5B037068EE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520667" flipH="1">
            <a:off x="1180004" y="-310532"/>
            <a:ext cx="4414951" cy="3376766"/>
          </a:xfrm>
          <a:prstGeom prst="rect">
            <a:avLst/>
          </a:prstGeom>
        </p:spPr>
      </p:pic>
      <p:sp>
        <p:nvSpPr>
          <p:cNvPr id="17" name="TextBox 16"/>
          <p:cNvSpPr txBox="1"/>
          <p:nvPr/>
        </p:nvSpPr>
        <p:spPr>
          <a:xfrm>
            <a:off x="1964414" y="585504"/>
            <a:ext cx="2763253" cy="1938992"/>
          </a:xfrm>
          <a:prstGeom prst="rect">
            <a:avLst/>
          </a:prstGeom>
          <a:noFill/>
        </p:spPr>
        <p:txBody>
          <a:bodyPr wrap="square" rtlCol="0">
            <a:spAutoFit/>
          </a:bodyPr>
          <a:lstStyle/>
          <a:p>
            <a:pPr algn="ctr"/>
            <a:r>
              <a:rPr lang="en-US" sz="3000" dirty="0" err="1">
                <a:solidFill>
                  <a:srgbClr val="C00000"/>
                </a:solidFill>
                <a:latin typeface="UTM Androgyne" panose="02040603050506020204" pitchFamily="18" charset="0"/>
              </a:rPr>
              <a:t>Các</a:t>
            </a:r>
            <a:r>
              <a:rPr lang="en-US" sz="3000" dirty="0">
                <a:solidFill>
                  <a:srgbClr val="C00000"/>
                </a:solidFill>
                <a:latin typeface="UTM Androgyne" panose="02040603050506020204" pitchFamily="18" charset="0"/>
              </a:rPr>
              <a:t> </a:t>
            </a:r>
            <a:r>
              <a:rPr lang="en-US" sz="3000" dirty="0" err="1">
                <a:solidFill>
                  <a:srgbClr val="C00000"/>
                </a:solidFill>
                <a:latin typeface="UTM Androgyne" panose="02040603050506020204" pitchFamily="18" charset="0"/>
              </a:rPr>
              <a:t>bạn</a:t>
            </a:r>
            <a:r>
              <a:rPr lang="en-US" sz="3000" dirty="0">
                <a:solidFill>
                  <a:srgbClr val="C00000"/>
                </a:solidFill>
                <a:latin typeface="UTM Androgyne" panose="02040603050506020204" pitchFamily="18" charset="0"/>
              </a:rPr>
              <a:t> </a:t>
            </a:r>
            <a:r>
              <a:rPr lang="en-US" sz="3000" dirty="0" err="1">
                <a:solidFill>
                  <a:srgbClr val="C00000"/>
                </a:solidFill>
                <a:latin typeface="UTM Androgyne" panose="02040603050506020204" pitchFamily="18" charset="0"/>
              </a:rPr>
              <a:t>giúp</a:t>
            </a:r>
            <a:r>
              <a:rPr lang="en-US" sz="3000" dirty="0">
                <a:solidFill>
                  <a:srgbClr val="C00000"/>
                </a:solidFill>
                <a:latin typeface="UTM Androgyne" panose="02040603050506020204" pitchFamily="18" charset="0"/>
              </a:rPr>
              <a:t> </a:t>
            </a:r>
            <a:r>
              <a:rPr lang="en-US" sz="3000" dirty="0" err="1">
                <a:solidFill>
                  <a:srgbClr val="C00000"/>
                </a:solidFill>
                <a:latin typeface="UTM Androgyne" panose="02040603050506020204" pitchFamily="18" charset="0"/>
              </a:rPr>
              <a:t>mình</a:t>
            </a:r>
            <a:r>
              <a:rPr lang="en-US" sz="3000" dirty="0">
                <a:solidFill>
                  <a:srgbClr val="C00000"/>
                </a:solidFill>
                <a:latin typeface="UTM Androgyne" panose="02040603050506020204" pitchFamily="18" charset="0"/>
              </a:rPr>
              <a:t> </a:t>
            </a:r>
            <a:r>
              <a:rPr lang="en-US" sz="3000" dirty="0" err="1">
                <a:solidFill>
                  <a:srgbClr val="C00000"/>
                </a:solidFill>
                <a:latin typeface="UTM Androgyne" panose="02040603050506020204" pitchFamily="18" charset="0"/>
              </a:rPr>
              <a:t>làm</a:t>
            </a:r>
            <a:r>
              <a:rPr lang="en-US" sz="3000" dirty="0">
                <a:solidFill>
                  <a:srgbClr val="C00000"/>
                </a:solidFill>
                <a:latin typeface="UTM Androgyne" panose="02040603050506020204" pitchFamily="18" charset="0"/>
              </a:rPr>
              <a:t> </a:t>
            </a:r>
            <a:r>
              <a:rPr lang="en-US" sz="3000" dirty="0" err="1">
                <a:solidFill>
                  <a:srgbClr val="C00000"/>
                </a:solidFill>
                <a:latin typeface="UTM Androgyne" panose="02040603050506020204" pitchFamily="18" charset="0"/>
              </a:rPr>
              <a:t>tiếp</a:t>
            </a:r>
            <a:r>
              <a:rPr lang="en-US" sz="3000" dirty="0">
                <a:solidFill>
                  <a:srgbClr val="C00000"/>
                </a:solidFill>
                <a:latin typeface="UTM Androgyne" panose="02040603050506020204" pitchFamily="18" charset="0"/>
              </a:rPr>
              <a:t> </a:t>
            </a:r>
            <a:r>
              <a:rPr lang="en-US" sz="3000" dirty="0" err="1">
                <a:solidFill>
                  <a:srgbClr val="C00000"/>
                </a:solidFill>
                <a:latin typeface="UTM Androgyne" panose="02040603050506020204" pitchFamily="18" charset="0"/>
              </a:rPr>
              <a:t>những</a:t>
            </a:r>
            <a:r>
              <a:rPr lang="en-US" sz="3000" dirty="0">
                <a:solidFill>
                  <a:srgbClr val="C00000"/>
                </a:solidFill>
                <a:latin typeface="UTM Androgyne" panose="02040603050506020204" pitchFamily="18" charset="0"/>
              </a:rPr>
              <a:t> </a:t>
            </a:r>
            <a:r>
              <a:rPr lang="en-US" sz="3000" dirty="0" err="1">
                <a:solidFill>
                  <a:srgbClr val="C00000"/>
                </a:solidFill>
                <a:latin typeface="UTM Androgyne" panose="02040603050506020204" pitchFamily="18" charset="0"/>
              </a:rPr>
              <a:t>bài</a:t>
            </a:r>
            <a:r>
              <a:rPr lang="en-US" sz="3000" dirty="0">
                <a:solidFill>
                  <a:srgbClr val="C00000"/>
                </a:solidFill>
                <a:latin typeface="UTM Androgyne" panose="02040603050506020204" pitchFamily="18" charset="0"/>
              </a:rPr>
              <a:t> </a:t>
            </a:r>
            <a:r>
              <a:rPr lang="en-US" sz="3000" dirty="0" err="1">
                <a:solidFill>
                  <a:srgbClr val="C00000"/>
                </a:solidFill>
                <a:latin typeface="UTM Androgyne" panose="02040603050506020204" pitchFamily="18" charset="0"/>
              </a:rPr>
              <a:t>sau</a:t>
            </a:r>
            <a:r>
              <a:rPr lang="en-US" sz="3000" dirty="0">
                <a:solidFill>
                  <a:srgbClr val="C00000"/>
                </a:solidFill>
                <a:latin typeface="UTM Androgyne" panose="02040603050506020204" pitchFamily="18" charset="0"/>
              </a:rPr>
              <a:t> </a:t>
            </a:r>
            <a:r>
              <a:rPr lang="en-US" sz="3000" dirty="0" err="1">
                <a:solidFill>
                  <a:srgbClr val="C00000"/>
                </a:solidFill>
                <a:latin typeface="UTM Androgyne" panose="02040603050506020204" pitchFamily="18" charset="0"/>
              </a:rPr>
              <a:t>nhé</a:t>
            </a:r>
            <a:r>
              <a:rPr lang="en-US" sz="3000" dirty="0">
                <a:solidFill>
                  <a:srgbClr val="C00000"/>
                </a:solidFill>
                <a:latin typeface="UTM Androgyne" panose="02040603050506020204" pitchFamily="18" charset="0"/>
              </a:rPr>
              <a:t>!</a:t>
            </a:r>
          </a:p>
        </p:txBody>
      </p:sp>
      <p:sp>
        <p:nvSpPr>
          <p:cNvPr id="25" name="TextBox 24"/>
          <p:cNvSpPr txBox="1"/>
          <p:nvPr/>
        </p:nvSpPr>
        <p:spPr>
          <a:xfrm>
            <a:off x="1648345" y="976136"/>
            <a:ext cx="3462874" cy="1169551"/>
          </a:xfrm>
          <a:prstGeom prst="rect">
            <a:avLst/>
          </a:prstGeom>
          <a:noFill/>
        </p:spPr>
        <p:txBody>
          <a:bodyPr wrap="square" rtlCol="0">
            <a:spAutoFit/>
          </a:bodyPr>
          <a:lstStyle/>
          <a:p>
            <a:pPr algn="ctr"/>
            <a:r>
              <a:rPr lang="en-US" sz="3500" dirty="0" err="1">
                <a:solidFill>
                  <a:srgbClr val="00B050"/>
                </a:solidFill>
                <a:latin typeface="UTM Androgyne" panose="02040603050506020204" pitchFamily="18" charset="0"/>
              </a:rPr>
              <a:t>Bài</a:t>
            </a:r>
            <a:r>
              <a:rPr lang="en-US" sz="3500" dirty="0">
                <a:solidFill>
                  <a:srgbClr val="00B050"/>
                </a:solidFill>
                <a:latin typeface="UTM Androgyne" panose="02040603050506020204" pitchFamily="18" charset="0"/>
              </a:rPr>
              <a:t> 1: </a:t>
            </a:r>
            <a:r>
              <a:rPr lang="en-US" sz="3500" dirty="0" err="1">
                <a:solidFill>
                  <a:srgbClr val="00B050"/>
                </a:solidFill>
                <a:latin typeface="UTM Androgyne" panose="02040603050506020204" pitchFamily="18" charset="0"/>
              </a:rPr>
              <a:t>Đặt</a:t>
            </a:r>
            <a:r>
              <a:rPr lang="en-US" sz="3500" dirty="0">
                <a:solidFill>
                  <a:srgbClr val="00B050"/>
                </a:solidFill>
                <a:latin typeface="UTM Androgyne" panose="02040603050506020204" pitchFamily="18" charset="0"/>
              </a:rPr>
              <a:t> </a:t>
            </a:r>
            <a:r>
              <a:rPr lang="en-US" sz="3500" dirty="0" err="1">
                <a:solidFill>
                  <a:srgbClr val="00B050"/>
                </a:solidFill>
                <a:latin typeface="UTM Androgyne" panose="02040603050506020204" pitchFamily="18" charset="0"/>
              </a:rPr>
              <a:t>tính</a:t>
            </a:r>
            <a:r>
              <a:rPr lang="en-US" sz="3500" dirty="0">
                <a:solidFill>
                  <a:srgbClr val="00B050"/>
                </a:solidFill>
                <a:latin typeface="UTM Androgyne" panose="02040603050506020204" pitchFamily="18" charset="0"/>
              </a:rPr>
              <a:t> </a:t>
            </a:r>
            <a:r>
              <a:rPr lang="en-US" sz="3500" dirty="0" err="1">
                <a:solidFill>
                  <a:srgbClr val="00B050"/>
                </a:solidFill>
                <a:latin typeface="UTM Androgyne" panose="02040603050506020204" pitchFamily="18" charset="0"/>
              </a:rPr>
              <a:t>rồi</a:t>
            </a:r>
            <a:r>
              <a:rPr lang="en-US" sz="3500" dirty="0">
                <a:solidFill>
                  <a:srgbClr val="00B050"/>
                </a:solidFill>
                <a:latin typeface="UTM Androgyne" panose="02040603050506020204" pitchFamily="18" charset="0"/>
              </a:rPr>
              <a:t> </a:t>
            </a:r>
            <a:r>
              <a:rPr lang="en-US" sz="3500" dirty="0" err="1">
                <a:solidFill>
                  <a:srgbClr val="00B050"/>
                </a:solidFill>
                <a:latin typeface="UTM Androgyne" panose="02040603050506020204" pitchFamily="18" charset="0"/>
              </a:rPr>
              <a:t>tính</a:t>
            </a:r>
            <a:endParaRPr lang="en-US" sz="3500" dirty="0">
              <a:solidFill>
                <a:srgbClr val="00B050"/>
              </a:solidFill>
              <a:latin typeface="UTM Androgyne" panose="02040603050506020204" pitchFamily="18" charset="0"/>
            </a:endParaRPr>
          </a:p>
        </p:txBody>
      </p:sp>
      <p:sp>
        <p:nvSpPr>
          <p:cNvPr id="27" name="Rectangle 26"/>
          <p:cNvSpPr>
            <a:spLocks noChangeArrowheads="1"/>
          </p:cNvSpPr>
          <p:nvPr/>
        </p:nvSpPr>
        <p:spPr bwMode="auto">
          <a:xfrm>
            <a:off x="3472154" y="4563999"/>
            <a:ext cx="3124200" cy="606425"/>
          </a:xfrm>
          <a:prstGeom prst="rect">
            <a:avLst/>
          </a:prstGeom>
          <a:noFill/>
          <a:ln w="9525">
            <a:noFill/>
            <a:miter lim="800000"/>
            <a:headEnd/>
            <a:tailEnd/>
          </a:ln>
        </p:spPr>
        <p:txBody>
          <a:bodyPr anchor="ctr"/>
          <a:lstStyle/>
          <a:p>
            <a:pPr algn="ctr"/>
            <a:r>
              <a:rPr lang="en-US" altLang="vi-VN" sz="3800" b="1" dirty="0">
                <a:solidFill>
                  <a:srgbClr val="0000FF"/>
                </a:solidFill>
                <a:latin typeface="Times New Roman" pitchFamily="18" charset="0"/>
              </a:rPr>
              <a:t>a) 248 x 321</a:t>
            </a:r>
          </a:p>
        </p:txBody>
      </p:sp>
      <p:sp>
        <p:nvSpPr>
          <p:cNvPr id="28" name="Rectangle 9"/>
          <p:cNvSpPr>
            <a:spLocks noChangeArrowheads="1"/>
          </p:cNvSpPr>
          <p:nvPr/>
        </p:nvSpPr>
        <p:spPr bwMode="auto">
          <a:xfrm>
            <a:off x="5911049" y="1592789"/>
            <a:ext cx="3124200" cy="606425"/>
          </a:xfrm>
          <a:prstGeom prst="rect">
            <a:avLst/>
          </a:prstGeom>
          <a:noFill/>
          <a:ln w="9525">
            <a:noFill/>
            <a:miter lim="800000"/>
            <a:headEnd/>
            <a:tailEnd/>
          </a:ln>
        </p:spPr>
        <p:txBody>
          <a:bodyPr anchor="ctr"/>
          <a:lstStyle/>
          <a:p>
            <a:pPr algn="ctr"/>
            <a:r>
              <a:rPr lang="en-US" altLang="vi-VN" sz="3800" b="1" dirty="0">
                <a:solidFill>
                  <a:srgbClr val="0000FF"/>
                </a:solidFill>
                <a:latin typeface="Times New Roman" pitchFamily="18" charset="0"/>
              </a:rPr>
              <a:t>b) 1163 x 125</a:t>
            </a:r>
          </a:p>
        </p:txBody>
      </p:sp>
      <p:sp>
        <p:nvSpPr>
          <p:cNvPr id="29" name="Rectangle 38"/>
          <p:cNvSpPr>
            <a:spLocks noChangeArrowheads="1"/>
          </p:cNvSpPr>
          <p:nvPr/>
        </p:nvSpPr>
        <p:spPr bwMode="auto">
          <a:xfrm>
            <a:off x="8051588" y="4350229"/>
            <a:ext cx="3124200" cy="606425"/>
          </a:xfrm>
          <a:prstGeom prst="rect">
            <a:avLst/>
          </a:prstGeom>
          <a:noFill/>
          <a:ln w="9525">
            <a:noFill/>
            <a:miter lim="800000"/>
            <a:headEnd/>
            <a:tailEnd/>
          </a:ln>
        </p:spPr>
        <p:txBody>
          <a:bodyPr anchor="ctr"/>
          <a:lstStyle/>
          <a:p>
            <a:pPr algn="ctr"/>
            <a:r>
              <a:rPr lang="en-US" altLang="vi-VN" sz="3800" b="1" dirty="0">
                <a:solidFill>
                  <a:srgbClr val="0000FF"/>
                </a:solidFill>
                <a:latin typeface="Times New Roman" pitchFamily="18" charset="0"/>
              </a:rPr>
              <a:t>c) 3124 x 213</a:t>
            </a:r>
          </a:p>
        </p:txBody>
      </p:sp>
      <p:sp>
        <p:nvSpPr>
          <p:cNvPr id="30" name="TextBox 29"/>
          <p:cNvSpPr txBox="1"/>
          <p:nvPr/>
        </p:nvSpPr>
        <p:spPr>
          <a:xfrm>
            <a:off x="5224715" y="2511306"/>
            <a:ext cx="665912" cy="400110"/>
          </a:xfrm>
          <a:prstGeom prst="rect">
            <a:avLst/>
          </a:prstGeom>
          <a:noFill/>
        </p:spPr>
        <p:txBody>
          <a:bodyPr wrap="square" rtlCol="0">
            <a:spAutoFit/>
          </a:bodyPr>
          <a:lstStyle/>
          <a:p>
            <a:r>
              <a:rPr lang="en-US" sz="2000" dirty="0">
                <a:solidFill>
                  <a:schemeClr val="bg1"/>
                </a:solidFill>
                <a:latin typeface="UTM Androgyne" panose="02040603050506020204" pitchFamily="18" charset="0"/>
              </a:rPr>
              <a:t>01</a:t>
            </a:r>
          </a:p>
        </p:txBody>
      </p:sp>
      <p:sp>
        <p:nvSpPr>
          <p:cNvPr id="31" name="TextBox 30"/>
          <p:cNvSpPr txBox="1"/>
          <p:nvPr/>
        </p:nvSpPr>
        <p:spPr>
          <a:xfrm>
            <a:off x="9166331" y="2585588"/>
            <a:ext cx="608223" cy="400110"/>
          </a:xfrm>
          <a:prstGeom prst="rect">
            <a:avLst/>
          </a:prstGeom>
          <a:noFill/>
        </p:spPr>
        <p:txBody>
          <a:bodyPr wrap="square" rtlCol="0">
            <a:spAutoFit/>
          </a:bodyPr>
          <a:lstStyle/>
          <a:p>
            <a:r>
              <a:rPr lang="en-US" sz="2000" dirty="0">
                <a:solidFill>
                  <a:schemeClr val="bg1"/>
                </a:solidFill>
                <a:latin typeface="UTM Androgyne" panose="02040603050506020204" pitchFamily="18" charset="0"/>
              </a:rPr>
              <a:t>03</a:t>
            </a:r>
          </a:p>
        </p:txBody>
      </p:sp>
      <p:pic>
        <p:nvPicPr>
          <p:cNvPr id="21" name="图片 40"/>
          <p:cNvPicPr>
            <a:picLocks noChangeAspect="1"/>
          </p:cNvPicPr>
          <p:nvPr/>
        </p:nvPicPr>
        <p:blipFill rotWithShape="1">
          <a:blip r:embed="rId6" cstate="print">
            <a:extLst>
              <a:ext uri="{28A0092B-C50C-407E-A947-70E740481C1C}">
                <a14:useLocalDpi xmlns:a14="http://schemas.microsoft.com/office/drawing/2010/main" val="0"/>
              </a:ext>
            </a:extLst>
          </a:blip>
          <a:srcRect r="33984" b="48423"/>
          <a:stretch/>
        </p:blipFill>
        <p:spPr>
          <a:xfrm>
            <a:off x="8793108" y="195326"/>
            <a:ext cx="3161546" cy="2247750"/>
          </a:xfrm>
          <a:prstGeom prst="rect">
            <a:avLst/>
          </a:prstGeom>
        </p:spPr>
      </p:pic>
      <p:sp>
        <p:nvSpPr>
          <p:cNvPr id="22" name="TextBox 21"/>
          <p:cNvSpPr txBox="1"/>
          <p:nvPr/>
        </p:nvSpPr>
        <p:spPr>
          <a:xfrm>
            <a:off x="0" y="-52196"/>
            <a:ext cx="3505200" cy="369332"/>
          </a:xfrm>
          <a:prstGeom prst="rect">
            <a:avLst/>
          </a:prstGeom>
          <a:noFill/>
        </p:spPr>
        <p:txBody>
          <a:bodyPr wrap="square" rtlCol="0">
            <a:spAutoFit/>
          </a:bodyPr>
          <a:lstStyle/>
          <a:p>
            <a:r>
              <a:rPr lang="en-US" dirty="0" err="1">
                <a:solidFill>
                  <a:schemeClr val="tx2">
                    <a:lumMod val="40000"/>
                    <a:lumOff val="60000"/>
                  </a:schemeClr>
                </a:solidFill>
              </a:rPr>
              <a:t>Măng</a:t>
            </a:r>
            <a:r>
              <a:rPr lang="en-US" dirty="0">
                <a:solidFill>
                  <a:schemeClr val="tx2">
                    <a:lumMod val="40000"/>
                    <a:lumOff val="60000"/>
                  </a:schemeClr>
                </a:solidFill>
              </a:rPr>
              <a:t> non</a:t>
            </a:r>
          </a:p>
        </p:txBody>
      </p:sp>
    </p:spTree>
    <p:extLst>
      <p:ext uri="{BB962C8B-B14F-4D97-AF65-F5344CB8AC3E}">
        <p14:creationId xmlns:p14="http://schemas.microsoft.com/office/powerpoint/2010/main" val="7600019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17"/>
                                        </p:tgtEl>
                                        <p:attrNameLst>
                                          <p:attrName>ppt_w</p:attrName>
                                        </p:attrNameLst>
                                      </p:cBhvr>
                                      <p:tavLst>
                                        <p:tav tm="0">
                                          <p:val>
                                            <p:strVal val="ppt_w"/>
                                          </p:val>
                                        </p:tav>
                                        <p:tav tm="100000">
                                          <p:val>
                                            <p:fltVal val="0"/>
                                          </p:val>
                                        </p:tav>
                                      </p:tavLst>
                                    </p:anim>
                                    <p:anim calcmode="lin" valueType="num">
                                      <p:cBhvr>
                                        <p:cTn id="12" dur="500"/>
                                        <p:tgtEl>
                                          <p:spTgt spid="17"/>
                                        </p:tgtEl>
                                        <p:attrNameLst>
                                          <p:attrName>ppt_h</p:attrName>
                                        </p:attrNameLst>
                                      </p:cBhvr>
                                      <p:tavLst>
                                        <p:tav tm="0">
                                          <p:val>
                                            <p:strVal val="ppt_h"/>
                                          </p:val>
                                        </p:tav>
                                        <p:tav tm="100000">
                                          <p:val>
                                            <p:fltVal val="0"/>
                                          </p:val>
                                        </p:tav>
                                      </p:tavLst>
                                    </p:anim>
                                    <p:animEffect transition="out" filter="fade">
                                      <p:cBhvr>
                                        <p:cTn id="13" dur="500"/>
                                        <p:tgtEl>
                                          <p:spTgt spid="17"/>
                                        </p:tgtEl>
                                      </p:cBhvr>
                                    </p:animEffect>
                                    <p:set>
                                      <p:cBhvr>
                                        <p:cTn id="14" dur="1" fill="hold">
                                          <p:stCondLst>
                                            <p:cond delay="499"/>
                                          </p:stCondLst>
                                        </p:cTn>
                                        <p:tgtEl>
                                          <p:spTgt spid="1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down)">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circle(in)">
                                      <p:cBhvr>
                                        <p:cTn id="34" dur="2000"/>
                                        <p:tgtEl>
                                          <p:spTgt spid="28"/>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circle(in)">
                                      <p:cBhvr>
                                        <p:cTn id="40" dur="20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circle(in)">
                                      <p:cBhvr>
                                        <p:cTn id="45" dur="2000"/>
                                        <p:tgtEl>
                                          <p:spTgt spid="15"/>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circle(in)">
                                      <p:cBhvr>
                                        <p:cTn id="48" dur="2000"/>
                                        <p:tgtEl>
                                          <p:spTgt spid="29"/>
                                        </p:tgtEl>
                                      </p:cBhvr>
                                    </p:animEffect>
                                  </p:childTnLst>
                                </p:cTn>
                              </p:par>
                              <p:par>
                                <p:cTn id="49" presetID="49" presetClass="entr" presetSubtype="0" decel="100000"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p:cTn id="51" dur="500" fill="hold"/>
                                        <p:tgtEl>
                                          <p:spTgt spid="21"/>
                                        </p:tgtEl>
                                        <p:attrNameLst>
                                          <p:attrName>ppt_w</p:attrName>
                                        </p:attrNameLst>
                                      </p:cBhvr>
                                      <p:tavLst>
                                        <p:tav tm="0">
                                          <p:val>
                                            <p:fltVal val="0"/>
                                          </p:val>
                                        </p:tav>
                                        <p:tav tm="100000">
                                          <p:val>
                                            <p:strVal val="#ppt_w"/>
                                          </p:val>
                                        </p:tav>
                                      </p:tavLst>
                                    </p:anim>
                                    <p:anim calcmode="lin" valueType="num">
                                      <p:cBhvr>
                                        <p:cTn id="52" dur="500" fill="hold"/>
                                        <p:tgtEl>
                                          <p:spTgt spid="21"/>
                                        </p:tgtEl>
                                        <p:attrNameLst>
                                          <p:attrName>ppt_h</p:attrName>
                                        </p:attrNameLst>
                                      </p:cBhvr>
                                      <p:tavLst>
                                        <p:tav tm="0">
                                          <p:val>
                                            <p:fltVal val="0"/>
                                          </p:val>
                                        </p:tav>
                                        <p:tav tm="100000">
                                          <p:val>
                                            <p:strVal val="#ppt_h"/>
                                          </p:val>
                                        </p:tav>
                                      </p:tavLst>
                                    </p:anim>
                                    <p:anim calcmode="lin" valueType="num">
                                      <p:cBhvr>
                                        <p:cTn id="53" dur="500" fill="hold"/>
                                        <p:tgtEl>
                                          <p:spTgt spid="21"/>
                                        </p:tgtEl>
                                        <p:attrNameLst>
                                          <p:attrName>style.rotation</p:attrName>
                                        </p:attrNameLst>
                                      </p:cBhvr>
                                      <p:tavLst>
                                        <p:tav tm="0">
                                          <p:val>
                                            <p:fltVal val="360"/>
                                          </p:val>
                                        </p:tav>
                                        <p:tav tm="100000">
                                          <p:val>
                                            <p:fltVal val="0"/>
                                          </p:val>
                                        </p:tav>
                                      </p:tavLst>
                                    </p:anim>
                                    <p:animEffect transition="in" filter="fade">
                                      <p:cBhvr>
                                        <p:cTn id="54" dur="500"/>
                                        <p:tgtEl>
                                          <p:spTgt spid="21"/>
                                        </p:tgtEl>
                                      </p:cBhvr>
                                    </p:animEffect>
                                  </p:childTnLst>
                                </p:cTn>
                              </p:par>
                              <p:par>
                                <p:cTn id="55" presetID="6" presetClass="emph" presetSubtype="0" repeatCount="5000" fill="hold" nodeType="withEffect">
                                  <p:stCondLst>
                                    <p:cond delay="0"/>
                                  </p:stCondLst>
                                  <p:childTnLst>
                                    <p:animScale>
                                      <p:cBhvr>
                                        <p:cTn id="56" dur="2000" fill="hold"/>
                                        <p:tgtEl>
                                          <p:spTgt spid="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3" grpId="0" animBg="1"/>
      <p:bldP spid="15" grpId="0" animBg="1"/>
      <p:bldP spid="17" grpId="0"/>
      <p:bldP spid="17" grpId="1"/>
      <p:bldP spid="25" grpId="0"/>
      <p:bldP spid="27" grpId="0"/>
      <p:bldP spid="28"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4" name="Picture 2"/>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23900" y="177800"/>
            <a:ext cx="10299699" cy="6395099"/>
          </a:xfrm>
          <a:prstGeom prst="rect">
            <a:avLst/>
          </a:prstGeom>
        </p:spPr>
      </p:pic>
      <p:sp>
        <p:nvSpPr>
          <p:cNvPr id="2" name="Rectangle 1"/>
          <p:cNvSpPr>
            <a:spLocks noChangeArrowheads="1"/>
          </p:cNvSpPr>
          <p:nvPr/>
        </p:nvSpPr>
        <p:spPr bwMode="auto">
          <a:xfrm>
            <a:off x="1371457" y="1581758"/>
            <a:ext cx="3123477" cy="606285"/>
          </a:xfrm>
          <a:prstGeom prst="rect">
            <a:avLst/>
          </a:prstGeom>
          <a:noFill/>
          <a:ln w="9525">
            <a:noFill/>
            <a:miter lim="800000"/>
            <a:headEnd/>
            <a:tailEnd/>
          </a:ln>
        </p:spPr>
        <p:txBody>
          <a:bodyPr anchor="ctr"/>
          <a:lstStyle/>
          <a:p>
            <a:pPr algn="ctr" defTabSz="914217"/>
            <a:r>
              <a:rPr lang="en-US" altLang="vi-VN" sz="3399" b="1" dirty="0">
                <a:solidFill>
                  <a:srgbClr val="0000FF"/>
                </a:solidFill>
                <a:latin typeface="Times New Roman" pitchFamily="18" charset="0"/>
              </a:rPr>
              <a:t>a) 248 x 321</a:t>
            </a:r>
          </a:p>
        </p:txBody>
      </p:sp>
      <p:sp>
        <p:nvSpPr>
          <p:cNvPr id="3" name="Rectangle 9"/>
          <p:cNvSpPr>
            <a:spLocks noChangeArrowheads="1"/>
          </p:cNvSpPr>
          <p:nvPr/>
        </p:nvSpPr>
        <p:spPr bwMode="auto">
          <a:xfrm>
            <a:off x="4266387" y="1594455"/>
            <a:ext cx="3123477" cy="606285"/>
          </a:xfrm>
          <a:prstGeom prst="rect">
            <a:avLst/>
          </a:prstGeom>
          <a:noFill/>
          <a:ln w="9525">
            <a:noFill/>
            <a:miter lim="800000"/>
            <a:headEnd/>
            <a:tailEnd/>
          </a:ln>
        </p:spPr>
        <p:txBody>
          <a:bodyPr anchor="ctr"/>
          <a:lstStyle/>
          <a:p>
            <a:pPr algn="ctr" defTabSz="914217"/>
            <a:r>
              <a:rPr lang="en-US" altLang="vi-VN" sz="3399" b="1">
                <a:solidFill>
                  <a:srgbClr val="0000FF"/>
                </a:solidFill>
                <a:latin typeface="Times New Roman" pitchFamily="18" charset="0"/>
              </a:rPr>
              <a:t>b) 1163 x 125</a:t>
            </a:r>
          </a:p>
        </p:txBody>
      </p:sp>
      <p:grpSp>
        <p:nvGrpSpPr>
          <p:cNvPr id="4" name="Group 49"/>
          <p:cNvGrpSpPr>
            <a:grpSpLocks/>
          </p:cNvGrpSpPr>
          <p:nvPr/>
        </p:nvGrpSpPr>
        <p:grpSpPr bwMode="auto">
          <a:xfrm>
            <a:off x="1828578" y="2280054"/>
            <a:ext cx="2012485" cy="1112580"/>
            <a:chOff x="288" y="1152"/>
            <a:chExt cx="1268" cy="701"/>
          </a:xfrm>
        </p:grpSpPr>
        <p:sp>
          <p:nvSpPr>
            <p:cNvPr id="5" name="Rectangle 12"/>
            <p:cNvSpPr>
              <a:spLocks noChangeArrowheads="1"/>
            </p:cNvSpPr>
            <p:nvPr/>
          </p:nvSpPr>
          <p:spPr bwMode="auto">
            <a:xfrm>
              <a:off x="624" y="1536"/>
              <a:ext cx="610" cy="245"/>
            </a:xfrm>
            <a:prstGeom prst="rect">
              <a:avLst/>
            </a:prstGeom>
            <a:noFill/>
            <a:ln>
              <a:noFill/>
            </a:ln>
          </p:spPr>
          <p:txBody>
            <a:bodyPr anchor="ctr"/>
            <a:lstStyle/>
            <a:p>
              <a:pPr algn="ctr" defTabSz="914217">
                <a:defRPr/>
              </a:pPr>
              <a:r>
                <a:rPr lang="en-US" sz="3399" b="1" dirty="0">
                  <a:solidFill>
                    <a:srgbClr val="000000"/>
                  </a:solidFill>
                  <a:latin typeface="Times New Roman" pitchFamily="18" charset="0"/>
                </a:rPr>
                <a:t>321</a:t>
              </a:r>
            </a:p>
          </p:txBody>
        </p:sp>
        <p:grpSp>
          <p:nvGrpSpPr>
            <p:cNvPr id="6" name="Group 19"/>
            <p:cNvGrpSpPr>
              <a:grpSpLocks/>
            </p:cNvGrpSpPr>
            <p:nvPr/>
          </p:nvGrpSpPr>
          <p:grpSpPr bwMode="auto">
            <a:xfrm>
              <a:off x="288" y="1152"/>
              <a:ext cx="1268" cy="701"/>
              <a:chOff x="508" y="960"/>
              <a:chExt cx="1268" cy="701"/>
            </a:xfrm>
          </p:grpSpPr>
          <p:sp>
            <p:nvSpPr>
              <p:cNvPr id="7" name="Rectangle 11"/>
              <p:cNvSpPr>
                <a:spLocks noChangeArrowheads="1"/>
              </p:cNvSpPr>
              <p:nvPr/>
            </p:nvSpPr>
            <p:spPr bwMode="auto">
              <a:xfrm>
                <a:off x="508" y="960"/>
                <a:ext cx="1268" cy="382"/>
              </a:xfrm>
              <a:prstGeom prst="rect">
                <a:avLst/>
              </a:prstGeom>
              <a:noFill/>
              <a:ln>
                <a:noFill/>
              </a:ln>
            </p:spPr>
            <p:txBody>
              <a:bodyPr anchor="ctr"/>
              <a:lstStyle/>
              <a:p>
                <a:pPr algn="ctr" defTabSz="914217">
                  <a:defRPr/>
                </a:pPr>
                <a:r>
                  <a:rPr lang="en-US" sz="3399" b="1" dirty="0">
                    <a:solidFill>
                      <a:srgbClr val="000000"/>
                    </a:solidFill>
                    <a:latin typeface="Times New Roman" pitchFamily="18" charset="0"/>
                  </a:rPr>
                  <a:t>248</a:t>
                </a:r>
              </a:p>
            </p:txBody>
          </p:sp>
          <p:sp>
            <p:nvSpPr>
              <p:cNvPr id="8" name="Rectangle 7"/>
              <p:cNvSpPr>
                <a:spLocks noChangeArrowheads="1"/>
              </p:cNvSpPr>
              <p:nvPr/>
            </p:nvSpPr>
            <p:spPr bwMode="auto">
              <a:xfrm>
                <a:off x="566" y="1162"/>
                <a:ext cx="217" cy="300"/>
              </a:xfrm>
              <a:prstGeom prst="rect">
                <a:avLst/>
              </a:prstGeom>
              <a:noFill/>
              <a:ln>
                <a:noFill/>
              </a:ln>
            </p:spPr>
            <p:txBody>
              <a:bodyPr anchor="ctr"/>
              <a:lstStyle/>
              <a:p>
                <a:pPr algn="ctr" defTabSz="914217">
                  <a:defRPr/>
                </a:pPr>
                <a:r>
                  <a:rPr lang="en-US" sz="2599" b="1" dirty="0">
                    <a:solidFill>
                      <a:srgbClr val="000000"/>
                    </a:solidFill>
                    <a:latin typeface="Times New Roman" pitchFamily="18" charset="0"/>
                  </a:rPr>
                  <a:t>x</a:t>
                </a:r>
              </a:p>
            </p:txBody>
          </p:sp>
          <p:sp>
            <p:nvSpPr>
              <p:cNvPr id="9" name="Line 14"/>
              <p:cNvSpPr>
                <a:spLocks noChangeShapeType="1"/>
              </p:cNvSpPr>
              <p:nvPr/>
            </p:nvSpPr>
            <p:spPr bwMode="auto">
              <a:xfrm>
                <a:off x="565" y="1661"/>
                <a:ext cx="1097" cy="0"/>
              </a:xfrm>
              <a:prstGeom prst="line">
                <a:avLst/>
              </a:prstGeom>
              <a:noFill/>
              <a:ln w="57150">
                <a:solidFill>
                  <a:srgbClr val="FF0000"/>
                </a:solidFill>
                <a:round/>
                <a:headEnd/>
                <a:tailEnd/>
              </a:ln>
            </p:spPr>
            <p:txBody>
              <a:bodyPr/>
              <a:lstStyle/>
              <a:p>
                <a:pPr defTabSz="914217"/>
                <a:endParaRPr lang="en-US">
                  <a:solidFill>
                    <a:srgbClr val="000000"/>
                  </a:solidFill>
                  <a:latin typeface="思源黑体 CN Medium"/>
                </a:endParaRPr>
              </a:p>
            </p:txBody>
          </p:sp>
        </p:grpSp>
      </p:grpSp>
      <p:grpSp>
        <p:nvGrpSpPr>
          <p:cNvPr id="10" name="Group 50"/>
          <p:cNvGrpSpPr>
            <a:grpSpLocks/>
          </p:cNvGrpSpPr>
          <p:nvPr/>
        </p:nvGrpSpPr>
        <p:grpSpPr bwMode="auto">
          <a:xfrm>
            <a:off x="4848866" y="2241963"/>
            <a:ext cx="2055336" cy="1180827"/>
            <a:chOff x="2191" y="1128"/>
            <a:chExt cx="1295" cy="744"/>
          </a:xfrm>
        </p:grpSpPr>
        <p:grpSp>
          <p:nvGrpSpPr>
            <p:cNvPr id="11" name="Group 20"/>
            <p:cNvGrpSpPr>
              <a:grpSpLocks/>
            </p:cNvGrpSpPr>
            <p:nvPr/>
          </p:nvGrpSpPr>
          <p:grpSpPr bwMode="auto">
            <a:xfrm>
              <a:off x="2191" y="1128"/>
              <a:ext cx="1295" cy="614"/>
              <a:chOff x="3343" y="984"/>
              <a:chExt cx="1295" cy="614"/>
            </a:xfrm>
          </p:grpSpPr>
          <p:sp>
            <p:nvSpPr>
              <p:cNvPr id="13" name="Rectangle 15"/>
              <p:cNvSpPr>
                <a:spLocks noChangeArrowheads="1"/>
              </p:cNvSpPr>
              <p:nvPr/>
            </p:nvSpPr>
            <p:spPr bwMode="auto">
              <a:xfrm>
                <a:off x="3343" y="984"/>
                <a:ext cx="1295" cy="382"/>
              </a:xfrm>
              <a:prstGeom prst="rect">
                <a:avLst/>
              </a:prstGeom>
              <a:noFill/>
              <a:ln>
                <a:noFill/>
              </a:ln>
            </p:spPr>
            <p:txBody>
              <a:bodyPr anchor="ctr"/>
              <a:lstStyle/>
              <a:p>
                <a:pPr algn="ctr" defTabSz="914217">
                  <a:defRPr/>
                </a:pPr>
                <a:r>
                  <a:rPr lang="en-US" sz="3399" b="1" dirty="0">
                    <a:solidFill>
                      <a:srgbClr val="000000"/>
                    </a:solidFill>
                    <a:latin typeface="Times New Roman" pitchFamily="18" charset="0"/>
                  </a:rPr>
                  <a:t>1163</a:t>
                </a:r>
              </a:p>
            </p:txBody>
          </p:sp>
          <p:sp>
            <p:nvSpPr>
              <p:cNvPr id="14" name="Rectangle 16"/>
              <p:cNvSpPr>
                <a:spLocks noChangeArrowheads="1"/>
              </p:cNvSpPr>
              <p:nvPr/>
            </p:nvSpPr>
            <p:spPr bwMode="auto">
              <a:xfrm>
                <a:off x="3744" y="1353"/>
                <a:ext cx="610" cy="245"/>
              </a:xfrm>
              <a:prstGeom prst="rect">
                <a:avLst/>
              </a:prstGeom>
              <a:noFill/>
              <a:ln>
                <a:noFill/>
              </a:ln>
            </p:spPr>
            <p:txBody>
              <a:bodyPr anchor="ctr"/>
              <a:lstStyle/>
              <a:p>
                <a:pPr algn="ctr" defTabSz="914217">
                  <a:defRPr/>
                </a:pPr>
                <a:r>
                  <a:rPr lang="en-US" sz="3399" b="1" dirty="0">
                    <a:solidFill>
                      <a:srgbClr val="000000"/>
                    </a:solidFill>
                    <a:latin typeface="Times New Roman" pitchFamily="18" charset="0"/>
                  </a:rPr>
                  <a:t>125</a:t>
                </a:r>
              </a:p>
            </p:txBody>
          </p:sp>
          <p:sp>
            <p:nvSpPr>
              <p:cNvPr id="15" name="Rectangle 17"/>
              <p:cNvSpPr>
                <a:spLocks noChangeArrowheads="1"/>
              </p:cNvSpPr>
              <p:nvPr/>
            </p:nvSpPr>
            <p:spPr bwMode="auto">
              <a:xfrm>
                <a:off x="3398" y="1178"/>
                <a:ext cx="217" cy="300"/>
              </a:xfrm>
              <a:prstGeom prst="rect">
                <a:avLst/>
              </a:prstGeom>
              <a:noFill/>
              <a:ln>
                <a:noFill/>
              </a:ln>
            </p:spPr>
            <p:txBody>
              <a:bodyPr anchor="ctr"/>
              <a:lstStyle/>
              <a:p>
                <a:pPr algn="ctr" defTabSz="914217">
                  <a:defRPr/>
                </a:pPr>
                <a:r>
                  <a:rPr lang="en-US" sz="2599" b="1" dirty="0">
                    <a:solidFill>
                      <a:srgbClr val="000000"/>
                    </a:solidFill>
                    <a:latin typeface="Times New Roman" pitchFamily="18" charset="0"/>
                  </a:rPr>
                  <a:t>x</a:t>
                </a:r>
              </a:p>
            </p:txBody>
          </p:sp>
        </p:grpSp>
        <p:sp>
          <p:nvSpPr>
            <p:cNvPr id="12" name="Line 18"/>
            <p:cNvSpPr>
              <a:spLocks noChangeShapeType="1"/>
            </p:cNvSpPr>
            <p:nvPr/>
          </p:nvSpPr>
          <p:spPr bwMode="auto">
            <a:xfrm>
              <a:off x="2208" y="1872"/>
              <a:ext cx="1097" cy="0"/>
            </a:xfrm>
            <a:prstGeom prst="line">
              <a:avLst/>
            </a:prstGeom>
            <a:noFill/>
            <a:ln w="57150">
              <a:solidFill>
                <a:srgbClr val="FF0000"/>
              </a:solidFill>
              <a:round/>
              <a:headEnd/>
              <a:tailEnd/>
            </a:ln>
          </p:spPr>
          <p:txBody>
            <a:bodyPr/>
            <a:lstStyle/>
            <a:p>
              <a:pPr defTabSz="914217"/>
              <a:endParaRPr lang="en-US">
                <a:solidFill>
                  <a:srgbClr val="000000"/>
                </a:solidFill>
                <a:latin typeface="思源黑体 CN Medium"/>
              </a:endParaRPr>
            </a:p>
          </p:txBody>
        </p:sp>
      </p:grpSp>
      <p:sp>
        <p:nvSpPr>
          <p:cNvPr id="16" name="Rectangle 23"/>
          <p:cNvSpPr>
            <a:spLocks noChangeArrowheads="1"/>
          </p:cNvSpPr>
          <p:nvPr/>
        </p:nvSpPr>
        <p:spPr bwMode="auto">
          <a:xfrm>
            <a:off x="1828578" y="3346649"/>
            <a:ext cx="2012485" cy="606285"/>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248</a:t>
            </a:r>
          </a:p>
        </p:txBody>
      </p:sp>
      <p:sp>
        <p:nvSpPr>
          <p:cNvPr id="17" name="Rectangle 24"/>
          <p:cNvSpPr>
            <a:spLocks noChangeArrowheads="1"/>
          </p:cNvSpPr>
          <p:nvPr/>
        </p:nvSpPr>
        <p:spPr bwMode="auto">
          <a:xfrm>
            <a:off x="1617467" y="3835486"/>
            <a:ext cx="2012485" cy="606285"/>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496</a:t>
            </a:r>
          </a:p>
        </p:txBody>
      </p:sp>
      <p:sp>
        <p:nvSpPr>
          <p:cNvPr id="18" name="Rectangle 25"/>
          <p:cNvSpPr>
            <a:spLocks noChangeArrowheads="1"/>
          </p:cNvSpPr>
          <p:nvPr/>
        </p:nvSpPr>
        <p:spPr bwMode="auto">
          <a:xfrm>
            <a:off x="1354002" y="4340194"/>
            <a:ext cx="2012485" cy="606285"/>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744</a:t>
            </a:r>
          </a:p>
        </p:txBody>
      </p:sp>
      <p:sp>
        <p:nvSpPr>
          <p:cNvPr id="19" name="Line 26"/>
          <p:cNvSpPr>
            <a:spLocks noChangeShapeType="1"/>
          </p:cNvSpPr>
          <p:nvPr/>
        </p:nvSpPr>
        <p:spPr bwMode="auto">
          <a:xfrm>
            <a:off x="1676186" y="4933740"/>
            <a:ext cx="1741085" cy="0"/>
          </a:xfrm>
          <a:prstGeom prst="line">
            <a:avLst/>
          </a:prstGeom>
          <a:noFill/>
          <a:ln w="57150">
            <a:solidFill>
              <a:srgbClr val="FF0000"/>
            </a:solidFill>
            <a:round/>
            <a:headEnd/>
            <a:tailEnd/>
          </a:ln>
        </p:spPr>
        <p:txBody>
          <a:bodyPr/>
          <a:lstStyle/>
          <a:p>
            <a:pPr defTabSz="914217"/>
            <a:endParaRPr lang="en-US">
              <a:solidFill>
                <a:srgbClr val="000000"/>
              </a:solidFill>
              <a:latin typeface="思源黑体 CN Medium"/>
            </a:endParaRPr>
          </a:p>
        </p:txBody>
      </p:sp>
      <p:sp>
        <p:nvSpPr>
          <p:cNvPr id="20" name="Rectangle 32"/>
          <p:cNvSpPr>
            <a:spLocks noChangeArrowheads="1"/>
          </p:cNvSpPr>
          <p:nvPr/>
        </p:nvSpPr>
        <p:spPr bwMode="auto">
          <a:xfrm>
            <a:off x="4817149" y="3408548"/>
            <a:ext cx="2012485" cy="606285"/>
          </a:xfrm>
          <a:prstGeom prst="rect">
            <a:avLst/>
          </a:prstGeom>
          <a:noFill/>
          <a:ln w="9525">
            <a:noFill/>
            <a:miter lim="800000"/>
            <a:headEnd/>
            <a:tailEnd/>
          </a:ln>
        </p:spPr>
        <p:txBody>
          <a:bodyPr anchor="ctr"/>
          <a:lstStyle/>
          <a:p>
            <a:pPr algn="ctr" defTabSz="914217"/>
            <a:r>
              <a:rPr lang="en-US" altLang="vi-VN" sz="3399" b="1">
                <a:solidFill>
                  <a:srgbClr val="000000"/>
                </a:solidFill>
                <a:latin typeface="Times New Roman" pitchFamily="18" charset="0"/>
              </a:rPr>
              <a:t>5815</a:t>
            </a:r>
          </a:p>
        </p:txBody>
      </p:sp>
      <p:sp>
        <p:nvSpPr>
          <p:cNvPr id="21" name="Rectangle 33"/>
          <p:cNvSpPr>
            <a:spLocks noChangeArrowheads="1"/>
          </p:cNvSpPr>
          <p:nvPr/>
        </p:nvSpPr>
        <p:spPr bwMode="auto">
          <a:xfrm>
            <a:off x="4609233" y="3835486"/>
            <a:ext cx="2012485" cy="606285"/>
          </a:xfrm>
          <a:prstGeom prst="rect">
            <a:avLst/>
          </a:prstGeom>
          <a:noFill/>
          <a:ln w="9525">
            <a:noFill/>
            <a:miter lim="800000"/>
            <a:headEnd/>
            <a:tailEnd/>
          </a:ln>
        </p:spPr>
        <p:txBody>
          <a:bodyPr anchor="ctr"/>
          <a:lstStyle/>
          <a:p>
            <a:pPr algn="ctr" defTabSz="914217"/>
            <a:r>
              <a:rPr lang="en-US" altLang="vi-VN" sz="3399" b="1">
                <a:solidFill>
                  <a:srgbClr val="000000"/>
                </a:solidFill>
                <a:latin typeface="Times New Roman" pitchFamily="18" charset="0"/>
              </a:rPr>
              <a:t>2326</a:t>
            </a:r>
          </a:p>
        </p:txBody>
      </p:sp>
      <p:sp>
        <p:nvSpPr>
          <p:cNvPr id="22" name="Rectangle 35"/>
          <p:cNvSpPr>
            <a:spLocks noChangeArrowheads="1"/>
          </p:cNvSpPr>
          <p:nvPr/>
        </p:nvSpPr>
        <p:spPr bwMode="auto">
          <a:xfrm>
            <a:off x="4406698" y="4306865"/>
            <a:ext cx="2012485" cy="606285"/>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1163</a:t>
            </a:r>
          </a:p>
        </p:txBody>
      </p:sp>
      <p:sp>
        <p:nvSpPr>
          <p:cNvPr id="23" name="Line 36"/>
          <p:cNvSpPr>
            <a:spLocks noChangeShapeType="1"/>
          </p:cNvSpPr>
          <p:nvPr/>
        </p:nvSpPr>
        <p:spPr bwMode="auto">
          <a:xfrm>
            <a:off x="4774269" y="4870254"/>
            <a:ext cx="1741085" cy="0"/>
          </a:xfrm>
          <a:prstGeom prst="line">
            <a:avLst/>
          </a:prstGeom>
          <a:noFill/>
          <a:ln w="57150">
            <a:solidFill>
              <a:srgbClr val="FF0000"/>
            </a:solidFill>
            <a:round/>
            <a:headEnd/>
            <a:tailEnd/>
          </a:ln>
        </p:spPr>
        <p:txBody>
          <a:bodyPr/>
          <a:lstStyle/>
          <a:p>
            <a:pPr defTabSz="914217"/>
            <a:endParaRPr lang="en-US">
              <a:solidFill>
                <a:srgbClr val="000000"/>
              </a:solidFill>
              <a:latin typeface="思源黑体 CN Medium"/>
            </a:endParaRPr>
          </a:p>
        </p:txBody>
      </p:sp>
      <p:sp>
        <p:nvSpPr>
          <p:cNvPr id="24" name="Rectangle 37"/>
          <p:cNvSpPr>
            <a:spLocks noChangeArrowheads="1"/>
          </p:cNvSpPr>
          <p:nvPr/>
        </p:nvSpPr>
        <p:spPr bwMode="auto">
          <a:xfrm>
            <a:off x="4647302" y="4867122"/>
            <a:ext cx="1923606" cy="688816"/>
          </a:xfrm>
          <a:prstGeom prst="rect">
            <a:avLst/>
          </a:prstGeom>
          <a:noFill/>
          <a:ln w="9525">
            <a:noFill/>
            <a:miter lim="800000"/>
            <a:headEnd/>
            <a:tailEnd/>
          </a:ln>
        </p:spPr>
        <p:txBody>
          <a:bodyPr anchor="ctr"/>
          <a:lstStyle/>
          <a:p>
            <a:pPr algn="ctr" defTabSz="914217"/>
            <a:r>
              <a:rPr lang="en-US" altLang="vi-VN" sz="3399" b="1">
                <a:solidFill>
                  <a:srgbClr val="000000"/>
                </a:solidFill>
                <a:latin typeface="Times New Roman" pitchFamily="18" charset="0"/>
              </a:rPr>
              <a:t>145375</a:t>
            </a:r>
          </a:p>
        </p:txBody>
      </p:sp>
      <p:sp>
        <p:nvSpPr>
          <p:cNvPr id="25" name="Rectangle 38"/>
          <p:cNvSpPr>
            <a:spLocks noChangeArrowheads="1"/>
          </p:cNvSpPr>
          <p:nvPr/>
        </p:nvSpPr>
        <p:spPr bwMode="auto">
          <a:xfrm>
            <a:off x="7213692" y="1538906"/>
            <a:ext cx="3123477" cy="606285"/>
          </a:xfrm>
          <a:prstGeom prst="rect">
            <a:avLst/>
          </a:prstGeom>
          <a:noFill/>
          <a:ln w="9525">
            <a:noFill/>
            <a:miter lim="800000"/>
            <a:headEnd/>
            <a:tailEnd/>
          </a:ln>
        </p:spPr>
        <p:txBody>
          <a:bodyPr anchor="ctr"/>
          <a:lstStyle/>
          <a:p>
            <a:pPr algn="ctr" defTabSz="914217"/>
            <a:r>
              <a:rPr lang="en-US" altLang="vi-VN" sz="3399" b="1" dirty="0">
                <a:solidFill>
                  <a:srgbClr val="0000FF"/>
                </a:solidFill>
                <a:latin typeface="Times New Roman" pitchFamily="18" charset="0"/>
              </a:rPr>
              <a:t>c) 3124 x 213</a:t>
            </a:r>
          </a:p>
        </p:txBody>
      </p:sp>
      <p:grpSp>
        <p:nvGrpSpPr>
          <p:cNvPr id="26" name="Group 51"/>
          <p:cNvGrpSpPr>
            <a:grpSpLocks/>
          </p:cNvGrpSpPr>
          <p:nvPr/>
        </p:nvGrpSpPr>
        <p:grpSpPr bwMode="auto">
          <a:xfrm>
            <a:off x="7834260" y="2241963"/>
            <a:ext cx="2031530" cy="1142735"/>
            <a:chOff x="4072" y="1128"/>
            <a:chExt cx="1280" cy="720"/>
          </a:xfrm>
        </p:grpSpPr>
        <p:grpSp>
          <p:nvGrpSpPr>
            <p:cNvPr id="27" name="Group 39"/>
            <p:cNvGrpSpPr>
              <a:grpSpLocks/>
            </p:cNvGrpSpPr>
            <p:nvPr/>
          </p:nvGrpSpPr>
          <p:grpSpPr bwMode="auto">
            <a:xfrm>
              <a:off x="4084" y="1128"/>
              <a:ext cx="1268" cy="622"/>
              <a:chOff x="3340" y="976"/>
              <a:chExt cx="1268" cy="622"/>
            </a:xfrm>
          </p:grpSpPr>
          <p:sp>
            <p:nvSpPr>
              <p:cNvPr id="29" name="Rectangle 40"/>
              <p:cNvSpPr>
                <a:spLocks noChangeArrowheads="1"/>
              </p:cNvSpPr>
              <p:nvPr/>
            </p:nvSpPr>
            <p:spPr bwMode="auto">
              <a:xfrm>
                <a:off x="3340" y="976"/>
                <a:ext cx="1268" cy="382"/>
              </a:xfrm>
              <a:prstGeom prst="rect">
                <a:avLst/>
              </a:prstGeom>
              <a:noFill/>
              <a:ln>
                <a:noFill/>
              </a:ln>
            </p:spPr>
            <p:txBody>
              <a:bodyPr anchor="ctr"/>
              <a:lstStyle/>
              <a:p>
                <a:pPr algn="ctr" defTabSz="914217">
                  <a:defRPr/>
                </a:pPr>
                <a:r>
                  <a:rPr lang="en-US" sz="3399" b="1" dirty="0">
                    <a:solidFill>
                      <a:srgbClr val="000000"/>
                    </a:solidFill>
                    <a:latin typeface="Times New Roman" pitchFamily="18" charset="0"/>
                  </a:rPr>
                  <a:t>3124</a:t>
                </a:r>
              </a:p>
            </p:txBody>
          </p:sp>
          <p:sp>
            <p:nvSpPr>
              <p:cNvPr id="30" name="Rectangle 41"/>
              <p:cNvSpPr>
                <a:spLocks noChangeArrowheads="1"/>
              </p:cNvSpPr>
              <p:nvPr/>
            </p:nvSpPr>
            <p:spPr bwMode="auto">
              <a:xfrm>
                <a:off x="3744" y="1353"/>
                <a:ext cx="648" cy="245"/>
              </a:xfrm>
              <a:prstGeom prst="rect">
                <a:avLst/>
              </a:prstGeom>
              <a:noFill/>
              <a:ln>
                <a:noFill/>
              </a:ln>
            </p:spPr>
            <p:txBody>
              <a:bodyPr anchor="ctr"/>
              <a:lstStyle/>
              <a:p>
                <a:pPr algn="ctr" defTabSz="914217">
                  <a:defRPr/>
                </a:pPr>
                <a:r>
                  <a:rPr lang="en-US" sz="3399" b="1" dirty="0">
                    <a:solidFill>
                      <a:srgbClr val="000000"/>
                    </a:solidFill>
                    <a:latin typeface="Times New Roman" pitchFamily="18" charset="0"/>
                  </a:rPr>
                  <a:t>213</a:t>
                </a:r>
              </a:p>
            </p:txBody>
          </p:sp>
          <p:sp>
            <p:nvSpPr>
              <p:cNvPr id="31" name="Rectangle 42"/>
              <p:cNvSpPr>
                <a:spLocks noChangeArrowheads="1"/>
              </p:cNvSpPr>
              <p:nvPr/>
            </p:nvSpPr>
            <p:spPr bwMode="auto">
              <a:xfrm>
                <a:off x="3398" y="1178"/>
                <a:ext cx="217" cy="300"/>
              </a:xfrm>
              <a:prstGeom prst="rect">
                <a:avLst/>
              </a:prstGeom>
              <a:noFill/>
              <a:ln>
                <a:noFill/>
              </a:ln>
            </p:spPr>
            <p:txBody>
              <a:bodyPr anchor="ctr"/>
              <a:lstStyle/>
              <a:p>
                <a:pPr algn="ctr" defTabSz="914217">
                  <a:defRPr/>
                </a:pPr>
                <a:r>
                  <a:rPr lang="en-US" sz="2599" b="1" dirty="0">
                    <a:solidFill>
                      <a:srgbClr val="000000"/>
                    </a:solidFill>
                    <a:latin typeface="Times New Roman" pitchFamily="18" charset="0"/>
                  </a:rPr>
                  <a:t>x</a:t>
                </a:r>
              </a:p>
            </p:txBody>
          </p:sp>
        </p:grpSp>
        <p:sp>
          <p:nvSpPr>
            <p:cNvPr id="28" name="Line 44"/>
            <p:cNvSpPr>
              <a:spLocks noChangeShapeType="1"/>
            </p:cNvSpPr>
            <p:nvPr/>
          </p:nvSpPr>
          <p:spPr bwMode="auto">
            <a:xfrm>
              <a:off x="4072" y="1848"/>
              <a:ext cx="1097" cy="0"/>
            </a:xfrm>
            <a:prstGeom prst="line">
              <a:avLst/>
            </a:prstGeom>
            <a:noFill/>
            <a:ln w="57150">
              <a:solidFill>
                <a:srgbClr val="FF0000"/>
              </a:solidFill>
              <a:round/>
              <a:headEnd/>
              <a:tailEnd/>
            </a:ln>
          </p:spPr>
          <p:txBody>
            <a:bodyPr/>
            <a:lstStyle/>
            <a:p>
              <a:pPr defTabSz="914217"/>
              <a:endParaRPr lang="en-US">
                <a:solidFill>
                  <a:srgbClr val="000000"/>
                </a:solidFill>
                <a:latin typeface="思源黑体 CN Medium"/>
              </a:endParaRPr>
            </a:p>
          </p:txBody>
        </p:sp>
      </p:grpSp>
      <p:sp>
        <p:nvSpPr>
          <p:cNvPr id="32" name="Rectangle 54"/>
          <p:cNvSpPr>
            <a:spLocks noChangeArrowheads="1"/>
          </p:cNvSpPr>
          <p:nvPr/>
        </p:nvSpPr>
        <p:spPr bwMode="auto">
          <a:xfrm>
            <a:off x="8086614" y="3378351"/>
            <a:ext cx="1561738" cy="609459"/>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9372</a:t>
            </a:r>
          </a:p>
        </p:txBody>
      </p:sp>
      <p:grpSp>
        <p:nvGrpSpPr>
          <p:cNvPr id="33" name="Group 32"/>
          <p:cNvGrpSpPr/>
          <p:nvPr/>
        </p:nvGrpSpPr>
        <p:grpSpPr>
          <a:xfrm>
            <a:off x="8075791" y="3803701"/>
            <a:ext cx="1113240" cy="623744"/>
            <a:chOff x="7736175" y="4705350"/>
            <a:chExt cx="1113498" cy="623888"/>
          </a:xfrm>
        </p:grpSpPr>
        <p:sp>
          <p:nvSpPr>
            <p:cNvPr id="34" name="Rectangle 57"/>
            <p:cNvSpPr>
              <a:spLocks noChangeArrowheads="1"/>
            </p:cNvSpPr>
            <p:nvPr/>
          </p:nvSpPr>
          <p:spPr bwMode="auto">
            <a:xfrm>
              <a:off x="8392473" y="4719638"/>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4</a:t>
              </a:r>
            </a:p>
          </p:txBody>
        </p:sp>
        <p:sp>
          <p:nvSpPr>
            <p:cNvPr id="35" name="Rectangle 58"/>
            <p:cNvSpPr>
              <a:spLocks noChangeArrowheads="1"/>
            </p:cNvSpPr>
            <p:nvPr/>
          </p:nvSpPr>
          <p:spPr bwMode="auto">
            <a:xfrm>
              <a:off x="8204177" y="4705350"/>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2</a:t>
              </a:r>
            </a:p>
          </p:txBody>
        </p:sp>
        <p:sp>
          <p:nvSpPr>
            <p:cNvPr id="36" name="Rectangle 59"/>
            <p:cNvSpPr>
              <a:spLocks noChangeArrowheads="1"/>
            </p:cNvSpPr>
            <p:nvPr/>
          </p:nvSpPr>
          <p:spPr bwMode="auto">
            <a:xfrm>
              <a:off x="7955250" y="4705350"/>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1</a:t>
              </a:r>
            </a:p>
          </p:txBody>
        </p:sp>
        <p:sp>
          <p:nvSpPr>
            <p:cNvPr id="37" name="Rectangle 60"/>
            <p:cNvSpPr>
              <a:spLocks noChangeArrowheads="1"/>
            </p:cNvSpPr>
            <p:nvPr/>
          </p:nvSpPr>
          <p:spPr bwMode="auto">
            <a:xfrm>
              <a:off x="7736175" y="4719638"/>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3</a:t>
              </a:r>
            </a:p>
          </p:txBody>
        </p:sp>
      </p:grpSp>
      <p:sp>
        <p:nvSpPr>
          <p:cNvPr id="38" name="Line 47"/>
          <p:cNvSpPr>
            <a:spLocks noChangeShapeType="1"/>
          </p:cNvSpPr>
          <p:nvPr/>
        </p:nvSpPr>
        <p:spPr bwMode="auto">
          <a:xfrm>
            <a:off x="7653330" y="4870254"/>
            <a:ext cx="2069621" cy="0"/>
          </a:xfrm>
          <a:prstGeom prst="line">
            <a:avLst/>
          </a:prstGeom>
          <a:noFill/>
          <a:ln w="57150">
            <a:solidFill>
              <a:srgbClr val="FF0000"/>
            </a:solidFill>
            <a:round/>
            <a:headEnd/>
            <a:tailEnd/>
          </a:ln>
        </p:spPr>
        <p:txBody>
          <a:bodyPr/>
          <a:lstStyle/>
          <a:p>
            <a:pPr defTabSz="914217"/>
            <a:endParaRPr lang="en-US">
              <a:solidFill>
                <a:srgbClr val="000000"/>
              </a:solidFill>
              <a:latin typeface="思源黑体 CN Medium"/>
            </a:endParaRPr>
          </a:p>
        </p:txBody>
      </p:sp>
      <p:grpSp>
        <p:nvGrpSpPr>
          <p:cNvPr id="39" name="Group 38"/>
          <p:cNvGrpSpPr/>
          <p:nvPr/>
        </p:nvGrpSpPr>
        <p:grpSpPr>
          <a:xfrm>
            <a:off x="7812458" y="4213308"/>
            <a:ext cx="1167536" cy="641510"/>
            <a:chOff x="7489449" y="5157788"/>
            <a:chExt cx="1167806" cy="641658"/>
          </a:xfrm>
        </p:grpSpPr>
        <p:sp>
          <p:nvSpPr>
            <p:cNvPr id="40" name="Rectangle 62"/>
            <p:cNvSpPr>
              <a:spLocks noChangeArrowheads="1"/>
            </p:cNvSpPr>
            <p:nvPr/>
          </p:nvSpPr>
          <p:spPr bwMode="auto">
            <a:xfrm>
              <a:off x="7945724" y="5172075"/>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4</a:t>
              </a:r>
            </a:p>
          </p:txBody>
        </p:sp>
        <p:sp>
          <p:nvSpPr>
            <p:cNvPr id="41" name="Rectangle 61"/>
            <p:cNvSpPr>
              <a:spLocks noChangeArrowheads="1"/>
            </p:cNvSpPr>
            <p:nvPr/>
          </p:nvSpPr>
          <p:spPr bwMode="auto">
            <a:xfrm>
              <a:off x="8200055" y="5157788"/>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8</a:t>
              </a:r>
            </a:p>
          </p:txBody>
        </p:sp>
        <p:sp>
          <p:nvSpPr>
            <p:cNvPr id="42" name="Rectangle 63"/>
            <p:cNvSpPr>
              <a:spLocks noChangeArrowheads="1"/>
            </p:cNvSpPr>
            <p:nvPr/>
          </p:nvSpPr>
          <p:spPr bwMode="auto">
            <a:xfrm>
              <a:off x="7730132" y="5176198"/>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2</a:t>
              </a:r>
            </a:p>
          </p:txBody>
        </p:sp>
        <p:sp>
          <p:nvSpPr>
            <p:cNvPr id="43" name="Rectangle 64"/>
            <p:cNvSpPr>
              <a:spLocks noChangeArrowheads="1"/>
            </p:cNvSpPr>
            <p:nvPr/>
          </p:nvSpPr>
          <p:spPr bwMode="auto">
            <a:xfrm>
              <a:off x="7489449" y="5189846"/>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6</a:t>
              </a:r>
            </a:p>
          </p:txBody>
        </p:sp>
      </p:grpSp>
      <p:grpSp>
        <p:nvGrpSpPr>
          <p:cNvPr id="44" name="Group 43"/>
          <p:cNvGrpSpPr/>
          <p:nvPr/>
        </p:nvGrpSpPr>
        <p:grpSpPr>
          <a:xfrm>
            <a:off x="7785456" y="4903585"/>
            <a:ext cx="1719856" cy="618982"/>
            <a:chOff x="7543403" y="5805488"/>
            <a:chExt cx="1720254" cy="619125"/>
          </a:xfrm>
        </p:grpSpPr>
        <p:sp>
          <p:nvSpPr>
            <p:cNvPr id="45" name="Rectangle 66"/>
            <p:cNvSpPr>
              <a:spLocks noChangeArrowheads="1"/>
            </p:cNvSpPr>
            <p:nvPr/>
          </p:nvSpPr>
          <p:spPr bwMode="auto">
            <a:xfrm>
              <a:off x="8806457" y="5815013"/>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2</a:t>
              </a:r>
            </a:p>
          </p:txBody>
        </p:sp>
        <p:sp>
          <p:nvSpPr>
            <p:cNvPr id="46" name="Rectangle 67"/>
            <p:cNvSpPr>
              <a:spLocks noChangeArrowheads="1"/>
            </p:cNvSpPr>
            <p:nvPr/>
          </p:nvSpPr>
          <p:spPr bwMode="auto">
            <a:xfrm>
              <a:off x="8520707" y="5805488"/>
              <a:ext cx="457200" cy="609600"/>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1</a:t>
              </a:r>
            </a:p>
          </p:txBody>
        </p:sp>
        <p:sp>
          <p:nvSpPr>
            <p:cNvPr id="47" name="Rectangle 68"/>
            <p:cNvSpPr>
              <a:spLocks noChangeArrowheads="1"/>
            </p:cNvSpPr>
            <p:nvPr/>
          </p:nvSpPr>
          <p:spPr bwMode="auto">
            <a:xfrm>
              <a:off x="8286065" y="5857917"/>
              <a:ext cx="457200" cy="523875"/>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4</a:t>
              </a:r>
            </a:p>
          </p:txBody>
        </p:sp>
        <p:sp>
          <p:nvSpPr>
            <p:cNvPr id="48" name="Rectangle 69"/>
            <p:cNvSpPr>
              <a:spLocks noChangeArrowheads="1"/>
            </p:cNvSpPr>
            <p:nvPr/>
          </p:nvSpPr>
          <p:spPr bwMode="auto">
            <a:xfrm>
              <a:off x="8055547" y="5867442"/>
              <a:ext cx="457200" cy="523875"/>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5</a:t>
              </a:r>
            </a:p>
          </p:txBody>
        </p:sp>
        <p:sp>
          <p:nvSpPr>
            <p:cNvPr id="49" name="Rectangle 70"/>
            <p:cNvSpPr>
              <a:spLocks noChangeArrowheads="1"/>
            </p:cNvSpPr>
            <p:nvPr/>
          </p:nvSpPr>
          <p:spPr bwMode="auto">
            <a:xfrm>
              <a:off x="7801856" y="5862680"/>
              <a:ext cx="457200" cy="523875"/>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6</a:t>
              </a:r>
            </a:p>
          </p:txBody>
        </p:sp>
        <p:sp>
          <p:nvSpPr>
            <p:cNvPr id="50" name="Rectangle 71"/>
            <p:cNvSpPr>
              <a:spLocks noChangeArrowheads="1"/>
            </p:cNvSpPr>
            <p:nvPr/>
          </p:nvSpPr>
          <p:spPr bwMode="auto">
            <a:xfrm>
              <a:off x="7543403" y="5849032"/>
              <a:ext cx="457200" cy="523875"/>
            </a:xfrm>
            <a:prstGeom prst="rect">
              <a:avLst/>
            </a:prstGeom>
            <a:noFill/>
            <a:ln w="9525">
              <a:noFill/>
              <a:miter lim="800000"/>
              <a:headEnd/>
              <a:tailEnd/>
            </a:ln>
          </p:spPr>
          <p:txBody>
            <a:bodyPr anchor="ctr"/>
            <a:lstStyle/>
            <a:p>
              <a:pPr algn="ctr" defTabSz="914217"/>
              <a:r>
                <a:rPr lang="en-US" altLang="vi-VN" sz="3399" b="1" dirty="0">
                  <a:solidFill>
                    <a:srgbClr val="000000"/>
                  </a:solidFill>
                  <a:latin typeface="Times New Roman" pitchFamily="18" charset="0"/>
                </a:rPr>
                <a:t>6</a:t>
              </a:r>
            </a:p>
          </p:txBody>
        </p:sp>
      </p:grpSp>
      <p:sp>
        <p:nvSpPr>
          <p:cNvPr id="51" name="Rectangle 73"/>
          <p:cNvSpPr>
            <a:spLocks noChangeArrowheads="1"/>
          </p:cNvSpPr>
          <p:nvPr/>
        </p:nvSpPr>
        <p:spPr bwMode="auto">
          <a:xfrm>
            <a:off x="1549243" y="4997267"/>
            <a:ext cx="2012485" cy="606285"/>
          </a:xfrm>
          <a:prstGeom prst="rect">
            <a:avLst/>
          </a:prstGeom>
          <a:noFill/>
          <a:ln w="9525">
            <a:noFill/>
            <a:miter lim="800000"/>
            <a:headEnd/>
            <a:tailEnd/>
          </a:ln>
        </p:spPr>
        <p:txBody>
          <a:bodyPr anchor="ctr"/>
          <a:lstStyle/>
          <a:p>
            <a:pPr algn="ctr" defTabSz="914217"/>
            <a:r>
              <a:rPr lang="en-US" altLang="vi-VN" sz="3399" b="1">
                <a:solidFill>
                  <a:srgbClr val="000000"/>
                </a:solidFill>
                <a:latin typeface="Times New Roman" pitchFamily="18" charset="0"/>
              </a:rPr>
              <a:t>79608</a:t>
            </a:r>
            <a:endParaRPr lang="en-US" altLang="vi-VN" sz="3399" b="1" dirty="0">
              <a:solidFill>
                <a:srgbClr val="000000"/>
              </a:solidFill>
              <a:latin typeface="Times New Roman" pitchFamily="18" charset="0"/>
            </a:endParaRPr>
          </a:p>
        </p:txBody>
      </p:sp>
      <p:sp>
        <p:nvSpPr>
          <p:cNvPr id="52" name="TextBox 51"/>
          <p:cNvSpPr txBox="1">
            <a:spLocks noChangeArrowheads="1"/>
          </p:cNvSpPr>
          <p:nvPr/>
        </p:nvSpPr>
        <p:spPr bwMode="auto">
          <a:xfrm>
            <a:off x="1360351" y="726296"/>
            <a:ext cx="5794622" cy="707758"/>
          </a:xfrm>
          <a:prstGeom prst="rect">
            <a:avLst/>
          </a:prstGeom>
          <a:noFill/>
          <a:ln w="9525">
            <a:noFill/>
            <a:miter lim="800000"/>
            <a:headEnd/>
            <a:tailEnd/>
          </a:ln>
        </p:spPr>
        <p:txBody>
          <a:bodyPr>
            <a:spAutoFit/>
          </a:bodyPr>
          <a:lstStyle/>
          <a:p>
            <a:pPr defTabSz="914217"/>
            <a:r>
              <a:rPr lang="en-US" sz="3999" b="1" u="sng" dirty="0" err="1">
                <a:solidFill>
                  <a:srgbClr val="FF0000"/>
                </a:solidFill>
                <a:latin typeface="HP001 4 hàng" panose="020B0603050302020204" pitchFamily="34" charset="0"/>
                <a:cs typeface="Times New Roman" pitchFamily="18" charset="0"/>
              </a:rPr>
              <a:t>Bài</a:t>
            </a:r>
            <a:r>
              <a:rPr lang="en-US" sz="3999" b="1" u="sng" dirty="0">
                <a:solidFill>
                  <a:srgbClr val="FF0000"/>
                </a:solidFill>
                <a:latin typeface="HP001 4 hàng" panose="020B0603050302020204" pitchFamily="34" charset="0"/>
                <a:cs typeface="Times New Roman" pitchFamily="18" charset="0"/>
              </a:rPr>
              <a:t> 1</a:t>
            </a:r>
            <a:r>
              <a:rPr lang="en-US" sz="3999" b="1" dirty="0">
                <a:solidFill>
                  <a:srgbClr val="FF0000"/>
                </a:solidFill>
                <a:latin typeface="HP001 4 hàng" panose="020B0603050302020204" pitchFamily="34" charset="0"/>
                <a:cs typeface="Times New Roman" pitchFamily="18" charset="0"/>
              </a:rPr>
              <a:t>: </a:t>
            </a:r>
            <a:r>
              <a:rPr lang="en-US" sz="3999" b="1" dirty="0" err="1">
                <a:solidFill>
                  <a:srgbClr val="000000"/>
                </a:solidFill>
                <a:latin typeface="HP001 4 hàng" panose="020B0603050302020204" pitchFamily="34" charset="0"/>
                <a:cs typeface="Times New Roman" pitchFamily="18" charset="0"/>
              </a:rPr>
              <a:t>Đặt</a:t>
            </a:r>
            <a:r>
              <a:rPr lang="en-US" sz="3999" b="1" dirty="0">
                <a:solidFill>
                  <a:srgbClr val="000000"/>
                </a:solidFill>
                <a:latin typeface="HP001 4 hàng" panose="020B0603050302020204" pitchFamily="34" charset="0"/>
                <a:cs typeface="Times New Roman" pitchFamily="18" charset="0"/>
              </a:rPr>
              <a:t> </a:t>
            </a:r>
            <a:r>
              <a:rPr lang="en-US" sz="3999" b="1" dirty="0" err="1">
                <a:solidFill>
                  <a:srgbClr val="000000"/>
                </a:solidFill>
                <a:latin typeface="HP001 4 hàng" panose="020B0603050302020204" pitchFamily="34" charset="0"/>
                <a:cs typeface="Times New Roman" pitchFamily="18" charset="0"/>
              </a:rPr>
              <a:t>tính</a:t>
            </a:r>
            <a:r>
              <a:rPr lang="en-US" sz="3999" b="1" dirty="0">
                <a:solidFill>
                  <a:srgbClr val="000000"/>
                </a:solidFill>
                <a:latin typeface="HP001 4 hàng" panose="020B0603050302020204" pitchFamily="34" charset="0"/>
                <a:cs typeface="Times New Roman" pitchFamily="18" charset="0"/>
              </a:rPr>
              <a:t> </a:t>
            </a:r>
            <a:r>
              <a:rPr lang="en-US" sz="3999" b="1" dirty="0" err="1">
                <a:solidFill>
                  <a:srgbClr val="000000"/>
                </a:solidFill>
                <a:latin typeface="HP001 4 hàng" panose="020B0603050302020204" pitchFamily="34" charset="0"/>
                <a:cs typeface="Times New Roman" pitchFamily="18" charset="0"/>
              </a:rPr>
              <a:t>ǟồi</a:t>
            </a:r>
            <a:r>
              <a:rPr lang="en-US" sz="3999" b="1" dirty="0">
                <a:solidFill>
                  <a:srgbClr val="000000"/>
                </a:solidFill>
                <a:latin typeface="HP001 4 hàng" panose="020B0603050302020204" pitchFamily="34" charset="0"/>
                <a:cs typeface="Times New Roman" pitchFamily="18" charset="0"/>
              </a:rPr>
              <a:t> </a:t>
            </a:r>
            <a:r>
              <a:rPr lang="en-US" sz="3999" b="1" dirty="0" err="1">
                <a:solidFill>
                  <a:srgbClr val="000000"/>
                </a:solidFill>
                <a:latin typeface="HP001 4 hàng" panose="020B0603050302020204" pitchFamily="34" charset="0"/>
                <a:cs typeface="Times New Roman" pitchFamily="18" charset="0"/>
              </a:rPr>
              <a:t>tính</a:t>
            </a:r>
            <a:r>
              <a:rPr lang="en-US" sz="3999" b="1" dirty="0">
                <a:solidFill>
                  <a:srgbClr val="000000"/>
                </a:solidFill>
                <a:latin typeface="HP001 4 hàng" panose="020B0603050302020204" pitchFamily="34" charset="0"/>
                <a:cs typeface="Times New Roman" pitchFamily="18" charset="0"/>
              </a:rPr>
              <a:t>:</a:t>
            </a:r>
            <a:endParaRPr lang="vi-VN" sz="3999" b="1" dirty="0">
              <a:solidFill>
                <a:srgbClr val="000000"/>
              </a:solidFill>
              <a:latin typeface="HP001 4 hàng" panose="020B0603050302020204" pitchFamily="34" charset="0"/>
              <a:cs typeface="Times New Roman" pitchFamily="18" charset="0"/>
            </a:endParaRPr>
          </a:p>
        </p:txBody>
      </p:sp>
      <p:pic>
        <p:nvPicPr>
          <p:cNvPr id="58" name="图片 3">
            <a:extLst>
              <a:ext uri="{FF2B5EF4-FFF2-40B4-BE49-F238E27FC236}">
                <a16:creationId xmlns:a16="http://schemas.microsoft.com/office/drawing/2014/main" id="{BAE37F55-3A62-4449-B609-ED09F4339C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359" y="4661756"/>
            <a:ext cx="1456918" cy="1509014"/>
          </a:xfrm>
          <a:prstGeom prst="rect">
            <a:avLst/>
          </a:prstGeom>
        </p:spPr>
      </p:pic>
      <p:pic>
        <p:nvPicPr>
          <p:cNvPr id="59" name="图片 14">
            <a:extLst>
              <a:ext uri="{FF2B5EF4-FFF2-40B4-BE49-F238E27FC236}">
                <a16:creationId xmlns:a16="http://schemas.microsoft.com/office/drawing/2014/main" id="{DD73978E-A50F-4009-8603-06597C7394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91081" y="67586"/>
            <a:ext cx="3587980" cy="1608121"/>
          </a:xfrm>
          <a:prstGeom prst="rect">
            <a:avLst/>
          </a:prstGeom>
        </p:spPr>
      </p:pic>
      <p:pic>
        <p:nvPicPr>
          <p:cNvPr id="61" name="图片 5">
            <a:extLst>
              <a:ext uri="{FF2B5EF4-FFF2-40B4-BE49-F238E27FC236}">
                <a16:creationId xmlns:a16="http://schemas.microsoft.com/office/drawing/2014/main" id="{E0EC6431-F692-4179-8166-E2B3FF27FB1F}"/>
              </a:ext>
            </a:extLst>
          </p:cNvPr>
          <p:cNvPicPr>
            <a:picLocks noChangeAspect="1"/>
          </p:cNvPicPr>
          <p:nvPr/>
        </p:nvPicPr>
        <p:blipFill rotWithShape="1">
          <a:blip r:embed="rId7">
            <a:extLst>
              <a:ext uri="{28A0092B-C50C-407E-A947-70E740481C1C}">
                <a14:useLocalDpi xmlns:a14="http://schemas.microsoft.com/office/drawing/2010/main" val="0"/>
              </a:ext>
            </a:extLst>
          </a:blip>
          <a:srcRect t="86683" r="63070"/>
          <a:stretch/>
        </p:blipFill>
        <p:spPr>
          <a:xfrm>
            <a:off x="-458360" y="5261946"/>
            <a:ext cx="15226666" cy="1550215"/>
          </a:xfrm>
          <a:prstGeom prst="rect">
            <a:avLst/>
          </a:prstGeom>
        </p:spPr>
      </p:pic>
      <p:pic>
        <p:nvPicPr>
          <p:cNvPr id="62" name="图片 3">
            <a:extLst>
              <a:ext uri="{FF2B5EF4-FFF2-40B4-BE49-F238E27FC236}">
                <a16:creationId xmlns:a16="http://schemas.microsoft.com/office/drawing/2014/main" id="{6157D17A-B43C-430C-9E68-0F17C6C2F009}"/>
              </a:ext>
            </a:extLst>
          </p:cNvPr>
          <p:cNvPicPr>
            <a:picLocks noChangeAspect="1"/>
          </p:cNvPicPr>
          <p:nvPr/>
        </p:nvPicPr>
        <p:blipFill rotWithShape="1">
          <a:blip r:embed="rId8">
            <a:extLst>
              <a:ext uri="{28A0092B-C50C-407E-A947-70E740481C1C}">
                <a14:useLocalDpi xmlns:a14="http://schemas.microsoft.com/office/drawing/2010/main" val="0"/>
              </a:ext>
            </a:extLst>
          </a:blip>
          <a:srcRect l="11256" t="35321" r="64396" b="30012"/>
          <a:stretch/>
        </p:blipFill>
        <p:spPr>
          <a:xfrm>
            <a:off x="8873416" y="3291298"/>
            <a:ext cx="3834714" cy="4018222"/>
          </a:xfrm>
          <a:prstGeom prst="rect">
            <a:avLst/>
          </a:prstGeom>
        </p:spPr>
      </p:pic>
    </p:spTree>
    <p:extLst>
      <p:ext uri="{BB962C8B-B14F-4D97-AF65-F5344CB8AC3E}">
        <p14:creationId xmlns:p14="http://schemas.microsoft.com/office/powerpoint/2010/main" val="255034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anim calcmode="lin" valueType="num">
                                      <p:cBhvr>
                                        <p:cTn id="8" dur="1000" fill="hold"/>
                                        <p:tgtEl>
                                          <p:spTgt spid="61"/>
                                        </p:tgtEl>
                                        <p:attrNameLst>
                                          <p:attrName>ppt_x</p:attrName>
                                        </p:attrNameLst>
                                      </p:cBhvr>
                                      <p:tavLst>
                                        <p:tav tm="0">
                                          <p:val>
                                            <p:strVal val="#ppt_x"/>
                                          </p:val>
                                        </p:tav>
                                        <p:tav tm="100000">
                                          <p:val>
                                            <p:strVal val="#ppt_x"/>
                                          </p:val>
                                        </p:tav>
                                      </p:tavLst>
                                    </p:anim>
                                    <p:anim calcmode="lin" valueType="num">
                                      <p:cBhvr>
                                        <p:cTn id="9"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62"/>
                                        </p:tgtEl>
                                        <p:attrNameLst>
                                          <p:attrName>style.visibility</p:attrName>
                                        </p:attrNameLst>
                                      </p:cBhvr>
                                      <p:to>
                                        <p:strVal val="visible"/>
                                      </p:to>
                                    </p:set>
                                    <p:animEffect transition="in" filter="wipe(down)">
                                      <p:cBhvr>
                                        <p:cTn id="14" dur="580">
                                          <p:stCondLst>
                                            <p:cond delay="0"/>
                                          </p:stCondLst>
                                        </p:cTn>
                                        <p:tgtEl>
                                          <p:spTgt spid="62"/>
                                        </p:tgtEl>
                                      </p:cBhvr>
                                    </p:animEffect>
                                    <p:anim calcmode="lin" valueType="num">
                                      <p:cBhvr>
                                        <p:cTn id="15" dur="1822"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2"/>
                                        </p:tgtEl>
                                        <p:attrNameLst>
                                          <p:attrName>ppt_y</p:attrName>
                                        </p:attrNameLst>
                                      </p:cBhvr>
                                      <p:tavLst>
                                        <p:tav tm="0" fmla="#ppt_y-sin(pi*$)/81">
                                          <p:val>
                                            <p:fltVal val="0"/>
                                          </p:val>
                                        </p:tav>
                                        <p:tav tm="100000">
                                          <p:val>
                                            <p:fltVal val="1"/>
                                          </p:val>
                                        </p:tav>
                                      </p:tavLst>
                                    </p:anim>
                                    <p:animScale>
                                      <p:cBhvr>
                                        <p:cTn id="20" dur="26">
                                          <p:stCondLst>
                                            <p:cond delay="650"/>
                                          </p:stCondLst>
                                        </p:cTn>
                                        <p:tgtEl>
                                          <p:spTgt spid="62"/>
                                        </p:tgtEl>
                                      </p:cBhvr>
                                      <p:to x="100000" y="60000"/>
                                    </p:animScale>
                                    <p:animScale>
                                      <p:cBhvr>
                                        <p:cTn id="21" dur="166" decel="50000">
                                          <p:stCondLst>
                                            <p:cond delay="676"/>
                                          </p:stCondLst>
                                        </p:cTn>
                                        <p:tgtEl>
                                          <p:spTgt spid="62"/>
                                        </p:tgtEl>
                                      </p:cBhvr>
                                      <p:to x="100000" y="100000"/>
                                    </p:animScale>
                                    <p:animScale>
                                      <p:cBhvr>
                                        <p:cTn id="22" dur="26">
                                          <p:stCondLst>
                                            <p:cond delay="1312"/>
                                          </p:stCondLst>
                                        </p:cTn>
                                        <p:tgtEl>
                                          <p:spTgt spid="62"/>
                                        </p:tgtEl>
                                      </p:cBhvr>
                                      <p:to x="100000" y="80000"/>
                                    </p:animScale>
                                    <p:animScale>
                                      <p:cBhvr>
                                        <p:cTn id="23" dur="166" decel="50000">
                                          <p:stCondLst>
                                            <p:cond delay="1338"/>
                                          </p:stCondLst>
                                        </p:cTn>
                                        <p:tgtEl>
                                          <p:spTgt spid="62"/>
                                        </p:tgtEl>
                                      </p:cBhvr>
                                      <p:to x="100000" y="100000"/>
                                    </p:animScale>
                                    <p:animScale>
                                      <p:cBhvr>
                                        <p:cTn id="24" dur="26">
                                          <p:stCondLst>
                                            <p:cond delay="1642"/>
                                          </p:stCondLst>
                                        </p:cTn>
                                        <p:tgtEl>
                                          <p:spTgt spid="62"/>
                                        </p:tgtEl>
                                      </p:cBhvr>
                                      <p:to x="100000" y="90000"/>
                                    </p:animScale>
                                    <p:animScale>
                                      <p:cBhvr>
                                        <p:cTn id="25" dur="166" decel="50000">
                                          <p:stCondLst>
                                            <p:cond delay="1668"/>
                                          </p:stCondLst>
                                        </p:cTn>
                                        <p:tgtEl>
                                          <p:spTgt spid="62"/>
                                        </p:tgtEl>
                                      </p:cBhvr>
                                      <p:to x="100000" y="100000"/>
                                    </p:animScale>
                                    <p:animScale>
                                      <p:cBhvr>
                                        <p:cTn id="26" dur="26">
                                          <p:stCondLst>
                                            <p:cond delay="1808"/>
                                          </p:stCondLst>
                                        </p:cTn>
                                        <p:tgtEl>
                                          <p:spTgt spid="62"/>
                                        </p:tgtEl>
                                      </p:cBhvr>
                                      <p:to x="100000" y="95000"/>
                                    </p:animScale>
                                    <p:animScale>
                                      <p:cBhvr>
                                        <p:cTn id="27" dur="166" decel="50000">
                                          <p:stCondLst>
                                            <p:cond delay="1834"/>
                                          </p:stCondLst>
                                        </p:cTn>
                                        <p:tgtEl>
                                          <p:spTgt spid="62"/>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linds(horizont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linds(horizontal)">
                                      <p:cBhvr>
                                        <p:cTn id="47" dur="500"/>
                                        <p:tgtEl>
                                          <p:spTgt spid="18"/>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linds(horizontal)">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51"/>
                                        </p:tgtEl>
                                        <p:attrNameLst>
                                          <p:attrName>style.visibility</p:attrName>
                                        </p:attrNameLst>
                                      </p:cBhvr>
                                      <p:to>
                                        <p:strVal val="visible"/>
                                      </p:to>
                                    </p:set>
                                    <p:animEffect transition="in" filter="blinds(horizontal)">
                                      <p:cBhvr>
                                        <p:cTn id="55" dur="500"/>
                                        <p:tgtEl>
                                          <p:spTgt spid="51"/>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blinds(horizontal)">
                                      <p:cBhvr>
                                        <p:cTn id="60" dur="500"/>
                                        <p:tgtEl>
                                          <p:spTgt spid="10"/>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linds(horizontal)">
                                      <p:cBhvr>
                                        <p:cTn id="65" dur="500"/>
                                        <p:tgtEl>
                                          <p:spTgt spid="20"/>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blinds(horizontal)">
                                      <p:cBhvr>
                                        <p:cTn id="70" dur="500"/>
                                        <p:tgtEl>
                                          <p:spTgt spid="21"/>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blinds(horizontal)">
                                      <p:cBhvr>
                                        <p:cTn id="75" dur="500"/>
                                        <p:tgtEl>
                                          <p:spTgt spid="22"/>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blinds(horizontal)">
                                      <p:cBhvr>
                                        <p:cTn id="78" dur="500"/>
                                        <p:tgtEl>
                                          <p:spTgt spid="23"/>
                                        </p:tgtEl>
                                      </p:cBhvr>
                                    </p:animEffect>
                                  </p:childTnLst>
                                </p:cTn>
                              </p:par>
                            </p:childTnLst>
                          </p:cTn>
                        </p:par>
                      </p:childTnLst>
                    </p:cTn>
                  </p:par>
                  <p:par>
                    <p:cTn id="79" fill="hold">
                      <p:stCondLst>
                        <p:cond delay="indefinite"/>
                      </p:stCondLst>
                      <p:childTnLst>
                        <p:par>
                          <p:cTn id="80" fill="hold">
                            <p:stCondLst>
                              <p:cond delay="0"/>
                            </p:stCondLst>
                            <p:childTnLst>
                              <p:par>
                                <p:cTn id="81" presetID="3" presetClass="entr" presetSubtype="10"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blinds(horizontal)">
                                      <p:cBhvr>
                                        <p:cTn id="83" dur="500"/>
                                        <p:tgtEl>
                                          <p:spTgt spid="24"/>
                                        </p:tgtEl>
                                      </p:cBhvr>
                                    </p:animEffec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nodeType="clickEffect">
                                  <p:stCondLst>
                                    <p:cond delay="0"/>
                                  </p:stCondLst>
                                  <p:childTnLst>
                                    <p:set>
                                      <p:cBhvr>
                                        <p:cTn id="87" dur="1" fill="hold">
                                          <p:stCondLst>
                                            <p:cond delay="0"/>
                                          </p:stCondLst>
                                        </p:cTn>
                                        <p:tgtEl>
                                          <p:spTgt spid="26"/>
                                        </p:tgtEl>
                                        <p:attrNameLst>
                                          <p:attrName>style.visibility</p:attrName>
                                        </p:attrNameLst>
                                      </p:cBhvr>
                                      <p:to>
                                        <p:strVal val="visible"/>
                                      </p:to>
                                    </p:set>
                                    <p:animEffect transition="in" filter="blinds(horizontal)">
                                      <p:cBhvr>
                                        <p:cTn id="88" dur="500"/>
                                        <p:tgtEl>
                                          <p:spTgt spid="26"/>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blinds(horizontal)">
                                      <p:cBhvr>
                                        <p:cTn id="91" dur="500"/>
                                        <p:tgtEl>
                                          <p:spTgt spid="32"/>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nodeType="click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blinds(horizontal)">
                                      <p:cBhvr>
                                        <p:cTn id="96" dur="500"/>
                                        <p:tgtEl>
                                          <p:spTgt spid="33"/>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nodeType="click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barn(inVertical)">
                                      <p:cBhvr>
                                        <p:cTn id="101" dur="500"/>
                                        <p:tgtEl>
                                          <p:spTgt spid="39"/>
                                        </p:tgtEl>
                                      </p:cBhvr>
                                    </p:animEffect>
                                  </p:childTnLst>
                                </p:cTn>
                              </p:par>
                              <p:par>
                                <p:cTn id="102" presetID="16" presetClass="entr" presetSubtype="21"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Effect transition="in" filter="barn(inVertical)">
                                      <p:cBhvr>
                                        <p:cTn id="104" dur="500"/>
                                        <p:tgtEl>
                                          <p:spTgt spid="38"/>
                                        </p:tgtEl>
                                      </p:cBhvr>
                                    </p:animEffect>
                                  </p:childTnLst>
                                </p:cTn>
                              </p:par>
                            </p:childTnLst>
                          </p:cTn>
                        </p:par>
                      </p:childTnLst>
                    </p:cTn>
                  </p:par>
                  <p:par>
                    <p:cTn id="105" fill="hold">
                      <p:stCondLst>
                        <p:cond delay="indefinite"/>
                      </p:stCondLst>
                      <p:childTnLst>
                        <p:par>
                          <p:cTn id="106" fill="hold">
                            <p:stCondLst>
                              <p:cond delay="0"/>
                            </p:stCondLst>
                            <p:childTnLst>
                              <p:par>
                                <p:cTn id="107" presetID="3" presetClass="entr" presetSubtype="10" fill="hold" nodeType="clickEffect">
                                  <p:stCondLst>
                                    <p:cond delay="0"/>
                                  </p:stCondLst>
                                  <p:childTnLst>
                                    <p:set>
                                      <p:cBhvr>
                                        <p:cTn id="108" dur="1" fill="hold">
                                          <p:stCondLst>
                                            <p:cond delay="0"/>
                                          </p:stCondLst>
                                        </p:cTn>
                                        <p:tgtEl>
                                          <p:spTgt spid="44"/>
                                        </p:tgtEl>
                                        <p:attrNameLst>
                                          <p:attrName>style.visibility</p:attrName>
                                        </p:attrNameLst>
                                      </p:cBhvr>
                                      <p:to>
                                        <p:strVal val="visible"/>
                                      </p:to>
                                    </p:set>
                                    <p:animEffect transition="in" filter="blinds(horizontal)">
                                      <p:cBhvr>
                                        <p:cTn id="109" dur="500"/>
                                        <p:tgtEl>
                                          <p:spTgt spid="44"/>
                                        </p:tgtEl>
                                      </p:cBhvr>
                                    </p:animEffect>
                                  </p:childTnLst>
                                </p:cTn>
                              </p:par>
                              <p:par>
                                <p:cTn id="110" presetID="42" presetClass="entr" presetSubtype="0" fill="hold" nodeType="withEffect">
                                  <p:stCondLst>
                                    <p:cond delay="0"/>
                                  </p:stCondLst>
                                  <p:childTnLst>
                                    <p:set>
                                      <p:cBhvr>
                                        <p:cTn id="111" dur="1" fill="hold">
                                          <p:stCondLst>
                                            <p:cond delay="0"/>
                                          </p:stCondLst>
                                        </p:cTn>
                                        <p:tgtEl>
                                          <p:spTgt spid="58"/>
                                        </p:tgtEl>
                                        <p:attrNameLst>
                                          <p:attrName>style.visibility</p:attrName>
                                        </p:attrNameLst>
                                      </p:cBhvr>
                                      <p:to>
                                        <p:strVal val="visible"/>
                                      </p:to>
                                    </p:set>
                                    <p:animEffect transition="in" filter="fade">
                                      <p:cBhvr>
                                        <p:cTn id="112" dur="500"/>
                                        <p:tgtEl>
                                          <p:spTgt spid="58"/>
                                        </p:tgtEl>
                                      </p:cBhvr>
                                    </p:animEffect>
                                    <p:anim calcmode="lin" valueType="num">
                                      <p:cBhvr>
                                        <p:cTn id="113" dur="500" fill="hold"/>
                                        <p:tgtEl>
                                          <p:spTgt spid="58"/>
                                        </p:tgtEl>
                                        <p:attrNameLst>
                                          <p:attrName>ppt_x</p:attrName>
                                        </p:attrNameLst>
                                      </p:cBhvr>
                                      <p:tavLst>
                                        <p:tav tm="0">
                                          <p:val>
                                            <p:strVal val="#ppt_x"/>
                                          </p:val>
                                        </p:tav>
                                        <p:tav tm="100000">
                                          <p:val>
                                            <p:strVal val="#ppt_x"/>
                                          </p:val>
                                        </p:tav>
                                      </p:tavLst>
                                    </p:anim>
                                    <p:anim calcmode="lin" valueType="num">
                                      <p:cBhvr>
                                        <p:cTn id="114" dur="500" fill="hold"/>
                                        <p:tgtEl>
                                          <p:spTgt spid="58"/>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1000"/>
                                  </p:stCondLst>
                                  <p:childTnLst>
                                    <p:set>
                                      <p:cBhvr>
                                        <p:cTn id="116" dur="1" fill="hold">
                                          <p:stCondLst>
                                            <p:cond delay="0"/>
                                          </p:stCondLst>
                                        </p:cTn>
                                        <p:tgtEl>
                                          <p:spTgt spid="59"/>
                                        </p:tgtEl>
                                        <p:attrNameLst>
                                          <p:attrName>style.visibility</p:attrName>
                                        </p:attrNameLst>
                                      </p:cBhvr>
                                      <p:to>
                                        <p:strVal val="visible"/>
                                      </p:to>
                                    </p:set>
                                    <p:animEffect transition="in" filter="fade">
                                      <p:cBhvr>
                                        <p:cTn id="117" dur="1000"/>
                                        <p:tgtEl>
                                          <p:spTgt spid="59"/>
                                        </p:tgtEl>
                                      </p:cBhvr>
                                    </p:animEffect>
                                    <p:anim calcmode="lin" valueType="num">
                                      <p:cBhvr>
                                        <p:cTn id="118" dur="1000" fill="hold"/>
                                        <p:tgtEl>
                                          <p:spTgt spid="59"/>
                                        </p:tgtEl>
                                        <p:attrNameLst>
                                          <p:attrName>ppt_x</p:attrName>
                                        </p:attrNameLst>
                                      </p:cBhvr>
                                      <p:tavLst>
                                        <p:tav tm="0">
                                          <p:val>
                                            <p:strVal val="#ppt_x"/>
                                          </p:val>
                                        </p:tav>
                                        <p:tav tm="100000">
                                          <p:val>
                                            <p:strVal val="#ppt_x"/>
                                          </p:val>
                                        </p:tav>
                                      </p:tavLst>
                                    </p:anim>
                                    <p:anim calcmode="lin" valueType="num">
                                      <p:cBhvr>
                                        <p:cTn id="119"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animBg="1"/>
      <p:bldP spid="20" grpId="0"/>
      <p:bldP spid="21" grpId="0"/>
      <p:bldP spid="22" grpId="0"/>
      <p:bldP spid="23" grpId="0" animBg="1"/>
      <p:bldP spid="24" grpId="0"/>
      <p:bldP spid="32" grpId="0"/>
      <p:bldP spid="38" grpId="0" animBg="1"/>
      <p:bldP spid="5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任意多边形 2"/>
          <p:cNvSpPr/>
          <p:nvPr/>
        </p:nvSpPr>
        <p:spPr>
          <a:xfrm>
            <a:off x="3540895" y="1817319"/>
            <a:ext cx="8266988" cy="4830551"/>
          </a:xfrm>
          <a:custGeom>
            <a:avLst/>
            <a:gdLst>
              <a:gd name="connsiteX0" fmla="*/ 4040070 w 6897825"/>
              <a:gd name="connsiteY0" fmla="*/ 281691 h 3601697"/>
              <a:gd name="connsiteX1" fmla="*/ 367230 w 6897825"/>
              <a:gd name="connsiteY1" fmla="*/ 418851 h 3601697"/>
              <a:gd name="connsiteX2" fmla="*/ 809190 w 6897825"/>
              <a:gd name="connsiteY2" fmla="*/ 3375411 h 3601697"/>
              <a:gd name="connsiteX3" fmla="*/ 6371790 w 6897825"/>
              <a:gd name="connsiteY3" fmla="*/ 3040131 h 3601697"/>
              <a:gd name="connsiteX4" fmla="*/ 6402270 w 6897825"/>
              <a:gd name="connsiteY4" fmla="*/ 190251 h 3601697"/>
              <a:gd name="connsiteX5" fmla="*/ 4040070 w 6897825"/>
              <a:gd name="connsiteY5" fmla="*/ 281691 h 360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825" h="3601697">
                <a:moveTo>
                  <a:pt x="4040070" y="281691"/>
                </a:moveTo>
                <a:cubicBezTo>
                  <a:pt x="3034230" y="319791"/>
                  <a:pt x="905710" y="-96769"/>
                  <a:pt x="367230" y="418851"/>
                </a:cubicBezTo>
                <a:cubicBezTo>
                  <a:pt x="-171250" y="934471"/>
                  <a:pt x="-191570" y="2938531"/>
                  <a:pt x="809190" y="3375411"/>
                </a:cubicBezTo>
                <a:cubicBezTo>
                  <a:pt x="1809950" y="3812291"/>
                  <a:pt x="5439610" y="3570991"/>
                  <a:pt x="6371790" y="3040131"/>
                </a:cubicBezTo>
                <a:cubicBezTo>
                  <a:pt x="7303970" y="2509271"/>
                  <a:pt x="6790890" y="649991"/>
                  <a:pt x="6402270" y="190251"/>
                </a:cubicBezTo>
                <a:cubicBezTo>
                  <a:pt x="6013650" y="-269489"/>
                  <a:pt x="5045910" y="243591"/>
                  <a:pt x="4040070" y="281691"/>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义启嘟嘟体" pitchFamily="2" charset="-128"/>
              <a:cs typeface="义启嘟嘟体" pitchFamily="2" charset="-128"/>
            </a:endParaRPr>
          </a:p>
        </p:txBody>
      </p:sp>
      <p:pic>
        <p:nvPicPr>
          <p:cNvPr id="17" name="图片 6">
            <a:extLst>
              <a:ext uri="{FF2B5EF4-FFF2-40B4-BE49-F238E27FC236}">
                <a16:creationId xmlns:a16="http://schemas.microsoft.com/office/drawing/2014/main" id="{95715361-1E95-480B-B503-DCC0B2BE4A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5271561" y="-6868378"/>
            <a:ext cx="2777045" cy="15862302"/>
          </a:xfrm>
          <a:prstGeom prst="rect">
            <a:avLst/>
          </a:prstGeom>
        </p:spPr>
      </p:pic>
      <p:sp>
        <p:nvSpPr>
          <p:cNvPr id="2" name="TextBox 1"/>
          <p:cNvSpPr txBox="1"/>
          <p:nvPr/>
        </p:nvSpPr>
        <p:spPr>
          <a:xfrm>
            <a:off x="72760" y="708608"/>
            <a:ext cx="11910492" cy="1323133"/>
          </a:xfrm>
          <a:prstGeom prst="rect">
            <a:avLst/>
          </a:prstGeom>
          <a:noFill/>
          <a:ln>
            <a:noFill/>
          </a:ln>
        </p:spPr>
        <p:style>
          <a:lnRef idx="2">
            <a:schemeClr val="accent4"/>
          </a:lnRef>
          <a:fillRef idx="1">
            <a:schemeClr val="lt1"/>
          </a:fillRef>
          <a:effectRef idx="0">
            <a:schemeClr val="accent4"/>
          </a:effectRef>
          <a:fontRef idx="minor">
            <a:schemeClr val="dk1"/>
          </a:fontRef>
        </p:style>
        <p:txBody>
          <a:bodyPr wrap="square">
            <a:spAutoFit/>
          </a:bodyPr>
          <a:lstStyle/>
          <a:p>
            <a:pPr defTabSz="914217"/>
            <a:r>
              <a:rPr lang="vi-VN" sz="3999" b="1" u="sng" dirty="0">
                <a:solidFill>
                  <a:srgbClr val="FF0000"/>
                </a:solidFill>
                <a:latin typeface="HP001 4 hàng" panose="020B0603050302020204" pitchFamily="34" charset="0"/>
                <a:cs typeface="Arial" charset="0"/>
              </a:rPr>
              <a:t>Bài 3 </a:t>
            </a:r>
            <a:r>
              <a:rPr lang="vi-VN" sz="3999" b="1" dirty="0">
                <a:solidFill>
                  <a:srgbClr val="FF0000"/>
                </a:solidFill>
                <a:latin typeface="HP001 4 hàng" panose="020B0603050302020204" pitchFamily="34" charset="0"/>
                <a:cs typeface="Arial" charset="0"/>
              </a:rPr>
              <a:t>: </a:t>
            </a:r>
            <a:r>
              <a:rPr lang="vi-VN" sz="3999" b="1" dirty="0">
                <a:solidFill>
                  <a:srgbClr val="002060"/>
                </a:solidFill>
                <a:latin typeface="HP001 4 hàng" panose="020B0603050302020204" pitchFamily="34" charset="0"/>
                <a:cs typeface="Arial" charset="0"/>
              </a:rPr>
              <a:t>Tính diện tích của mảnh vườn hình vuông có cạnh dài 125m.</a:t>
            </a:r>
          </a:p>
        </p:txBody>
      </p:sp>
      <p:cxnSp>
        <p:nvCxnSpPr>
          <p:cNvPr id="3" name="Straight Connector 2"/>
          <p:cNvCxnSpPr/>
          <p:nvPr/>
        </p:nvCxnSpPr>
        <p:spPr>
          <a:xfrm>
            <a:off x="6545786" y="1183878"/>
            <a:ext cx="505898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21060" y="2135402"/>
            <a:ext cx="0" cy="0"/>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350687" y="1183878"/>
            <a:ext cx="286953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984449" y="3107814"/>
            <a:ext cx="1828378" cy="1828377"/>
          </a:xfrm>
          <a:prstGeom prst="rect">
            <a:avLst/>
          </a:prstGeom>
          <a:ln w="57150"/>
        </p:spPr>
        <p:style>
          <a:lnRef idx="2">
            <a:schemeClr val="accent1"/>
          </a:lnRef>
          <a:fillRef idx="1">
            <a:schemeClr val="lt1"/>
          </a:fillRef>
          <a:effectRef idx="0">
            <a:schemeClr val="accent1"/>
          </a:effectRef>
          <a:fontRef idx="minor">
            <a:schemeClr val="dk1"/>
          </a:fontRef>
        </p:style>
        <p:txBody>
          <a:bodyPr anchor="ctr"/>
          <a:lstStyle/>
          <a:p>
            <a:pPr defTabSz="914217"/>
            <a:r>
              <a:rPr lang="vi-VN" sz="3999" b="1" dirty="0">
                <a:solidFill>
                  <a:srgbClr val="000000"/>
                </a:solidFill>
                <a:latin typeface="HP001 4 hàng" panose="020B0603050302020204" pitchFamily="34" charset="0"/>
              </a:rPr>
              <a:t>   </a:t>
            </a:r>
            <a:r>
              <a:rPr lang="vi-VN" sz="3199" b="1" dirty="0">
                <a:solidFill>
                  <a:srgbClr val="000000"/>
                </a:solidFill>
                <a:latin typeface="HP001 4 hàng" panose="020B0603050302020204" pitchFamily="34" charset="0"/>
                <a:cs typeface="Times New Roman" pitchFamily="18" charset="0"/>
              </a:rPr>
              <a:t>?</a:t>
            </a:r>
            <a:r>
              <a:rPr lang="vi-VN" sz="2799" b="1" dirty="0">
                <a:solidFill>
                  <a:srgbClr val="7030A0"/>
                </a:solidFill>
                <a:latin typeface="HP001 4 hàng" panose="020B0603050302020204" pitchFamily="34" charset="0"/>
                <a:cs typeface="Times New Roman" pitchFamily="18" charset="0"/>
              </a:rPr>
              <a:t> </a:t>
            </a:r>
            <a:r>
              <a:rPr lang="vi-VN" sz="3599" b="1" dirty="0">
                <a:solidFill>
                  <a:srgbClr val="FF0000"/>
                </a:solidFill>
                <a:latin typeface="HP001 4 hàng" panose="020B0603050302020204" pitchFamily="34" charset="0"/>
              </a:rPr>
              <a:t>m</a:t>
            </a:r>
            <a:r>
              <a:rPr lang="vi-VN" sz="3599" b="1" baseline="30000" dirty="0">
                <a:solidFill>
                  <a:srgbClr val="FF0000"/>
                </a:solidFill>
                <a:latin typeface="HP001 4 hàng" panose="020B0603050302020204" pitchFamily="34" charset="0"/>
              </a:rPr>
              <a:t>2</a:t>
            </a:r>
            <a:endParaRPr lang="vi-VN" sz="1600" dirty="0">
              <a:solidFill>
                <a:srgbClr val="FF0000"/>
              </a:solidFill>
              <a:latin typeface="HP001 4 hàng" panose="020B0603050302020204" pitchFamily="34" charset="0"/>
            </a:endParaRPr>
          </a:p>
        </p:txBody>
      </p:sp>
      <p:sp>
        <p:nvSpPr>
          <p:cNvPr id="7" name="Right Brace 6"/>
          <p:cNvSpPr/>
          <p:nvPr/>
        </p:nvSpPr>
        <p:spPr>
          <a:xfrm rot="5400000">
            <a:off x="1795501" y="4266424"/>
            <a:ext cx="206327" cy="1828378"/>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defTabSz="914217">
              <a:defRPr/>
            </a:pPr>
            <a:endParaRPr lang="vi-VN">
              <a:solidFill>
                <a:srgbClr val="000000"/>
              </a:solidFill>
              <a:latin typeface="HP001 4 hàng" panose="020B0603050302020204" pitchFamily="34" charset="0"/>
            </a:endParaRPr>
          </a:p>
        </p:txBody>
      </p:sp>
      <p:sp>
        <p:nvSpPr>
          <p:cNvPr id="8" name="TextBox 7"/>
          <p:cNvSpPr txBox="1"/>
          <p:nvPr/>
        </p:nvSpPr>
        <p:spPr>
          <a:xfrm>
            <a:off x="984454" y="5310797"/>
            <a:ext cx="1685535" cy="523754"/>
          </a:xfrm>
          <a:prstGeom prst="rect">
            <a:avLst/>
          </a:prstGeom>
          <a:noFill/>
        </p:spPr>
        <p:txBody>
          <a:bodyPr>
            <a:spAutoFit/>
          </a:bodyPr>
          <a:lstStyle/>
          <a:p>
            <a:pPr algn="ctr" defTabSz="914217">
              <a:defRPr/>
            </a:pPr>
            <a:r>
              <a:rPr lang="vi-VN" sz="2799" b="1" dirty="0">
                <a:solidFill>
                  <a:srgbClr val="000000"/>
                </a:solidFill>
                <a:latin typeface="HP001 4 hàng" panose="020B0603050302020204" pitchFamily="34" charset="0"/>
              </a:rPr>
              <a:t>125 m</a:t>
            </a:r>
          </a:p>
        </p:txBody>
      </p:sp>
      <p:cxnSp>
        <p:nvCxnSpPr>
          <p:cNvPr id="9" name="Straight Connector 8"/>
          <p:cNvCxnSpPr/>
          <p:nvPr/>
        </p:nvCxnSpPr>
        <p:spPr>
          <a:xfrm>
            <a:off x="3937170" y="2777044"/>
            <a:ext cx="15871" cy="3164742"/>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545788" y="2450099"/>
            <a:ext cx="2725108" cy="707722"/>
          </a:xfrm>
          <a:prstGeom prst="rect">
            <a:avLst/>
          </a:prstGeom>
          <a:noFill/>
        </p:spPr>
        <p:txBody>
          <a:bodyPr>
            <a:spAutoFit/>
          </a:bodyPr>
          <a:lstStyle/>
          <a:p>
            <a:pPr algn="ctr" defTabSz="914217">
              <a:defRPr/>
            </a:pPr>
            <a:r>
              <a:rPr lang="vi-VN" sz="3999" b="1" u="sng" dirty="0">
                <a:solidFill>
                  <a:srgbClr val="FF0000"/>
                </a:solidFill>
                <a:latin typeface="HP001 4 hàng" panose="020B0603050302020204" pitchFamily="34" charset="0"/>
              </a:rPr>
              <a:t>B</a:t>
            </a:r>
            <a:r>
              <a:rPr lang="en-US" sz="3999" b="1" u="sng" dirty="0" err="1">
                <a:solidFill>
                  <a:srgbClr val="FF0000"/>
                </a:solidFill>
                <a:latin typeface="HP001 4 hàng" panose="020B0603050302020204" pitchFamily="34" charset="0"/>
              </a:rPr>
              <a:t>ài</a:t>
            </a:r>
            <a:r>
              <a:rPr lang="en-US" sz="3999" b="1" u="sng" dirty="0">
                <a:solidFill>
                  <a:srgbClr val="FF0000"/>
                </a:solidFill>
                <a:latin typeface="HP001 4 hàng" panose="020B0603050302020204" pitchFamily="34" charset="0"/>
              </a:rPr>
              <a:t> </a:t>
            </a:r>
            <a:r>
              <a:rPr lang="en-US" sz="3999" b="1" u="sng" dirty="0" err="1">
                <a:solidFill>
                  <a:srgbClr val="FF0000"/>
                </a:solidFill>
                <a:latin typeface="HP001 4 hàng" panose="020B0603050302020204" pitchFamily="34" charset="0"/>
              </a:rPr>
              <a:t>giải</a:t>
            </a:r>
            <a:r>
              <a:rPr lang="en-US" sz="3999" b="1" u="sng" dirty="0">
                <a:solidFill>
                  <a:srgbClr val="FF0000"/>
                </a:solidFill>
                <a:latin typeface="HP001 4 hàng" panose="020B0603050302020204" pitchFamily="34" charset="0"/>
              </a:rPr>
              <a:t>:</a:t>
            </a:r>
            <a:endParaRPr lang="vi-VN" sz="3999" b="1" u="sng" dirty="0">
              <a:solidFill>
                <a:srgbClr val="FF0000"/>
              </a:solidFill>
              <a:latin typeface="HP001 4 hàng" panose="020B0603050302020204" pitchFamily="34" charset="0"/>
            </a:endParaRPr>
          </a:p>
        </p:txBody>
      </p:sp>
      <p:sp>
        <p:nvSpPr>
          <p:cNvPr id="11" name="TextBox 10"/>
          <p:cNvSpPr txBox="1"/>
          <p:nvPr/>
        </p:nvSpPr>
        <p:spPr>
          <a:xfrm>
            <a:off x="3983360" y="3325294"/>
            <a:ext cx="8206437" cy="646181"/>
          </a:xfrm>
          <a:prstGeom prst="rect">
            <a:avLst/>
          </a:prstGeom>
          <a:noFill/>
        </p:spPr>
        <p:txBody>
          <a:bodyPr wrap="square">
            <a:spAutoFit/>
          </a:bodyPr>
          <a:lstStyle/>
          <a:p>
            <a:pPr defTabSz="914217">
              <a:defRPr/>
            </a:pPr>
            <a:r>
              <a:rPr lang="vi-VN" sz="3599" b="1" dirty="0">
                <a:solidFill>
                  <a:srgbClr val="002060"/>
                </a:solidFill>
                <a:latin typeface="HP001 4 hàng" panose="020B0603050302020204" pitchFamily="34" charset="0"/>
              </a:rPr>
              <a:t>Diện tích mảnh vườn hình vuông là:</a:t>
            </a:r>
          </a:p>
        </p:txBody>
      </p:sp>
      <p:sp>
        <p:nvSpPr>
          <p:cNvPr id="12" name="TextBox 11"/>
          <p:cNvSpPr txBox="1"/>
          <p:nvPr/>
        </p:nvSpPr>
        <p:spPr>
          <a:xfrm>
            <a:off x="5401467" y="3979192"/>
            <a:ext cx="2760210" cy="646181"/>
          </a:xfrm>
          <a:prstGeom prst="rect">
            <a:avLst/>
          </a:prstGeom>
          <a:noFill/>
        </p:spPr>
        <p:txBody>
          <a:bodyPr wrap="square">
            <a:spAutoFit/>
          </a:bodyPr>
          <a:lstStyle/>
          <a:p>
            <a:pPr defTabSz="914217">
              <a:defRPr/>
            </a:pPr>
            <a:r>
              <a:rPr lang="vi-VN" sz="3599" b="1" dirty="0">
                <a:solidFill>
                  <a:srgbClr val="002060"/>
                </a:solidFill>
                <a:latin typeface="HP001 4 hàng" panose="020B0603050302020204" pitchFamily="34" charset="0"/>
              </a:rPr>
              <a:t>125 </a:t>
            </a:r>
            <a:r>
              <a:rPr lang="en-US" sz="3599" dirty="0">
                <a:solidFill>
                  <a:srgbClr val="002060"/>
                </a:solidFill>
                <a:latin typeface="Tahoma" panose="020B0604030504040204" pitchFamily="34" charset="0"/>
                <a:ea typeface="Tahoma" panose="020B0604030504040204" pitchFamily="34" charset="0"/>
                <a:cs typeface="Tahoma" panose="020B0604030504040204" pitchFamily="34" charset="0"/>
              </a:rPr>
              <a:t>x</a:t>
            </a:r>
            <a:r>
              <a:rPr lang="vi-VN" sz="3599" b="1" dirty="0">
                <a:solidFill>
                  <a:srgbClr val="002060"/>
                </a:solidFill>
                <a:latin typeface="HP001 4 hàng" panose="020B0603050302020204" pitchFamily="34" charset="0"/>
              </a:rPr>
              <a:t> 125 =</a:t>
            </a:r>
            <a:endParaRPr lang="vi-VN" sz="3599" b="1" baseline="30000" dirty="0">
              <a:solidFill>
                <a:srgbClr val="002060"/>
              </a:solidFill>
              <a:latin typeface="HP001 4 hàng" panose="020B0603050302020204" pitchFamily="34" charset="0"/>
            </a:endParaRPr>
          </a:p>
        </p:txBody>
      </p:sp>
      <p:sp>
        <p:nvSpPr>
          <p:cNvPr id="13" name="TextBox 12"/>
          <p:cNvSpPr txBox="1"/>
          <p:nvPr/>
        </p:nvSpPr>
        <p:spPr>
          <a:xfrm>
            <a:off x="5220223" y="4754358"/>
            <a:ext cx="6103138" cy="646181"/>
          </a:xfrm>
          <a:prstGeom prst="rect">
            <a:avLst/>
          </a:prstGeom>
          <a:noFill/>
        </p:spPr>
        <p:txBody>
          <a:bodyPr wrap="square">
            <a:spAutoFit/>
          </a:bodyPr>
          <a:lstStyle/>
          <a:p>
            <a:pPr defTabSz="914217">
              <a:defRPr/>
            </a:pPr>
            <a:r>
              <a:rPr lang="vi-VN" sz="3599" b="1" dirty="0">
                <a:solidFill>
                  <a:srgbClr val="002060"/>
                </a:solidFill>
                <a:latin typeface="HP001 4 hàng" panose="020B0603050302020204" pitchFamily="34" charset="0"/>
              </a:rPr>
              <a:t>         </a:t>
            </a:r>
            <a:r>
              <a:rPr lang="vi-VN" sz="3599" b="1" u="sng" dirty="0">
                <a:solidFill>
                  <a:srgbClr val="002060"/>
                </a:solidFill>
                <a:latin typeface="HP001 4 hàng" panose="020B0603050302020204" pitchFamily="34" charset="0"/>
              </a:rPr>
              <a:t>Đáp số </a:t>
            </a:r>
            <a:r>
              <a:rPr lang="vi-VN" sz="3599" b="1" dirty="0">
                <a:solidFill>
                  <a:srgbClr val="002060"/>
                </a:solidFill>
                <a:latin typeface="HP001 4 hàng" panose="020B0603050302020204" pitchFamily="34" charset="0"/>
              </a:rPr>
              <a:t>:</a:t>
            </a:r>
            <a:r>
              <a:rPr lang="vi-VN" sz="3599" b="1" dirty="0">
                <a:solidFill>
                  <a:srgbClr val="000000"/>
                </a:solidFill>
                <a:latin typeface="HP001 4 hàng" panose="020B0603050302020204" pitchFamily="34" charset="0"/>
              </a:rPr>
              <a:t> </a:t>
            </a:r>
            <a:r>
              <a:rPr lang="vi-VN" sz="3599" b="1" dirty="0">
                <a:solidFill>
                  <a:srgbClr val="002060"/>
                </a:solidFill>
                <a:latin typeface="HP001 4 hàng" panose="020B0603050302020204" pitchFamily="34" charset="0"/>
              </a:rPr>
              <a:t>15 625 m</a:t>
            </a:r>
            <a:r>
              <a:rPr lang="vi-VN" sz="3599" b="1" baseline="30000" dirty="0">
                <a:solidFill>
                  <a:srgbClr val="002060"/>
                </a:solidFill>
                <a:latin typeface="HP001 4 hàng" panose="020B0603050302020204" pitchFamily="34" charset="0"/>
              </a:rPr>
              <a:t>2</a:t>
            </a:r>
            <a:endParaRPr lang="vi-VN" sz="3599" b="1" dirty="0">
              <a:solidFill>
                <a:srgbClr val="002060"/>
              </a:solidFill>
              <a:latin typeface="HP001 4 hàng" panose="020B0603050302020204" pitchFamily="34" charset="0"/>
            </a:endParaRPr>
          </a:p>
        </p:txBody>
      </p:sp>
      <p:cxnSp>
        <p:nvCxnSpPr>
          <p:cNvPr id="14" name="Straight Connector 13"/>
          <p:cNvCxnSpPr/>
          <p:nvPr/>
        </p:nvCxnSpPr>
        <p:spPr>
          <a:xfrm>
            <a:off x="634370" y="1817319"/>
            <a:ext cx="34326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161677" y="3999660"/>
            <a:ext cx="3329283" cy="646181"/>
          </a:xfrm>
          <a:prstGeom prst="rect">
            <a:avLst/>
          </a:prstGeom>
          <a:noFill/>
        </p:spPr>
        <p:txBody>
          <a:bodyPr wrap="square">
            <a:spAutoFit/>
          </a:bodyPr>
          <a:lstStyle/>
          <a:p>
            <a:pPr defTabSz="914217">
              <a:defRPr/>
            </a:pPr>
            <a:r>
              <a:rPr lang="vi-VN" sz="3599" b="1" dirty="0">
                <a:solidFill>
                  <a:srgbClr val="002060"/>
                </a:solidFill>
                <a:latin typeface="HP001 4 hàng" panose="020B0603050302020204" pitchFamily="34" charset="0"/>
              </a:rPr>
              <a:t>15 625 </a:t>
            </a:r>
            <a:r>
              <a:rPr lang="en-US" sz="3599" b="1" dirty="0">
                <a:solidFill>
                  <a:srgbClr val="002060"/>
                </a:solidFill>
                <a:latin typeface="HP001 4 hàng" panose="020B0603050302020204" pitchFamily="34" charset="0"/>
              </a:rPr>
              <a:t>(</a:t>
            </a:r>
            <a:r>
              <a:rPr lang="vi-VN" sz="3599" b="1" dirty="0">
                <a:solidFill>
                  <a:srgbClr val="002060"/>
                </a:solidFill>
                <a:latin typeface="HP001 4 hàng" panose="020B0603050302020204" pitchFamily="34" charset="0"/>
              </a:rPr>
              <a:t>m</a:t>
            </a:r>
            <a:r>
              <a:rPr lang="vi-VN" sz="3599" b="1" baseline="30000" dirty="0">
                <a:solidFill>
                  <a:srgbClr val="002060"/>
                </a:solidFill>
                <a:latin typeface="HP001 4 hàng" panose="020B0603050302020204" pitchFamily="34" charset="0"/>
              </a:rPr>
              <a:t>2</a:t>
            </a:r>
            <a:r>
              <a:rPr lang="en-US" sz="3599" b="1" baseline="30000" dirty="0">
                <a:solidFill>
                  <a:srgbClr val="002060"/>
                </a:solidFill>
                <a:latin typeface="HP001 4 hàng" panose="020B0603050302020204" pitchFamily="34" charset="0"/>
              </a:rPr>
              <a:t>)</a:t>
            </a:r>
            <a:endParaRPr lang="vi-VN" sz="3599" b="1" dirty="0">
              <a:solidFill>
                <a:srgbClr val="002060"/>
              </a:solidFill>
              <a:latin typeface="HP001 4 hàng" panose="020B0603050302020204" pitchFamily="34" charset="0"/>
            </a:endParaRPr>
          </a:p>
        </p:txBody>
      </p:sp>
      <p:pic>
        <p:nvPicPr>
          <p:cNvPr id="19" name="图片 5">
            <a:extLst>
              <a:ext uri="{FF2B5EF4-FFF2-40B4-BE49-F238E27FC236}">
                <a16:creationId xmlns:a16="http://schemas.microsoft.com/office/drawing/2014/main" id="{E0EC6431-F692-4179-8166-E2B3FF27FB1F}"/>
              </a:ext>
            </a:extLst>
          </p:cNvPr>
          <p:cNvPicPr>
            <a:picLocks noChangeAspect="1"/>
          </p:cNvPicPr>
          <p:nvPr/>
        </p:nvPicPr>
        <p:blipFill rotWithShape="1">
          <a:blip r:embed="rId4">
            <a:extLst>
              <a:ext uri="{28A0092B-C50C-407E-A947-70E740481C1C}">
                <a14:useLocalDpi xmlns:a14="http://schemas.microsoft.com/office/drawing/2010/main" val="0"/>
              </a:ext>
            </a:extLst>
          </a:blip>
          <a:srcRect t="86683" r="63070"/>
          <a:stretch/>
        </p:blipFill>
        <p:spPr>
          <a:xfrm>
            <a:off x="-317133" y="5077449"/>
            <a:ext cx="15226666" cy="1550215"/>
          </a:xfrm>
          <a:prstGeom prst="rect">
            <a:avLst/>
          </a:prstGeom>
        </p:spPr>
      </p:pic>
      <p:pic>
        <p:nvPicPr>
          <p:cNvPr id="20" name="图片 10">
            <a:extLst>
              <a:ext uri="{FF2B5EF4-FFF2-40B4-BE49-F238E27FC236}">
                <a16:creationId xmlns:a16="http://schemas.microsoft.com/office/drawing/2014/main" id="{D98702EF-D390-4930-8EBF-7BA4C0770EEE}"/>
              </a:ext>
            </a:extLst>
          </p:cNvPr>
          <p:cNvPicPr>
            <a:picLocks noChangeAspect="1"/>
          </p:cNvPicPr>
          <p:nvPr/>
        </p:nvPicPr>
        <p:blipFill rotWithShape="1">
          <a:blip r:embed="rId5">
            <a:extLst>
              <a:ext uri="{28A0092B-C50C-407E-A947-70E740481C1C}">
                <a14:useLocalDpi xmlns:a14="http://schemas.microsoft.com/office/drawing/2010/main" val="0"/>
              </a:ext>
            </a:extLst>
          </a:blip>
          <a:srcRect l="68345" t="32667" r="7307" b="32667"/>
          <a:stretch/>
        </p:blipFill>
        <p:spPr>
          <a:xfrm>
            <a:off x="2544319" y="3971475"/>
            <a:ext cx="2954086" cy="3019334"/>
          </a:xfrm>
          <a:prstGeom prst="rect">
            <a:avLst/>
          </a:prstGeom>
        </p:spPr>
      </p:pic>
      <p:pic>
        <p:nvPicPr>
          <p:cNvPr id="21" name="Picture 3"/>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rot="21363737">
            <a:off x="11158411" y="9181"/>
            <a:ext cx="892720" cy="819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67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500" fill="hold"/>
                                        <p:tgtEl>
                                          <p:spTgt spid="11"/>
                                        </p:tgtEl>
                                        <p:attrNameLst>
                                          <p:attrName>ppt_w</p:attrName>
                                        </p:attrNameLst>
                                      </p:cBhvr>
                                      <p:tavLst>
                                        <p:tav tm="0">
                                          <p:val>
                                            <p:fltVal val="0"/>
                                          </p:val>
                                        </p:tav>
                                        <p:tav tm="100000">
                                          <p:val>
                                            <p:strVal val="#ppt_w"/>
                                          </p:val>
                                        </p:tav>
                                      </p:tavLst>
                                    </p:anim>
                                    <p:anim calcmode="lin" valueType="num">
                                      <p:cBhvr>
                                        <p:cTn id="35" dur="500" fill="hold"/>
                                        <p:tgtEl>
                                          <p:spTgt spid="11"/>
                                        </p:tgtEl>
                                        <p:attrNameLst>
                                          <p:attrName>ppt_h</p:attrName>
                                        </p:attrNameLst>
                                      </p:cBhvr>
                                      <p:tavLst>
                                        <p:tav tm="0">
                                          <p:val>
                                            <p:fltVal val="0"/>
                                          </p:val>
                                        </p:tav>
                                        <p:tav tm="100000">
                                          <p:val>
                                            <p:strVal val="#ppt_h"/>
                                          </p:val>
                                        </p:tav>
                                      </p:tavLst>
                                    </p:anim>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500" fill="hold"/>
                                        <p:tgtEl>
                                          <p:spTgt spid="12"/>
                                        </p:tgtEl>
                                        <p:attrNameLst>
                                          <p:attrName>ppt_w</p:attrName>
                                        </p:attrNameLst>
                                      </p:cBhvr>
                                      <p:tavLst>
                                        <p:tav tm="0">
                                          <p:val>
                                            <p:fltVal val="0"/>
                                          </p:val>
                                        </p:tav>
                                        <p:tav tm="100000">
                                          <p:val>
                                            <p:strVal val="#ppt_w"/>
                                          </p:val>
                                        </p:tav>
                                      </p:tavLst>
                                    </p:anim>
                                    <p:anim calcmode="lin" valueType="num">
                                      <p:cBhvr>
                                        <p:cTn id="42" dur="500" fill="hold"/>
                                        <p:tgtEl>
                                          <p:spTgt spid="12"/>
                                        </p:tgtEl>
                                        <p:attrNameLst>
                                          <p:attrName>ppt_h</p:attrName>
                                        </p:attrNameLst>
                                      </p:cBhvr>
                                      <p:tavLst>
                                        <p:tav tm="0">
                                          <p:val>
                                            <p:fltVal val="0"/>
                                          </p:val>
                                        </p:tav>
                                        <p:tav tm="100000">
                                          <p:val>
                                            <p:strVal val="#ppt_h"/>
                                          </p:val>
                                        </p:tav>
                                      </p:tavLst>
                                    </p:anim>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ppt_w</p:attrName>
                                        </p:attrNameLst>
                                      </p:cBhvr>
                                      <p:tavLst>
                                        <p:tav tm="0">
                                          <p:val>
                                            <p:fltVal val="0"/>
                                          </p:val>
                                        </p:tav>
                                        <p:tav tm="100000">
                                          <p:val>
                                            <p:strVal val="#ppt_w"/>
                                          </p:val>
                                        </p:tav>
                                      </p:tavLst>
                                    </p:anim>
                                    <p:anim calcmode="lin" valueType="num">
                                      <p:cBhvr>
                                        <p:cTn id="49" dur="500" fill="hold"/>
                                        <p:tgtEl>
                                          <p:spTgt spid="15"/>
                                        </p:tgtEl>
                                        <p:attrNameLst>
                                          <p:attrName>ppt_h</p:attrName>
                                        </p:attrNameLst>
                                      </p:cBhvr>
                                      <p:tavLst>
                                        <p:tav tm="0">
                                          <p:val>
                                            <p:fltVal val="0"/>
                                          </p:val>
                                        </p:tav>
                                        <p:tav tm="100000">
                                          <p:val>
                                            <p:strVal val="#ppt_h"/>
                                          </p:val>
                                        </p:tav>
                                      </p:tavLst>
                                    </p:anim>
                                    <p:animEffect transition="in" filter="fade">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1000"/>
                                        <p:tgtEl>
                                          <p:spTgt spid="19"/>
                                        </p:tgtEl>
                                      </p:cBhvr>
                                    </p:animEffect>
                                    <p:anim calcmode="lin" valueType="num">
                                      <p:cBhvr>
                                        <p:cTn id="63" dur="1000" fill="hold"/>
                                        <p:tgtEl>
                                          <p:spTgt spid="19"/>
                                        </p:tgtEl>
                                        <p:attrNameLst>
                                          <p:attrName>ppt_x</p:attrName>
                                        </p:attrNameLst>
                                      </p:cBhvr>
                                      <p:tavLst>
                                        <p:tav tm="0">
                                          <p:val>
                                            <p:strVal val="#ppt_x"/>
                                          </p:val>
                                        </p:tav>
                                        <p:tav tm="100000">
                                          <p:val>
                                            <p:strVal val="#ppt_x"/>
                                          </p:val>
                                        </p:tav>
                                      </p:tavLst>
                                    </p:anim>
                                    <p:anim calcmode="lin" valueType="num">
                                      <p:cBhvr>
                                        <p:cTn id="6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nodeType="click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down)">
                                      <p:cBhvr>
                                        <p:cTn id="69" dur="580">
                                          <p:stCondLst>
                                            <p:cond delay="0"/>
                                          </p:stCondLst>
                                        </p:cTn>
                                        <p:tgtEl>
                                          <p:spTgt spid="20"/>
                                        </p:tgtEl>
                                      </p:cBhvr>
                                    </p:animEffect>
                                    <p:anim calcmode="lin" valueType="num">
                                      <p:cBhvr>
                                        <p:cTn id="7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75" dur="26">
                                          <p:stCondLst>
                                            <p:cond delay="650"/>
                                          </p:stCondLst>
                                        </p:cTn>
                                        <p:tgtEl>
                                          <p:spTgt spid="20"/>
                                        </p:tgtEl>
                                      </p:cBhvr>
                                      <p:to x="100000" y="60000"/>
                                    </p:animScale>
                                    <p:animScale>
                                      <p:cBhvr>
                                        <p:cTn id="76" dur="166" decel="50000">
                                          <p:stCondLst>
                                            <p:cond delay="676"/>
                                          </p:stCondLst>
                                        </p:cTn>
                                        <p:tgtEl>
                                          <p:spTgt spid="20"/>
                                        </p:tgtEl>
                                      </p:cBhvr>
                                      <p:to x="100000" y="100000"/>
                                    </p:animScale>
                                    <p:animScale>
                                      <p:cBhvr>
                                        <p:cTn id="77" dur="26">
                                          <p:stCondLst>
                                            <p:cond delay="1312"/>
                                          </p:stCondLst>
                                        </p:cTn>
                                        <p:tgtEl>
                                          <p:spTgt spid="20"/>
                                        </p:tgtEl>
                                      </p:cBhvr>
                                      <p:to x="100000" y="80000"/>
                                    </p:animScale>
                                    <p:animScale>
                                      <p:cBhvr>
                                        <p:cTn id="78" dur="166" decel="50000">
                                          <p:stCondLst>
                                            <p:cond delay="1338"/>
                                          </p:stCondLst>
                                        </p:cTn>
                                        <p:tgtEl>
                                          <p:spTgt spid="20"/>
                                        </p:tgtEl>
                                      </p:cBhvr>
                                      <p:to x="100000" y="100000"/>
                                    </p:animScale>
                                    <p:animScale>
                                      <p:cBhvr>
                                        <p:cTn id="79" dur="26">
                                          <p:stCondLst>
                                            <p:cond delay="1642"/>
                                          </p:stCondLst>
                                        </p:cTn>
                                        <p:tgtEl>
                                          <p:spTgt spid="20"/>
                                        </p:tgtEl>
                                      </p:cBhvr>
                                      <p:to x="100000" y="90000"/>
                                    </p:animScale>
                                    <p:animScale>
                                      <p:cBhvr>
                                        <p:cTn id="80" dur="166" decel="50000">
                                          <p:stCondLst>
                                            <p:cond delay="1668"/>
                                          </p:stCondLst>
                                        </p:cTn>
                                        <p:tgtEl>
                                          <p:spTgt spid="20"/>
                                        </p:tgtEl>
                                      </p:cBhvr>
                                      <p:to x="100000" y="100000"/>
                                    </p:animScale>
                                    <p:animScale>
                                      <p:cBhvr>
                                        <p:cTn id="81" dur="26">
                                          <p:stCondLst>
                                            <p:cond delay="1808"/>
                                          </p:stCondLst>
                                        </p:cTn>
                                        <p:tgtEl>
                                          <p:spTgt spid="20"/>
                                        </p:tgtEl>
                                      </p:cBhvr>
                                      <p:to x="100000" y="95000"/>
                                    </p:animScale>
                                    <p:animScale>
                                      <p:cBhvr>
                                        <p:cTn id="82" dur="166" decel="50000">
                                          <p:stCondLst>
                                            <p:cond delay="1834"/>
                                          </p:stCondLst>
                                        </p:cTn>
                                        <p:tgtEl>
                                          <p:spTgt spid="20"/>
                                        </p:tgtEl>
                                      </p:cBhvr>
                                      <p:to x="100000" y="100000"/>
                                    </p:animScale>
                                  </p:childTnLst>
                                </p:cTn>
                              </p:par>
                              <p:par>
                                <p:cTn id="83" presetID="31" presetClass="entr" presetSubtype="0" fill="hold" nodeType="withEffect">
                                  <p:stCondLst>
                                    <p:cond delay="0"/>
                                  </p:stCondLst>
                                  <p:childTnLst>
                                    <p:set>
                                      <p:cBhvr>
                                        <p:cTn id="84" dur="1" fill="hold">
                                          <p:stCondLst>
                                            <p:cond delay="0"/>
                                          </p:stCondLst>
                                        </p:cTn>
                                        <p:tgtEl>
                                          <p:spTgt spid="21"/>
                                        </p:tgtEl>
                                        <p:attrNameLst>
                                          <p:attrName>style.visibility</p:attrName>
                                        </p:attrNameLst>
                                      </p:cBhvr>
                                      <p:to>
                                        <p:strVal val="visible"/>
                                      </p:to>
                                    </p:set>
                                    <p:anim calcmode="lin" valueType="num">
                                      <p:cBhvr>
                                        <p:cTn id="85" dur="1750" fill="hold"/>
                                        <p:tgtEl>
                                          <p:spTgt spid="21"/>
                                        </p:tgtEl>
                                        <p:attrNameLst>
                                          <p:attrName>ppt_w</p:attrName>
                                        </p:attrNameLst>
                                      </p:cBhvr>
                                      <p:tavLst>
                                        <p:tav tm="0">
                                          <p:val>
                                            <p:fltVal val="0"/>
                                          </p:val>
                                        </p:tav>
                                        <p:tav tm="100000">
                                          <p:val>
                                            <p:strVal val="#ppt_w"/>
                                          </p:val>
                                        </p:tav>
                                      </p:tavLst>
                                    </p:anim>
                                    <p:anim calcmode="lin" valueType="num">
                                      <p:cBhvr>
                                        <p:cTn id="86" dur="1750" fill="hold"/>
                                        <p:tgtEl>
                                          <p:spTgt spid="21"/>
                                        </p:tgtEl>
                                        <p:attrNameLst>
                                          <p:attrName>ppt_h</p:attrName>
                                        </p:attrNameLst>
                                      </p:cBhvr>
                                      <p:tavLst>
                                        <p:tav tm="0">
                                          <p:val>
                                            <p:fltVal val="0"/>
                                          </p:val>
                                        </p:tav>
                                        <p:tav tm="100000">
                                          <p:val>
                                            <p:strVal val="#ppt_h"/>
                                          </p:val>
                                        </p:tav>
                                      </p:tavLst>
                                    </p:anim>
                                    <p:anim calcmode="lin" valueType="num">
                                      <p:cBhvr>
                                        <p:cTn id="87" dur="1750" fill="hold"/>
                                        <p:tgtEl>
                                          <p:spTgt spid="21"/>
                                        </p:tgtEl>
                                        <p:attrNameLst>
                                          <p:attrName>style.rotation</p:attrName>
                                        </p:attrNameLst>
                                      </p:cBhvr>
                                      <p:tavLst>
                                        <p:tav tm="0">
                                          <p:val>
                                            <p:fltVal val="90"/>
                                          </p:val>
                                        </p:tav>
                                        <p:tav tm="100000">
                                          <p:val>
                                            <p:fltVal val="0"/>
                                          </p:val>
                                        </p:tav>
                                      </p:tavLst>
                                    </p:anim>
                                    <p:animEffect transition="in" filter="fade">
                                      <p:cBhvr>
                                        <p:cTn id="88" dur="1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10" grpId="0"/>
      <p:bldP spid="11" grpId="0"/>
      <p:bldP spid="12" grpId="0"/>
      <p:bldP spid="13"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261C07-C42A-4461-AC00-D0E75B1924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1026" name="Picture 2" descr="https://i.pinimg.com/564x/02/72/c5/0272c5a019ad1bea7e5efca4ceb15f8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077" b="96538" l="5142" r="97163">
                        <a14:foregroundMark x1="52482" y1="13077" x2="44858" y2="24359"/>
                        <a14:foregroundMark x1="61879" y1="12692" x2="64539" y2="21026"/>
                        <a14:foregroundMark x1="58688" y1="33974" x2="57979" y2="36026"/>
                        <a14:foregroundMark x1="47872" y1="31282" x2="47163" y2="34231"/>
                        <a14:foregroundMark x1="56383" y1="76923" x2="56383" y2="81923"/>
                      </a14:backgroundRemoval>
                    </a14:imgEffect>
                  </a14:imgLayer>
                </a14:imgProps>
              </a:ext>
              <a:ext uri="{28A0092B-C50C-407E-A947-70E740481C1C}">
                <a14:useLocalDpi xmlns:a14="http://schemas.microsoft.com/office/drawing/2010/main" val="0"/>
              </a:ext>
            </a:extLst>
          </a:blip>
          <a:srcRect/>
          <a:stretch>
            <a:fillRect/>
          </a:stretch>
        </p:blipFill>
        <p:spPr bwMode="auto">
          <a:xfrm>
            <a:off x="-174625" y="990600"/>
            <a:ext cx="4403725" cy="60902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ổng hợp ảnh Doremon 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4960" y="2115712"/>
            <a:ext cx="5318125" cy="49101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93987" y="2030415"/>
            <a:ext cx="5191748" cy="3170099"/>
          </a:xfrm>
          <a:prstGeom prst="rect">
            <a:avLst/>
          </a:prstGeom>
          <a:noFill/>
        </p:spPr>
        <p:txBody>
          <a:bodyPr wrap="square" rtlCol="0">
            <a:spAutoFit/>
          </a:bodyPr>
          <a:lstStyle/>
          <a:p>
            <a:pPr algn="ctr"/>
            <a:r>
              <a:rPr lang="en-US" sz="4000" dirty="0">
                <a:solidFill>
                  <a:srgbClr val="C00000"/>
                </a:solidFill>
                <a:latin typeface="UTM Androgyne" panose="02040603050506020204" pitchFamily="18" charset="0"/>
              </a:rPr>
              <a:t>Yeah! </a:t>
            </a:r>
            <a:r>
              <a:rPr lang="en-US" sz="4000" dirty="0" err="1">
                <a:solidFill>
                  <a:srgbClr val="C00000"/>
                </a:solidFill>
                <a:latin typeface="UTM Androgyne" panose="02040603050506020204" pitchFamily="18" charset="0"/>
              </a:rPr>
              <a:t>Thế</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là</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mình</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đã</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làm</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xong</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bài</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tập</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rồi</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Các</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bạn</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lớp</a:t>
            </a:r>
            <a:r>
              <a:rPr lang="en-US" sz="4000" dirty="0">
                <a:solidFill>
                  <a:srgbClr val="C00000"/>
                </a:solidFill>
                <a:latin typeface="UTM Androgyne" panose="02040603050506020204" pitchFamily="18" charset="0"/>
              </a:rPr>
              <a:t> 4/10 </a:t>
            </a:r>
            <a:r>
              <a:rPr lang="en-US" sz="4000" dirty="0" err="1">
                <a:solidFill>
                  <a:srgbClr val="C00000"/>
                </a:solidFill>
                <a:latin typeface="UTM Androgyne" panose="02040603050506020204" pitchFamily="18" charset="0"/>
              </a:rPr>
              <a:t>giỏi</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quá</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Mình</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cảm</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ơn</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các</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bạn</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nhé</a:t>
            </a:r>
            <a:r>
              <a:rPr lang="en-US" sz="4000" dirty="0">
                <a:solidFill>
                  <a:srgbClr val="C00000"/>
                </a:solidFill>
                <a:latin typeface="UTM Androgyne" panose="02040603050506020204" pitchFamily="18" charset="0"/>
              </a:rPr>
              <a:t>!</a:t>
            </a:r>
          </a:p>
        </p:txBody>
      </p:sp>
      <p:sp>
        <p:nvSpPr>
          <p:cNvPr id="6" name="TextBox 5"/>
          <p:cNvSpPr txBox="1"/>
          <p:nvPr/>
        </p:nvSpPr>
        <p:spPr>
          <a:xfrm>
            <a:off x="0" y="-52196"/>
            <a:ext cx="3505200" cy="369332"/>
          </a:xfrm>
          <a:prstGeom prst="rect">
            <a:avLst/>
          </a:prstGeom>
          <a:noFill/>
        </p:spPr>
        <p:txBody>
          <a:bodyPr wrap="square" rtlCol="0">
            <a:spAutoFit/>
          </a:bodyPr>
          <a:lstStyle/>
          <a:p>
            <a:r>
              <a:rPr lang="en-US" dirty="0" err="1">
                <a:solidFill>
                  <a:schemeClr val="tx2">
                    <a:lumMod val="40000"/>
                    <a:lumOff val="60000"/>
                  </a:schemeClr>
                </a:solidFill>
              </a:rPr>
              <a:t>Măng</a:t>
            </a:r>
            <a:r>
              <a:rPr lang="en-US" dirty="0">
                <a:solidFill>
                  <a:schemeClr val="tx2">
                    <a:lumMod val="40000"/>
                    <a:lumOff val="60000"/>
                  </a:schemeClr>
                </a:solidFill>
              </a:rPr>
              <a:t> non</a:t>
            </a:r>
          </a:p>
        </p:txBody>
      </p:sp>
    </p:spTree>
    <p:extLst>
      <p:ext uri="{BB962C8B-B14F-4D97-AF65-F5344CB8AC3E}">
        <p14:creationId xmlns:p14="http://schemas.microsoft.com/office/powerpoint/2010/main" val="419795391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78D6597-08DA-4B7B-857E-62976F11FED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4" name="图片 3">
            <a:extLst>
              <a:ext uri="{FF2B5EF4-FFF2-40B4-BE49-F238E27FC236}">
                <a16:creationId xmlns:a16="http://schemas.microsoft.com/office/drawing/2014/main" id="{59DA6947-00FC-4090-8B13-9240D48213FB}"/>
              </a:ext>
            </a:extLst>
          </p:cNvPr>
          <p:cNvPicPr>
            <a:picLocks noChangeAspect="1"/>
          </p:cNvPicPr>
          <p:nvPr/>
        </p:nvPicPr>
        <p:blipFill rotWithShape="1">
          <a:blip r:embed="rId3">
            <a:extLst>
              <a:ext uri="{28A0092B-C50C-407E-A947-70E740481C1C}">
                <a14:useLocalDpi xmlns:a14="http://schemas.microsoft.com/office/drawing/2010/main" val="0"/>
              </a:ext>
            </a:extLst>
          </a:blip>
          <a:srcRect l="16992" t="-937" r="50159" b="17087"/>
          <a:stretch/>
        </p:blipFill>
        <p:spPr>
          <a:xfrm>
            <a:off x="495613" y="-129309"/>
            <a:ext cx="11200774" cy="7574559"/>
          </a:xfrm>
          <a:prstGeom prst="rect">
            <a:avLst/>
          </a:prstGeom>
        </p:spPr>
      </p:pic>
      <p:pic>
        <p:nvPicPr>
          <p:cNvPr id="5" name="图片 4">
            <a:extLst>
              <a:ext uri="{FF2B5EF4-FFF2-40B4-BE49-F238E27FC236}">
                <a16:creationId xmlns:a16="http://schemas.microsoft.com/office/drawing/2014/main" id="{CD9B5E88-7A08-4533-9001-9C548B3D5B75}"/>
              </a:ext>
            </a:extLst>
          </p:cNvPr>
          <p:cNvPicPr>
            <a:picLocks noChangeAspect="1"/>
          </p:cNvPicPr>
          <p:nvPr/>
        </p:nvPicPr>
        <p:blipFill rotWithShape="1">
          <a:blip r:embed="rId3">
            <a:extLst>
              <a:ext uri="{28A0092B-C50C-407E-A947-70E740481C1C}">
                <a14:useLocalDpi xmlns:a14="http://schemas.microsoft.com/office/drawing/2010/main" val="0"/>
              </a:ext>
            </a:extLst>
          </a:blip>
          <a:srcRect l="55253" b="27899"/>
          <a:stretch/>
        </p:blipFill>
        <p:spPr>
          <a:xfrm>
            <a:off x="7995808" y="90485"/>
            <a:ext cx="4537757" cy="2284924"/>
          </a:xfrm>
          <a:prstGeom prst="rect">
            <a:avLst/>
          </a:prstGeom>
        </p:spPr>
      </p:pic>
      <p:pic>
        <p:nvPicPr>
          <p:cNvPr id="6" name="图片 5">
            <a:extLst>
              <a:ext uri="{FF2B5EF4-FFF2-40B4-BE49-F238E27FC236}">
                <a16:creationId xmlns:a16="http://schemas.microsoft.com/office/drawing/2014/main" id="{9CAA9462-3A6E-4266-93BE-29ABA47220C9}"/>
              </a:ext>
            </a:extLst>
          </p:cNvPr>
          <p:cNvPicPr>
            <a:picLocks noChangeAspect="1"/>
          </p:cNvPicPr>
          <p:nvPr/>
        </p:nvPicPr>
        <p:blipFill rotWithShape="1">
          <a:blip r:embed="rId4">
            <a:extLst>
              <a:ext uri="{28A0092B-C50C-407E-A947-70E740481C1C}">
                <a14:useLocalDpi xmlns:a14="http://schemas.microsoft.com/office/drawing/2010/main" val="0"/>
              </a:ext>
            </a:extLst>
          </a:blip>
          <a:srcRect l="12497" t="33149" r="63155" b="32185"/>
          <a:stretch/>
        </p:blipFill>
        <p:spPr>
          <a:xfrm>
            <a:off x="9071165" y="3177309"/>
            <a:ext cx="3605938" cy="3908789"/>
          </a:xfrm>
          <a:prstGeom prst="rect">
            <a:avLst/>
          </a:prstGeom>
        </p:spPr>
      </p:pic>
      <p:sp>
        <p:nvSpPr>
          <p:cNvPr id="7" name="文本框 6">
            <a:extLst>
              <a:ext uri="{FF2B5EF4-FFF2-40B4-BE49-F238E27FC236}">
                <a16:creationId xmlns:a16="http://schemas.microsoft.com/office/drawing/2014/main" id="{C8B57863-61C6-4944-90A6-F0FD55F7A720}"/>
              </a:ext>
            </a:extLst>
          </p:cNvPr>
          <p:cNvSpPr txBox="1"/>
          <p:nvPr/>
        </p:nvSpPr>
        <p:spPr>
          <a:xfrm>
            <a:off x="1206877" y="2223111"/>
            <a:ext cx="2188225" cy="3170099"/>
          </a:xfrm>
          <a:prstGeom prst="rect">
            <a:avLst/>
          </a:prstGeom>
          <a:noFill/>
        </p:spPr>
        <p:txBody>
          <a:bodyPr wrap="square" rtlCol="0">
            <a:spAutoFit/>
          </a:bodyPr>
          <a:lstStyle/>
          <a:p>
            <a:r>
              <a:rPr lang="en-US" altLang="zh-CN" sz="5000" b="1" dirty="0">
                <a:solidFill>
                  <a:srgbClr val="00B050"/>
                </a:solidFill>
                <a:latin typeface="Tahoma" panose="020B0604030504040204" pitchFamily="34" charset="0"/>
                <a:ea typeface="字魂17号-萌趣果冻体" panose="02000000000000000000" pitchFamily="2" charset="-122"/>
                <a:cs typeface="Tahoma" panose="020B0604030504040204" pitchFamily="34" charset="0"/>
              </a:rPr>
              <a:t>YÊU CẦU CẦN ĐẠT</a:t>
            </a:r>
            <a:endParaRPr lang="zh-CN" altLang="en-US" sz="5000" b="1" dirty="0">
              <a:solidFill>
                <a:srgbClr val="00B050"/>
              </a:solidFill>
              <a:latin typeface="Tahoma" panose="020B0604030504040204" pitchFamily="34" charset="0"/>
              <a:ea typeface="字魂17号-萌趣果冻体" panose="02000000000000000000" pitchFamily="2" charset="-122"/>
              <a:cs typeface="Tahoma" panose="020B0604030504040204" pitchFamily="34" charset="0"/>
            </a:endParaRPr>
          </a:p>
        </p:txBody>
      </p:sp>
      <p:sp>
        <p:nvSpPr>
          <p:cNvPr id="8" name="文本框 7">
            <a:extLst>
              <a:ext uri="{FF2B5EF4-FFF2-40B4-BE49-F238E27FC236}">
                <a16:creationId xmlns:a16="http://schemas.microsoft.com/office/drawing/2014/main" id="{0E757842-AC06-4D97-8EA4-3B71664CF483}"/>
              </a:ext>
            </a:extLst>
          </p:cNvPr>
          <p:cNvSpPr txBox="1"/>
          <p:nvPr/>
        </p:nvSpPr>
        <p:spPr>
          <a:xfrm>
            <a:off x="2685039" y="2157072"/>
            <a:ext cx="6101486" cy="1169551"/>
          </a:xfrm>
          <a:prstGeom prst="rect">
            <a:avLst/>
          </a:prstGeom>
          <a:noFill/>
        </p:spPr>
        <p:txBody>
          <a:bodyPr wrap="square" rtlCol="0">
            <a:spAutoFit/>
          </a:bodyPr>
          <a:lstStyle/>
          <a:p>
            <a:r>
              <a:rPr lang="nl-NL" sz="2600" dirty="0">
                <a:solidFill>
                  <a:srgbClr val="002060"/>
                </a:solidFill>
                <a:latin typeface="Arial" panose="020B0604020202020204" pitchFamily="34" charset="0"/>
                <a:cs typeface="Arial" panose="020B0604020202020204" pitchFamily="34" charset="0"/>
              </a:rPr>
              <a:t>- Biết cách nhân với số có ba chữ số.</a:t>
            </a:r>
            <a:endParaRPr lang="en-US" sz="2600" dirty="0">
              <a:solidFill>
                <a:srgbClr val="002060"/>
              </a:solidFill>
              <a:latin typeface="Arial" panose="020B0604020202020204" pitchFamily="34" charset="0"/>
              <a:cs typeface="Arial" panose="020B0604020202020204" pitchFamily="34" charset="0"/>
            </a:endParaRPr>
          </a:p>
          <a:p>
            <a:endParaRPr lang="zh-CN" altLang="en-US" sz="4400" b="1" dirty="0">
              <a:solidFill>
                <a:srgbClr val="D27C15"/>
              </a:solidFill>
              <a:latin typeface="字魂17号-萌趣果冻体" panose="02000000000000000000" pitchFamily="2" charset="-122"/>
              <a:ea typeface="字魂17号-萌趣果冻体" panose="02000000000000000000" pitchFamily="2" charset="-122"/>
            </a:endParaRPr>
          </a:p>
        </p:txBody>
      </p:sp>
      <p:sp>
        <p:nvSpPr>
          <p:cNvPr id="9" name="文本框 8">
            <a:extLst>
              <a:ext uri="{FF2B5EF4-FFF2-40B4-BE49-F238E27FC236}">
                <a16:creationId xmlns:a16="http://schemas.microsoft.com/office/drawing/2014/main" id="{36C0A3FC-C40A-4556-B4E6-DC709F718DB2}"/>
              </a:ext>
            </a:extLst>
          </p:cNvPr>
          <p:cNvSpPr txBox="1"/>
          <p:nvPr/>
        </p:nvSpPr>
        <p:spPr>
          <a:xfrm>
            <a:off x="2685039" y="3043281"/>
            <a:ext cx="6947212" cy="2246769"/>
          </a:xfrm>
          <a:prstGeom prst="rect">
            <a:avLst/>
          </a:prstGeom>
          <a:noFill/>
        </p:spPr>
        <p:txBody>
          <a:bodyPr wrap="square" rtlCol="0">
            <a:spAutoFit/>
          </a:bodyPr>
          <a:lstStyle/>
          <a:p>
            <a:r>
              <a:rPr lang="nl-NL" sz="2600" dirty="0">
                <a:solidFill>
                  <a:srgbClr val="002060"/>
                </a:solidFill>
                <a:latin typeface="Arial" panose="020B0604020202020204" pitchFamily="34" charset="0"/>
                <a:cs typeface="Arial" panose="020B0604020202020204" pitchFamily="34" charset="0"/>
              </a:rPr>
              <a:t>- Thực hiện nhân được với số có 3 chữ số và vận dụng giải các bài toán liên quan.</a:t>
            </a:r>
            <a:endParaRPr lang="en-US" sz="2600" dirty="0">
              <a:solidFill>
                <a:srgbClr val="002060"/>
              </a:solidFill>
              <a:latin typeface="Arial" panose="020B0604020202020204" pitchFamily="34" charset="0"/>
              <a:cs typeface="Arial" panose="020B0604020202020204" pitchFamily="34" charset="0"/>
            </a:endParaRPr>
          </a:p>
          <a:p>
            <a:endParaRPr lang="en-US" sz="4400" dirty="0"/>
          </a:p>
          <a:p>
            <a:endParaRPr lang="zh-CN" altLang="en-US" sz="4400" b="1" dirty="0">
              <a:solidFill>
                <a:srgbClr val="D27C15"/>
              </a:solidFill>
              <a:latin typeface="字魂17号-萌趣果冻体" panose="02000000000000000000" pitchFamily="2" charset="-122"/>
              <a:ea typeface="字魂17号-萌趣果冻体" panose="02000000000000000000" pitchFamily="2" charset="-122"/>
            </a:endParaRPr>
          </a:p>
        </p:txBody>
      </p:sp>
      <p:sp>
        <p:nvSpPr>
          <p:cNvPr id="10" name="文本框 9">
            <a:extLst>
              <a:ext uri="{FF2B5EF4-FFF2-40B4-BE49-F238E27FC236}">
                <a16:creationId xmlns:a16="http://schemas.microsoft.com/office/drawing/2014/main" id="{A53FD8E6-7ECD-440E-83A3-0D375832BDD0}"/>
              </a:ext>
            </a:extLst>
          </p:cNvPr>
          <p:cNvSpPr txBox="1"/>
          <p:nvPr/>
        </p:nvSpPr>
        <p:spPr>
          <a:xfrm>
            <a:off x="2721862" y="4224309"/>
            <a:ext cx="7325738" cy="1169551"/>
          </a:xfrm>
          <a:prstGeom prst="rect">
            <a:avLst/>
          </a:prstGeom>
          <a:noFill/>
        </p:spPr>
        <p:txBody>
          <a:bodyPr wrap="square" rtlCol="0">
            <a:spAutoFit/>
          </a:bodyPr>
          <a:lstStyle/>
          <a:p>
            <a:r>
              <a:rPr lang="nl-NL" sz="2600" dirty="0">
                <a:solidFill>
                  <a:srgbClr val="002060"/>
                </a:solidFill>
                <a:latin typeface="Arial" panose="020B0604020202020204" pitchFamily="34" charset="0"/>
                <a:cs typeface="Arial" panose="020B0604020202020204" pitchFamily="34" charset="0"/>
              </a:rPr>
              <a:t>- HS tích cực, cẩn thận khi làm bài.</a:t>
            </a:r>
            <a:endParaRPr lang="en-US" sz="2600" dirty="0">
              <a:solidFill>
                <a:srgbClr val="002060"/>
              </a:solidFill>
              <a:latin typeface="Arial" panose="020B0604020202020204" pitchFamily="34" charset="0"/>
              <a:cs typeface="Arial" panose="020B0604020202020204" pitchFamily="34" charset="0"/>
            </a:endParaRPr>
          </a:p>
          <a:p>
            <a:endParaRPr lang="zh-CN" altLang="en-US" sz="4400" b="1" dirty="0">
              <a:solidFill>
                <a:srgbClr val="D27C15"/>
              </a:solidFill>
              <a:latin typeface="字魂17号-萌趣果冻体" panose="02000000000000000000" pitchFamily="2" charset="-122"/>
              <a:ea typeface="字魂17号-萌趣果冻体" panose="02000000000000000000" pitchFamily="2" charset="-122"/>
            </a:endParaRPr>
          </a:p>
        </p:txBody>
      </p:sp>
      <p:sp>
        <p:nvSpPr>
          <p:cNvPr id="11" name="文本框 10">
            <a:extLst>
              <a:ext uri="{FF2B5EF4-FFF2-40B4-BE49-F238E27FC236}">
                <a16:creationId xmlns:a16="http://schemas.microsoft.com/office/drawing/2014/main" id="{0B380F49-3C84-4E64-B501-85287C34C721}"/>
              </a:ext>
            </a:extLst>
          </p:cNvPr>
          <p:cNvSpPr txBox="1"/>
          <p:nvPr/>
        </p:nvSpPr>
        <p:spPr>
          <a:xfrm>
            <a:off x="2814946" y="5044539"/>
            <a:ext cx="6256219" cy="1569660"/>
          </a:xfrm>
          <a:prstGeom prst="rect">
            <a:avLst/>
          </a:prstGeom>
          <a:noFill/>
        </p:spPr>
        <p:txBody>
          <a:bodyPr wrap="square" rtlCol="0">
            <a:spAutoFit/>
          </a:bodyPr>
          <a:lstStyle/>
          <a:p>
            <a:r>
              <a:rPr lang="nl-NL" sz="2600" b="1" dirty="0">
                <a:solidFill>
                  <a:srgbClr val="002060"/>
                </a:solidFill>
                <a:latin typeface="Arial" panose="020B0604020202020204" pitchFamily="34" charset="0"/>
                <a:cs typeface="Arial" panose="020B0604020202020204" pitchFamily="34" charset="0"/>
              </a:rPr>
              <a:t>- </a:t>
            </a:r>
            <a:r>
              <a:rPr lang="nl-NL" sz="2600" dirty="0">
                <a:solidFill>
                  <a:srgbClr val="002060"/>
                </a:solidFill>
                <a:latin typeface="Arial" panose="020B0604020202020204" pitchFamily="34" charset="0"/>
                <a:cs typeface="Arial" panose="020B0604020202020204" pitchFamily="34" charset="0"/>
              </a:rPr>
              <a:t>Năng lực tự học, NL giải quyết vấn đề và sáng tạo, NL tư duy - lập luận logic.</a:t>
            </a:r>
            <a:endParaRPr lang="en-US" sz="2600" dirty="0">
              <a:solidFill>
                <a:srgbClr val="002060"/>
              </a:solidFill>
              <a:latin typeface="Arial" panose="020B0604020202020204" pitchFamily="34" charset="0"/>
              <a:cs typeface="Arial" panose="020B0604020202020204" pitchFamily="34" charset="0"/>
            </a:endParaRPr>
          </a:p>
          <a:p>
            <a:endParaRPr lang="zh-CN" altLang="en-US" sz="4400" b="1" dirty="0">
              <a:solidFill>
                <a:srgbClr val="D27C15"/>
              </a:solidFill>
              <a:latin typeface="字魂17号-萌趣果冻体" panose="02000000000000000000" pitchFamily="2" charset="-122"/>
              <a:ea typeface="字魂17号-萌趣果冻体" panose="02000000000000000000" pitchFamily="2" charset="-122"/>
            </a:endParaRPr>
          </a:p>
        </p:txBody>
      </p:sp>
      <p:sp>
        <p:nvSpPr>
          <p:cNvPr id="2" name="TextBox 1"/>
          <p:cNvSpPr txBox="1"/>
          <p:nvPr/>
        </p:nvSpPr>
        <p:spPr>
          <a:xfrm>
            <a:off x="3395102" y="1253164"/>
            <a:ext cx="5351734" cy="648901"/>
          </a:xfrm>
          <a:prstGeom prst="rect">
            <a:avLst/>
          </a:prstGeom>
          <a:noFill/>
        </p:spPr>
        <p:txBody>
          <a:bodyPr wrap="square" rtlCol="0">
            <a:spAutoFit/>
          </a:bodyPr>
          <a:lstStyle/>
          <a:p>
            <a:endParaRPr lang="en-US" dirty="0"/>
          </a:p>
        </p:txBody>
      </p:sp>
      <p:sp>
        <p:nvSpPr>
          <p:cNvPr id="12" name="TextBox 11"/>
          <p:cNvSpPr txBox="1"/>
          <p:nvPr/>
        </p:nvSpPr>
        <p:spPr>
          <a:xfrm>
            <a:off x="3777673" y="1302327"/>
            <a:ext cx="1958109" cy="369332"/>
          </a:xfrm>
          <a:prstGeom prst="rect">
            <a:avLst/>
          </a:prstGeom>
          <a:noFill/>
        </p:spPr>
        <p:txBody>
          <a:bodyPr wrap="square" rtlCol="0">
            <a:spAutoFit/>
          </a:bodyPr>
          <a:lstStyle/>
          <a:p>
            <a:endParaRPr lang="en-US" dirty="0">
              <a:latin typeface="Tempus Sans ITC" panose="04020404030D07020202" pitchFamily="82" charset="0"/>
            </a:endParaRPr>
          </a:p>
        </p:txBody>
      </p:sp>
      <p:sp>
        <p:nvSpPr>
          <p:cNvPr id="13" name="TextBox 12"/>
          <p:cNvSpPr txBox="1"/>
          <p:nvPr/>
        </p:nvSpPr>
        <p:spPr>
          <a:xfrm>
            <a:off x="2855557" y="2544171"/>
            <a:ext cx="2839898" cy="553998"/>
          </a:xfrm>
          <a:prstGeom prst="rect">
            <a:avLst/>
          </a:prstGeom>
          <a:noFill/>
        </p:spPr>
        <p:txBody>
          <a:bodyPr wrap="square" rtlCol="0">
            <a:spAutoFit/>
          </a:bodyPr>
          <a:lstStyle/>
          <a:p>
            <a:r>
              <a:rPr lang="en-US" sz="3000" dirty="0">
                <a:solidFill>
                  <a:srgbClr val="FF0000"/>
                </a:solidFill>
                <a:latin typeface="UTM Sharnay" panose="02040603050506020204" pitchFamily="18" charset="0"/>
              </a:rPr>
              <a:t>02. </a:t>
            </a:r>
            <a:r>
              <a:rPr lang="en-US" sz="3000" dirty="0" err="1">
                <a:solidFill>
                  <a:srgbClr val="FF0000"/>
                </a:solidFill>
                <a:latin typeface="UTM Sharnay" panose="02040603050506020204" pitchFamily="18" charset="0"/>
              </a:rPr>
              <a:t>Kỹ</a:t>
            </a:r>
            <a:r>
              <a:rPr lang="en-US" sz="3000" dirty="0">
                <a:solidFill>
                  <a:srgbClr val="FF0000"/>
                </a:solidFill>
                <a:latin typeface="UTM Sharnay" panose="02040603050506020204" pitchFamily="18" charset="0"/>
              </a:rPr>
              <a:t> </a:t>
            </a:r>
            <a:r>
              <a:rPr lang="en-US" sz="3000" dirty="0" err="1">
                <a:solidFill>
                  <a:srgbClr val="FF0000"/>
                </a:solidFill>
                <a:latin typeface="UTM Sharnay" panose="02040603050506020204" pitchFamily="18" charset="0"/>
              </a:rPr>
              <a:t>năng</a:t>
            </a:r>
            <a:endParaRPr lang="en-US" sz="3000" dirty="0">
              <a:solidFill>
                <a:srgbClr val="FF0000"/>
              </a:solidFill>
              <a:latin typeface="UTM Sharnay" panose="02040603050506020204" pitchFamily="18" charset="0"/>
            </a:endParaRPr>
          </a:p>
        </p:txBody>
      </p:sp>
      <p:sp>
        <p:nvSpPr>
          <p:cNvPr id="14" name="TextBox 13"/>
          <p:cNvSpPr txBox="1"/>
          <p:nvPr/>
        </p:nvSpPr>
        <p:spPr>
          <a:xfrm>
            <a:off x="2767732" y="1717650"/>
            <a:ext cx="3120834" cy="553998"/>
          </a:xfrm>
          <a:prstGeom prst="rect">
            <a:avLst/>
          </a:prstGeom>
          <a:noFill/>
        </p:spPr>
        <p:txBody>
          <a:bodyPr wrap="square" rtlCol="0">
            <a:spAutoFit/>
          </a:bodyPr>
          <a:lstStyle/>
          <a:p>
            <a:r>
              <a:rPr lang="en-US" sz="3000" dirty="0">
                <a:solidFill>
                  <a:srgbClr val="FF0000"/>
                </a:solidFill>
                <a:latin typeface="UTM Sharnay" panose="02040603050506020204" pitchFamily="18" charset="0"/>
              </a:rPr>
              <a:t>01. </a:t>
            </a:r>
            <a:r>
              <a:rPr lang="en-US" sz="3000" dirty="0" err="1">
                <a:solidFill>
                  <a:srgbClr val="FF0000"/>
                </a:solidFill>
                <a:latin typeface="UTM Sharnay" panose="02040603050506020204" pitchFamily="18" charset="0"/>
              </a:rPr>
              <a:t>Kiến</a:t>
            </a:r>
            <a:r>
              <a:rPr lang="en-US" sz="3000" dirty="0">
                <a:solidFill>
                  <a:srgbClr val="FF0000"/>
                </a:solidFill>
                <a:latin typeface="UTM Sharnay" panose="02040603050506020204" pitchFamily="18" charset="0"/>
              </a:rPr>
              <a:t> </a:t>
            </a:r>
            <a:r>
              <a:rPr lang="en-US" sz="3000" dirty="0" err="1">
                <a:solidFill>
                  <a:srgbClr val="FF0000"/>
                </a:solidFill>
                <a:latin typeface="UTM Sharnay" panose="02040603050506020204" pitchFamily="18" charset="0"/>
              </a:rPr>
              <a:t>thức</a:t>
            </a:r>
            <a:r>
              <a:rPr lang="en-US" sz="3000" dirty="0">
                <a:solidFill>
                  <a:srgbClr val="FF0000"/>
                </a:solidFill>
                <a:latin typeface="UTM Sharnay" panose="02040603050506020204" pitchFamily="18" charset="0"/>
              </a:rPr>
              <a:t> </a:t>
            </a:r>
          </a:p>
        </p:txBody>
      </p:sp>
      <p:sp>
        <p:nvSpPr>
          <p:cNvPr id="15" name="TextBox 14"/>
          <p:cNvSpPr txBox="1"/>
          <p:nvPr/>
        </p:nvSpPr>
        <p:spPr>
          <a:xfrm>
            <a:off x="2895884" y="3764699"/>
            <a:ext cx="4424218" cy="553998"/>
          </a:xfrm>
          <a:prstGeom prst="rect">
            <a:avLst/>
          </a:prstGeom>
          <a:noFill/>
        </p:spPr>
        <p:txBody>
          <a:bodyPr wrap="square" rtlCol="0">
            <a:spAutoFit/>
          </a:bodyPr>
          <a:lstStyle/>
          <a:p>
            <a:r>
              <a:rPr lang="en-US" sz="3000" dirty="0">
                <a:solidFill>
                  <a:srgbClr val="FF0000"/>
                </a:solidFill>
                <a:latin typeface="UTM Sharnay" panose="02040603050506020204" pitchFamily="18" charset="0"/>
              </a:rPr>
              <a:t>03. </a:t>
            </a:r>
            <a:r>
              <a:rPr lang="en-US" sz="3000" dirty="0" err="1">
                <a:solidFill>
                  <a:srgbClr val="FF0000"/>
                </a:solidFill>
                <a:latin typeface="UTM Sharnay" panose="02040603050506020204" pitchFamily="18" charset="0"/>
              </a:rPr>
              <a:t>Phẩm</a:t>
            </a:r>
            <a:r>
              <a:rPr lang="en-US" sz="3000" dirty="0">
                <a:solidFill>
                  <a:srgbClr val="FF0000"/>
                </a:solidFill>
                <a:latin typeface="UTM Sharnay" panose="02040603050506020204" pitchFamily="18" charset="0"/>
              </a:rPr>
              <a:t> </a:t>
            </a:r>
            <a:r>
              <a:rPr lang="en-US" sz="3000" dirty="0" err="1">
                <a:solidFill>
                  <a:srgbClr val="FF0000"/>
                </a:solidFill>
                <a:latin typeface="UTM Sharnay" panose="02040603050506020204" pitchFamily="18" charset="0"/>
              </a:rPr>
              <a:t>chất</a:t>
            </a:r>
            <a:endParaRPr lang="en-US" sz="3000" dirty="0">
              <a:solidFill>
                <a:srgbClr val="FF0000"/>
              </a:solidFill>
              <a:latin typeface="UTM Sharnay" panose="02040603050506020204" pitchFamily="18" charset="0"/>
            </a:endParaRPr>
          </a:p>
        </p:txBody>
      </p:sp>
      <p:sp>
        <p:nvSpPr>
          <p:cNvPr id="16" name="TextBox 15"/>
          <p:cNvSpPr txBox="1"/>
          <p:nvPr/>
        </p:nvSpPr>
        <p:spPr>
          <a:xfrm>
            <a:off x="2895884" y="4595833"/>
            <a:ext cx="2854036" cy="553998"/>
          </a:xfrm>
          <a:prstGeom prst="rect">
            <a:avLst/>
          </a:prstGeom>
          <a:noFill/>
        </p:spPr>
        <p:txBody>
          <a:bodyPr wrap="square" rtlCol="0">
            <a:spAutoFit/>
          </a:bodyPr>
          <a:lstStyle/>
          <a:p>
            <a:r>
              <a:rPr lang="en-US" sz="3000" dirty="0">
                <a:solidFill>
                  <a:srgbClr val="FF0000"/>
                </a:solidFill>
                <a:latin typeface="UTM Sharnay" panose="02040603050506020204" pitchFamily="18" charset="0"/>
              </a:rPr>
              <a:t>04. </a:t>
            </a:r>
            <a:r>
              <a:rPr lang="en-US" sz="3000" dirty="0" err="1">
                <a:solidFill>
                  <a:srgbClr val="FF0000"/>
                </a:solidFill>
                <a:latin typeface="UTM Sharnay" panose="02040603050506020204" pitchFamily="18" charset="0"/>
              </a:rPr>
              <a:t>Năng</a:t>
            </a:r>
            <a:r>
              <a:rPr lang="en-US" sz="3000" dirty="0">
                <a:solidFill>
                  <a:srgbClr val="FF0000"/>
                </a:solidFill>
                <a:latin typeface="UTM Sharnay" panose="02040603050506020204" pitchFamily="18" charset="0"/>
              </a:rPr>
              <a:t> </a:t>
            </a:r>
            <a:r>
              <a:rPr lang="en-US" sz="3000" dirty="0" err="1">
                <a:solidFill>
                  <a:srgbClr val="FF0000"/>
                </a:solidFill>
                <a:latin typeface="UTM Sharnay" panose="02040603050506020204" pitchFamily="18" charset="0"/>
              </a:rPr>
              <a:t>lực</a:t>
            </a:r>
            <a:endParaRPr lang="en-US" sz="3000" dirty="0">
              <a:solidFill>
                <a:srgbClr val="FF0000"/>
              </a:solidFill>
              <a:latin typeface="UTM Sharnay" panose="02040603050506020204" pitchFamily="18" charset="0"/>
            </a:endParaRPr>
          </a:p>
        </p:txBody>
      </p:sp>
    </p:spTree>
    <p:extLst>
      <p:ext uri="{BB962C8B-B14F-4D97-AF65-F5344CB8AC3E}">
        <p14:creationId xmlns:p14="http://schemas.microsoft.com/office/powerpoint/2010/main" val="350590845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circle(in)">
                                      <p:cBhvr>
                                        <p:cTn id="39" dur="20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1000"/>
                                        <p:tgtEl>
                                          <p:spTgt spid="8"/>
                                        </p:tgtEl>
                                      </p:cBhvr>
                                    </p:animEffect>
                                    <p:anim calcmode="lin" valueType="num">
                                      <p:cBhvr>
                                        <p:cTn id="45" dur="1000" fill="hold"/>
                                        <p:tgtEl>
                                          <p:spTgt spid="8"/>
                                        </p:tgtEl>
                                        <p:attrNameLst>
                                          <p:attrName>ppt_x</p:attrName>
                                        </p:attrNameLst>
                                      </p:cBhvr>
                                      <p:tavLst>
                                        <p:tav tm="0">
                                          <p:val>
                                            <p:strVal val="#ppt_x"/>
                                          </p:val>
                                        </p:tav>
                                        <p:tav tm="100000">
                                          <p:val>
                                            <p:strVal val="#ppt_x"/>
                                          </p:val>
                                        </p:tav>
                                      </p:tavLst>
                                    </p:anim>
                                    <p:anim calcmode="lin" valueType="num">
                                      <p:cBhvr>
                                        <p:cTn id="4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barn(inVertical)">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down)">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fade">
                                      <p:cBhvr>
                                        <p:cTn id="68" dur="1000"/>
                                        <p:tgtEl>
                                          <p:spTgt spid="10"/>
                                        </p:tgtEl>
                                      </p:cBhvr>
                                    </p:animEffect>
                                    <p:anim calcmode="lin" valueType="num">
                                      <p:cBhvr>
                                        <p:cTn id="69" dur="1000" fill="hold"/>
                                        <p:tgtEl>
                                          <p:spTgt spid="10"/>
                                        </p:tgtEl>
                                        <p:attrNameLst>
                                          <p:attrName>ppt_x</p:attrName>
                                        </p:attrNameLst>
                                      </p:cBhvr>
                                      <p:tavLst>
                                        <p:tav tm="0">
                                          <p:val>
                                            <p:strVal val="#ppt_x"/>
                                          </p:val>
                                        </p:tav>
                                        <p:tav tm="100000">
                                          <p:val>
                                            <p:strVal val="#ppt_x"/>
                                          </p:val>
                                        </p:tav>
                                      </p:tavLst>
                                    </p:anim>
                                    <p:anim calcmode="lin" valueType="num">
                                      <p:cBhvr>
                                        <p:cTn id="7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wipe(down)">
                                      <p:cBhvr>
                                        <p:cTn id="75" dur="500"/>
                                        <p:tgtEl>
                                          <p:spTgt spid="16"/>
                                        </p:tgtEl>
                                      </p:cBhvr>
                                    </p:animEffect>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11"/>
                                        </p:tgtEl>
                                        <p:attrNameLst>
                                          <p:attrName>style.visibility</p:attrName>
                                        </p:attrNameLst>
                                      </p:cBhvr>
                                      <p:to>
                                        <p:strVal val="visible"/>
                                      </p:to>
                                    </p:set>
                                    <p:animEffect transition="in" filter="fade">
                                      <p:cBhvr>
                                        <p:cTn id="80" dur="1000"/>
                                        <p:tgtEl>
                                          <p:spTgt spid="11"/>
                                        </p:tgtEl>
                                      </p:cBhvr>
                                    </p:animEffect>
                                    <p:anim calcmode="lin" valueType="num">
                                      <p:cBhvr>
                                        <p:cTn id="81" dur="1000" fill="hold"/>
                                        <p:tgtEl>
                                          <p:spTgt spid="11"/>
                                        </p:tgtEl>
                                        <p:attrNameLst>
                                          <p:attrName>ppt_x</p:attrName>
                                        </p:attrNameLst>
                                      </p:cBhvr>
                                      <p:tavLst>
                                        <p:tav tm="0">
                                          <p:val>
                                            <p:strVal val="#ppt_x"/>
                                          </p:val>
                                        </p:tav>
                                        <p:tav tm="100000">
                                          <p:val>
                                            <p:strVal val="#ppt_x"/>
                                          </p:val>
                                        </p:tav>
                                      </p:tavLst>
                                    </p:anim>
                                    <p:anim calcmode="lin" valueType="num">
                                      <p:cBhvr>
                                        <p:cTn id="8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3" grpId="0"/>
      <p:bldP spid="14" grpId="0"/>
      <p:bldP spid="1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9F1134F-68A6-46DA-AA10-C327ACE954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4" name="图片 3">
            <a:extLst>
              <a:ext uri="{FF2B5EF4-FFF2-40B4-BE49-F238E27FC236}">
                <a16:creationId xmlns:a16="http://schemas.microsoft.com/office/drawing/2014/main" id="{74F17991-CFA6-4E8E-A724-9846AC08B61F}"/>
              </a:ext>
            </a:extLst>
          </p:cNvPr>
          <p:cNvPicPr>
            <a:picLocks noChangeAspect="1"/>
          </p:cNvPicPr>
          <p:nvPr/>
        </p:nvPicPr>
        <p:blipFill rotWithShape="1">
          <a:blip r:embed="rId3">
            <a:extLst>
              <a:ext uri="{28A0092B-C50C-407E-A947-70E740481C1C}">
                <a14:useLocalDpi xmlns:a14="http://schemas.microsoft.com/office/drawing/2010/main" val="0"/>
              </a:ext>
            </a:extLst>
          </a:blip>
          <a:srcRect l="11382" t="65334" r="64270" b="-1"/>
          <a:stretch/>
        </p:blipFill>
        <p:spPr>
          <a:xfrm>
            <a:off x="7548084" y="3566160"/>
            <a:ext cx="3276601" cy="3291840"/>
          </a:xfrm>
          <a:prstGeom prst="rect">
            <a:avLst/>
          </a:prstGeom>
        </p:spPr>
      </p:pic>
      <p:pic>
        <p:nvPicPr>
          <p:cNvPr id="5" name="图片 4">
            <a:extLst>
              <a:ext uri="{FF2B5EF4-FFF2-40B4-BE49-F238E27FC236}">
                <a16:creationId xmlns:a16="http://schemas.microsoft.com/office/drawing/2014/main" id="{BF7012FD-D768-4CBB-B701-17DD569AE167}"/>
              </a:ext>
            </a:extLst>
          </p:cNvPr>
          <p:cNvPicPr>
            <a:picLocks noChangeAspect="1"/>
          </p:cNvPicPr>
          <p:nvPr/>
        </p:nvPicPr>
        <p:blipFill rotWithShape="1">
          <a:blip r:embed="rId3">
            <a:extLst>
              <a:ext uri="{28A0092B-C50C-407E-A947-70E740481C1C}">
                <a14:useLocalDpi xmlns:a14="http://schemas.microsoft.com/office/drawing/2010/main" val="0"/>
              </a:ext>
            </a:extLst>
          </a:blip>
          <a:srcRect l="40373" t="30025" r="35279" b="35308"/>
          <a:stretch/>
        </p:blipFill>
        <p:spPr>
          <a:xfrm>
            <a:off x="2324098" y="3807460"/>
            <a:ext cx="3276601" cy="3291840"/>
          </a:xfrm>
          <a:prstGeom prst="rect">
            <a:avLst/>
          </a:prstGeom>
        </p:spPr>
      </p:pic>
      <p:pic>
        <p:nvPicPr>
          <p:cNvPr id="6" name="图片 5">
            <a:extLst>
              <a:ext uri="{FF2B5EF4-FFF2-40B4-BE49-F238E27FC236}">
                <a16:creationId xmlns:a16="http://schemas.microsoft.com/office/drawing/2014/main" id="{98C63F03-F1D4-461F-8685-005F72CB1A47}"/>
              </a:ext>
            </a:extLst>
          </p:cNvPr>
          <p:cNvPicPr>
            <a:picLocks noChangeAspect="1"/>
          </p:cNvPicPr>
          <p:nvPr/>
        </p:nvPicPr>
        <p:blipFill rotWithShape="1">
          <a:blip r:embed="rId3">
            <a:extLst>
              <a:ext uri="{28A0092B-C50C-407E-A947-70E740481C1C}">
                <a14:useLocalDpi xmlns:a14="http://schemas.microsoft.com/office/drawing/2010/main" val="0"/>
              </a:ext>
            </a:extLst>
          </a:blip>
          <a:srcRect l="68345" t="32667" r="7307" b="32667"/>
          <a:stretch/>
        </p:blipFill>
        <p:spPr>
          <a:xfrm>
            <a:off x="6142669" y="31491"/>
            <a:ext cx="3276601" cy="3291840"/>
          </a:xfrm>
          <a:prstGeom prst="rect">
            <a:avLst/>
          </a:prstGeom>
        </p:spPr>
      </p:pic>
      <p:pic>
        <p:nvPicPr>
          <p:cNvPr id="8" name="Picture 7"/>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2231872" y="2308258"/>
            <a:ext cx="6645428" cy="2272975"/>
          </a:xfrm>
          <a:prstGeom prst="rect">
            <a:avLst/>
          </a:prstGeom>
        </p:spPr>
      </p:pic>
      <p:sp>
        <p:nvSpPr>
          <p:cNvPr id="7" name="TextBox 6"/>
          <p:cNvSpPr txBox="1"/>
          <p:nvPr/>
        </p:nvSpPr>
        <p:spPr>
          <a:xfrm>
            <a:off x="0" y="-52196"/>
            <a:ext cx="3505200" cy="369332"/>
          </a:xfrm>
          <a:prstGeom prst="rect">
            <a:avLst/>
          </a:prstGeom>
          <a:noFill/>
        </p:spPr>
        <p:txBody>
          <a:bodyPr wrap="square" rtlCol="0">
            <a:spAutoFit/>
          </a:bodyPr>
          <a:lstStyle/>
          <a:p>
            <a:r>
              <a:rPr lang="en-US" dirty="0" err="1">
                <a:solidFill>
                  <a:schemeClr val="tx2">
                    <a:lumMod val="40000"/>
                    <a:lumOff val="60000"/>
                  </a:schemeClr>
                </a:solidFill>
              </a:rPr>
              <a:t>Măng</a:t>
            </a:r>
            <a:r>
              <a:rPr lang="en-US" dirty="0">
                <a:solidFill>
                  <a:schemeClr val="tx2">
                    <a:lumMod val="40000"/>
                    <a:lumOff val="60000"/>
                  </a:schemeClr>
                </a:solidFill>
              </a:rPr>
              <a:t> non</a:t>
            </a:r>
          </a:p>
        </p:txBody>
      </p:sp>
    </p:spTree>
    <p:extLst>
      <p:ext uri="{BB962C8B-B14F-4D97-AF65-F5344CB8AC3E}">
        <p14:creationId xmlns:p14="http://schemas.microsoft.com/office/powerpoint/2010/main" val="347157574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par>
                          <p:cTn id="39" fill="hold">
                            <p:stCondLst>
                              <p:cond delay="2000"/>
                            </p:stCondLst>
                            <p:childTnLst>
                              <p:par>
                                <p:cTn id="40" presetID="16" presetClass="entr" presetSubtype="21"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76289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9427" y1="13241" x2="5000" y2="2870"/>
                        <a14:foregroundMark x1="5365" y1="95463" x2="97760" y2="92593"/>
                        <a14:foregroundMark x1="97969" y1="72315" x2="82604" y2="89352"/>
                        <a14:foregroundMark x1="62031" y1="98333" x2="52760" y2="99722"/>
                        <a14:foregroundMark x1="30938" y1="71759" x2="27604" y2="90278"/>
                        <a14:foregroundMark x1="22604" y1="78148" x2="22604" y2="78148"/>
                        <a14:foregroundMark x1="22396" y1="57685" x2="22396" y2="57685"/>
                        <a14:foregroundMark x1="16302" y1="63981" x2="13906" y2="85370"/>
                        <a14:foregroundMark x1="9427" y1="62593" x2="9063" y2="82778"/>
                        <a14:foregroundMark x1="1094" y1="79815" x2="3125" y2="93148"/>
                        <a14:foregroundMark x1="94063" y1="86759" x2="98542" y2="86759"/>
                        <a14:foregroundMark x1="20729" y1="61111" x2="13906" y2="89630"/>
                        <a14:foregroundMark x1="22031" y1="81019" x2="20729" y2="85648"/>
                        <a14:foregroundMark x1="23333" y1="75833" x2="23333" y2="75833"/>
                        <a14:foregroundMark x1="24063" y1="73519" x2="24063" y2="73519"/>
                        <a14:foregroundMark x1="23542" y1="53333" x2="23542" y2="53333"/>
                        <a14:backgroundMark x1="42604" y1="19259" x2="91458" y2="60556"/>
                        <a14:backgroundMark x1="5208" y1="8056" x2="5573" y2="68889"/>
                        <a14:backgroundMark x1="25938" y1="69722" x2="38906" y2="49259"/>
                        <a14:backgroundMark x1="2396" y1="4259" x2="13125" y2="7130"/>
                        <a14:backgroundMark x1="22240" y1="67130" x2="17969" y2="85648"/>
                      </a14:backgroundRemoval>
                    </a14:imgEffect>
                  </a14:imgLayer>
                </a14:imgProps>
              </a:ext>
              <a:ext uri="{28A0092B-C50C-407E-A947-70E740481C1C}">
                <a14:useLocalDpi xmlns:a14="http://schemas.microsoft.com/office/drawing/2010/main" val="0"/>
              </a:ext>
            </a:extLst>
          </a:blip>
          <a:stretch>
            <a:fillRect/>
          </a:stretch>
        </p:blipFill>
        <p:spPr>
          <a:xfrm>
            <a:off x="0" y="1335898"/>
            <a:ext cx="12176580" cy="5522102"/>
          </a:xfrm>
          <a:prstGeom prst="rect">
            <a:avLst/>
          </a:prstGeom>
        </p:spPr>
      </p:pic>
      <p:pic>
        <p:nvPicPr>
          <p:cNvPr id="2" name="图片 6">
            <a:extLst>
              <a:ext uri="{FF2B5EF4-FFF2-40B4-BE49-F238E27FC236}">
                <a16:creationId xmlns:a16="http://schemas.microsoft.com/office/drawing/2014/main" id="{FEBFAEEB-D439-4A0C-AA16-C01B630CAED4}"/>
              </a:ext>
            </a:extLst>
          </p:cNvPr>
          <p:cNvPicPr>
            <a:picLocks noChangeAspect="1"/>
          </p:cNvPicPr>
          <p:nvPr/>
        </p:nvPicPr>
        <p:blipFill rotWithShape="1">
          <a:blip r:embed="rId5">
            <a:extLst>
              <a:ext uri="{28A0092B-C50C-407E-A947-70E740481C1C}">
                <a14:useLocalDpi xmlns:a14="http://schemas.microsoft.com/office/drawing/2010/main" val="0"/>
              </a:ext>
            </a:extLst>
          </a:blip>
          <a:srcRect l="8286" t="19089" r="8497" b="13915"/>
          <a:stretch/>
        </p:blipFill>
        <p:spPr>
          <a:xfrm rot="656356" flipH="1">
            <a:off x="2381282" y="706548"/>
            <a:ext cx="7925089" cy="4998850"/>
          </a:xfrm>
          <a:prstGeom prst="rect">
            <a:avLst/>
          </a:prstGeom>
        </p:spPr>
      </p:pic>
      <p:sp>
        <p:nvSpPr>
          <p:cNvPr id="4" name="Rectangle 3"/>
          <p:cNvSpPr/>
          <p:nvPr/>
        </p:nvSpPr>
        <p:spPr>
          <a:xfrm>
            <a:off x="3328417" y="2321371"/>
            <a:ext cx="6030818" cy="1569660"/>
          </a:xfrm>
          <a:prstGeom prst="rect">
            <a:avLst/>
          </a:prstGeom>
        </p:spPr>
        <p:txBody>
          <a:bodyPr wrap="none">
            <a:spAutoFit/>
          </a:bodyPr>
          <a:lstStyle/>
          <a:p>
            <a:r>
              <a:rPr lang="en-US" sz="9600" dirty="0">
                <a:solidFill>
                  <a:srgbClr val="002060"/>
                </a:solidFill>
                <a:effectLst>
                  <a:outerShdw blurRad="38100" dist="38100" dir="2700000" algn="tl">
                    <a:srgbClr val="000000">
                      <a:alpha val="43137"/>
                    </a:srgbClr>
                  </a:outerShdw>
                </a:effectLst>
                <a:latin typeface="UTM Cookies" panose="02040603050506020204" pitchFamily="18" charset="0"/>
              </a:rPr>
              <a:t>KHỞI ĐỘNG</a:t>
            </a:r>
            <a:endParaRPr lang="en-US" dirty="0">
              <a:solidFill>
                <a:srgbClr val="002060"/>
              </a:solidFill>
            </a:endParaRPr>
          </a:p>
        </p:txBody>
      </p:sp>
      <p:pic>
        <p:nvPicPr>
          <p:cNvPr id="5" name="图片 14">
            <a:extLst>
              <a:ext uri="{FF2B5EF4-FFF2-40B4-BE49-F238E27FC236}">
                <a16:creationId xmlns:a16="http://schemas.microsoft.com/office/drawing/2014/main" id="{DD73978E-A50F-4009-8603-06597C7394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3699" y="121242"/>
            <a:ext cx="3958301" cy="2200129"/>
          </a:xfrm>
          <a:prstGeom prst="rect">
            <a:avLst/>
          </a:prstGeom>
        </p:spPr>
      </p:pic>
      <p:pic>
        <p:nvPicPr>
          <p:cNvPr id="6" name="Picture 5"/>
          <p:cNvPicPr>
            <a:picLocks noChangeAspect="1"/>
          </p:cNvPicPr>
          <p:nvPr/>
        </p:nvPicPr>
        <p:blipFill>
          <a:blip r:embed="rId7">
            <a:extLst>
              <a:ext uri="{BEBA8EAE-BF5A-486C-A8C5-ECC9F3942E4B}">
                <a14:imgProps xmlns:a14="http://schemas.microsoft.com/office/drawing/2010/main">
                  <a14:imgLayer r:embed="rId8">
                    <a14:imgEffect>
                      <a14:backgroundRemoval t="552" b="99034" l="3147" r="95674">
                        <a14:foregroundMark x1="39823" y1="77103" x2="39823" y2="77103"/>
                        <a14:foregroundMark x1="31563" y1="95448" x2="31563" y2="95448"/>
                        <a14:foregroundMark x1="73943" y1="98069" x2="73943" y2="98069"/>
                        <a14:foregroundMark x1="74238" y1="99034" x2="74238" y2="99034"/>
                      </a14:backgroundRemoval>
                    </a14:imgEffect>
                  </a14:imgLayer>
                </a14:imgProps>
              </a:ext>
              <a:ext uri="{28A0092B-C50C-407E-A947-70E740481C1C}">
                <a14:useLocalDpi xmlns:a14="http://schemas.microsoft.com/office/drawing/2010/main" val="0"/>
              </a:ext>
            </a:extLst>
          </a:blip>
          <a:stretch>
            <a:fillRect/>
          </a:stretch>
        </p:blipFill>
        <p:spPr>
          <a:xfrm>
            <a:off x="3759651" y="3657270"/>
            <a:ext cx="5168350" cy="3135746"/>
          </a:xfrm>
          <a:prstGeom prst="rect">
            <a:avLst/>
          </a:prstGeom>
        </p:spPr>
      </p:pic>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46453" y1="75482" x2="46453" y2="75482"/>
                        <a14:foregroundMark x1="49374" y1="69012" x2="49374" y2="69012"/>
                        <a14:foregroundMark x1="48122" y1="78661" x2="48122" y2="78661"/>
                        <a14:foregroundMark x1="51599" y1="67991" x2="51599" y2="67991"/>
                      </a14:backgroundRemoval>
                    </a14:imgEffect>
                  </a14:imgLayer>
                </a14:imgProps>
              </a:ext>
            </a:extLst>
          </a:blip>
          <a:stretch>
            <a:fillRect/>
          </a:stretch>
        </p:blipFill>
        <p:spPr>
          <a:xfrm rot="19728221">
            <a:off x="1295850" y="411865"/>
            <a:ext cx="2948681" cy="2972972"/>
          </a:xfrm>
          <a:prstGeom prst="rect">
            <a:avLst/>
          </a:prstGeom>
        </p:spPr>
      </p:pic>
    </p:spTree>
    <p:extLst>
      <p:ext uri="{BB962C8B-B14F-4D97-AF65-F5344CB8AC3E}">
        <p14:creationId xmlns:p14="http://schemas.microsoft.com/office/powerpoint/2010/main" val="337471814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par>
                                <p:cTn id="8" presetID="42"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down)">
                                      <p:cBhvr>
                                        <p:cTn id="22" dur="580">
                                          <p:stCondLst>
                                            <p:cond delay="0"/>
                                          </p:stCondLst>
                                        </p:cTn>
                                        <p:tgtEl>
                                          <p:spTgt spid="4">
                                            <p:txEl>
                                              <p:pRg st="0" end="0"/>
                                            </p:txEl>
                                          </p:spTgt>
                                        </p:tgtEl>
                                      </p:cBhvr>
                                    </p:animEffect>
                                    <p:anim calcmode="lin" valueType="num">
                                      <p:cBhvr>
                                        <p:cTn id="23"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4">
                                            <p:txEl>
                                              <p:pRg st="0" end="0"/>
                                            </p:txEl>
                                          </p:spTgt>
                                        </p:tgtEl>
                                      </p:cBhvr>
                                      <p:to x="100000" y="60000"/>
                                    </p:animScale>
                                    <p:animScale>
                                      <p:cBhvr>
                                        <p:cTn id="29" dur="166" decel="50000">
                                          <p:stCondLst>
                                            <p:cond delay="676"/>
                                          </p:stCondLst>
                                        </p:cTn>
                                        <p:tgtEl>
                                          <p:spTgt spid="4">
                                            <p:txEl>
                                              <p:pRg st="0" end="0"/>
                                            </p:txEl>
                                          </p:spTgt>
                                        </p:tgtEl>
                                      </p:cBhvr>
                                      <p:to x="100000" y="100000"/>
                                    </p:animScale>
                                    <p:animScale>
                                      <p:cBhvr>
                                        <p:cTn id="30" dur="26">
                                          <p:stCondLst>
                                            <p:cond delay="1312"/>
                                          </p:stCondLst>
                                        </p:cTn>
                                        <p:tgtEl>
                                          <p:spTgt spid="4">
                                            <p:txEl>
                                              <p:pRg st="0" end="0"/>
                                            </p:txEl>
                                          </p:spTgt>
                                        </p:tgtEl>
                                      </p:cBhvr>
                                      <p:to x="100000" y="80000"/>
                                    </p:animScale>
                                    <p:animScale>
                                      <p:cBhvr>
                                        <p:cTn id="31" dur="166" decel="50000">
                                          <p:stCondLst>
                                            <p:cond delay="1338"/>
                                          </p:stCondLst>
                                        </p:cTn>
                                        <p:tgtEl>
                                          <p:spTgt spid="4">
                                            <p:txEl>
                                              <p:pRg st="0" end="0"/>
                                            </p:txEl>
                                          </p:spTgt>
                                        </p:tgtEl>
                                      </p:cBhvr>
                                      <p:to x="100000" y="100000"/>
                                    </p:animScale>
                                    <p:animScale>
                                      <p:cBhvr>
                                        <p:cTn id="32" dur="26">
                                          <p:stCondLst>
                                            <p:cond delay="1642"/>
                                          </p:stCondLst>
                                        </p:cTn>
                                        <p:tgtEl>
                                          <p:spTgt spid="4">
                                            <p:txEl>
                                              <p:pRg st="0" end="0"/>
                                            </p:txEl>
                                          </p:spTgt>
                                        </p:tgtEl>
                                      </p:cBhvr>
                                      <p:to x="100000" y="90000"/>
                                    </p:animScale>
                                    <p:animScale>
                                      <p:cBhvr>
                                        <p:cTn id="33" dur="166" decel="50000">
                                          <p:stCondLst>
                                            <p:cond delay="1668"/>
                                          </p:stCondLst>
                                        </p:cTn>
                                        <p:tgtEl>
                                          <p:spTgt spid="4">
                                            <p:txEl>
                                              <p:pRg st="0" end="0"/>
                                            </p:txEl>
                                          </p:spTgt>
                                        </p:tgtEl>
                                      </p:cBhvr>
                                      <p:to x="100000" y="100000"/>
                                    </p:animScale>
                                    <p:animScale>
                                      <p:cBhvr>
                                        <p:cTn id="34" dur="26">
                                          <p:stCondLst>
                                            <p:cond delay="1808"/>
                                          </p:stCondLst>
                                        </p:cTn>
                                        <p:tgtEl>
                                          <p:spTgt spid="4">
                                            <p:txEl>
                                              <p:pRg st="0" end="0"/>
                                            </p:txEl>
                                          </p:spTgt>
                                        </p:tgtEl>
                                      </p:cBhvr>
                                      <p:to x="100000" y="95000"/>
                                    </p:animScale>
                                    <p:animScale>
                                      <p:cBhvr>
                                        <p:cTn id="35" dur="166" decel="50000">
                                          <p:stCondLst>
                                            <p:cond delay="1834"/>
                                          </p:stCondLst>
                                        </p:cTn>
                                        <p:tgtEl>
                                          <p:spTgt spid="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图片 16">
            <a:extLst>
              <a:ext uri="{FF2B5EF4-FFF2-40B4-BE49-F238E27FC236}">
                <a16:creationId xmlns:a16="http://schemas.microsoft.com/office/drawing/2014/main" id="{6944DADB-678B-4B09-BD57-E10269B580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823" y="0"/>
            <a:ext cx="8392195" cy="6247992"/>
          </a:xfrm>
          <a:prstGeom prst="rect">
            <a:avLst/>
          </a:prstGeom>
        </p:spPr>
      </p:pic>
      <p:pic>
        <p:nvPicPr>
          <p:cNvPr id="9" name="图片 8">
            <a:extLst>
              <a:ext uri="{FF2B5EF4-FFF2-40B4-BE49-F238E27FC236}">
                <a16:creationId xmlns:a16="http://schemas.microsoft.com/office/drawing/2014/main" id="{0A42643D-02E5-40AC-9696-8BD4245313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75879" y="633778"/>
            <a:ext cx="927249" cy="927249"/>
          </a:xfrm>
          <a:prstGeom prst="rect">
            <a:avLst/>
          </a:prstGeom>
        </p:spPr>
      </p:pic>
      <p:pic>
        <p:nvPicPr>
          <p:cNvPr id="10" name="图片 9">
            <a:extLst>
              <a:ext uri="{FF2B5EF4-FFF2-40B4-BE49-F238E27FC236}">
                <a16:creationId xmlns:a16="http://schemas.microsoft.com/office/drawing/2014/main" id="{B10CB240-428F-41EC-BADB-1D901BDB5F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2997" y="1097403"/>
            <a:ext cx="927249" cy="927249"/>
          </a:xfrm>
          <a:prstGeom prst="rect">
            <a:avLst/>
          </a:prstGeom>
        </p:spPr>
      </p:pic>
      <p:pic>
        <p:nvPicPr>
          <p:cNvPr id="11" name="图片 10">
            <a:extLst>
              <a:ext uri="{FF2B5EF4-FFF2-40B4-BE49-F238E27FC236}">
                <a16:creationId xmlns:a16="http://schemas.microsoft.com/office/drawing/2014/main" id="{782E6B3B-7237-4165-AB2F-6EF79C17BC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0270" y="688593"/>
            <a:ext cx="927249" cy="927249"/>
          </a:xfrm>
          <a:prstGeom prst="rect">
            <a:avLst/>
          </a:prstGeom>
        </p:spPr>
      </p:pic>
      <p:pic>
        <p:nvPicPr>
          <p:cNvPr id="15" name="图片 6">
            <a:extLst>
              <a:ext uri="{FF2B5EF4-FFF2-40B4-BE49-F238E27FC236}">
                <a16:creationId xmlns:a16="http://schemas.microsoft.com/office/drawing/2014/main" id="{53081A88-508E-4FFB-B681-D5047C93AB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061" y="1410553"/>
            <a:ext cx="6380880" cy="4385508"/>
          </a:xfrm>
          <a:prstGeom prst="rect">
            <a:avLst/>
          </a:prstGeom>
        </p:spPr>
      </p:pic>
      <p:sp>
        <p:nvSpPr>
          <p:cNvPr id="5" name="TextBox 4"/>
          <p:cNvSpPr txBox="1"/>
          <p:nvPr/>
        </p:nvSpPr>
        <p:spPr>
          <a:xfrm>
            <a:off x="993593" y="2024652"/>
            <a:ext cx="5982512" cy="286232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7030A0"/>
                </a:solidFill>
                <a:effectLst/>
                <a:uLnTx/>
                <a:uFillTx/>
                <a:latin typeface="UTM Androgyne" panose="02040603050506020204" pitchFamily="18" charset="0"/>
              </a:rPr>
              <a:t>Ai</a:t>
            </a:r>
            <a:r>
              <a:rPr kumimoji="0" lang="en-US" sz="6000" b="0" i="0" u="none" strike="noStrike" kern="1200" cap="none" spc="0" normalizeH="0" noProof="0" dirty="0">
                <a:ln>
                  <a:noFill/>
                </a:ln>
                <a:solidFill>
                  <a:srgbClr val="7030A0"/>
                </a:solidFill>
                <a:effectLst/>
                <a:uLnTx/>
                <a:uFillTx/>
                <a:latin typeface="UTM Androgyne" panose="02040603050506020204" pitchFamily="18" charset="0"/>
              </a:rPr>
              <a:t> </a:t>
            </a:r>
            <a:r>
              <a:rPr kumimoji="0" lang="en-US" sz="6000" b="0" i="0" u="none" strike="noStrike" kern="1200" cap="none" spc="0" normalizeH="0" noProof="0" dirty="0" err="1">
                <a:ln>
                  <a:noFill/>
                </a:ln>
                <a:solidFill>
                  <a:srgbClr val="7030A0"/>
                </a:solidFill>
                <a:effectLst/>
                <a:uLnTx/>
                <a:uFillTx/>
                <a:latin typeface="UTM Androgyne" panose="02040603050506020204" pitchFamily="18" charset="0"/>
              </a:rPr>
              <a:t>thông</a:t>
            </a:r>
            <a:r>
              <a:rPr kumimoji="0" lang="en-US" sz="6000" b="0" i="0" u="none" strike="noStrike" kern="1200" cap="none" spc="0" normalizeH="0" noProof="0" dirty="0">
                <a:ln>
                  <a:noFill/>
                </a:ln>
                <a:solidFill>
                  <a:srgbClr val="7030A0"/>
                </a:solidFill>
                <a:effectLst/>
                <a:uLnTx/>
                <a:uFillTx/>
                <a:latin typeface="UTM Androgyne" panose="02040603050506020204" pitchFamily="18" charset="0"/>
              </a:rPr>
              <a:t> minh </a:t>
            </a:r>
            <a:r>
              <a:rPr kumimoji="0" lang="en-US" sz="6000" b="0" i="0" u="none" strike="noStrike" kern="1200" cap="none" spc="0" normalizeH="0" noProof="0" dirty="0" err="1">
                <a:ln>
                  <a:noFill/>
                </a:ln>
                <a:solidFill>
                  <a:srgbClr val="7030A0"/>
                </a:solidFill>
                <a:effectLst/>
                <a:uLnTx/>
                <a:uFillTx/>
                <a:latin typeface="UTM Androgyne" panose="02040603050506020204" pitchFamily="18" charset="0"/>
              </a:rPr>
              <a:t>hơn</a:t>
            </a:r>
            <a:r>
              <a:rPr kumimoji="0" lang="en-US" sz="6000" b="0" i="0" u="none" strike="noStrike" kern="1200" cap="none" spc="0" normalizeH="0" noProof="0" dirty="0">
                <a:ln>
                  <a:noFill/>
                </a:ln>
                <a:solidFill>
                  <a:srgbClr val="7030A0"/>
                </a:solidFill>
                <a:effectLst/>
                <a:uLnTx/>
                <a:uFillTx/>
                <a:latin typeface="UTM Androgyne" panose="02040603050506020204" pitchFamily="18" charset="0"/>
              </a:rPr>
              <a:t> </a:t>
            </a:r>
            <a:r>
              <a:rPr kumimoji="0" lang="en-US" sz="6000" b="0" i="0" u="none" strike="noStrike" kern="1200" cap="none" spc="0" normalizeH="0" noProof="0" dirty="0" err="1">
                <a:ln>
                  <a:noFill/>
                </a:ln>
                <a:solidFill>
                  <a:srgbClr val="7030A0"/>
                </a:solidFill>
                <a:effectLst/>
                <a:uLnTx/>
                <a:uFillTx/>
                <a:latin typeface="UTM Androgyne" panose="02040603050506020204" pitchFamily="18" charset="0"/>
              </a:rPr>
              <a:t>học</a:t>
            </a:r>
            <a:r>
              <a:rPr kumimoji="0" lang="en-US" sz="6000" b="0" i="0" u="none" strike="noStrike" kern="1200" cap="none" spc="0" normalizeH="0" noProof="0" dirty="0">
                <a:ln>
                  <a:noFill/>
                </a:ln>
                <a:solidFill>
                  <a:srgbClr val="7030A0"/>
                </a:solidFill>
                <a:effectLst/>
                <a:uLnTx/>
                <a:uFillTx/>
                <a:latin typeface="UTM Androgyne" panose="02040603050506020204" pitchFamily="18" charset="0"/>
              </a:rPr>
              <a:t> </a:t>
            </a:r>
            <a:r>
              <a:rPr kumimoji="0" lang="en-US" sz="6000" b="0" i="0" u="none" strike="noStrike" kern="1200" cap="none" spc="0" normalizeH="0" noProof="0" dirty="0" err="1">
                <a:ln>
                  <a:noFill/>
                </a:ln>
                <a:solidFill>
                  <a:srgbClr val="7030A0"/>
                </a:solidFill>
                <a:effectLst/>
                <a:uLnTx/>
                <a:uFillTx/>
                <a:latin typeface="UTM Androgyne" panose="02040603050506020204" pitchFamily="18" charset="0"/>
              </a:rPr>
              <a:t>sinh</a:t>
            </a:r>
            <a:r>
              <a:rPr kumimoji="0" lang="en-US" sz="6000" b="0" i="0" u="none" strike="noStrike" kern="1200" cap="none" spc="0" normalizeH="0" noProof="0" dirty="0">
                <a:ln>
                  <a:noFill/>
                </a:ln>
                <a:solidFill>
                  <a:srgbClr val="7030A0"/>
                </a:solidFill>
                <a:effectLst/>
                <a:uLnTx/>
                <a:uFillTx/>
                <a:latin typeface="UTM Androgyne" panose="020406030505060202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noProof="0" dirty="0" err="1">
                <a:ln>
                  <a:noFill/>
                </a:ln>
                <a:solidFill>
                  <a:srgbClr val="7030A0"/>
                </a:solidFill>
                <a:effectLst/>
                <a:uLnTx/>
                <a:uFillTx/>
                <a:latin typeface="UTM Androgyne" panose="02040603050506020204" pitchFamily="18" charset="0"/>
              </a:rPr>
              <a:t>lớp</a:t>
            </a:r>
            <a:r>
              <a:rPr kumimoji="0" lang="en-US" sz="6000" b="0" i="0" u="none" strike="noStrike" kern="1200" cap="none" spc="0" normalizeH="0" noProof="0" dirty="0">
                <a:ln>
                  <a:noFill/>
                </a:ln>
                <a:solidFill>
                  <a:srgbClr val="7030A0"/>
                </a:solidFill>
                <a:effectLst/>
                <a:uLnTx/>
                <a:uFillTx/>
                <a:latin typeface="UTM Androgyne" panose="02040603050506020204" pitchFamily="18" charset="0"/>
              </a:rPr>
              <a:t> 4/10</a:t>
            </a:r>
            <a:endParaRPr kumimoji="0" lang="en-US" sz="6000" b="0" i="0" u="none" strike="noStrike" kern="1200" cap="none" spc="0" normalizeH="0" baseline="0" noProof="0" dirty="0">
              <a:ln>
                <a:noFill/>
              </a:ln>
              <a:solidFill>
                <a:srgbClr val="7030A0"/>
              </a:solidFill>
              <a:effectLst/>
              <a:uLnTx/>
              <a:uFillTx/>
              <a:latin typeface="UTM Androgyne" panose="02040603050506020204" pitchFamily="18" charset="0"/>
            </a:endParaRPr>
          </a:p>
        </p:txBody>
      </p:sp>
      <p:pic>
        <p:nvPicPr>
          <p:cNvPr id="2" name="Picture 2" descr="Thầy Giáo, Giáo Viên, Học Tập, Lớp Học, Giáo Dục, Tải hình PNG 191 -  Free.Vector6.co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75082" y="2733575"/>
            <a:ext cx="4662688" cy="394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7709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pic>
        <p:nvPicPr>
          <p:cNvPr id="23" name="图片 16">
            <a:extLst>
              <a:ext uri="{FF2B5EF4-FFF2-40B4-BE49-F238E27FC236}">
                <a16:creationId xmlns:a16="http://schemas.microsoft.com/office/drawing/2014/main" id="{6944DADB-678B-4B09-BD57-E10269B58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64090" y="373174"/>
            <a:ext cx="8088778" cy="6484826"/>
          </a:xfrm>
          <a:prstGeom prst="rect">
            <a:avLst/>
          </a:prstGeom>
        </p:spPr>
      </p:pic>
      <p:sp>
        <p:nvSpPr>
          <p:cNvPr id="13" name="AutoShape 5"/>
          <p:cNvSpPr>
            <a:spLocks noChangeArrowheads="1"/>
          </p:cNvSpPr>
          <p:nvPr/>
        </p:nvSpPr>
        <p:spPr bwMode="auto">
          <a:xfrm>
            <a:off x="3260946" y="4156781"/>
            <a:ext cx="2064544" cy="792162"/>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A. </a:t>
            </a:r>
            <a:r>
              <a:rPr lang="en-US" sz="4000" i="1" dirty="0">
                <a:solidFill>
                  <a:prstClr val="white"/>
                </a:solidFill>
                <a:latin typeface="UTM Nokia Standard" panose="02040603050506020204" pitchFamily="18" charset="0"/>
                <a:cs typeface="Arial" panose="020B0604020202020204" pitchFamily="34" charset="0"/>
              </a:rPr>
              <a:t>5</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95 </a:t>
            </a:r>
          </a:p>
        </p:txBody>
      </p:sp>
      <p:sp>
        <p:nvSpPr>
          <p:cNvPr id="14" name="AutoShape 6"/>
          <p:cNvSpPr>
            <a:spLocks noChangeArrowheads="1"/>
          </p:cNvSpPr>
          <p:nvPr/>
        </p:nvSpPr>
        <p:spPr bwMode="auto">
          <a:xfrm>
            <a:off x="3213321" y="5347849"/>
            <a:ext cx="2159794" cy="858837"/>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UTM Nokia Standard" panose="02040603050506020204" pitchFamily="18" charset="0"/>
                <a:ea typeface="+mn-ea"/>
                <a:cs typeface="Arial" panose="020B0604020202020204" pitchFamily="34" charset="0"/>
              </a:rPr>
              <a:t> </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B. </a:t>
            </a:r>
            <a:r>
              <a:rPr lang="en-US" sz="4000" i="1" dirty="0">
                <a:solidFill>
                  <a:prstClr val="white"/>
                </a:solidFill>
                <a:latin typeface="UTM Nokia Standard" panose="02040603050506020204" pitchFamily="18" charset="0"/>
                <a:cs typeface="Arial" panose="020B0604020202020204" pitchFamily="34" charset="0"/>
              </a:rPr>
              <a:t>495</a:t>
            </a:r>
            <a:endPar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endParaRPr>
          </a:p>
        </p:txBody>
      </p:sp>
      <p:pic>
        <p:nvPicPr>
          <p:cNvPr id="31" name="Tieng-tinh-tinh-www_nhacchuongvui_com.mp3">
            <a:hlinkClick r:id="" action="ppaction://media"/>
          </p:cNvPr>
          <p:cNvPicPr>
            <a:picLocks noRot="1" noChangeAspect="1"/>
          </p:cNvPicPr>
          <p:nvPr>
            <a:audioFile r:link="rId1"/>
          </p:nvPr>
        </p:nvPicPr>
        <p:blipFill>
          <a:blip r:embed="rId9">
            <a:extLst>
              <a:ext uri="{28A0092B-C50C-407E-A947-70E740481C1C}">
                <a14:useLocalDpi xmlns:a14="http://schemas.microsoft.com/office/drawing/2010/main" val="0"/>
              </a:ext>
            </a:extLst>
          </a:blip>
          <a:srcRect/>
          <a:stretch>
            <a:fillRect/>
          </a:stretch>
        </p:blipFill>
        <p:spPr bwMode="auto">
          <a:xfrm>
            <a:off x="12419013" y="611187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Tieng-tinh-tinh-www_nhacchuongvui_com.mp3">
            <a:hlinkClick r:id="" action="ppaction://media"/>
          </p:cNvPr>
          <p:cNvPicPr>
            <a:picLocks noRot="1" noChangeAspect="1"/>
          </p:cNvPicPr>
          <p:nvPr>
            <a:audioFile r:link="rId1"/>
          </p:nvPr>
        </p:nvPicPr>
        <p:blipFill>
          <a:blip r:embed="rId10">
            <a:extLst>
              <a:ext uri="{28A0092B-C50C-407E-A947-70E740481C1C}">
                <a14:useLocalDpi xmlns:a14="http://schemas.microsoft.com/office/drawing/2010/main" val="0"/>
              </a:ext>
            </a:extLst>
          </a:blip>
          <a:srcRect/>
          <a:stretch>
            <a:fillRect/>
          </a:stretch>
        </p:blipFill>
        <p:spPr bwMode="auto">
          <a:xfrm>
            <a:off x="12419013" y="81915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Straight Connector 32"/>
          <p:cNvCxnSpPr/>
          <p:nvPr/>
        </p:nvCxnSpPr>
        <p:spPr>
          <a:xfrm>
            <a:off x="5181600" y="41148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AutoShape 6"/>
          <p:cNvSpPr>
            <a:spLocks noChangeArrowheads="1"/>
          </p:cNvSpPr>
          <p:nvPr/>
        </p:nvSpPr>
        <p:spPr bwMode="auto">
          <a:xfrm>
            <a:off x="7024751" y="5433573"/>
            <a:ext cx="2159794" cy="773113"/>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UTM Nokia Standard" panose="02040603050506020204" pitchFamily="18" charset="0"/>
                <a:ea typeface="+mn-ea"/>
                <a:cs typeface="Arial" panose="020B0604020202020204" pitchFamily="34" charset="0"/>
              </a:rPr>
              <a:t> </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D. </a:t>
            </a:r>
            <a:r>
              <a:rPr lang="en-US" sz="4000" i="1" dirty="0">
                <a:solidFill>
                  <a:prstClr val="white"/>
                </a:solidFill>
                <a:latin typeface="UTM Nokia Standard" panose="02040603050506020204" pitchFamily="18" charset="0"/>
                <a:cs typeface="Arial" panose="020B0604020202020204" pitchFamily="34" charset="0"/>
              </a:rPr>
              <a:t>459</a:t>
            </a:r>
            <a:endPar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endParaRPr>
          </a:p>
        </p:txBody>
      </p:sp>
      <p:sp>
        <p:nvSpPr>
          <p:cNvPr id="35" name="AutoShape 6"/>
          <p:cNvSpPr>
            <a:spLocks noChangeArrowheads="1"/>
          </p:cNvSpPr>
          <p:nvPr/>
        </p:nvSpPr>
        <p:spPr bwMode="auto">
          <a:xfrm>
            <a:off x="7062851" y="4147414"/>
            <a:ext cx="2121694" cy="773113"/>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UTM Nokia Standard" panose="02040603050506020204" pitchFamily="18" charset="0"/>
                <a:ea typeface="+mn-ea"/>
                <a:cs typeface="Arial" panose="020B0604020202020204" pitchFamily="34" charset="0"/>
              </a:rPr>
              <a:t> </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C. </a:t>
            </a:r>
            <a:r>
              <a:rPr lang="en-US" sz="4000" i="1" noProof="0" dirty="0">
                <a:solidFill>
                  <a:prstClr val="white"/>
                </a:solidFill>
                <a:latin typeface="UTM Nokia Standard" panose="02040603050506020204" pitchFamily="18" charset="0"/>
                <a:cs typeface="Arial" panose="020B0604020202020204" pitchFamily="34" charset="0"/>
              </a:rPr>
              <a:t>549</a:t>
            </a:r>
            <a:endPar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endParaRPr>
          </a:p>
        </p:txBody>
      </p:sp>
      <p:pic>
        <p:nvPicPr>
          <p:cNvPr id="36" name="Picture 18" descr="j023413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436" y="544945"/>
            <a:ext cx="1544763" cy="168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WordArt 19"/>
          <p:cNvSpPr>
            <a:spLocks noChangeArrowheads="1" noChangeShapeType="1" noTextEdit="1"/>
          </p:cNvSpPr>
          <p:nvPr/>
        </p:nvSpPr>
        <p:spPr bwMode="auto">
          <a:xfrm>
            <a:off x="431607" y="2336061"/>
            <a:ext cx="684213"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00</a:t>
            </a:r>
          </a:p>
        </p:txBody>
      </p:sp>
      <p:sp>
        <p:nvSpPr>
          <p:cNvPr id="38" name="WordArt 20"/>
          <p:cNvSpPr>
            <a:spLocks noChangeArrowheads="1" noChangeShapeType="1" noTextEdit="1"/>
          </p:cNvSpPr>
          <p:nvPr/>
        </p:nvSpPr>
        <p:spPr bwMode="auto">
          <a:xfrm>
            <a:off x="416510" y="2330118"/>
            <a:ext cx="682625" cy="71913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05</a:t>
            </a:r>
          </a:p>
        </p:txBody>
      </p:sp>
      <p:sp>
        <p:nvSpPr>
          <p:cNvPr id="39" name="WordArt 21"/>
          <p:cNvSpPr>
            <a:spLocks noChangeArrowheads="1" noChangeShapeType="1" noTextEdit="1"/>
          </p:cNvSpPr>
          <p:nvPr/>
        </p:nvSpPr>
        <p:spPr bwMode="auto">
          <a:xfrm>
            <a:off x="400459" y="2316775"/>
            <a:ext cx="682625"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04</a:t>
            </a:r>
          </a:p>
        </p:txBody>
      </p:sp>
      <p:sp>
        <p:nvSpPr>
          <p:cNvPr id="40" name="WordArt 22"/>
          <p:cNvSpPr>
            <a:spLocks noChangeArrowheads="1" noChangeShapeType="1" noTextEdit="1"/>
          </p:cNvSpPr>
          <p:nvPr/>
        </p:nvSpPr>
        <p:spPr bwMode="auto">
          <a:xfrm>
            <a:off x="375319" y="2389214"/>
            <a:ext cx="684212"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03</a:t>
            </a:r>
          </a:p>
        </p:txBody>
      </p:sp>
      <p:sp>
        <p:nvSpPr>
          <p:cNvPr id="41" name="WordArt 23"/>
          <p:cNvSpPr>
            <a:spLocks noChangeArrowheads="1" noChangeShapeType="1" noTextEdit="1"/>
          </p:cNvSpPr>
          <p:nvPr/>
        </p:nvSpPr>
        <p:spPr bwMode="auto">
          <a:xfrm>
            <a:off x="397818" y="2375872"/>
            <a:ext cx="682625"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02</a:t>
            </a:r>
          </a:p>
        </p:txBody>
      </p:sp>
      <p:sp>
        <p:nvSpPr>
          <p:cNvPr id="42" name="WordArt 24"/>
          <p:cNvSpPr>
            <a:spLocks noChangeArrowheads="1" noChangeShapeType="1" noTextEdit="1"/>
          </p:cNvSpPr>
          <p:nvPr/>
        </p:nvSpPr>
        <p:spPr bwMode="auto">
          <a:xfrm>
            <a:off x="360855" y="2336061"/>
            <a:ext cx="684212" cy="71913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01</a:t>
            </a:r>
          </a:p>
        </p:txBody>
      </p:sp>
      <p:pic>
        <p:nvPicPr>
          <p:cNvPr id="43" name="图片 3">
            <a:extLst>
              <a:ext uri="{FF2B5EF4-FFF2-40B4-BE49-F238E27FC236}">
                <a16:creationId xmlns:a16="http://schemas.microsoft.com/office/drawing/2014/main" id="{8167E989-995B-418D-911F-33D35542897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193337" y="-607445"/>
            <a:ext cx="7171122" cy="4772519"/>
          </a:xfrm>
          <a:prstGeom prst="rect">
            <a:avLst/>
          </a:prstGeom>
        </p:spPr>
      </p:pic>
      <p:sp>
        <p:nvSpPr>
          <p:cNvPr id="2" name="Rectangle 1"/>
          <p:cNvSpPr/>
          <p:nvPr/>
        </p:nvSpPr>
        <p:spPr>
          <a:xfrm>
            <a:off x="2945117" y="1739061"/>
            <a:ext cx="5841664" cy="989758"/>
          </a:xfrm>
          <a:prstGeom prst="rect">
            <a:avLst/>
          </a:prstGeom>
        </p:spPr>
        <p:txBody>
          <a:bodyPr wrap="none">
            <a:spAutoFit/>
          </a:body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US" altLang="en-US" sz="4500" b="1" i="0" u="none" strike="noStrike" kern="1200" cap="none" spc="0" normalizeH="0" baseline="0" noProof="0" dirty="0" err="1">
                <a:ln>
                  <a:noFill/>
                </a:ln>
                <a:solidFill>
                  <a:srgbClr val="FF0000"/>
                </a:solidFill>
                <a:effectLst/>
                <a:uLnTx/>
                <a:uFillTx/>
                <a:latin typeface="UTM Sharnay" panose="02040603050506020204" pitchFamily="18" charset="0"/>
                <a:ea typeface="+mn-ea"/>
                <a:cs typeface="Arial" panose="020B0604020202020204" pitchFamily="34" charset="0"/>
              </a:rPr>
              <a:t>Tính</a:t>
            </a:r>
            <a:r>
              <a:rPr kumimoji="0" lang="en-US" altLang="en-US" sz="4500" b="1" i="0" u="none" strike="noStrike" kern="1200" cap="none" spc="0" normalizeH="0" baseline="0" noProof="0" dirty="0">
                <a:ln>
                  <a:noFill/>
                </a:ln>
                <a:solidFill>
                  <a:srgbClr val="FF0000"/>
                </a:solidFill>
                <a:effectLst/>
                <a:uLnTx/>
                <a:uFillTx/>
                <a:latin typeface="UTM Sharnay" panose="02040603050506020204" pitchFamily="18" charset="0"/>
                <a:ea typeface="+mn-ea"/>
                <a:cs typeface="Arial" panose="020B0604020202020204" pitchFamily="34" charset="0"/>
              </a:rPr>
              <a:t> </a:t>
            </a:r>
            <a:r>
              <a:rPr kumimoji="0" lang="en-US" altLang="en-US" sz="4500" b="1" i="0" u="none" strike="noStrike" kern="1200" cap="none" spc="0" normalizeH="0" baseline="0" noProof="0" dirty="0" err="1">
                <a:ln>
                  <a:noFill/>
                </a:ln>
                <a:solidFill>
                  <a:srgbClr val="FF0000"/>
                </a:solidFill>
                <a:effectLst/>
                <a:uLnTx/>
                <a:uFillTx/>
                <a:latin typeface="UTM Sharnay" panose="02040603050506020204" pitchFamily="18" charset="0"/>
                <a:ea typeface="+mn-ea"/>
                <a:cs typeface="Arial" panose="020B0604020202020204" pitchFamily="34" charset="0"/>
              </a:rPr>
              <a:t>nhẩm</a:t>
            </a:r>
            <a:r>
              <a:rPr kumimoji="0" lang="en-US" altLang="en-US" sz="4500" b="1" i="0" u="none" strike="noStrike" kern="1200" cap="none" spc="0" normalizeH="0" baseline="0" noProof="0" dirty="0">
                <a:ln>
                  <a:noFill/>
                </a:ln>
                <a:solidFill>
                  <a:srgbClr val="FF0000"/>
                </a:solidFill>
                <a:effectLst/>
                <a:uLnTx/>
                <a:uFillTx/>
                <a:latin typeface="UTM Sharnay" panose="02040603050506020204" pitchFamily="18" charset="0"/>
                <a:ea typeface="+mn-ea"/>
                <a:cs typeface="Arial" panose="020B0604020202020204" pitchFamily="34" charset="0"/>
              </a:rPr>
              <a:t>: </a:t>
            </a:r>
            <a:r>
              <a:rPr lang="en-US" altLang="en-US" sz="4500" b="1" dirty="0">
                <a:solidFill>
                  <a:srgbClr val="FF0000"/>
                </a:solidFill>
                <a:latin typeface="UTM Sharnay" panose="02040603050506020204" pitchFamily="18" charset="0"/>
                <a:cs typeface="Arial" panose="020B0604020202020204" pitchFamily="34" charset="0"/>
              </a:rPr>
              <a:t>4</a:t>
            </a:r>
            <a:r>
              <a:rPr kumimoji="0" lang="en-US" altLang="en-US" sz="4500" b="1" i="0" u="none" strike="noStrike" kern="1200" cap="none" spc="0" normalizeH="0" baseline="0" noProof="0" dirty="0">
                <a:ln>
                  <a:noFill/>
                </a:ln>
                <a:solidFill>
                  <a:srgbClr val="FF0000"/>
                </a:solidFill>
                <a:effectLst/>
                <a:uLnTx/>
                <a:uFillTx/>
                <a:latin typeface="UTM Sharnay" panose="02040603050506020204" pitchFamily="18" charset="0"/>
                <a:ea typeface="+mn-ea"/>
                <a:cs typeface="Arial" panose="020B0604020202020204" pitchFamily="34" charset="0"/>
              </a:rPr>
              <a:t>5 x </a:t>
            </a:r>
            <a:r>
              <a:rPr lang="en-US" altLang="en-US" sz="4500" b="1" dirty="0">
                <a:solidFill>
                  <a:srgbClr val="FF0000"/>
                </a:solidFill>
                <a:latin typeface="UTM Sharnay" panose="02040603050506020204" pitchFamily="18" charset="0"/>
                <a:cs typeface="Arial" panose="020B0604020202020204" pitchFamily="34" charset="0"/>
              </a:rPr>
              <a:t>11</a:t>
            </a:r>
            <a:endParaRPr kumimoji="0" lang="en-US" altLang="en-US" sz="4500" b="1" i="0" u="none" strike="noStrike" kern="1200" cap="none" spc="0" normalizeH="0" baseline="0" noProof="0" dirty="0">
              <a:ln>
                <a:noFill/>
              </a:ln>
              <a:solidFill>
                <a:srgbClr val="FF0000"/>
              </a:solidFill>
              <a:effectLst/>
              <a:uLnTx/>
              <a:uFillTx/>
              <a:latin typeface="UTM Sharnay" panose="02040603050506020204" pitchFamily="18" charset="0"/>
              <a:ea typeface="+mn-ea"/>
              <a:cs typeface="Arial" panose="020B0604020202020204" pitchFamily="34" charset="0"/>
            </a:endParaRPr>
          </a:p>
        </p:txBody>
      </p:sp>
      <p:pic>
        <p:nvPicPr>
          <p:cNvPr id="4" name="Picture 3"/>
          <p:cNvPicPr>
            <a:picLocks noChangeAspect="1"/>
          </p:cNvPicPr>
          <p:nvPr/>
        </p:nvPicPr>
        <p:blipFill>
          <a:blip r:embed="rId13"/>
          <a:stretch>
            <a:fillRect/>
          </a:stretch>
        </p:blipFill>
        <p:spPr>
          <a:xfrm>
            <a:off x="9130998" y="112601"/>
            <a:ext cx="2914141" cy="1146147"/>
          </a:xfrm>
          <a:prstGeom prst="rect">
            <a:avLst/>
          </a:prstGeom>
        </p:spPr>
      </p:pic>
      <p:pic>
        <p:nvPicPr>
          <p:cNvPr id="46" name="Picture 45"/>
          <p:cNvPicPr>
            <a:picLocks noChangeAspect="1"/>
          </p:cNvPicPr>
          <p:nvPr/>
        </p:nvPicPr>
        <p:blipFill>
          <a:blip r:embed="rId14"/>
          <a:stretch>
            <a:fillRect/>
          </a:stretch>
        </p:blipFill>
        <p:spPr>
          <a:xfrm>
            <a:off x="8569981" y="373174"/>
            <a:ext cx="2700762" cy="2200847"/>
          </a:xfrm>
          <a:prstGeom prst="rect">
            <a:avLst/>
          </a:prstGeom>
        </p:spPr>
      </p:pic>
      <p:pic>
        <p:nvPicPr>
          <p:cNvPr id="22" name="Picture 4" descr="Hình ảnh Phim Hoạt Hình Dễ Thương Học Toán Học Giáo Dục Minh Họa, Hoạt Hình,  Toán Học, Học Hỏi Vector và PNG với nền trong suốt để tải xuống miễn phí"/>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5000" b="90000" l="10000" r="97188"/>
                    </a14:imgEffect>
                  </a14:imgLayer>
                </a14:imgProps>
              </a:ext>
              <a:ext uri="{28A0092B-C50C-407E-A947-70E740481C1C}">
                <a14:useLocalDpi xmlns:a14="http://schemas.microsoft.com/office/drawing/2010/main" val="0"/>
              </a:ext>
            </a:extLst>
          </a:blip>
          <a:srcRect/>
          <a:stretch>
            <a:fillRect/>
          </a:stretch>
        </p:blipFill>
        <p:spPr bwMode="auto">
          <a:xfrm>
            <a:off x="-493931" y="3985358"/>
            <a:ext cx="3282214" cy="3052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705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circle(in)">
                                      <p:cBhvr>
                                        <p:cTn id="10" dur="2000"/>
                                        <p:tgtEl>
                                          <p:spTgt spid="43"/>
                                        </p:tgtEl>
                                      </p:cBhvr>
                                    </p:animEffect>
                                  </p:childTnLst>
                                </p:cTn>
                              </p:par>
                              <p:par>
                                <p:cTn id="11" presetID="6"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par>
                                <p:cTn id="14" presetID="6"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in)">
                                      <p:cBhvr>
                                        <p:cTn id="16" dur="2000"/>
                                        <p:tgtEl>
                                          <p:spTgt spid="14"/>
                                        </p:tgtEl>
                                      </p:cBhvr>
                                    </p:animEffect>
                                  </p:childTnLst>
                                </p:cTn>
                              </p:par>
                              <p:par>
                                <p:cTn id="17" presetID="6" presetClass="entr" presetSubtype="16"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circle(in)">
                                      <p:cBhvr>
                                        <p:cTn id="19" dur="2000"/>
                                        <p:tgtEl>
                                          <p:spTgt spid="31"/>
                                        </p:tgtEl>
                                      </p:cBhvr>
                                    </p:animEffect>
                                  </p:childTnLst>
                                </p:cTn>
                              </p:par>
                              <p:par>
                                <p:cTn id="20" presetID="6" presetClass="entr" presetSubtype="16"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circle(in)">
                                      <p:cBhvr>
                                        <p:cTn id="22" dur="2000"/>
                                        <p:tgtEl>
                                          <p:spTgt spid="32"/>
                                        </p:tgtEl>
                                      </p:cBhvr>
                                    </p:animEffect>
                                  </p:childTnLst>
                                </p:cTn>
                              </p:par>
                              <p:par>
                                <p:cTn id="23" presetID="6" presetClass="entr" presetSubtype="16"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circle(in)">
                                      <p:cBhvr>
                                        <p:cTn id="25" dur="2000"/>
                                        <p:tgtEl>
                                          <p:spTgt spid="33"/>
                                        </p:tgtEl>
                                      </p:cBhvr>
                                    </p:animEffect>
                                  </p:childTnLst>
                                </p:cTn>
                              </p:par>
                              <p:par>
                                <p:cTn id="26" presetID="6" presetClass="entr" presetSubtype="16"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ircle(in)">
                                      <p:cBhvr>
                                        <p:cTn id="28" dur="2000"/>
                                        <p:tgtEl>
                                          <p:spTgt spid="34"/>
                                        </p:tgtEl>
                                      </p:cBhvr>
                                    </p:animEffect>
                                  </p:childTnLst>
                                </p:cTn>
                              </p:par>
                              <p:par>
                                <p:cTn id="29" presetID="6" presetClass="entr" presetSubtype="16"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circle(in)">
                                      <p:cBhvr>
                                        <p:cTn id="31" dur="2000"/>
                                        <p:tgtEl>
                                          <p:spTgt spid="3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childTnLst>
                          </p:cTn>
                        </p:par>
                        <p:par>
                          <p:cTn id="37" fill="hold" nodeType="afterGroup">
                            <p:stCondLst>
                              <p:cond delay="500"/>
                            </p:stCondLst>
                            <p:childTnLst>
                              <p:par>
                                <p:cTn id="38" presetID="3" presetClass="entr" presetSubtype="5" fill="hold" nodeType="afterEffect">
                                  <p:stCondLst>
                                    <p:cond delay="0"/>
                                  </p:stCondLst>
                                  <p:childTnLst>
                                    <p:set>
                                      <p:cBhvr>
                                        <p:cTn id="39"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4" name="ding.wav"/>
                                        </p:tgtEl>
                                      </p:cMediaNode>
                                    </p:audio>
                                  </p:subTnLst>
                                </p:cTn>
                              </p:par>
                            </p:childTnLst>
                          </p:cTn>
                        </p:par>
                        <p:par>
                          <p:cTn id="40" fill="hold" nodeType="afterGroup">
                            <p:stCondLst>
                              <p:cond delay="500"/>
                            </p:stCondLst>
                            <p:childTnLst>
                              <p:par>
                                <p:cTn id="41" presetID="10" presetClass="exit" presetSubtype="0" fill="hold" nodeType="afterEffect">
                                  <p:stCondLst>
                                    <p:cond delay="500"/>
                                  </p:stCondLst>
                                  <p:childTnLst>
                                    <p:animEffect transition="out" filter="fade">
                                      <p:cBhvr>
                                        <p:cTn id="42" dur="1000"/>
                                        <p:tgtEl>
                                          <p:spTgt spid="38"/>
                                        </p:tgtEl>
                                      </p:cBhvr>
                                    </p:animEffect>
                                    <p:set>
                                      <p:cBhvr>
                                        <p:cTn id="43" dur="1" fill="hold">
                                          <p:stCondLst>
                                            <p:cond delay="999"/>
                                          </p:stCondLst>
                                        </p:cTn>
                                        <p:tgtEl>
                                          <p:spTgt spid="38"/>
                                        </p:tgtEl>
                                        <p:attrNameLst>
                                          <p:attrName>style.visibility</p:attrName>
                                        </p:attrNameLst>
                                      </p:cBhvr>
                                      <p:to>
                                        <p:strVal val="hidden"/>
                                      </p:to>
                                    </p:set>
                                  </p:childTnLst>
                                </p:cTn>
                              </p:par>
                            </p:childTnLst>
                          </p:cTn>
                        </p:par>
                        <p:par>
                          <p:cTn id="44" fill="hold" nodeType="afterGroup">
                            <p:stCondLst>
                              <p:cond delay="2000"/>
                            </p:stCondLst>
                            <p:childTnLst>
                              <p:par>
                                <p:cTn id="45" presetID="3" presetClass="entr" presetSubtype="5" fill="hold" nodeType="afterEffect">
                                  <p:stCondLst>
                                    <p:cond delay="0"/>
                                  </p:stCondLst>
                                  <p:childTnLst>
                                    <p:set>
                                      <p:cBhvr>
                                        <p:cTn id="46"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ding.wav"/>
                                        </p:tgtEl>
                                      </p:cMediaNode>
                                    </p:audio>
                                  </p:subTnLst>
                                </p:cTn>
                              </p:par>
                            </p:childTnLst>
                          </p:cTn>
                        </p:par>
                        <p:par>
                          <p:cTn id="47" fill="hold" nodeType="afterGroup">
                            <p:stCondLst>
                              <p:cond delay="2000"/>
                            </p:stCondLst>
                            <p:childTnLst>
                              <p:par>
                                <p:cTn id="48" presetID="10" presetClass="exit" presetSubtype="0" fill="hold" nodeType="afterEffect">
                                  <p:stCondLst>
                                    <p:cond delay="500"/>
                                  </p:stCondLst>
                                  <p:childTnLst>
                                    <p:animEffect transition="out" filter="fade">
                                      <p:cBhvr>
                                        <p:cTn id="49" dur="1000"/>
                                        <p:tgtEl>
                                          <p:spTgt spid="39"/>
                                        </p:tgtEl>
                                      </p:cBhvr>
                                    </p:animEffect>
                                    <p:set>
                                      <p:cBhvr>
                                        <p:cTn id="50" dur="1" fill="hold">
                                          <p:stCondLst>
                                            <p:cond delay="999"/>
                                          </p:stCondLst>
                                        </p:cTn>
                                        <p:tgtEl>
                                          <p:spTgt spid="39"/>
                                        </p:tgtEl>
                                        <p:attrNameLst>
                                          <p:attrName>style.visibility</p:attrName>
                                        </p:attrNameLst>
                                      </p:cBhvr>
                                      <p:to>
                                        <p:strVal val="hidden"/>
                                      </p:to>
                                    </p:set>
                                  </p:childTnLst>
                                </p:cTn>
                              </p:par>
                            </p:childTnLst>
                          </p:cTn>
                        </p:par>
                        <p:par>
                          <p:cTn id="51" fill="hold" nodeType="afterGroup">
                            <p:stCondLst>
                              <p:cond delay="3500"/>
                            </p:stCondLst>
                            <p:childTnLst>
                              <p:par>
                                <p:cTn id="52" presetID="3" presetClass="entr" presetSubtype="5" fill="hold" nodeType="afterEffect">
                                  <p:stCondLst>
                                    <p:cond delay="0"/>
                                  </p:stCondLst>
                                  <p:childTnLst>
                                    <p:set>
                                      <p:cBhvr>
                                        <p:cTn id="53"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ding.wav"/>
                                        </p:tgtEl>
                                      </p:cMediaNode>
                                    </p:audio>
                                  </p:subTnLst>
                                </p:cTn>
                              </p:par>
                            </p:childTnLst>
                          </p:cTn>
                        </p:par>
                        <p:par>
                          <p:cTn id="54" fill="hold" nodeType="afterGroup">
                            <p:stCondLst>
                              <p:cond delay="3500"/>
                            </p:stCondLst>
                            <p:childTnLst>
                              <p:par>
                                <p:cTn id="55" presetID="10" presetClass="exit" presetSubtype="0" fill="hold" nodeType="afterEffect">
                                  <p:stCondLst>
                                    <p:cond delay="500"/>
                                  </p:stCondLst>
                                  <p:childTnLst>
                                    <p:animEffect transition="out" filter="fade">
                                      <p:cBhvr>
                                        <p:cTn id="56" dur="1000"/>
                                        <p:tgtEl>
                                          <p:spTgt spid="40"/>
                                        </p:tgtEl>
                                      </p:cBhvr>
                                    </p:animEffect>
                                    <p:set>
                                      <p:cBhvr>
                                        <p:cTn id="57" dur="1" fill="hold">
                                          <p:stCondLst>
                                            <p:cond delay="999"/>
                                          </p:stCondLst>
                                        </p:cTn>
                                        <p:tgtEl>
                                          <p:spTgt spid="40"/>
                                        </p:tgtEl>
                                        <p:attrNameLst>
                                          <p:attrName>style.visibility</p:attrName>
                                        </p:attrNameLst>
                                      </p:cBhvr>
                                      <p:to>
                                        <p:strVal val="hidden"/>
                                      </p:to>
                                    </p:set>
                                  </p:childTnLst>
                                </p:cTn>
                              </p:par>
                            </p:childTnLst>
                          </p:cTn>
                        </p:par>
                        <p:par>
                          <p:cTn id="58" fill="hold" nodeType="afterGroup">
                            <p:stCondLst>
                              <p:cond delay="5000"/>
                            </p:stCondLst>
                            <p:childTnLst>
                              <p:par>
                                <p:cTn id="59" presetID="3" presetClass="entr" presetSubtype="5" fill="hold" nodeType="afterEffect">
                                  <p:stCondLst>
                                    <p:cond delay="0"/>
                                  </p:stCondLst>
                                  <p:childTnLst>
                                    <p:set>
                                      <p:cBhvr>
                                        <p:cTn id="60"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ding.wav"/>
                                        </p:tgtEl>
                                      </p:cMediaNode>
                                    </p:audio>
                                  </p:subTnLst>
                                </p:cTn>
                              </p:par>
                            </p:childTnLst>
                          </p:cTn>
                        </p:par>
                        <p:par>
                          <p:cTn id="61" fill="hold" nodeType="afterGroup">
                            <p:stCondLst>
                              <p:cond delay="5000"/>
                            </p:stCondLst>
                            <p:childTnLst>
                              <p:par>
                                <p:cTn id="62" presetID="10" presetClass="exit" presetSubtype="0" fill="hold" nodeType="afterEffect">
                                  <p:stCondLst>
                                    <p:cond delay="500"/>
                                  </p:stCondLst>
                                  <p:childTnLst>
                                    <p:animEffect transition="out" filter="fade">
                                      <p:cBhvr>
                                        <p:cTn id="63" dur="1000"/>
                                        <p:tgtEl>
                                          <p:spTgt spid="41"/>
                                        </p:tgtEl>
                                      </p:cBhvr>
                                    </p:animEffect>
                                    <p:set>
                                      <p:cBhvr>
                                        <p:cTn id="64" dur="1" fill="hold">
                                          <p:stCondLst>
                                            <p:cond delay="999"/>
                                          </p:stCondLst>
                                        </p:cTn>
                                        <p:tgtEl>
                                          <p:spTgt spid="41"/>
                                        </p:tgtEl>
                                        <p:attrNameLst>
                                          <p:attrName>style.visibility</p:attrName>
                                        </p:attrNameLst>
                                      </p:cBhvr>
                                      <p:to>
                                        <p:strVal val="hidden"/>
                                      </p:to>
                                    </p:set>
                                  </p:childTnLst>
                                </p:cTn>
                              </p:par>
                            </p:childTnLst>
                          </p:cTn>
                        </p:par>
                        <p:par>
                          <p:cTn id="65" fill="hold" nodeType="afterGroup">
                            <p:stCondLst>
                              <p:cond delay="6500"/>
                            </p:stCondLst>
                            <p:childTnLst>
                              <p:par>
                                <p:cTn id="66" presetID="3" presetClass="entr" presetSubtype="5" fill="hold" nodeType="afterEffect">
                                  <p:stCondLst>
                                    <p:cond delay="0"/>
                                  </p:stCondLst>
                                  <p:childTnLst>
                                    <p:set>
                                      <p:cBhvr>
                                        <p:cTn id="67"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4" name="ding.wav"/>
                                        </p:tgtEl>
                                      </p:cMediaNode>
                                    </p:audio>
                                  </p:subTnLst>
                                </p:cTn>
                              </p:par>
                            </p:childTnLst>
                          </p:cTn>
                        </p:par>
                        <p:par>
                          <p:cTn id="68" fill="hold" nodeType="afterGroup">
                            <p:stCondLst>
                              <p:cond delay="6500"/>
                            </p:stCondLst>
                            <p:childTnLst>
                              <p:par>
                                <p:cTn id="69" presetID="10" presetClass="exit" presetSubtype="0" fill="hold" nodeType="afterEffect">
                                  <p:stCondLst>
                                    <p:cond delay="500"/>
                                  </p:stCondLst>
                                  <p:childTnLst>
                                    <p:animEffect transition="out" filter="fade">
                                      <p:cBhvr>
                                        <p:cTn id="70" dur="1000"/>
                                        <p:tgtEl>
                                          <p:spTgt spid="42"/>
                                        </p:tgtEl>
                                      </p:cBhvr>
                                    </p:animEffect>
                                    <p:set>
                                      <p:cBhvr>
                                        <p:cTn id="71" dur="1" fill="hold">
                                          <p:stCondLst>
                                            <p:cond delay="999"/>
                                          </p:stCondLst>
                                        </p:cTn>
                                        <p:tgtEl>
                                          <p:spTgt spid="42"/>
                                        </p:tgtEl>
                                        <p:attrNameLst>
                                          <p:attrName>style.visibility</p:attrName>
                                        </p:attrNameLst>
                                      </p:cBhvr>
                                      <p:to>
                                        <p:strVal val="hidden"/>
                                      </p:to>
                                    </p:set>
                                  </p:childTnLst>
                                </p:cTn>
                              </p:par>
                            </p:childTnLst>
                          </p:cTn>
                        </p:par>
                        <p:par>
                          <p:cTn id="72" fill="hold" nodeType="afterGroup">
                            <p:stCondLst>
                              <p:cond delay="8000"/>
                            </p:stCondLst>
                            <p:childTnLst>
                              <p:par>
                                <p:cTn id="73" presetID="4" presetClass="entr" presetSubtype="32" fill="hold" nodeType="after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box(out)">
                                      <p:cBhvr>
                                        <p:cTn id="75" dur="500"/>
                                        <p:tgtEl>
                                          <p:spTgt spid="37"/>
                                        </p:tgtEl>
                                      </p:cBhvr>
                                    </p:animEffect>
                                  </p:childTnLst>
                                  <p:subTnLst>
                                    <p:audio>
                                      <p:cMediaNode>
                                        <p:cTn display="0" masterRel="sameClick">
                                          <p:stCondLst>
                                            <p:cond evt="begin" delay="0">
                                              <p:tn val="73"/>
                                            </p:cond>
                                          </p:stCondLst>
                                          <p:endCondLst>
                                            <p:cond evt="onStopAudio" delay="0">
                                              <p:tgtEl>
                                                <p:sldTgt/>
                                              </p:tgtEl>
                                            </p:cond>
                                          </p:endCondLst>
                                        </p:cTn>
                                        <p:tgtEl>
                                          <p:sndTgt r:embed="rId5" name="BELL.WAV"/>
                                        </p:tgtEl>
                                      </p:cMediaNode>
                                    </p:audio>
                                  </p:sub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xit" presetSubtype="4" fill="hold" nodeType="clickEffect">
                                  <p:stCondLst>
                                    <p:cond delay="0"/>
                                  </p:stCondLst>
                                  <p:childTnLst>
                                    <p:anim calcmode="lin" valueType="num">
                                      <p:cBhvr additive="base">
                                        <p:cTn id="79" dur="500"/>
                                        <p:tgtEl>
                                          <p:spTgt spid="13"/>
                                        </p:tgtEl>
                                        <p:attrNameLst>
                                          <p:attrName>ppt_x</p:attrName>
                                        </p:attrNameLst>
                                      </p:cBhvr>
                                      <p:tavLst>
                                        <p:tav tm="0">
                                          <p:val>
                                            <p:strVal val="ppt_x"/>
                                          </p:val>
                                        </p:tav>
                                        <p:tav tm="100000">
                                          <p:val>
                                            <p:strVal val="ppt_x"/>
                                          </p:val>
                                        </p:tav>
                                      </p:tavLst>
                                    </p:anim>
                                    <p:anim calcmode="lin" valueType="num">
                                      <p:cBhvr additive="base">
                                        <p:cTn id="80" dur="500"/>
                                        <p:tgtEl>
                                          <p:spTgt spid="13"/>
                                        </p:tgtEl>
                                        <p:attrNameLst>
                                          <p:attrName>ppt_y</p:attrName>
                                        </p:attrNameLst>
                                      </p:cBhvr>
                                      <p:tavLst>
                                        <p:tav tm="0">
                                          <p:val>
                                            <p:strVal val="ppt_y"/>
                                          </p:val>
                                        </p:tav>
                                        <p:tav tm="100000">
                                          <p:val>
                                            <p:strVal val="1+ppt_h/2"/>
                                          </p:val>
                                        </p:tav>
                                      </p:tavLst>
                                    </p:anim>
                                    <p:set>
                                      <p:cBhvr>
                                        <p:cTn id="81"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6" name="applause.wav"/>
                                        </p:tgtEl>
                                      </p:cMediaNode>
                                    </p:audio>
                                  </p:subTnLst>
                                </p:cTn>
                              </p:par>
                              <p:par>
                                <p:cTn id="82" presetID="2" presetClass="exit" presetSubtype="4" fill="hold" nodeType="withEffect">
                                  <p:stCondLst>
                                    <p:cond delay="0"/>
                                  </p:stCondLst>
                                  <p:childTnLst>
                                    <p:anim calcmode="lin" valueType="num">
                                      <p:cBhvr additive="base">
                                        <p:cTn id="83" dur="500"/>
                                        <p:tgtEl>
                                          <p:spTgt spid="34"/>
                                        </p:tgtEl>
                                        <p:attrNameLst>
                                          <p:attrName>ppt_x</p:attrName>
                                        </p:attrNameLst>
                                      </p:cBhvr>
                                      <p:tavLst>
                                        <p:tav tm="0">
                                          <p:val>
                                            <p:strVal val="ppt_x"/>
                                          </p:val>
                                        </p:tav>
                                        <p:tav tm="100000">
                                          <p:val>
                                            <p:strVal val="ppt_x"/>
                                          </p:val>
                                        </p:tav>
                                      </p:tavLst>
                                    </p:anim>
                                    <p:anim calcmode="lin" valueType="num">
                                      <p:cBhvr additive="base">
                                        <p:cTn id="84" dur="500"/>
                                        <p:tgtEl>
                                          <p:spTgt spid="34"/>
                                        </p:tgtEl>
                                        <p:attrNameLst>
                                          <p:attrName>ppt_y</p:attrName>
                                        </p:attrNameLst>
                                      </p:cBhvr>
                                      <p:tavLst>
                                        <p:tav tm="0">
                                          <p:val>
                                            <p:strVal val="ppt_y"/>
                                          </p:val>
                                        </p:tav>
                                        <p:tav tm="100000">
                                          <p:val>
                                            <p:strVal val="1+ppt_h/2"/>
                                          </p:val>
                                        </p:tav>
                                      </p:tavLst>
                                    </p:anim>
                                    <p:set>
                                      <p:cBhvr>
                                        <p:cTn id="85"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6" name="applause.wav"/>
                                        </p:tgtEl>
                                      </p:cMediaNode>
                                    </p:audio>
                                  </p:subTnLst>
                                </p:cTn>
                              </p:par>
                              <p:par>
                                <p:cTn id="86" presetID="2" presetClass="exit" presetSubtype="4" fill="hold" nodeType="withEffect">
                                  <p:stCondLst>
                                    <p:cond delay="0"/>
                                  </p:stCondLst>
                                  <p:childTnLst>
                                    <p:anim calcmode="lin" valueType="num">
                                      <p:cBhvr additive="base">
                                        <p:cTn id="87" dur="500"/>
                                        <p:tgtEl>
                                          <p:spTgt spid="35"/>
                                        </p:tgtEl>
                                        <p:attrNameLst>
                                          <p:attrName>ppt_x</p:attrName>
                                        </p:attrNameLst>
                                      </p:cBhvr>
                                      <p:tavLst>
                                        <p:tav tm="0">
                                          <p:val>
                                            <p:strVal val="ppt_x"/>
                                          </p:val>
                                        </p:tav>
                                        <p:tav tm="100000">
                                          <p:val>
                                            <p:strVal val="ppt_x"/>
                                          </p:val>
                                        </p:tav>
                                      </p:tavLst>
                                    </p:anim>
                                    <p:anim calcmode="lin" valueType="num">
                                      <p:cBhvr additive="base">
                                        <p:cTn id="88" dur="500"/>
                                        <p:tgtEl>
                                          <p:spTgt spid="35"/>
                                        </p:tgtEl>
                                        <p:attrNameLst>
                                          <p:attrName>ppt_y</p:attrName>
                                        </p:attrNameLst>
                                      </p:cBhvr>
                                      <p:tavLst>
                                        <p:tav tm="0">
                                          <p:val>
                                            <p:strVal val="ppt_y"/>
                                          </p:val>
                                        </p:tav>
                                        <p:tav tm="100000">
                                          <p:val>
                                            <p:strVal val="1+ppt_h/2"/>
                                          </p:val>
                                        </p:tav>
                                      </p:tavLst>
                                    </p:anim>
                                    <p:set>
                                      <p:cBhvr>
                                        <p:cTn id="89"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86"/>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90" fill="hold" display="0">
                  <p:stCondLst>
                    <p:cond delay="indefinite"/>
                  </p:stCondLst>
                  <p:endCondLst>
                    <p:cond evt="onStopAudio" delay="0">
                      <p:tgtEl>
                        <p:sldTgt/>
                      </p:tgtEl>
                    </p:cond>
                  </p:endCondLst>
                </p:cTn>
                <p:tgtEl>
                  <p:spTgt spid="31"/>
                </p:tgtEl>
              </p:cMediaNode>
            </p:audio>
            <p:audio>
              <p:cMediaNode vol="80000">
                <p:cTn id="91" fill="hold" display="0">
                  <p:stCondLst>
                    <p:cond delay="indefinite"/>
                  </p:stCondLst>
                  <p:endCondLst>
                    <p:cond evt="onStopAudio" delay="0">
                      <p:tgtEl>
                        <p:sldTgt/>
                      </p:tgtEl>
                    </p:cond>
                  </p:endCondLst>
                </p:cTn>
                <p:tgtEl>
                  <p:spTgt spid="32"/>
                </p:tgtEl>
              </p:cMediaNode>
            </p:audio>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pic>
        <p:nvPicPr>
          <p:cNvPr id="28" name="图片 16">
            <a:extLst>
              <a:ext uri="{FF2B5EF4-FFF2-40B4-BE49-F238E27FC236}">
                <a16:creationId xmlns:a16="http://schemas.microsoft.com/office/drawing/2014/main" id="{6944DADB-678B-4B09-BD57-E10269B58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7558" y="610008"/>
            <a:ext cx="7486056" cy="6247992"/>
          </a:xfrm>
          <a:prstGeom prst="rect">
            <a:avLst/>
          </a:prstGeom>
        </p:spPr>
      </p:pic>
      <p:sp>
        <p:nvSpPr>
          <p:cNvPr id="13" name="AutoShape 5"/>
          <p:cNvSpPr>
            <a:spLocks noChangeArrowheads="1"/>
          </p:cNvSpPr>
          <p:nvPr/>
        </p:nvSpPr>
        <p:spPr bwMode="auto">
          <a:xfrm>
            <a:off x="3113996" y="4116261"/>
            <a:ext cx="2064544" cy="792162"/>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A. </a:t>
            </a:r>
            <a:r>
              <a:rPr lang="en-US" sz="4000" i="1" dirty="0">
                <a:solidFill>
                  <a:prstClr val="white"/>
                </a:solidFill>
                <a:latin typeface="UTM Nokia Standard" panose="02040603050506020204" pitchFamily="18" charset="0"/>
                <a:cs typeface="Arial" panose="020B0604020202020204" pitchFamily="34" charset="0"/>
              </a:rPr>
              <a:t>726</a:t>
            </a:r>
            <a:endPar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endParaRPr>
          </a:p>
        </p:txBody>
      </p:sp>
      <p:sp>
        <p:nvSpPr>
          <p:cNvPr id="14" name="AutoShape 6"/>
          <p:cNvSpPr>
            <a:spLocks noChangeArrowheads="1"/>
          </p:cNvSpPr>
          <p:nvPr/>
        </p:nvSpPr>
        <p:spPr bwMode="auto">
          <a:xfrm>
            <a:off x="6280613" y="4116261"/>
            <a:ext cx="2159794" cy="858837"/>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UTM Nokia Standard" panose="02040603050506020204" pitchFamily="18" charset="0"/>
                <a:ea typeface="+mn-ea"/>
                <a:cs typeface="Arial" panose="020B0604020202020204" pitchFamily="34" charset="0"/>
              </a:rPr>
              <a:t> </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B. 627</a:t>
            </a:r>
          </a:p>
        </p:txBody>
      </p:sp>
      <p:pic>
        <p:nvPicPr>
          <p:cNvPr id="31" name="Tieng-tinh-tinh-www_nhacchuongvui_com.mp3">
            <a:hlinkClick r:id="" action="ppaction://media"/>
          </p:cNvPr>
          <p:cNvPicPr>
            <a:picLocks noRot="1" noChangeAspect="1"/>
          </p:cNvPicPr>
          <p:nvPr>
            <a:audioFile r:link="rId1"/>
          </p:nvPr>
        </p:nvPicPr>
        <p:blipFill>
          <a:blip r:embed="rId9">
            <a:extLst>
              <a:ext uri="{28A0092B-C50C-407E-A947-70E740481C1C}">
                <a14:useLocalDpi xmlns:a14="http://schemas.microsoft.com/office/drawing/2010/main" val="0"/>
              </a:ext>
            </a:extLst>
          </a:blip>
          <a:srcRect/>
          <a:stretch>
            <a:fillRect/>
          </a:stretch>
        </p:blipFill>
        <p:spPr bwMode="auto">
          <a:xfrm>
            <a:off x="12419013" y="6111875"/>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Tieng-tinh-tinh-www_nhacchuongvui_com.mp3">
            <a:hlinkClick r:id="" action="ppaction://media"/>
          </p:cNvPr>
          <p:cNvPicPr>
            <a:picLocks noRot="1" noChangeAspect="1"/>
          </p:cNvPicPr>
          <p:nvPr>
            <a:audioFile r:link="rId1"/>
          </p:nvPr>
        </p:nvPicPr>
        <p:blipFill>
          <a:blip r:embed="rId10">
            <a:extLst>
              <a:ext uri="{28A0092B-C50C-407E-A947-70E740481C1C}">
                <a14:useLocalDpi xmlns:a14="http://schemas.microsoft.com/office/drawing/2010/main" val="0"/>
              </a:ext>
            </a:extLst>
          </a:blip>
          <a:srcRect/>
          <a:stretch>
            <a:fillRect/>
          </a:stretch>
        </p:blipFill>
        <p:spPr bwMode="auto">
          <a:xfrm>
            <a:off x="12419013" y="81915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Straight Connector 32"/>
          <p:cNvCxnSpPr/>
          <p:nvPr/>
        </p:nvCxnSpPr>
        <p:spPr>
          <a:xfrm>
            <a:off x="5181600" y="41148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AutoShape 6"/>
          <p:cNvSpPr>
            <a:spLocks noChangeArrowheads="1"/>
          </p:cNvSpPr>
          <p:nvPr/>
        </p:nvSpPr>
        <p:spPr bwMode="auto">
          <a:xfrm>
            <a:off x="6418360" y="5416494"/>
            <a:ext cx="2159794" cy="773113"/>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UTM Nokia Standard" panose="02040603050506020204" pitchFamily="18" charset="0"/>
                <a:ea typeface="+mn-ea"/>
                <a:cs typeface="Arial" panose="020B0604020202020204" pitchFamily="34" charset="0"/>
              </a:rPr>
              <a:t> </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D. </a:t>
            </a:r>
            <a:r>
              <a:rPr lang="en-US" sz="4000" i="1" dirty="0">
                <a:solidFill>
                  <a:prstClr val="white"/>
                </a:solidFill>
                <a:latin typeface="UTM Nokia Standard" panose="02040603050506020204" pitchFamily="18" charset="0"/>
                <a:cs typeface="Arial" panose="020B0604020202020204" pitchFamily="34" charset="0"/>
              </a:rPr>
              <a:t>527</a:t>
            </a:r>
            <a:endPar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endParaRPr>
          </a:p>
        </p:txBody>
      </p:sp>
      <p:sp>
        <p:nvSpPr>
          <p:cNvPr id="35" name="AutoShape 6"/>
          <p:cNvSpPr>
            <a:spLocks noChangeArrowheads="1"/>
          </p:cNvSpPr>
          <p:nvPr/>
        </p:nvSpPr>
        <p:spPr bwMode="auto">
          <a:xfrm>
            <a:off x="3113996" y="5433572"/>
            <a:ext cx="2121694" cy="773113"/>
          </a:xfrm>
          <a:prstGeom prst="roundRect">
            <a:avLst>
              <a:gd name="adj" fmla="val 16667"/>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UTM Nokia Standard" panose="02040603050506020204" pitchFamily="18" charset="0"/>
                <a:ea typeface="+mn-ea"/>
                <a:cs typeface="Arial" panose="020B0604020202020204" pitchFamily="34" charset="0"/>
              </a:rPr>
              <a:t> </a:t>
            </a:r>
            <a:r>
              <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rPr>
              <a:t>C. </a:t>
            </a:r>
            <a:r>
              <a:rPr lang="en-US" sz="4000" i="1" dirty="0">
                <a:solidFill>
                  <a:prstClr val="white"/>
                </a:solidFill>
                <a:latin typeface="UTM Nokia Standard" panose="02040603050506020204" pitchFamily="18" charset="0"/>
                <a:cs typeface="Arial" panose="020B0604020202020204" pitchFamily="34" charset="0"/>
              </a:rPr>
              <a:t>672</a:t>
            </a:r>
            <a:endParaRPr kumimoji="0" lang="en-US" sz="4000" b="0" i="1" u="none" strike="noStrike" kern="1200" cap="none" spc="0" normalizeH="0" baseline="0" noProof="0" dirty="0">
              <a:ln>
                <a:noFill/>
              </a:ln>
              <a:solidFill>
                <a:prstClr val="white"/>
              </a:solidFill>
              <a:effectLst/>
              <a:uLnTx/>
              <a:uFillTx/>
              <a:latin typeface="UTM Nokia Standard" panose="02040603050506020204" pitchFamily="18" charset="0"/>
              <a:ea typeface="+mn-ea"/>
              <a:cs typeface="Arial" panose="020B0604020202020204" pitchFamily="34" charset="0"/>
            </a:endParaRPr>
          </a:p>
        </p:txBody>
      </p:sp>
      <p:pic>
        <p:nvPicPr>
          <p:cNvPr id="36" name="Picture 18" descr="j023413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029" y="758175"/>
            <a:ext cx="1544763" cy="168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WordArt 19"/>
          <p:cNvSpPr>
            <a:spLocks noChangeArrowheads="1" noChangeShapeType="1" noTextEdit="1"/>
          </p:cNvSpPr>
          <p:nvPr/>
        </p:nvSpPr>
        <p:spPr bwMode="auto">
          <a:xfrm>
            <a:off x="431607" y="2336061"/>
            <a:ext cx="684213"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00</a:t>
            </a:r>
          </a:p>
        </p:txBody>
      </p:sp>
      <p:sp>
        <p:nvSpPr>
          <p:cNvPr id="38" name="WordArt 20"/>
          <p:cNvSpPr>
            <a:spLocks noChangeArrowheads="1" noChangeShapeType="1" noTextEdit="1"/>
          </p:cNvSpPr>
          <p:nvPr/>
        </p:nvSpPr>
        <p:spPr bwMode="auto">
          <a:xfrm>
            <a:off x="416510" y="2330118"/>
            <a:ext cx="682625" cy="71913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05</a:t>
            </a:r>
          </a:p>
        </p:txBody>
      </p:sp>
      <p:sp>
        <p:nvSpPr>
          <p:cNvPr id="39" name="WordArt 21"/>
          <p:cNvSpPr>
            <a:spLocks noChangeArrowheads="1" noChangeShapeType="1" noTextEdit="1"/>
          </p:cNvSpPr>
          <p:nvPr/>
        </p:nvSpPr>
        <p:spPr bwMode="auto">
          <a:xfrm>
            <a:off x="400459" y="2316775"/>
            <a:ext cx="682625"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04</a:t>
            </a:r>
          </a:p>
        </p:txBody>
      </p:sp>
      <p:sp>
        <p:nvSpPr>
          <p:cNvPr id="40" name="WordArt 22"/>
          <p:cNvSpPr>
            <a:spLocks noChangeArrowheads="1" noChangeShapeType="1" noTextEdit="1"/>
          </p:cNvSpPr>
          <p:nvPr/>
        </p:nvSpPr>
        <p:spPr bwMode="auto">
          <a:xfrm>
            <a:off x="375319" y="2389214"/>
            <a:ext cx="684212"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03</a:t>
            </a:r>
          </a:p>
        </p:txBody>
      </p:sp>
      <p:sp>
        <p:nvSpPr>
          <p:cNvPr id="41" name="WordArt 23"/>
          <p:cNvSpPr>
            <a:spLocks noChangeArrowheads="1" noChangeShapeType="1" noTextEdit="1"/>
          </p:cNvSpPr>
          <p:nvPr/>
        </p:nvSpPr>
        <p:spPr bwMode="auto">
          <a:xfrm>
            <a:off x="397818" y="2375872"/>
            <a:ext cx="682625" cy="7191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02</a:t>
            </a:r>
          </a:p>
        </p:txBody>
      </p:sp>
      <p:sp>
        <p:nvSpPr>
          <p:cNvPr id="42" name="WordArt 24"/>
          <p:cNvSpPr>
            <a:spLocks noChangeArrowheads="1" noChangeShapeType="1" noTextEdit="1"/>
          </p:cNvSpPr>
          <p:nvPr/>
        </p:nvSpPr>
        <p:spPr bwMode="auto">
          <a:xfrm>
            <a:off x="360855" y="2336061"/>
            <a:ext cx="684212" cy="71913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dirty="0">
                <a:ln>
                  <a:noFill/>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uLnTx/>
                <a:uFillTx/>
                <a:latin typeface="Arial" panose="020B0604020202020204" pitchFamily="34" charset="0"/>
                <a:ea typeface="+mn-ea"/>
                <a:cs typeface="Arial" panose="020B0604020202020204" pitchFamily="34" charset="0"/>
              </a:rPr>
              <a:t>01</a:t>
            </a:r>
          </a:p>
        </p:txBody>
      </p:sp>
      <p:pic>
        <p:nvPicPr>
          <p:cNvPr id="43" name="图片 3">
            <a:extLst>
              <a:ext uri="{FF2B5EF4-FFF2-40B4-BE49-F238E27FC236}">
                <a16:creationId xmlns:a16="http://schemas.microsoft.com/office/drawing/2014/main" id="{8167E989-995B-418D-911F-33D35542897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974625" y="-420963"/>
            <a:ext cx="7171122" cy="4772519"/>
          </a:xfrm>
          <a:prstGeom prst="rect">
            <a:avLst/>
          </a:prstGeom>
        </p:spPr>
      </p:pic>
      <p:sp>
        <p:nvSpPr>
          <p:cNvPr id="2" name="Rectangle 1"/>
          <p:cNvSpPr/>
          <p:nvPr/>
        </p:nvSpPr>
        <p:spPr>
          <a:xfrm>
            <a:off x="3811469" y="1973392"/>
            <a:ext cx="4243469" cy="1131079"/>
          </a:xfrm>
          <a:prstGeom prst="rect">
            <a:avLst/>
          </a:prstGeom>
        </p:spPr>
        <p:txBody>
          <a:bodyPr wrap="none">
            <a:spAutoFit/>
          </a:bodyPr>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US" altLang="en-US" sz="4500" b="1" i="0" u="none" strike="noStrike" kern="1200" cap="none" spc="0" normalizeH="0" baseline="0" noProof="0" dirty="0" err="1">
                <a:ln>
                  <a:noFill/>
                </a:ln>
                <a:solidFill>
                  <a:srgbClr val="FF0000"/>
                </a:solidFill>
                <a:effectLst/>
                <a:uLnTx/>
                <a:uFillTx/>
                <a:latin typeface="UTM Sharnay" panose="02040603050506020204" pitchFamily="18" charset="0"/>
                <a:ea typeface="+mn-ea"/>
                <a:cs typeface="Arial" panose="020B0604020202020204" pitchFamily="34" charset="0"/>
              </a:rPr>
              <a:t>Tính</a:t>
            </a:r>
            <a:r>
              <a:rPr kumimoji="0" lang="en-US" altLang="en-US" sz="4500" b="1" i="0" u="none" strike="noStrike" kern="1200" cap="none" spc="0" normalizeH="0" baseline="0" noProof="0" dirty="0">
                <a:ln>
                  <a:noFill/>
                </a:ln>
                <a:solidFill>
                  <a:srgbClr val="FF0000"/>
                </a:solidFill>
                <a:effectLst/>
                <a:uLnTx/>
                <a:uFillTx/>
                <a:latin typeface="UTM Sharnay" panose="02040603050506020204" pitchFamily="18" charset="0"/>
                <a:ea typeface="+mn-ea"/>
                <a:cs typeface="Arial" panose="020B0604020202020204" pitchFamily="34" charset="0"/>
              </a:rPr>
              <a:t>: </a:t>
            </a:r>
            <a:r>
              <a:rPr lang="en-US" altLang="en-US" sz="4500" b="1" dirty="0">
                <a:solidFill>
                  <a:srgbClr val="FF0000"/>
                </a:solidFill>
                <a:latin typeface="UTM Sharnay" panose="02040603050506020204" pitchFamily="18" charset="0"/>
                <a:cs typeface="Arial" panose="020B0604020202020204" pitchFamily="34" charset="0"/>
              </a:rPr>
              <a:t>57</a:t>
            </a:r>
            <a:r>
              <a:rPr kumimoji="0" lang="en-US" altLang="en-US" sz="4500" b="1" i="0" u="none" strike="noStrike" kern="1200" cap="none" spc="0" normalizeH="0" baseline="0" noProof="0" dirty="0">
                <a:ln>
                  <a:noFill/>
                </a:ln>
                <a:solidFill>
                  <a:srgbClr val="FF0000"/>
                </a:solidFill>
                <a:effectLst/>
                <a:uLnTx/>
                <a:uFillTx/>
                <a:latin typeface="UTM Sharnay" panose="02040603050506020204" pitchFamily="18" charset="0"/>
                <a:ea typeface="+mn-ea"/>
                <a:cs typeface="Arial" panose="020B0604020202020204" pitchFamily="34" charset="0"/>
              </a:rPr>
              <a:t> x </a:t>
            </a:r>
            <a:r>
              <a:rPr lang="en-US" altLang="en-US" sz="4500" b="1" dirty="0">
                <a:solidFill>
                  <a:srgbClr val="FF0000"/>
                </a:solidFill>
                <a:latin typeface="UTM Sharnay" panose="02040603050506020204" pitchFamily="18" charset="0"/>
                <a:cs typeface="Arial" panose="020B0604020202020204" pitchFamily="34" charset="0"/>
              </a:rPr>
              <a:t>11</a:t>
            </a:r>
            <a:r>
              <a:rPr kumimoji="0" lang="en-US" altLang="en-US" sz="4500" b="1" i="0" u="none" strike="noStrike" kern="1200" cap="none" spc="0" normalizeH="0" baseline="0" noProof="0" dirty="0">
                <a:ln>
                  <a:noFill/>
                </a:ln>
                <a:solidFill>
                  <a:srgbClr val="FF0000"/>
                </a:solidFill>
                <a:effectLst/>
                <a:uLnTx/>
                <a:uFillTx/>
                <a:latin typeface="UTM Sharnay" panose="02040603050506020204" pitchFamily="18" charset="0"/>
                <a:ea typeface="+mn-ea"/>
                <a:cs typeface="Arial" panose="020B0604020202020204" pitchFamily="34" charset="0"/>
              </a:rPr>
              <a:t> </a:t>
            </a:r>
          </a:p>
        </p:txBody>
      </p:sp>
      <p:pic>
        <p:nvPicPr>
          <p:cNvPr id="46" name="Picture 45"/>
          <p:cNvPicPr>
            <a:picLocks noChangeAspect="1"/>
          </p:cNvPicPr>
          <p:nvPr/>
        </p:nvPicPr>
        <p:blipFill>
          <a:blip r:embed="rId13"/>
          <a:stretch>
            <a:fillRect/>
          </a:stretch>
        </p:blipFill>
        <p:spPr>
          <a:xfrm>
            <a:off x="9491238" y="-363533"/>
            <a:ext cx="2700762" cy="2200847"/>
          </a:xfrm>
          <a:prstGeom prst="rect">
            <a:avLst/>
          </a:prstGeom>
        </p:spPr>
      </p:pic>
      <p:pic>
        <p:nvPicPr>
          <p:cNvPr id="27" name="Picture 26"/>
          <p:cNvPicPr>
            <a:picLocks noChangeAspect="1"/>
          </p:cNvPicPr>
          <p:nvPr/>
        </p:nvPicPr>
        <p:blipFill>
          <a:blip r:embed="rId14"/>
          <a:stretch>
            <a:fillRect/>
          </a:stretch>
        </p:blipFill>
        <p:spPr>
          <a:xfrm>
            <a:off x="9211803" y="819150"/>
            <a:ext cx="2914141" cy="1146147"/>
          </a:xfrm>
          <a:prstGeom prst="rect">
            <a:avLst/>
          </a:prstGeom>
        </p:spPr>
      </p:pic>
      <p:pic>
        <p:nvPicPr>
          <p:cNvPr id="29" name="Picture 4" descr="Hình ảnh Phim Hoạt Hình Dễ Thương Học Toán Học Giáo Dục Minh Họa, Hoạt Hình,  Toán Học, Học Hỏi Vector và PNG với nền trong suốt để tải xuống miễn phí"/>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5000" b="90000" l="10000" r="97188"/>
                    </a14:imgEffect>
                  </a14:imgLayer>
                </a14:imgProps>
              </a:ext>
              <a:ext uri="{28A0092B-C50C-407E-A947-70E740481C1C}">
                <a14:useLocalDpi xmlns:a14="http://schemas.microsoft.com/office/drawing/2010/main" val="0"/>
              </a:ext>
            </a:extLst>
          </a:blip>
          <a:srcRect/>
          <a:stretch>
            <a:fillRect/>
          </a:stretch>
        </p:blipFill>
        <p:spPr bwMode="auto">
          <a:xfrm>
            <a:off x="-493931" y="3985358"/>
            <a:ext cx="3282214" cy="3052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2916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circle(in)">
                                      <p:cBhvr>
                                        <p:cTn id="10" dur="2000"/>
                                        <p:tgtEl>
                                          <p:spTgt spid="43"/>
                                        </p:tgtEl>
                                      </p:cBhvr>
                                    </p:animEffect>
                                  </p:childTnLst>
                                </p:cTn>
                              </p:par>
                              <p:par>
                                <p:cTn id="11" presetID="6"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par>
                                <p:cTn id="14" presetID="6"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in)">
                                      <p:cBhvr>
                                        <p:cTn id="16" dur="2000"/>
                                        <p:tgtEl>
                                          <p:spTgt spid="14"/>
                                        </p:tgtEl>
                                      </p:cBhvr>
                                    </p:animEffect>
                                  </p:childTnLst>
                                </p:cTn>
                              </p:par>
                              <p:par>
                                <p:cTn id="17" presetID="6" presetClass="entr" presetSubtype="16"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circle(in)">
                                      <p:cBhvr>
                                        <p:cTn id="19" dur="2000"/>
                                        <p:tgtEl>
                                          <p:spTgt spid="31"/>
                                        </p:tgtEl>
                                      </p:cBhvr>
                                    </p:animEffect>
                                  </p:childTnLst>
                                </p:cTn>
                              </p:par>
                              <p:par>
                                <p:cTn id="20" presetID="6" presetClass="entr" presetSubtype="16"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circle(in)">
                                      <p:cBhvr>
                                        <p:cTn id="22" dur="2000"/>
                                        <p:tgtEl>
                                          <p:spTgt spid="32"/>
                                        </p:tgtEl>
                                      </p:cBhvr>
                                    </p:animEffect>
                                  </p:childTnLst>
                                </p:cTn>
                              </p:par>
                              <p:par>
                                <p:cTn id="23" presetID="6" presetClass="entr" presetSubtype="16"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circle(in)">
                                      <p:cBhvr>
                                        <p:cTn id="25" dur="2000"/>
                                        <p:tgtEl>
                                          <p:spTgt spid="33"/>
                                        </p:tgtEl>
                                      </p:cBhvr>
                                    </p:animEffect>
                                  </p:childTnLst>
                                </p:cTn>
                              </p:par>
                              <p:par>
                                <p:cTn id="26" presetID="6" presetClass="entr" presetSubtype="16"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ircle(in)">
                                      <p:cBhvr>
                                        <p:cTn id="28" dur="2000"/>
                                        <p:tgtEl>
                                          <p:spTgt spid="34"/>
                                        </p:tgtEl>
                                      </p:cBhvr>
                                    </p:animEffect>
                                  </p:childTnLst>
                                </p:cTn>
                              </p:par>
                              <p:par>
                                <p:cTn id="29" presetID="6" presetClass="entr" presetSubtype="16"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circle(in)">
                                      <p:cBhvr>
                                        <p:cTn id="31" dur="2000"/>
                                        <p:tgtEl>
                                          <p:spTgt spid="3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childTnLst>
                          </p:cTn>
                        </p:par>
                        <p:par>
                          <p:cTn id="37" fill="hold" nodeType="afterGroup">
                            <p:stCondLst>
                              <p:cond delay="500"/>
                            </p:stCondLst>
                            <p:childTnLst>
                              <p:par>
                                <p:cTn id="38" presetID="3" presetClass="entr" presetSubtype="5" fill="hold" nodeType="afterEffect">
                                  <p:stCondLst>
                                    <p:cond delay="0"/>
                                  </p:stCondLst>
                                  <p:childTnLst>
                                    <p:set>
                                      <p:cBhvr>
                                        <p:cTn id="39"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4" name="ding.wav"/>
                                        </p:tgtEl>
                                      </p:cMediaNode>
                                    </p:audio>
                                  </p:subTnLst>
                                </p:cTn>
                              </p:par>
                            </p:childTnLst>
                          </p:cTn>
                        </p:par>
                        <p:par>
                          <p:cTn id="40" fill="hold" nodeType="afterGroup">
                            <p:stCondLst>
                              <p:cond delay="500"/>
                            </p:stCondLst>
                            <p:childTnLst>
                              <p:par>
                                <p:cTn id="41" presetID="10" presetClass="exit" presetSubtype="0" fill="hold" nodeType="afterEffect">
                                  <p:stCondLst>
                                    <p:cond delay="500"/>
                                  </p:stCondLst>
                                  <p:childTnLst>
                                    <p:animEffect transition="out" filter="fade">
                                      <p:cBhvr>
                                        <p:cTn id="42" dur="1000"/>
                                        <p:tgtEl>
                                          <p:spTgt spid="38"/>
                                        </p:tgtEl>
                                      </p:cBhvr>
                                    </p:animEffect>
                                    <p:set>
                                      <p:cBhvr>
                                        <p:cTn id="43" dur="1" fill="hold">
                                          <p:stCondLst>
                                            <p:cond delay="999"/>
                                          </p:stCondLst>
                                        </p:cTn>
                                        <p:tgtEl>
                                          <p:spTgt spid="38"/>
                                        </p:tgtEl>
                                        <p:attrNameLst>
                                          <p:attrName>style.visibility</p:attrName>
                                        </p:attrNameLst>
                                      </p:cBhvr>
                                      <p:to>
                                        <p:strVal val="hidden"/>
                                      </p:to>
                                    </p:set>
                                  </p:childTnLst>
                                </p:cTn>
                              </p:par>
                            </p:childTnLst>
                          </p:cTn>
                        </p:par>
                        <p:par>
                          <p:cTn id="44" fill="hold" nodeType="afterGroup">
                            <p:stCondLst>
                              <p:cond delay="2000"/>
                            </p:stCondLst>
                            <p:childTnLst>
                              <p:par>
                                <p:cTn id="45" presetID="3" presetClass="entr" presetSubtype="5" fill="hold" nodeType="afterEffect">
                                  <p:stCondLst>
                                    <p:cond delay="0"/>
                                  </p:stCondLst>
                                  <p:childTnLst>
                                    <p:set>
                                      <p:cBhvr>
                                        <p:cTn id="46"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ding.wav"/>
                                        </p:tgtEl>
                                      </p:cMediaNode>
                                    </p:audio>
                                  </p:subTnLst>
                                </p:cTn>
                              </p:par>
                            </p:childTnLst>
                          </p:cTn>
                        </p:par>
                        <p:par>
                          <p:cTn id="47" fill="hold" nodeType="afterGroup">
                            <p:stCondLst>
                              <p:cond delay="2000"/>
                            </p:stCondLst>
                            <p:childTnLst>
                              <p:par>
                                <p:cTn id="48" presetID="10" presetClass="exit" presetSubtype="0" fill="hold" nodeType="afterEffect">
                                  <p:stCondLst>
                                    <p:cond delay="500"/>
                                  </p:stCondLst>
                                  <p:childTnLst>
                                    <p:animEffect transition="out" filter="fade">
                                      <p:cBhvr>
                                        <p:cTn id="49" dur="1000"/>
                                        <p:tgtEl>
                                          <p:spTgt spid="39"/>
                                        </p:tgtEl>
                                      </p:cBhvr>
                                    </p:animEffect>
                                    <p:set>
                                      <p:cBhvr>
                                        <p:cTn id="50" dur="1" fill="hold">
                                          <p:stCondLst>
                                            <p:cond delay="999"/>
                                          </p:stCondLst>
                                        </p:cTn>
                                        <p:tgtEl>
                                          <p:spTgt spid="39"/>
                                        </p:tgtEl>
                                        <p:attrNameLst>
                                          <p:attrName>style.visibility</p:attrName>
                                        </p:attrNameLst>
                                      </p:cBhvr>
                                      <p:to>
                                        <p:strVal val="hidden"/>
                                      </p:to>
                                    </p:set>
                                  </p:childTnLst>
                                </p:cTn>
                              </p:par>
                            </p:childTnLst>
                          </p:cTn>
                        </p:par>
                        <p:par>
                          <p:cTn id="51" fill="hold" nodeType="afterGroup">
                            <p:stCondLst>
                              <p:cond delay="3500"/>
                            </p:stCondLst>
                            <p:childTnLst>
                              <p:par>
                                <p:cTn id="52" presetID="3" presetClass="entr" presetSubtype="5" fill="hold" nodeType="afterEffect">
                                  <p:stCondLst>
                                    <p:cond delay="0"/>
                                  </p:stCondLst>
                                  <p:childTnLst>
                                    <p:set>
                                      <p:cBhvr>
                                        <p:cTn id="53"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ding.wav"/>
                                        </p:tgtEl>
                                      </p:cMediaNode>
                                    </p:audio>
                                  </p:subTnLst>
                                </p:cTn>
                              </p:par>
                            </p:childTnLst>
                          </p:cTn>
                        </p:par>
                        <p:par>
                          <p:cTn id="54" fill="hold" nodeType="afterGroup">
                            <p:stCondLst>
                              <p:cond delay="3500"/>
                            </p:stCondLst>
                            <p:childTnLst>
                              <p:par>
                                <p:cTn id="55" presetID="10" presetClass="exit" presetSubtype="0" fill="hold" nodeType="afterEffect">
                                  <p:stCondLst>
                                    <p:cond delay="500"/>
                                  </p:stCondLst>
                                  <p:childTnLst>
                                    <p:animEffect transition="out" filter="fade">
                                      <p:cBhvr>
                                        <p:cTn id="56" dur="1000"/>
                                        <p:tgtEl>
                                          <p:spTgt spid="40"/>
                                        </p:tgtEl>
                                      </p:cBhvr>
                                    </p:animEffect>
                                    <p:set>
                                      <p:cBhvr>
                                        <p:cTn id="57" dur="1" fill="hold">
                                          <p:stCondLst>
                                            <p:cond delay="999"/>
                                          </p:stCondLst>
                                        </p:cTn>
                                        <p:tgtEl>
                                          <p:spTgt spid="40"/>
                                        </p:tgtEl>
                                        <p:attrNameLst>
                                          <p:attrName>style.visibility</p:attrName>
                                        </p:attrNameLst>
                                      </p:cBhvr>
                                      <p:to>
                                        <p:strVal val="hidden"/>
                                      </p:to>
                                    </p:set>
                                  </p:childTnLst>
                                </p:cTn>
                              </p:par>
                            </p:childTnLst>
                          </p:cTn>
                        </p:par>
                        <p:par>
                          <p:cTn id="58" fill="hold" nodeType="afterGroup">
                            <p:stCondLst>
                              <p:cond delay="5000"/>
                            </p:stCondLst>
                            <p:childTnLst>
                              <p:par>
                                <p:cTn id="59" presetID="3" presetClass="entr" presetSubtype="5" fill="hold" nodeType="afterEffect">
                                  <p:stCondLst>
                                    <p:cond delay="0"/>
                                  </p:stCondLst>
                                  <p:childTnLst>
                                    <p:set>
                                      <p:cBhvr>
                                        <p:cTn id="60"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ding.wav"/>
                                        </p:tgtEl>
                                      </p:cMediaNode>
                                    </p:audio>
                                  </p:subTnLst>
                                </p:cTn>
                              </p:par>
                            </p:childTnLst>
                          </p:cTn>
                        </p:par>
                        <p:par>
                          <p:cTn id="61" fill="hold" nodeType="afterGroup">
                            <p:stCondLst>
                              <p:cond delay="5000"/>
                            </p:stCondLst>
                            <p:childTnLst>
                              <p:par>
                                <p:cTn id="62" presetID="10" presetClass="exit" presetSubtype="0" fill="hold" nodeType="afterEffect">
                                  <p:stCondLst>
                                    <p:cond delay="500"/>
                                  </p:stCondLst>
                                  <p:childTnLst>
                                    <p:animEffect transition="out" filter="fade">
                                      <p:cBhvr>
                                        <p:cTn id="63" dur="1000"/>
                                        <p:tgtEl>
                                          <p:spTgt spid="41"/>
                                        </p:tgtEl>
                                      </p:cBhvr>
                                    </p:animEffect>
                                    <p:set>
                                      <p:cBhvr>
                                        <p:cTn id="64" dur="1" fill="hold">
                                          <p:stCondLst>
                                            <p:cond delay="999"/>
                                          </p:stCondLst>
                                        </p:cTn>
                                        <p:tgtEl>
                                          <p:spTgt spid="41"/>
                                        </p:tgtEl>
                                        <p:attrNameLst>
                                          <p:attrName>style.visibility</p:attrName>
                                        </p:attrNameLst>
                                      </p:cBhvr>
                                      <p:to>
                                        <p:strVal val="hidden"/>
                                      </p:to>
                                    </p:set>
                                  </p:childTnLst>
                                </p:cTn>
                              </p:par>
                            </p:childTnLst>
                          </p:cTn>
                        </p:par>
                        <p:par>
                          <p:cTn id="65" fill="hold" nodeType="afterGroup">
                            <p:stCondLst>
                              <p:cond delay="6500"/>
                            </p:stCondLst>
                            <p:childTnLst>
                              <p:par>
                                <p:cTn id="66" presetID="3" presetClass="entr" presetSubtype="5" fill="hold" nodeType="afterEffect">
                                  <p:stCondLst>
                                    <p:cond delay="0"/>
                                  </p:stCondLst>
                                  <p:childTnLst>
                                    <p:set>
                                      <p:cBhvr>
                                        <p:cTn id="67"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4" name="ding.wav"/>
                                        </p:tgtEl>
                                      </p:cMediaNode>
                                    </p:audio>
                                  </p:subTnLst>
                                </p:cTn>
                              </p:par>
                            </p:childTnLst>
                          </p:cTn>
                        </p:par>
                        <p:par>
                          <p:cTn id="68" fill="hold" nodeType="afterGroup">
                            <p:stCondLst>
                              <p:cond delay="6500"/>
                            </p:stCondLst>
                            <p:childTnLst>
                              <p:par>
                                <p:cTn id="69" presetID="10" presetClass="exit" presetSubtype="0" fill="hold" nodeType="afterEffect">
                                  <p:stCondLst>
                                    <p:cond delay="500"/>
                                  </p:stCondLst>
                                  <p:childTnLst>
                                    <p:animEffect transition="out" filter="fade">
                                      <p:cBhvr>
                                        <p:cTn id="70" dur="1000"/>
                                        <p:tgtEl>
                                          <p:spTgt spid="42"/>
                                        </p:tgtEl>
                                      </p:cBhvr>
                                    </p:animEffect>
                                    <p:set>
                                      <p:cBhvr>
                                        <p:cTn id="71" dur="1" fill="hold">
                                          <p:stCondLst>
                                            <p:cond delay="999"/>
                                          </p:stCondLst>
                                        </p:cTn>
                                        <p:tgtEl>
                                          <p:spTgt spid="42"/>
                                        </p:tgtEl>
                                        <p:attrNameLst>
                                          <p:attrName>style.visibility</p:attrName>
                                        </p:attrNameLst>
                                      </p:cBhvr>
                                      <p:to>
                                        <p:strVal val="hidden"/>
                                      </p:to>
                                    </p:set>
                                  </p:childTnLst>
                                </p:cTn>
                              </p:par>
                            </p:childTnLst>
                          </p:cTn>
                        </p:par>
                        <p:par>
                          <p:cTn id="72" fill="hold" nodeType="afterGroup">
                            <p:stCondLst>
                              <p:cond delay="8000"/>
                            </p:stCondLst>
                            <p:childTnLst>
                              <p:par>
                                <p:cTn id="73" presetID="4" presetClass="entr" presetSubtype="32" fill="hold" nodeType="after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box(out)">
                                      <p:cBhvr>
                                        <p:cTn id="75" dur="500"/>
                                        <p:tgtEl>
                                          <p:spTgt spid="37"/>
                                        </p:tgtEl>
                                      </p:cBhvr>
                                    </p:animEffect>
                                  </p:childTnLst>
                                  <p:subTnLst>
                                    <p:audio>
                                      <p:cMediaNode>
                                        <p:cTn display="0" masterRel="sameClick">
                                          <p:stCondLst>
                                            <p:cond evt="begin" delay="0">
                                              <p:tn val="73"/>
                                            </p:cond>
                                          </p:stCondLst>
                                          <p:endCondLst>
                                            <p:cond evt="onStopAudio" delay="0">
                                              <p:tgtEl>
                                                <p:sldTgt/>
                                              </p:tgtEl>
                                            </p:cond>
                                          </p:endCondLst>
                                        </p:cTn>
                                        <p:tgtEl>
                                          <p:sndTgt r:embed="rId5" name="BELL.WAV"/>
                                        </p:tgtEl>
                                      </p:cMediaNode>
                                    </p:audio>
                                  </p:sub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xit" presetSubtype="4" fill="hold" nodeType="clickEffect">
                                  <p:stCondLst>
                                    <p:cond delay="0"/>
                                  </p:stCondLst>
                                  <p:childTnLst>
                                    <p:anim calcmode="lin" valueType="num">
                                      <p:cBhvr additive="base">
                                        <p:cTn id="79" dur="500"/>
                                        <p:tgtEl>
                                          <p:spTgt spid="13"/>
                                        </p:tgtEl>
                                        <p:attrNameLst>
                                          <p:attrName>ppt_x</p:attrName>
                                        </p:attrNameLst>
                                      </p:cBhvr>
                                      <p:tavLst>
                                        <p:tav tm="0">
                                          <p:val>
                                            <p:strVal val="ppt_x"/>
                                          </p:val>
                                        </p:tav>
                                        <p:tav tm="100000">
                                          <p:val>
                                            <p:strVal val="ppt_x"/>
                                          </p:val>
                                        </p:tav>
                                      </p:tavLst>
                                    </p:anim>
                                    <p:anim calcmode="lin" valueType="num">
                                      <p:cBhvr additive="base">
                                        <p:cTn id="80" dur="500"/>
                                        <p:tgtEl>
                                          <p:spTgt spid="13"/>
                                        </p:tgtEl>
                                        <p:attrNameLst>
                                          <p:attrName>ppt_y</p:attrName>
                                        </p:attrNameLst>
                                      </p:cBhvr>
                                      <p:tavLst>
                                        <p:tav tm="0">
                                          <p:val>
                                            <p:strVal val="ppt_y"/>
                                          </p:val>
                                        </p:tav>
                                        <p:tav tm="100000">
                                          <p:val>
                                            <p:strVal val="1+ppt_h/2"/>
                                          </p:val>
                                        </p:tav>
                                      </p:tavLst>
                                    </p:anim>
                                    <p:set>
                                      <p:cBhvr>
                                        <p:cTn id="81"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6" name="applause.wav"/>
                                        </p:tgtEl>
                                      </p:cMediaNode>
                                    </p:audio>
                                  </p:subTnLst>
                                </p:cTn>
                              </p:par>
                              <p:par>
                                <p:cTn id="82" presetID="2" presetClass="exit" presetSubtype="4" fill="hold" nodeType="withEffect">
                                  <p:stCondLst>
                                    <p:cond delay="0"/>
                                  </p:stCondLst>
                                  <p:childTnLst>
                                    <p:anim calcmode="lin" valueType="num">
                                      <p:cBhvr additive="base">
                                        <p:cTn id="83" dur="500"/>
                                        <p:tgtEl>
                                          <p:spTgt spid="34"/>
                                        </p:tgtEl>
                                        <p:attrNameLst>
                                          <p:attrName>ppt_x</p:attrName>
                                        </p:attrNameLst>
                                      </p:cBhvr>
                                      <p:tavLst>
                                        <p:tav tm="0">
                                          <p:val>
                                            <p:strVal val="ppt_x"/>
                                          </p:val>
                                        </p:tav>
                                        <p:tav tm="100000">
                                          <p:val>
                                            <p:strVal val="ppt_x"/>
                                          </p:val>
                                        </p:tav>
                                      </p:tavLst>
                                    </p:anim>
                                    <p:anim calcmode="lin" valueType="num">
                                      <p:cBhvr additive="base">
                                        <p:cTn id="84" dur="500"/>
                                        <p:tgtEl>
                                          <p:spTgt spid="34"/>
                                        </p:tgtEl>
                                        <p:attrNameLst>
                                          <p:attrName>ppt_y</p:attrName>
                                        </p:attrNameLst>
                                      </p:cBhvr>
                                      <p:tavLst>
                                        <p:tav tm="0">
                                          <p:val>
                                            <p:strVal val="ppt_y"/>
                                          </p:val>
                                        </p:tav>
                                        <p:tav tm="100000">
                                          <p:val>
                                            <p:strVal val="1+ppt_h/2"/>
                                          </p:val>
                                        </p:tav>
                                      </p:tavLst>
                                    </p:anim>
                                    <p:set>
                                      <p:cBhvr>
                                        <p:cTn id="85"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6" name="applause.wav"/>
                                        </p:tgtEl>
                                      </p:cMediaNode>
                                    </p:audio>
                                  </p:subTnLst>
                                </p:cTn>
                              </p:par>
                              <p:par>
                                <p:cTn id="86" presetID="2" presetClass="exit" presetSubtype="4" fill="hold" nodeType="withEffect">
                                  <p:stCondLst>
                                    <p:cond delay="0"/>
                                  </p:stCondLst>
                                  <p:childTnLst>
                                    <p:anim calcmode="lin" valueType="num">
                                      <p:cBhvr additive="base">
                                        <p:cTn id="87" dur="500"/>
                                        <p:tgtEl>
                                          <p:spTgt spid="35"/>
                                        </p:tgtEl>
                                        <p:attrNameLst>
                                          <p:attrName>ppt_x</p:attrName>
                                        </p:attrNameLst>
                                      </p:cBhvr>
                                      <p:tavLst>
                                        <p:tav tm="0">
                                          <p:val>
                                            <p:strVal val="ppt_x"/>
                                          </p:val>
                                        </p:tav>
                                        <p:tav tm="100000">
                                          <p:val>
                                            <p:strVal val="ppt_x"/>
                                          </p:val>
                                        </p:tav>
                                      </p:tavLst>
                                    </p:anim>
                                    <p:anim calcmode="lin" valueType="num">
                                      <p:cBhvr additive="base">
                                        <p:cTn id="88" dur="500"/>
                                        <p:tgtEl>
                                          <p:spTgt spid="35"/>
                                        </p:tgtEl>
                                        <p:attrNameLst>
                                          <p:attrName>ppt_y</p:attrName>
                                        </p:attrNameLst>
                                      </p:cBhvr>
                                      <p:tavLst>
                                        <p:tav tm="0">
                                          <p:val>
                                            <p:strVal val="ppt_y"/>
                                          </p:val>
                                        </p:tav>
                                        <p:tav tm="100000">
                                          <p:val>
                                            <p:strVal val="1+ppt_h/2"/>
                                          </p:val>
                                        </p:tav>
                                      </p:tavLst>
                                    </p:anim>
                                    <p:set>
                                      <p:cBhvr>
                                        <p:cTn id="89"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86"/>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90" fill="hold" display="0">
                  <p:stCondLst>
                    <p:cond delay="indefinite"/>
                  </p:stCondLst>
                  <p:endCondLst>
                    <p:cond evt="onStopAudio" delay="0">
                      <p:tgtEl>
                        <p:sldTgt/>
                      </p:tgtEl>
                    </p:cond>
                  </p:endCondLst>
                </p:cTn>
                <p:tgtEl>
                  <p:spTgt spid="31"/>
                </p:tgtEl>
              </p:cMediaNode>
            </p:audio>
            <p:audio>
              <p:cMediaNode vol="80000">
                <p:cTn id="91" fill="hold" display="0">
                  <p:stCondLst>
                    <p:cond delay="indefinite"/>
                  </p:stCondLst>
                  <p:endCondLst>
                    <p:cond evt="onStopAudio" delay="0">
                      <p:tgtEl>
                        <p:sldTgt/>
                      </p:tgtEl>
                    </p:cond>
                  </p:endCondLst>
                </p:cTn>
                <p:tgtEl>
                  <p:spTgt spid="32"/>
                </p:tgtEl>
              </p:cMediaNode>
            </p:audio>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FEBFAEEB-D439-4A0C-AA16-C01B630CAED4}"/>
              </a:ext>
            </a:extLst>
          </p:cNvPr>
          <p:cNvPicPr>
            <a:picLocks noChangeAspect="1"/>
          </p:cNvPicPr>
          <p:nvPr/>
        </p:nvPicPr>
        <p:blipFill rotWithShape="1">
          <a:blip r:embed="rId3">
            <a:extLst>
              <a:ext uri="{28A0092B-C50C-407E-A947-70E740481C1C}">
                <a14:useLocalDpi xmlns:a14="http://schemas.microsoft.com/office/drawing/2010/main" val="0"/>
              </a:ext>
            </a:extLst>
          </a:blip>
          <a:srcRect l="8286" t="19089" r="8497" b="13915"/>
          <a:stretch/>
        </p:blipFill>
        <p:spPr>
          <a:xfrm rot="656356" flipH="1">
            <a:off x="3016549" y="870105"/>
            <a:ext cx="7925089" cy="4998850"/>
          </a:xfrm>
          <a:prstGeom prst="rect">
            <a:avLst/>
          </a:prstGeom>
        </p:spPr>
      </p:pic>
      <p:sp>
        <p:nvSpPr>
          <p:cNvPr id="4" name="Rectangle 3"/>
          <p:cNvSpPr/>
          <p:nvPr/>
        </p:nvSpPr>
        <p:spPr>
          <a:xfrm>
            <a:off x="4015448" y="2406209"/>
            <a:ext cx="5660524" cy="156966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UTM Cookies" panose="02040603050506020204" pitchFamily="18" charset="0"/>
                <a:ea typeface="+mn-ea"/>
                <a:cs typeface="+mn-cs"/>
              </a:rPr>
              <a:t>KHÁM</a:t>
            </a:r>
            <a:r>
              <a:rPr kumimoji="0" lang="en-US" sz="9600" b="0" i="0" u="none" strike="noStrike" kern="1200" cap="none" spc="0" normalizeH="0" noProof="0" dirty="0">
                <a:ln>
                  <a:noFill/>
                </a:ln>
                <a:solidFill>
                  <a:srgbClr val="002060"/>
                </a:solidFill>
                <a:effectLst>
                  <a:outerShdw blurRad="38100" dist="38100" dir="2700000" algn="tl">
                    <a:srgbClr val="000000">
                      <a:alpha val="43137"/>
                    </a:srgbClr>
                  </a:outerShdw>
                </a:effectLst>
                <a:uLnTx/>
                <a:uFillTx/>
                <a:latin typeface="UTM Cookies" panose="02040603050506020204" pitchFamily="18" charset="0"/>
                <a:ea typeface="+mn-ea"/>
                <a:cs typeface="+mn-cs"/>
              </a:rPr>
              <a:t> PHÁ</a:t>
            </a:r>
            <a:endParaRPr kumimoji="0" lang="en-US" sz="1800" b="0" i="0" u="none" strike="noStrike" kern="1200" cap="none" spc="0" normalizeH="0" baseline="0" noProof="0" dirty="0">
              <a:ln>
                <a:noFill/>
              </a:ln>
              <a:solidFill>
                <a:srgbClr val="002060"/>
              </a:solidFill>
              <a:effectLst/>
              <a:uLnTx/>
              <a:uFillTx/>
              <a:latin typeface="Calibri"/>
              <a:ea typeface="+mn-ea"/>
              <a:cs typeface="+mn-cs"/>
            </a:endParaRPr>
          </a:p>
        </p:txBody>
      </p:sp>
      <p:pic>
        <p:nvPicPr>
          <p:cNvPr id="5" name="图片 14">
            <a:extLst>
              <a:ext uri="{FF2B5EF4-FFF2-40B4-BE49-F238E27FC236}">
                <a16:creationId xmlns:a16="http://schemas.microsoft.com/office/drawing/2014/main" id="{DD73978E-A50F-4009-8603-06597C7394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3699" y="121242"/>
            <a:ext cx="3958301" cy="2200129"/>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552" b="99034" l="3147" r="95674">
                        <a14:foregroundMark x1="39823" y1="77103" x2="39823" y2="77103"/>
                        <a14:foregroundMark x1="31563" y1="95448" x2="31563" y2="95448"/>
                        <a14:foregroundMark x1="73943" y1="98069" x2="73943" y2="98069"/>
                        <a14:foregroundMark x1="74238" y1="99034" x2="74238" y2="99034"/>
                      </a14:backgroundRemoval>
                    </a14:imgEffect>
                  </a14:imgLayer>
                </a14:imgProps>
              </a:ext>
              <a:ext uri="{28A0092B-C50C-407E-A947-70E740481C1C}">
                <a14:useLocalDpi xmlns:a14="http://schemas.microsoft.com/office/drawing/2010/main" val="0"/>
              </a:ext>
            </a:extLst>
          </a:blip>
          <a:stretch>
            <a:fillRect/>
          </a:stretch>
        </p:blipFill>
        <p:spPr>
          <a:xfrm>
            <a:off x="4015448" y="3740167"/>
            <a:ext cx="5168350" cy="3135746"/>
          </a:xfrm>
          <a:prstGeom prst="rect">
            <a:avLst/>
          </a:prstGeom>
        </p:spPr>
      </p:pic>
      <p:pic>
        <p:nvPicPr>
          <p:cNvPr id="7" name="Picture 6"/>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46453" y1="75482" x2="46453" y2="75482"/>
                        <a14:foregroundMark x1="49374" y1="69012" x2="49374" y2="69012"/>
                        <a14:foregroundMark x1="48122" y1="78661" x2="48122" y2="78661"/>
                        <a14:foregroundMark x1="51599" y1="67991" x2="51599" y2="67991"/>
                      </a14:backgroundRemoval>
                    </a14:imgEffect>
                  </a14:imgLayer>
                </a14:imgProps>
              </a:ext>
            </a:extLst>
          </a:blip>
          <a:stretch>
            <a:fillRect/>
          </a:stretch>
        </p:blipFill>
        <p:spPr>
          <a:xfrm rot="19728221">
            <a:off x="1295850" y="411865"/>
            <a:ext cx="2948681" cy="2972972"/>
          </a:xfrm>
          <a:prstGeom prst="rect">
            <a:avLst/>
          </a:prstGeom>
        </p:spPr>
      </p:pic>
    </p:spTree>
    <p:extLst>
      <p:ext uri="{BB962C8B-B14F-4D97-AF65-F5344CB8AC3E}">
        <p14:creationId xmlns:p14="http://schemas.microsoft.com/office/powerpoint/2010/main" val="81621487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par>
                                <p:cTn id="8" presetID="42"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down)">
                                      <p:cBhvr>
                                        <p:cTn id="22" dur="580">
                                          <p:stCondLst>
                                            <p:cond delay="0"/>
                                          </p:stCondLst>
                                        </p:cTn>
                                        <p:tgtEl>
                                          <p:spTgt spid="4">
                                            <p:txEl>
                                              <p:pRg st="0" end="0"/>
                                            </p:txEl>
                                          </p:spTgt>
                                        </p:tgtEl>
                                      </p:cBhvr>
                                    </p:animEffect>
                                    <p:anim calcmode="lin" valueType="num">
                                      <p:cBhvr>
                                        <p:cTn id="23"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4">
                                            <p:txEl>
                                              <p:pRg st="0" end="0"/>
                                            </p:txEl>
                                          </p:spTgt>
                                        </p:tgtEl>
                                      </p:cBhvr>
                                      <p:to x="100000" y="60000"/>
                                    </p:animScale>
                                    <p:animScale>
                                      <p:cBhvr>
                                        <p:cTn id="29" dur="166" decel="50000">
                                          <p:stCondLst>
                                            <p:cond delay="676"/>
                                          </p:stCondLst>
                                        </p:cTn>
                                        <p:tgtEl>
                                          <p:spTgt spid="4">
                                            <p:txEl>
                                              <p:pRg st="0" end="0"/>
                                            </p:txEl>
                                          </p:spTgt>
                                        </p:tgtEl>
                                      </p:cBhvr>
                                      <p:to x="100000" y="100000"/>
                                    </p:animScale>
                                    <p:animScale>
                                      <p:cBhvr>
                                        <p:cTn id="30" dur="26">
                                          <p:stCondLst>
                                            <p:cond delay="1312"/>
                                          </p:stCondLst>
                                        </p:cTn>
                                        <p:tgtEl>
                                          <p:spTgt spid="4">
                                            <p:txEl>
                                              <p:pRg st="0" end="0"/>
                                            </p:txEl>
                                          </p:spTgt>
                                        </p:tgtEl>
                                      </p:cBhvr>
                                      <p:to x="100000" y="80000"/>
                                    </p:animScale>
                                    <p:animScale>
                                      <p:cBhvr>
                                        <p:cTn id="31" dur="166" decel="50000">
                                          <p:stCondLst>
                                            <p:cond delay="1338"/>
                                          </p:stCondLst>
                                        </p:cTn>
                                        <p:tgtEl>
                                          <p:spTgt spid="4">
                                            <p:txEl>
                                              <p:pRg st="0" end="0"/>
                                            </p:txEl>
                                          </p:spTgt>
                                        </p:tgtEl>
                                      </p:cBhvr>
                                      <p:to x="100000" y="100000"/>
                                    </p:animScale>
                                    <p:animScale>
                                      <p:cBhvr>
                                        <p:cTn id="32" dur="26">
                                          <p:stCondLst>
                                            <p:cond delay="1642"/>
                                          </p:stCondLst>
                                        </p:cTn>
                                        <p:tgtEl>
                                          <p:spTgt spid="4">
                                            <p:txEl>
                                              <p:pRg st="0" end="0"/>
                                            </p:txEl>
                                          </p:spTgt>
                                        </p:tgtEl>
                                      </p:cBhvr>
                                      <p:to x="100000" y="90000"/>
                                    </p:animScale>
                                    <p:animScale>
                                      <p:cBhvr>
                                        <p:cTn id="33" dur="166" decel="50000">
                                          <p:stCondLst>
                                            <p:cond delay="1668"/>
                                          </p:stCondLst>
                                        </p:cTn>
                                        <p:tgtEl>
                                          <p:spTgt spid="4">
                                            <p:txEl>
                                              <p:pRg st="0" end="0"/>
                                            </p:txEl>
                                          </p:spTgt>
                                        </p:tgtEl>
                                      </p:cBhvr>
                                      <p:to x="100000" y="100000"/>
                                    </p:animScale>
                                    <p:animScale>
                                      <p:cBhvr>
                                        <p:cTn id="34" dur="26">
                                          <p:stCondLst>
                                            <p:cond delay="1808"/>
                                          </p:stCondLst>
                                        </p:cTn>
                                        <p:tgtEl>
                                          <p:spTgt spid="4">
                                            <p:txEl>
                                              <p:pRg st="0" end="0"/>
                                            </p:txEl>
                                          </p:spTgt>
                                        </p:tgtEl>
                                      </p:cBhvr>
                                      <p:to x="100000" y="95000"/>
                                    </p:animScale>
                                    <p:animScale>
                                      <p:cBhvr>
                                        <p:cTn id="35" dur="166" decel="50000">
                                          <p:stCondLst>
                                            <p:cond delay="1834"/>
                                          </p:stCondLst>
                                        </p:cTn>
                                        <p:tgtEl>
                                          <p:spTgt spid="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4" name="图片 3">
            <a:extLst>
              <a:ext uri="{FF2B5EF4-FFF2-40B4-BE49-F238E27FC236}">
                <a16:creationId xmlns:a16="http://schemas.microsoft.com/office/drawing/2014/main" id="{BBE79FD5-0029-4A00-9065-D6548500DD82}"/>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88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624840" y="-850900"/>
            <a:ext cx="9049759" cy="7442522"/>
          </a:xfrm>
          <a:prstGeom prst="rect">
            <a:avLst/>
          </a:prstGeom>
        </p:spPr>
      </p:pic>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6636920" y="2372863"/>
            <a:ext cx="4825678" cy="3816181"/>
          </a:xfrm>
          <a:prstGeom prst="rect">
            <a:avLst/>
          </a:prstGeom>
          <a:ln>
            <a:noFill/>
          </a:ln>
          <a:effectLst>
            <a:softEdge rad="112500"/>
          </a:effectLst>
        </p:spPr>
      </p:pic>
      <p:sp>
        <p:nvSpPr>
          <p:cNvPr id="8" name="Rectangle 7"/>
          <p:cNvSpPr/>
          <p:nvPr/>
        </p:nvSpPr>
        <p:spPr>
          <a:xfrm>
            <a:off x="593199" y="2663337"/>
            <a:ext cx="6096000" cy="1477328"/>
          </a:xfrm>
          <a:prstGeom prst="rect">
            <a:avLst/>
          </a:prstGeom>
          <a:ln>
            <a:noFill/>
          </a:ln>
          <a:effectLst/>
          <a:scene3d>
            <a:camera prst="orthographicFront">
              <a:rot lat="0" lon="0" rev="0"/>
            </a:camera>
            <a:lightRig rig="contrasting" dir="t">
              <a:rot lat="0" lon="0" rev="7800000"/>
            </a:lightRig>
          </a:scene3d>
          <a:sp3d>
            <a:bevelT w="139700" h="139700"/>
          </a:sp3d>
        </p:spPr>
        <p:txBody>
          <a:bodyPr>
            <a:spAutoFit/>
          </a:bodyPr>
          <a:lstStyle/>
          <a:p>
            <a:pPr algn="ctr"/>
            <a:r>
              <a:rPr lang="en-US" sz="3000" dirty="0" err="1">
                <a:solidFill>
                  <a:srgbClr val="002060"/>
                </a:solidFill>
                <a:latin typeface="SVN-Androgyne" panose="02040603050506020204" pitchFamily="18" charset="0"/>
                <a:cs typeface="Arial" panose="020B0604020202020204" pitchFamily="34" charset="0"/>
              </a:rPr>
              <a:t>Nobita</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đang</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buồn</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bã</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vì</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gặp</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phải</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những</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bài</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toán</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khó</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các</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em</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hãy</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giúp</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đỡ</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chàng</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trai</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hậu</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đậu</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này</a:t>
            </a:r>
            <a:r>
              <a:rPr lang="en-US" sz="3000" dirty="0">
                <a:solidFill>
                  <a:srgbClr val="002060"/>
                </a:solidFill>
                <a:latin typeface="SVN-Androgyne" panose="02040603050506020204" pitchFamily="18" charset="0"/>
                <a:cs typeface="Arial" panose="020B0604020202020204" pitchFamily="34" charset="0"/>
              </a:rPr>
              <a:t> </a:t>
            </a:r>
            <a:r>
              <a:rPr lang="en-US" sz="3000" dirty="0" err="1">
                <a:solidFill>
                  <a:srgbClr val="002060"/>
                </a:solidFill>
                <a:latin typeface="SVN-Androgyne" panose="02040603050506020204" pitchFamily="18" charset="0"/>
                <a:cs typeface="Arial" panose="020B0604020202020204" pitchFamily="34" charset="0"/>
              </a:rPr>
              <a:t>nhé</a:t>
            </a:r>
            <a:r>
              <a:rPr lang="en-US" sz="3000" dirty="0">
                <a:solidFill>
                  <a:srgbClr val="002060"/>
                </a:solidFill>
                <a:latin typeface="SVN-Androgyne" panose="02040603050506020204" pitchFamily="18" charset="0"/>
                <a:cs typeface="Arial" panose="020B0604020202020204" pitchFamily="34" charset="0"/>
              </a:rPr>
              <a:t>!</a:t>
            </a:r>
          </a:p>
        </p:txBody>
      </p:sp>
      <p:pic>
        <p:nvPicPr>
          <p:cNvPr id="9" name="图片 3">
            <a:extLst>
              <a:ext uri="{FF2B5EF4-FFF2-40B4-BE49-F238E27FC236}">
                <a16:creationId xmlns:a16="http://schemas.microsoft.com/office/drawing/2014/main" id="{9473FC46-E3ED-4CB4-BC21-7087D8E8275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3065" b="22198"/>
          <a:stretch/>
        </p:blipFill>
        <p:spPr>
          <a:xfrm>
            <a:off x="471535" y="-540391"/>
            <a:ext cx="5852963" cy="3203728"/>
          </a:xfrm>
          <a:prstGeom prst="rect">
            <a:avLst/>
          </a:prstGeom>
        </p:spPr>
      </p:pic>
      <p:sp>
        <p:nvSpPr>
          <p:cNvPr id="10" name="TextBox 9"/>
          <p:cNvSpPr txBox="1"/>
          <p:nvPr/>
        </p:nvSpPr>
        <p:spPr>
          <a:xfrm>
            <a:off x="1212681" y="329274"/>
            <a:ext cx="4370673" cy="193899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US" sz="6000" b="1" dirty="0" err="1">
                <a:solidFill>
                  <a:srgbClr val="FF0000"/>
                </a:solidFill>
                <a:latin typeface="Amazone" panose="03020702060507090A04" pitchFamily="66" charset="0"/>
              </a:rPr>
              <a:t>Học</a:t>
            </a:r>
            <a:r>
              <a:rPr lang="en-US" sz="6000" b="1" dirty="0">
                <a:solidFill>
                  <a:srgbClr val="FF0000"/>
                </a:solidFill>
                <a:latin typeface="Amazone" panose="03020702060507090A04" pitchFamily="66" charset="0"/>
              </a:rPr>
              <a:t> </a:t>
            </a:r>
            <a:r>
              <a:rPr lang="en-US" sz="6000" b="1" dirty="0" err="1">
                <a:solidFill>
                  <a:srgbClr val="FF0000"/>
                </a:solidFill>
                <a:latin typeface="Amazone" panose="03020702060507090A04" pitchFamily="66" charset="0"/>
              </a:rPr>
              <a:t>toán</a:t>
            </a:r>
            <a:r>
              <a:rPr lang="en-US" sz="6000" b="1" dirty="0">
                <a:solidFill>
                  <a:srgbClr val="FF0000"/>
                </a:solidFill>
                <a:latin typeface="Amazone" panose="03020702060507090A04" pitchFamily="66" charset="0"/>
              </a:rPr>
              <a:t> </a:t>
            </a:r>
            <a:r>
              <a:rPr lang="en-US" sz="6000" b="1" dirty="0" err="1">
                <a:solidFill>
                  <a:srgbClr val="FF0000"/>
                </a:solidFill>
                <a:latin typeface="Amazone" panose="03020702060507090A04" pitchFamily="66" charset="0"/>
              </a:rPr>
              <a:t>cùng</a:t>
            </a:r>
            <a:r>
              <a:rPr lang="en-US" sz="6000" b="1" dirty="0">
                <a:solidFill>
                  <a:srgbClr val="FF0000"/>
                </a:solidFill>
                <a:latin typeface="Amazone" panose="03020702060507090A04" pitchFamily="66" charset="0"/>
              </a:rPr>
              <a:t> </a:t>
            </a:r>
            <a:r>
              <a:rPr lang="en-US" sz="6000" b="1" dirty="0" err="1">
                <a:solidFill>
                  <a:srgbClr val="FF0000"/>
                </a:solidFill>
                <a:latin typeface="Amazone" panose="03020702060507090A04" pitchFamily="66" charset="0"/>
              </a:rPr>
              <a:t>Nobita</a:t>
            </a:r>
            <a:endParaRPr lang="en-US" sz="6000" b="1" dirty="0">
              <a:solidFill>
                <a:srgbClr val="FF0000"/>
              </a:solidFill>
              <a:latin typeface="Amazone" panose="03020702060507090A04" pitchFamily="66" charset="0"/>
            </a:endParaRPr>
          </a:p>
        </p:txBody>
      </p:sp>
    </p:spTree>
    <p:extLst>
      <p:ext uri="{BB962C8B-B14F-4D97-AF65-F5344CB8AC3E}">
        <p14:creationId xmlns:p14="http://schemas.microsoft.com/office/powerpoint/2010/main" val="127984698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heckerboard(across)">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图片 16">
            <a:extLst>
              <a:ext uri="{FF2B5EF4-FFF2-40B4-BE49-F238E27FC236}">
                <a16:creationId xmlns:a16="http://schemas.microsoft.com/office/drawing/2014/main" id="{6944DADB-678B-4B09-BD57-E10269B580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824" y="221838"/>
            <a:ext cx="8392195" cy="6247992"/>
          </a:xfrm>
          <a:prstGeom prst="rect">
            <a:avLst/>
          </a:prstGeom>
        </p:spPr>
      </p:pic>
      <p:pic>
        <p:nvPicPr>
          <p:cNvPr id="9" name="图片 8">
            <a:extLst>
              <a:ext uri="{FF2B5EF4-FFF2-40B4-BE49-F238E27FC236}">
                <a16:creationId xmlns:a16="http://schemas.microsoft.com/office/drawing/2014/main" id="{0A42643D-02E5-40AC-9696-8BD4245313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75879" y="633778"/>
            <a:ext cx="927249" cy="927249"/>
          </a:xfrm>
          <a:prstGeom prst="rect">
            <a:avLst/>
          </a:prstGeom>
        </p:spPr>
      </p:pic>
      <p:pic>
        <p:nvPicPr>
          <p:cNvPr id="10" name="图片 9">
            <a:extLst>
              <a:ext uri="{FF2B5EF4-FFF2-40B4-BE49-F238E27FC236}">
                <a16:creationId xmlns:a16="http://schemas.microsoft.com/office/drawing/2014/main" id="{B10CB240-428F-41EC-BADB-1D901BDB5F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2997" y="1097403"/>
            <a:ext cx="927249" cy="927249"/>
          </a:xfrm>
          <a:prstGeom prst="rect">
            <a:avLst/>
          </a:prstGeom>
        </p:spPr>
      </p:pic>
      <p:pic>
        <p:nvPicPr>
          <p:cNvPr id="11" name="图片 10">
            <a:extLst>
              <a:ext uri="{FF2B5EF4-FFF2-40B4-BE49-F238E27FC236}">
                <a16:creationId xmlns:a16="http://schemas.microsoft.com/office/drawing/2014/main" id="{782E6B3B-7237-4165-AB2F-6EF79C17BC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0270" y="688593"/>
            <a:ext cx="927249" cy="927249"/>
          </a:xfrm>
          <a:prstGeom prst="rect">
            <a:avLst/>
          </a:prstGeom>
        </p:spPr>
      </p:pic>
      <p:pic>
        <p:nvPicPr>
          <p:cNvPr id="1026" name="Picture 2" descr="Nhật vật hoạt hình Nobita"/>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384" b="100000" l="9961" r="100000">
                        <a14:foregroundMark x1="15918" y1="66974" x2="39746" y2="84041"/>
                        <a14:foregroundMark x1="55664" y1="74446" x2="49609" y2="94096"/>
                        <a14:foregroundMark x1="58594" y1="76384" x2="73926" y2="92897"/>
                        <a14:foregroundMark x1="52832" y1="71956" x2="69727" y2="70387"/>
                        <a14:foregroundMark x1="50293" y1="42435" x2="74707" y2="41974"/>
                        <a14:foregroundMark x1="70117" y1="30535" x2="70117" y2="46863"/>
                        <a14:foregroundMark x1="49219" y1="31734" x2="50586" y2="50646"/>
                        <a14:foregroundMark x1="50391" y1="28506" x2="56641" y2="36716"/>
                        <a14:foregroundMark x1="45508" y1="34502" x2="45117" y2="44649"/>
                        <a14:foregroundMark x1="73438" y1="33303" x2="77344" y2="43450"/>
                        <a14:foregroundMark x1="66895" y1="30904" x2="66895" y2="42251"/>
                        <a14:foregroundMark x1="73828" y1="29889" x2="79492" y2="36808"/>
                        <a14:foregroundMark x1="54004" y1="29520" x2="57617" y2="37177"/>
                        <a14:foregroundMark x1="68457" y1="28967" x2="63672" y2="36716"/>
                        <a14:foregroundMark x1="79590" y1="78782" x2="84277" y2="94926"/>
                        <a14:foregroundMark x1="71387" y1="69004" x2="67871" y2="75461"/>
                        <a14:foregroundMark x1="51270" y1="71218" x2="57227" y2="72232"/>
                        <a14:foregroundMark x1="73535" y1="71587" x2="70020" y2="76568"/>
                        <a14:foregroundMark x1="54688" y1="70387" x2="50684" y2="72970"/>
                        <a14:foregroundMark x1="56934" y1="70387" x2="49414" y2="70941"/>
                        <a14:foregroundMark x1="41895" y1="74446" x2="36328" y2="88930"/>
                      </a14:backgroundRemoval>
                    </a14:imgEffect>
                  </a14:imgLayer>
                </a14:imgProps>
              </a:ext>
              <a:ext uri="{28A0092B-C50C-407E-A947-70E740481C1C}">
                <a14:useLocalDpi xmlns:a14="http://schemas.microsoft.com/office/drawing/2010/main" val="0"/>
              </a:ext>
            </a:extLst>
          </a:blip>
          <a:srcRect/>
          <a:stretch>
            <a:fillRect/>
          </a:stretch>
        </p:blipFill>
        <p:spPr bwMode="auto">
          <a:xfrm>
            <a:off x="7452610" y="2647915"/>
            <a:ext cx="5251892" cy="434400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97261" y="2729243"/>
            <a:ext cx="4812631" cy="1015663"/>
          </a:xfrm>
          <a:prstGeom prst="rect">
            <a:avLst/>
          </a:prstGeom>
          <a:noFill/>
        </p:spPr>
        <p:txBody>
          <a:bodyPr wrap="square" rtlCol="0">
            <a:spAutoFit/>
          </a:bodyPr>
          <a:lstStyle/>
          <a:p>
            <a:r>
              <a:rPr lang="en-US" altLang="vi-VN" sz="6000" b="1" dirty="0">
                <a:solidFill>
                  <a:srgbClr val="FF0000"/>
                </a:solidFill>
                <a:latin typeface="Times New Roman" pitchFamily="18" charset="0"/>
                <a:cs typeface="Times New Roman" pitchFamily="18" charset="0"/>
              </a:rPr>
              <a:t>164 x 123 = ?</a:t>
            </a:r>
            <a:endParaRPr lang="en-US" sz="6000" dirty="0">
              <a:solidFill>
                <a:srgbClr val="FF0000"/>
              </a:solidFill>
            </a:endParaRPr>
          </a:p>
        </p:txBody>
      </p:sp>
      <p:pic>
        <p:nvPicPr>
          <p:cNvPr id="13" name="图片 30">
            <a:extLst>
              <a:ext uri="{FF2B5EF4-FFF2-40B4-BE49-F238E27FC236}">
                <a16:creationId xmlns:a16="http://schemas.microsoft.com/office/drawing/2014/main" id="{B1258C52-1E5E-442F-A0A9-5B037068EE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1455192" flipH="1">
            <a:off x="5438692" y="294543"/>
            <a:ext cx="4443764" cy="4413551"/>
          </a:xfrm>
          <a:prstGeom prst="rect">
            <a:avLst/>
          </a:prstGeom>
        </p:spPr>
      </p:pic>
      <p:pic>
        <p:nvPicPr>
          <p:cNvPr id="15" name="图片 6">
            <a:extLst>
              <a:ext uri="{FF2B5EF4-FFF2-40B4-BE49-F238E27FC236}">
                <a16:creationId xmlns:a16="http://schemas.microsoft.com/office/drawing/2014/main" id="{53081A88-508E-4FFB-B681-D5047C93ABF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1399" y="1397304"/>
            <a:ext cx="4790528" cy="4385508"/>
          </a:xfrm>
          <a:prstGeom prst="rect">
            <a:avLst/>
          </a:prstGeom>
        </p:spPr>
      </p:pic>
      <p:sp>
        <p:nvSpPr>
          <p:cNvPr id="5" name="TextBox 4"/>
          <p:cNvSpPr txBox="1"/>
          <p:nvPr/>
        </p:nvSpPr>
        <p:spPr>
          <a:xfrm>
            <a:off x="6093143" y="1470268"/>
            <a:ext cx="3041583" cy="2062103"/>
          </a:xfrm>
          <a:prstGeom prst="rect">
            <a:avLst/>
          </a:prstGeom>
          <a:noFill/>
        </p:spPr>
        <p:txBody>
          <a:bodyPr wrap="square" rtlCol="0">
            <a:spAutoFit/>
          </a:bodyPr>
          <a:lstStyle/>
          <a:p>
            <a:pPr algn="ctr"/>
            <a:r>
              <a:rPr lang="en-US" sz="3200" dirty="0" err="1">
                <a:solidFill>
                  <a:srgbClr val="00B050"/>
                </a:solidFill>
                <a:latin typeface="UTM Androgyne" panose="02040603050506020204" pitchFamily="18" charset="0"/>
              </a:rPr>
              <a:t>Các</a:t>
            </a:r>
            <a:r>
              <a:rPr lang="en-US" sz="3200" dirty="0">
                <a:solidFill>
                  <a:srgbClr val="00B050"/>
                </a:solidFill>
                <a:latin typeface="UTM Androgyne" panose="02040603050506020204" pitchFamily="18" charset="0"/>
              </a:rPr>
              <a:t> </a:t>
            </a:r>
            <a:r>
              <a:rPr lang="en-US" sz="3200" dirty="0" err="1">
                <a:solidFill>
                  <a:srgbClr val="00B050"/>
                </a:solidFill>
                <a:latin typeface="UTM Androgyne" panose="02040603050506020204" pitchFamily="18" charset="0"/>
              </a:rPr>
              <a:t>bạn</a:t>
            </a:r>
            <a:r>
              <a:rPr lang="en-US" sz="3200" dirty="0">
                <a:solidFill>
                  <a:srgbClr val="00B050"/>
                </a:solidFill>
                <a:latin typeface="UTM Androgyne" panose="02040603050506020204" pitchFamily="18" charset="0"/>
              </a:rPr>
              <a:t> </a:t>
            </a:r>
            <a:r>
              <a:rPr lang="en-US" sz="3200" dirty="0" err="1">
                <a:solidFill>
                  <a:srgbClr val="00B050"/>
                </a:solidFill>
                <a:latin typeface="UTM Androgyne" panose="02040603050506020204" pitchFamily="18" charset="0"/>
              </a:rPr>
              <a:t>thực</a:t>
            </a:r>
            <a:r>
              <a:rPr lang="en-US" sz="3200" dirty="0">
                <a:solidFill>
                  <a:srgbClr val="00B050"/>
                </a:solidFill>
                <a:latin typeface="UTM Androgyne" panose="02040603050506020204" pitchFamily="18" charset="0"/>
              </a:rPr>
              <a:t> </a:t>
            </a:r>
            <a:r>
              <a:rPr lang="en-US" sz="3200" dirty="0" err="1">
                <a:solidFill>
                  <a:srgbClr val="00B050"/>
                </a:solidFill>
                <a:latin typeface="UTM Androgyne" panose="02040603050506020204" pitchFamily="18" charset="0"/>
              </a:rPr>
              <a:t>hiện</a:t>
            </a:r>
            <a:r>
              <a:rPr lang="en-US" sz="3200" dirty="0">
                <a:solidFill>
                  <a:srgbClr val="00B050"/>
                </a:solidFill>
                <a:latin typeface="UTM Androgyne" panose="02040603050506020204" pitchFamily="18" charset="0"/>
              </a:rPr>
              <a:t> </a:t>
            </a:r>
            <a:r>
              <a:rPr lang="en-US" sz="3200" dirty="0" err="1">
                <a:solidFill>
                  <a:srgbClr val="00B050"/>
                </a:solidFill>
                <a:latin typeface="UTM Androgyne" panose="02040603050506020204" pitchFamily="18" charset="0"/>
              </a:rPr>
              <a:t>bài</a:t>
            </a:r>
            <a:r>
              <a:rPr lang="en-US" sz="3200" dirty="0">
                <a:solidFill>
                  <a:srgbClr val="00B050"/>
                </a:solidFill>
                <a:latin typeface="UTM Androgyne" panose="02040603050506020204" pitchFamily="18" charset="0"/>
              </a:rPr>
              <a:t> </a:t>
            </a:r>
            <a:r>
              <a:rPr lang="en-US" sz="3200" dirty="0" err="1">
                <a:solidFill>
                  <a:srgbClr val="00B050"/>
                </a:solidFill>
                <a:latin typeface="UTM Androgyne" panose="02040603050506020204" pitchFamily="18" charset="0"/>
              </a:rPr>
              <a:t>toán</a:t>
            </a:r>
            <a:r>
              <a:rPr lang="en-US" sz="3200" dirty="0">
                <a:solidFill>
                  <a:srgbClr val="00B050"/>
                </a:solidFill>
                <a:latin typeface="UTM Androgyne" panose="02040603050506020204" pitchFamily="18" charset="0"/>
              </a:rPr>
              <a:t> </a:t>
            </a:r>
            <a:r>
              <a:rPr lang="en-US" sz="3200" dirty="0" err="1">
                <a:solidFill>
                  <a:srgbClr val="00B050"/>
                </a:solidFill>
                <a:latin typeface="UTM Androgyne" panose="02040603050506020204" pitchFamily="18" charset="0"/>
              </a:rPr>
              <a:t>này</a:t>
            </a:r>
            <a:r>
              <a:rPr lang="en-US" sz="3200" dirty="0">
                <a:solidFill>
                  <a:srgbClr val="00B050"/>
                </a:solidFill>
                <a:latin typeface="UTM Androgyne" panose="02040603050506020204" pitchFamily="18" charset="0"/>
              </a:rPr>
              <a:t> </a:t>
            </a:r>
            <a:r>
              <a:rPr lang="en-US" sz="3200" dirty="0" err="1">
                <a:solidFill>
                  <a:srgbClr val="00B050"/>
                </a:solidFill>
                <a:latin typeface="UTM Androgyne" panose="02040603050506020204" pitchFamily="18" charset="0"/>
              </a:rPr>
              <a:t>giúp</a:t>
            </a:r>
            <a:r>
              <a:rPr lang="en-US" sz="3200" dirty="0">
                <a:solidFill>
                  <a:srgbClr val="00B050"/>
                </a:solidFill>
                <a:latin typeface="UTM Androgyne" panose="02040603050506020204" pitchFamily="18" charset="0"/>
              </a:rPr>
              <a:t> </a:t>
            </a:r>
            <a:r>
              <a:rPr lang="en-US" sz="3200" dirty="0" err="1">
                <a:solidFill>
                  <a:srgbClr val="00B050"/>
                </a:solidFill>
                <a:latin typeface="UTM Androgyne" panose="02040603050506020204" pitchFamily="18" charset="0"/>
              </a:rPr>
              <a:t>mình</a:t>
            </a:r>
            <a:r>
              <a:rPr lang="en-US" sz="3200" dirty="0">
                <a:solidFill>
                  <a:srgbClr val="00B050"/>
                </a:solidFill>
                <a:latin typeface="UTM Androgyne" panose="02040603050506020204" pitchFamily="18" charset="0"/>
              </a:rPr>
              <a:t> </a:t>
            </a:r>
            <a:r>
              <a:rPr lang="en-US" sz="3200" dirty="0" err="1">
                <a:solidFill>
                  <a:srgbClr val="00B050"/>
                </a:solidFill>
                <a:latin typeface="UTM Androgyne" panose="02040603050506020204" pitchFamily="18" charset="0"/>
              </a:rPr>
              <a:t>nhé</a:t>
            </a:r>
            <a:r>
              <a:rPr lang="en-US" sz="3200" dirty="0">
                <a:solidFill>
                  <a:srgbClr val="00B050"/>
                </a:solidFill>
                <a:latin typeface="UTM Androgyne" panose="02040603050506020204" pitchFamily="18" charset="0"/>
              </a:rPr>
              <a:t>!</a:t>
            </a:r>
            <a:endParaRPr lang="en-US" sz="3200" dirty="0">
              <a:solidFill>
                <a:srgbClr val="00B050"/>
              </a:solidFill>
            </a:endParaRPr>
          </a:p>
        </p:txBody>
      </p:sp>
    </p:spTree>
    <p:extLst>
      <p:ext uri="{BB962C8B-B14F-4D97-AF65-F5344CB8AC3E}">
        <p14:creationId xmlns:p14="http://schemas.microsoft.com/office/powerpoint/2010/main" val="246649937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16" presetClass="entr" presetSubtype="21"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_rels/theme7.xml.rels><?xml version="1.0" encoding="UTF-8" standalone="yes"?>
<Relationships xmlns="http://schemas.openxmlformats.org/package/2006/relationships"><Relationship Id="rId1" Type="http://schemas.openxmlformats.org/officeDocument/2006/relationships/image" Target="../media/image8.jpeg"/></Relationships>
</file>

<file path=ppt/theme/_rels/theme8.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ikwxge3a">
      <a:majorFont>
        <a:latin typeface="思源黑体 CN Medium"/>
        <a:ea typeface="思源黑体 CN Medium"/>
        <a:cs typeface=""/>
      </a:majorFont>
      <a:minorFont>
        <a:latin typeface="思源黑体 CN Medium"/>
        <a:ea typeface="思源黑体 CN Medium"/>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ikwxge3a">
      <a:majorFont>
        <a:latin typeface="思源黑体 CN Medium"/>
        <a:ea typeface="思源黑体 CN Medium"/>
        <a:cs typeface=""/>
      </a:majorFont>
      <a:minorFont>
        <a:latin typeface="思源黑体 CN Medium"/>
        <a:ea typeface="思源黑体 CN Medium"/>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ikwxge3a">
      <a:majorFont>
        <a:latin typeface="思源黑体 CN Medium"/>
        <a:ea typeface="思源黑体 CN Medium"/>
        <a:cs typeface=""/>
      </a:majorFont>
      <a:minorFont>
        <a:latin typeface="思源黑体 CN Medium"/>
        <a:ea typeface="思源黑体 CN Medium"/>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ikwxge3a">
      <a:majorFont>
        <a:latin typeface="思源黑体 CN Medium"/>
        <a:ea typeface="思源黑体 CN Medium"/>
        <a:cs typeface=""/>
      </a:majorFont>
      <a:minorFont>
        <a:latin typeface="思源黑体 CN Medium"/>
        <a:ea typeface="思源黑体 CN Medium"/>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2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690</TotalTime>
  <Words>1000</Words>
  <Application>Microsoft Office PowerPoint</Application>
  <PresentationFormat>Widescreen</PresentationFormat>
  <Paragraphs>215</Paragraphs>
  <Slides>21</Slides>
  <Notes>3</Notes>
  <HiddenSlides>0</HiddenSlides>
  <MMClips>4</MMClips>
  <ScaleCrop>false</ScaleCrop>
  <HeadingPairs>
    <vt:vector size="6" baseType="variant">
      <vt:variant>
        <vt:lpstr>Fonts Used</vt:lpstr>
      </vt:variant>
      <vt:variant>
        <vt:i4>25</vt:i4>
      </vt:variant>
      <vt:variant>
        <vt:lpstr>Theme</vt:lpstr>
      </vt:variant>
      <vt:variant>
        <vt:i4>8</vt:i4>
      </vt:variant>
      <vt:variant>
        <vt:lpstr>Slide Titles</vt:lpstr>
      </vt:variant>
      <vt:variant>
        <vt:i4>21</vt:i4>
      </vt:variant>
    </vt:vector>
  </HeadingPairs>
  <TitlesOfParts>
    <vt:vector size="54" baseType="lpstr">
      <vt:lpstr>HP001 4 hàng</vt:lpstr>
      <vt:lpstr>Constantia</vt:lpstr>
      <vt:lpstr>Wingdings 2</vt:lpstr>
      <vt:lpstr>Tahoma</vt:lpstr>
      <vt:lpstr>Tempus Sans ITC</vt:lpstr>
      <vt:lpstr>字魂7号-温暖童稚体</vt:lpstr>
      <vt:lpstr>DengXian</vt:lpstr>
      <vt:lpstr>UTM American Sans</vt:lpstr>
      <vt:lpstr>Times New Roman</vt:lpstr>
      <vt:lpstr>.VnTime</vt:lpstr>
      <vt:lpstr>字魂17号-萌趣果冻体</vt:lpstr>
      <vt:lpstr>SVN-Androgyne</vt:lpstr>
      <vt:lpstr>UTM Cookies</vt:lpstr>
      <vt:lpstr>UTM Nokia Standard</vt:lpstr>
      <vt:lpstr>Calibri Light</vt:lpstr>
      <vt:lpstr>Calibri</vt:lpstr>
      <vt:lpstr>UTM Showcard</vt:lpstr>
      <vt:lpstr>思源黑体 CN Medium</vt:lpstr>
      <vt:lpstr>ITC Avant Garde Std Bk</vt:lpstr>
      <vt:lpstr>UTM Androgyne</vt:lpstr>
      <vt:lpstr>UTM ViceroyJF</vt:lpstr>
      <vt:lpstr>Amazone</vt:lpstr>
      <vt:lpstr>#9Slide03 Arima Madurai Black</vt:lpstr>
      <vt:lpstr>UTM Sharnay</vt:lpstr>
      <vt:lpstr>Arial</vt:lpstr>
      <vt:lpstr>Office Theme</vt:lpstr>
      <vt:lpstr>1_Office Theme</vt:lpstr>
      <vt:lpstr>2_Office Theme</vt:lpstr>
      <vt:lpstr>3_Office Theme</vt:lpstr>
      <vt:lpstr>4_Office Theme</vt:lpstr>
      <vt:lpstr>5_Office Theme</vt:lpstr>
      <vt:lpstr>1_Flow</vt:lpstr>
      <vt:lpstr>2_Flow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Tư Bùi</dc:creator>
  <cp:keywords>Măng non</cp:keywords>
  <cp:lastModifiedBy>Vân Nguyễn</cp:lastModifiedBy>
  <cp:revision>172</cp:revision>
  <dcterms:created xsi:type="dcterms:W3CDTF">2019-03-29T12:25:33Z</dcterms:created>
  <dcterms:modified xsi:type="dcterms:W3CDTF">2021-12-03T15:20:46Z</dcterms:modified>
</cp:coreProperties>
</file>