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2"/>
  </p:sldMasterIdLst>
  <p:notesMasterIdLst>
    <p:notesMasterId r:id="rId20"/>
  </p:notesMasterIdLst>
  <p:sldIdLst>
    <p:sldId id="262" r:id="rId3"/>
    <p:sldId id="287" r:id="rId4"/>
    <p:sldId id="259" r:id="rId5"/>
    <p:sldId id="260" r:id="rId6"/>
    <p:sldId id="285" r:id="rId7"/>
    <p:sldId id="283" r:id="rId8"/>
    <p:sldId id="284" r:id="rId9"/>
    <p:sldId id="277" r:id="rId10"/>
    <p:sldId id="286" r:id="rId11"/>
    <p:sldId id="270" r:id="rId12"/>
    <p:sldId id="273" r:id="rId13"/>
    <p:sldId id="261" r:id="rId14"/>
    <p:sldId id="271" r:id="rId15"/>
    <p:sldId id="288" r:id="rId16"/>
    <p:sldId id="289" r:id="rId17"/>
    <p:sldId id="281" r:id="rId18"/>
    <p:sldId id="268" r:id="rId19"/>
  </p:sldIdLst>
  <p:sldSz cx="12192000" cy="6858000"/>
  <p:notesSz cx="6858000" cy="9144000"/>
  <p:embeddedFontLst>
    <p:embeddedFont>
      <p:font typeface="等线" panose="02010600030101010101" pitchFamily="2" charset="-122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SVN-The Voice Heavy" panose="02040603050506020204" pitchFamily="18" charset="0"/>
      <p:boldItalic r:id="rId28"/>
    </p:embeddedFont>
    <p:embeddedFont>
      <p:font typeface="SVN-Zero" panose="02040603050506020204" pitchFamily="18" charset="0"/>
      <p:regular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UTM Androgyne" panose="02040603050506020204" pitchFamily="18" charset="0"/>
      <p:regular r:id="rId32"/>
    </p:embeddedFont>
    <p:embeddedFont>
      <p:font typeface="UTM Bell" panose="02040603050506020204" pitchFamily="18" charset="0"/>
      <p:regular r:id="rId33"/>
    </p:embeddedFont>
    <p:embeddedFont>
      <p:font typeface="UTM Cookies" panose="02040603050506020204" pitchFamily="18" charset="0"/>
      <p:regular r:id="rId34"/>
    </p:embeddedFont>
    <p:embeddedFont>
      <p:font typeface="UTM Futura Extra" panose="02040603050506020204" pitchFamily="18" charset="0"/>
      <p:bold r:id="rId35"/>
    </p:embeddedFont>
    <p:embeddedFont>
      <p:font typeface="UTM Habano" panose="02040603050506020204" pitchFamily="18" charset="0"/>
      <p:regular r:id="rId36"/>
    </p:embeddedFont>
    <p:embeddedFont>
      <p:font typeface="UTM Hanzel" panose="02040603050506020204" pitchFamily="18" charset="0"/>
      <p:regular r:id="rId37"/>
    </p:embeddedFont>
    <p:embeddedFont>
      <p:font typeface="UTM Loko" panose="02040603050506020204" pitchFamily="18" charset="0"/>
      <p:regular r:id="rId38"/>
    </p:embeddedFont>
    <p:embeddedFont>
      <p:font typeface="UTM Showcard" panose="02040603050506020204" pitchFamily="18" charset="0"/>
      <p:regular r:id="rId39"/>
    </p:embeddedFont>
    <p:embeddedFont>
      <p:font typeface="UTM ViceroyJF" panose="02040603050506020204" pitchFamily="18" charset="0"/>
      <p:regular r:id="rId40"/>
    </p:embeddedFont>
    <p:embeddedFont>
      <p:font typeface="UVN Saigon" panose="00000400000000000000" pitchFamily="2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139F4E"/>
    <a:srgbClr val="269F48"/>
    <a:srgbClr val="FF9409"/>
    <a:srgbClr val="47984B"/>
    <a:srgbClr val="D7F8E7"/>
    <a:srgbClr val="F8F8F8"/>
    <a:srgbClr val="FFFFFF"/>
    <a:srgbClr val="59D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7" autoAdjust="0"/>
    <p:restoredTop sz="94660"/>
  </p:normalViewPr>
  <p:slideViewPr>
    <p:cSldViewPr snapToGrid="0">
      <p:cViewPr varScale="1">
        <p:scale>
          <a:sx n="57" d="100"/>
          <a:sy n="57" d="100"/>
        </p:scale>
        <p:origin x="8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E4D89-3A69-4D0B-8706-7E12EE2F1DE0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EE733-4D92-4827-87ED-802C0430BE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6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607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086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727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8910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736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20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173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465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71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97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85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866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5EE733-4D92-4827-87ED-802C0430BE1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41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3D9039-A109-47D3-9C4C-87AF8B595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13043339" y="5455909"/>
            <a:ext cx="2564524" cy="28041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40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7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2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6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41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7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07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1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1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12309881" cy="6858000"/>
            <a:chOff x="0" y="0"/>
            <a:chExt cx="12309881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/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1" t="71037" r="529" b="3042"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855396" y="-922095"/>
              <a:ext cx="432193" cy="2620065"/>
              <a:chOff x="246324" y="1213812"/>
              <a:chExt cx="542866" cy="4514837"/>
            </a:xfrm>
          </p:grpSpPr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" t="41607" r="74503" b="49783"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" t="41607" r="74503" b="49783"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33D9039-A109-47D3-9C4C-87AF8B595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5834340" y="873651"/>
            <a:ext cx="4032889" cy="440976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-49015" y="-37324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92D050"/>
                </a:solidFill>
                <a:latin typeface="UTM Habano" panose="02040603050506020204" pitchFamily="18" charset="0"/>
              </a:rPr>
              <a:t>MĂNG NON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0215145" y="6484339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92D050"/>
                </a:solidFill>
                <a:latin typeface="UTM Habano" panose="02040603050506020204" pitchFamily="18" charset="0"/>
              </a:rPr>
              <a:t>MĂNG 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DB6D6-B1F2-46FC-8851-30A38238BDE6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AFD6D-9A84-49FC-B208-ADD13FE334B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3D9039-A109-47D3-9C4C-87AF8B595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3780639" y="3255795"/>
            <a:ext cx="1273923" cy="139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1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Relationship Id="rId1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3.pn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4" Type="http://schemas.openxmlformats.org/officeDocument/2006/relationships/image" Target="../media/image30.pn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microsoft.com/office/2007/relationships/hdphoto" Target="../media/hdphoto10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microsoft.com/office/2007/relationships/hdphoto" Target="../media/hdphoto9.wdp"/><Relationship Id="rId9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microsoft.com/office/2007/relationships/hdphoto" Target="../media/hdphoto9.wdp"/><Relationship Id="rId7" Type="http://schemas.openxmlformats.org/officeDocument/2006/relationships/image" Target="../media/image5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microsoft.com/office/2007/relationships/hdphoto" Target="../media/hdphoto12.wdp"/><Relationship Id="rId10" Type="http://schemas.microsoft.com/office/2007/relationships/hdphoto" Target="../media/hdphoto14.wdp"/><Relationship Id="rId4" Type="http://schemas.openxmlformats.org/officeDocument/2006/relationships/image" Target="../media/image50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hdphoto" Target="../media/hdphoto9.wdp"/><Relationship Id="rId7" Type="http://schemas.microsoft.com/office/2007/relationships/hdphoto" Target="../media/hdphoto16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microsoft.com/office/2007/relationships/hdphoto" Target="../media/hdphoto15.wdp"/><Relationship Id="rId4" Type="http://schemas.openxmlformats.org/officeDocument/2006/relationships/image" Target="../media/image53.png"/><Relationship Id="rId9" Type="http://schemas.microsoft.com/office/2007/relationships/hdphoto" Target="../media/hdphoto17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10.png"/><Relationship Id="rId10" Type="http://schemas.microsoft.com/office/2007/relationships/hdphoto" Target="../media/hdphoto2.wdp"/><Relationship Id="rId4" Type="http://schemas.microsoft.com/office/2007/relationships/hdphoto" Target="../media/hdphoto18.wdp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11.png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1.xml"/><Relationship Id="rId7" Type="http://schemas.microsoft.com/office/2007/relationships/hdphoto" Target="../media/hdphoto4.wdp"/><Relationship Id="rId12" Type="http://schemas.openxmlformats.org/officeDocument/2006/relationships/image" Target="../media/image21.png"/><Relationship Id="rId17" Type="http://schemas.openxmlformats.org/officeDocument/2006/relationships/image" Target="../media/image26.gif"/><Relationship Id="rId2" Type="http://schemas.openxmlformats.org/officeDocument/2006/relationships/audio" Target="../media/media1.mp3"/><Relationship Id="rId16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5" Type="http://schemas.openxmlformats.org/officeDocument/2006/relationships/image" Target="../media/image24.gif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1.png"/><Relationship Id="rId14" Type="http://schemas.openxmlformats.org/officeDocument/2006/relationships/image" Target="../media/image23.gi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28.png"/><Relationship Id="rId15" Type="http://schemas.openxmlformats.org/officeDocument/2006/relationships/image" Target="../media/image32.png"/><Relationship Id="rId10" Type="http://schemas.microsoft.com/office/2007/relationships/hdphoto" Target="../media/hdphoto6.wdp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4.gif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2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microsoft.com/office/2007/relationships/hdphoto" Target="../media/hdphoto4.wdp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10.png"/><Relationship Id="rId14" Type="http://schemas.openxmlformats.org/officeDocument/2006/relationships/image" Target="../media/image2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3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gif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2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microsoft.com/office/2007/relationships/hdphoto" Target="../media/hdphoto4.wdp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7">
            <a:extLst>
              <a:ext uri="{FF2B5EF4-FFF2-40B4-BE49-F238E27FC236}">
                <a16:creationId xmlns:a16="http://schemas.microsoft.com/office/drawing/2014/main" id="{87F5A154-FA34-44C4-9678-D6C3076FEF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-159280" y="-409993"/>
            <a:ext cx="5417829" cy="303593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7F5A154-FA34-44C4-9678-D6C3076FEF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-1821213" y="0"/>
            <a:ext cx="5417829" cy="3035937"/>
          </a:xfrm>
          <a:prstGeom prst="rect">
            <a:avLst/>
          </a:prstGeom>
        </p:spPr>
      </p:pic>
      <p:sp>
        <p:nvSpPr>
          <p:cNvPr id="13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4408199" y="-2231576"/>
            <a:ext cx="3375602" cy="11321151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2D3FE59-A997-4A6C-A18F-B840F249C6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7652657" y="5005992"/>
            <a:ext cx="4744310" cy="185200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9" y="246680"/>
            <a:ext cx="2534514" cy="230977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E044449-805B-4F75-8926-637B4628EC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9410226" y="1112591"/>
            <a:ext cx="2346350" cy="147883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1C2495A-6B1E-4A3A-BE3D-6D0E4AF58C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6793007" y="4563750"/>
            <a:ext cx="1403339" cy="88448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E8876DE-3A54-4979-8DF5-BB2DACBA7E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 rot="21199906">
            <a:off x="8288805" y="287350"/>
            <a:ext cx="1850790" cy="11664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D68AEF-7158-428A-8596-89A981EA2394}"/>
              </a:ext>
            </a:extLst>
          </p:cNvPr>
          <p:cNvSpPr/>
          <p:nvPr/>
        </p:nvSpPr>
        <p:spPr>
          <a:xfrm>
            <a:off x="4964120" y="503565"/>
            <a:ext cx="22637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5400" b="0" cap="none" spc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60000" endA="900" endPos="58000" dir="5400000" sy="-100000" algn="bl" rotWithShape="0"/>
                </a:effectLst>
                <a:latin typeface="UTM Futura Extra" panose="02040603050506020204" pitchFamily="18" charset="0"/>
              </a:rPr>
              <a:t>TOÁN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B3F25D-EA00-4546-B9BF-DCB28B362688}"/>
              </a:ext>
            </a:extLst>
          </p:cNvPr>
          <p:cNvSpPr/>
          <p:nvPr/>
        </p:nvSpPr>
        <p:spPr>
          <a:xfrm>
            <a:off x="887702" y="2523118"/>
            <a:ext cx="10416593" cy="19692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</a:rPr>
              <a:t>NHÂN VỚI SỐ CÓ BA CHỮ SỐ </a:t>
            </a:r>
          </a:p>
          <a:p>
            <a:pPr algn="ctr"/>
            <a:r>
              <a:rPr lang="en-US" sz="6600">
                <a:ln w="0"/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</a:rPr>
              <a:t>(TIẾP THEO)</a:t>
            </a:r>
            <a:endParaRPr lang="en-US" sz="6600" b="0" cap="none" spc="0">
              <a:ln w="0"/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</a:endParaRPr>
          </a:p>
        </p:txBody>
      </p:sp>
      <p:pic>
        <p:nvPicPr>
          <p:cNvPr id="22" name="图片 17">
            <a:extLst>
              <a:ext uri="{FF2B5EF4-FFF2-40B4-BE49-F238E27FC236}">
                <a16:creationId xmlns:a16="http://schemas.microsoft.com/office/drawing/2014/main" id="{36FDA616-86A6-487C-9464-A7058D97F9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-63591" y="1979000"/>
            <a:ext cx="1403339" cy="8844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61" b="89844" l="0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361" y="5224226"/>
            <a:ext cx="3456299" cy="2098641"/>
          </a:xfrm>
          <a:prstGeom prst="rect">
            <a:avLst/>
          </a:prstGeom>
        </p:spPr>
      </p:pic>
      <p:pic>
        <p:nvPicPr>
          <p:cNvPr id="23" name="图片 18">
            <a:extLst>
              <a:ext uri="{FF2B5EF4-FFF2-40B4-BE49-F238E27FC236}">
                <a16:creationId xmlns:a16="http://schemas.microsoft.com/office/drawing/2014/main" id="{F1C2495A-6B1E-4A3A-BE3D-6D0E4AF58C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2032559" y="1749446"/>
            <a:ext cx="1403339" cy="884482"/>
          </a:xfrm>
          <a:prstGeom prst="rect">
            <a:avLst/>
          </a:prstGeom>
        </p:spPr>
      </p:pic>
      <p:pic>
        <p:nvPicPr>
          <p:cNvPr id="24" name="图片 19">
            <a:extLst>
              <a:ext uri="{FF2B5EF4-FFF2-40B4-BE49-F238E27FC236}">
                <a16:creationId xmlns:a16="http://schemas.microsoft.com/office/drawing/2014/main" id="{4E8876DE-3A54-4979-8DF5-BB2DACBA7E2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 rot="1972933">
            <a:off x="6426401" y="1345948"/>
            <a:ext cx="1850790" cy="11664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3D9039-A109-47D3-9C4C-87AF8B59578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10407147" y="-196771"/>
            <a:ext cx="1989820" cy="21757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71953" y="0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3">
                    <a:lumMod val="60000"/>
                    <a:lumOff val="40000"/>
                  </a:schemeClr>
                </a:solidFill>
                <a:latin typeface="UTM Habano" panose="02040603050506020204" pitchFamily="18" charset="0"/>
              </a:rPr>
              <a:t>MĂNG NON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403" y="4960708"/>
            <a:ext cx="3055918" cy="305591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633" y="4909357"/>
            <a:ext cx="3314713" cy="33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3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737 0.65625 L 0.13737 0.65625 C 0.14102 0.6544 0.14479 0.65394 0.14805 0.65093 C 0.14961 0.64954 0.14974 0.64584 0.15104 0.64399 C 0.15183 0.64283 0.153 0.64283 0.15391 0.64237 C 0.15625 0.63936 0.15873 0.63704 0.16081 0.63357 C 0.16146 0.63241 0.16133 0.6301 0.16172 0.62848 C 0.16237 0.62547 0.16289 0.62246 0.16368 0.61968 C 0.16745 0.60625 0.1642 0.62246 0.16667 0.6095 C 0.16433 0.56783 0.1711 0.57801 0.15977 0.57315 C 0.15873 0.57269 0.15782 0.572 0.1569 0.5713 C 0.1543 0.56667 0.15222 0.56088 0.14909 0.55741 C 0.1474 0.55556 0.14519 0.55649 0.14323 0.55579 C 0.14024 0.55463 0.13737 0.55348 0.13451 0.55232 C 0.13321 0.55163 0.1319 0.55093 0.1306 0.55047 C 0.12696 0.54931 0.12331 0.54885 0.11979 0.547 C 0.11407 0.54399 0.05482 0.50672 0.04974 0.50556 C 0.04714 0.50487 0.04453 0.50463 0.04193 0.50371 C 0.03763 0.50232 0.0336 0.49977 0.0293 0.49862 C 0.02019 0.4963 0.01107 0.49514 0.00196 0.49352 C -0.05208 0.47084 0.0086 0.49375 -0.12174 0.48473 C -0.12734 0.48426 -0.13268 0.47871 -0.13828 0.47778 C -0.15156 0.4757 -0.16484 0.47663 -0.17825 0.47616 C -0.21875 0.47038 -0.21015 0.47014 -0.26875 0.47431 C -0.27356 0.47477 -0.27617 0.47917 -0.28047 0.48125 C -0.28242 0.48218 -0.28437 0.48241 -0.28632 0.48311 C -0.29297 0.49098 -0.28463 0.48195 -0.29505 0.4882 C -0.29713 0.48936 -0.29896 0.4919 -0.30091 0.49352 C -0.30221 0.49422 -0.30351 0.49445 -0.30481 0.49514 C -0.30742 0.49792 -0.30989 0.50139 -0.31263 0.50371 C -0.32278 0.51297 -0.32864 0.51297 -0.34088 0.5176 C -0.34244 0.52061 -0.34362 0.52454 -0.3457 0.52639 C -0.34869 0.52871 -0.35221 0.52825 -0.35547 0.52987 C -0.35742 0.53056 -0.35937 0.53241 -0.36132 0.53334 C -0.36458 0.53473 -0.36784 0.53542 -0.37109 0.53658 C -0.37265 0.53774 -0.37422 0.53959 -0.37591 0.54005 C -0.41172 0.55394 -0.42591 0.5426 -0.47435 0.53843 C -0.47955 0.53727 -0.48476 0.53635 -0.48984 0.53496 C -0.50195 0.53172 -0.50364 0.53102 -0.51237 0.52801 C -0.51484 0.5257 -0.51744 0.52292 -0.52005 0.52107 C -0.52161 0.52014 -0.5233 0.52014 -0.525 0.51945 C -0.53763 0.51366 -0.55299 0.50649 -0.56393 0.49514 C -0.58138 0.47686 -0.57448 0.48149 -0.58346 0.47616 C -0.58632 0.47269 -0.58893 0.46829 -0.59218 0.46575 C -0.59427 0.46413 -0.597 0.46575 -0.59896 0.46389 C -0.60039 0.46274 -0.60091 0.45926 -0.60195 0.45695 C -0.60573 0.44931 -0.60455 0.45093 -0.60872 0.44838 C -0.61002 0.44561 -0.61106 0.44213 -0.61263 0.43982 C -0.61784 0.43125 -0.62005 0.43056 -0.6263 0.42593 C -0.62903 0.41088 -0.62487 0.43149 -0.63606 0.40163 L -0.63997 0.39121 C -0.64049 0.38727 -0.64192 0.38334 -0.64179 0.37917 C -0.64127 0.35487 -0.63984 0.33056 -0.63802 0.30649 C -0.63763 0.30209 -0.63632 0.29815 -0.63502 0.29422 C -0.62539 0.26459 -0.62955 0.28102 -0.61653 0.2544 C -0.6082 0.2375 -0.61315 0.24144 -0.60286 0.23889 C -0.59505 0.23496 -0.5875 0.22987 -0.57955 0.22686 C -0.5276 0.20672 -0.50065 0.22038 -0.43541 0.22338 C -0.38685 0.23774 -0.39427 0.23635 -0.33216 0.24931 C -0.32721 0.25024 -0.32239 0.25047 -0.31744 0.25093 L -0.2931 0.2544 C -0.27786 0.25718 -0.26276 0.26181 -0.24739 0.2632 C -0.22304 0.26528 -0.19869 0.26436 -0.17435 0.26482 C -0.06445 0.28241 -0.11015 0.28056 0.02826 0.27014 C 0.0319 0.26991 0.03542 0.26806 0.03907 0.26667 C 0.04558 0.26389 0.06341 0.25232 0.06537 0.25093 C 0.06667 0.25024 0.06784 0.24862 0.06914 0.24769 C 0.0737 0.24445 0.07826 0.24144 0.08282 0.23889 C 0.08607 0.23727 0.08933 0.23681 0.09258 0.23542 C 0.09388 0.23496 0.09519 0.23426 0.09649 0.2338 C 0.10065 0.22963 0.10521 0.22639 0.10912 0.22153 C 0.11107 0.21945 0.11211 0.21528 0.11407 0.21297 C 0.11706 0.20903 0.12058 0.20625 0.1237 0.20255 C 0.12513 0.20093 0.12631 0.19908 0.12761 0.19746 C 0.12982 0.17801 0.1267 0.19769 0.13151 0.18357 C 0.13581 0.1713 0.13828 0.16413 0.14037 0.15232 C 0.14102 0.14838 0.14154 0.14422 0.14219 0.14028 C 0.14193 0.11019 0.14193 0.08033 0.14128 0.05024 C 0.14128 0.04838 0.14076 0.04676 0.14037 0.04514 C 0.13503 0.025 0.13477 0.025 0.12865 0.00695 C 0.128 0.00301 0.12774 -0.00138 0.1267 -0.00509 C 0.12604 -0.0074 0.12461 -0.00856 0.1237 -0.01041 C 0.12305 -0.01203 0.12279 -0.01435 0.12175 -0.0155 C 0.11745 -0.02037 0.11302 -0.025 0.10821 -0.02777 C 0.10052 -0.03171 0.08659 -0.03333 0.078 -0.03449 C 0.06719 -0.03402 0.05638 -0.03634 0.04584 -0.03287 C 0.04349 -0.03217 0.03594 -0.02129 0.03321 -0.0155 C 0.03216 -0.01342 0.03151 -0.01041 0.03021 -0.00856 C 0.02878 -0.00671 0.02696 -0.00671 0.02539 -0.00509 C 0.00521 0.01482 0.02995 -0.0074 0.01953 0.00186 L -3.95833E-6 -2.96296E-6 " pathEditMode="relative" ptsTypes="AAAAAAAAAAAAAAAAAAAAAAAAAAAAAAA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24 0.46597 L 0.21224 0.46597 C 0.22097 0.46412 0.23008 0.46505 0.23855 0.46065 C 0.24402 0.45787 0.2487 0.45139 0.25313 0.44514 C 0.26277 0.43125 0.26368 0.42593 0.26876 0.41042 C 0.26941 0.4 0.27162 0.38959 0.27071 0.37917 C 0.26667 0.33611 0.25639 0.32593 0.23855 0.29607 C 0.23243 0.28611 0.21563 0.27246 0.2112 0.27014 C 0.19076 0.25949 0.17006 0.25023 0.14896 0.24422 C 0.13803 0.24097 0.12683 0.24306 0.11589 0.24236 C 0.11133 0.23959 0.10691 0.23588 0.10222 0.2338 C 0.0987 0.23241 0.09493 0.2338 0.09154 0.23218 C 0.08868 0.23079 0.08646 0.22662 0.08373 0.22523 C 0.08086 0.22361 0.07787 0.22408 0.07487 0.22338 C 0.053 0.21829 0.06967 0.22107 0.04766 0.21829 C 0.04284 0.21644 0.03803 0.21412 0.03308 0.21297 C 0.02852 0.21181 0.02396 0.21273 0.01941 0.21134 C 0.00925 0.2081 -0.00065 0.20324 -0.0108 0.19908 C -0.01861 0.19283 -0.02617 0.18588 -0.03411 0.18009 C -0.03893 0.17662 -0.04414 0.17523 -0.04869 0.17153 C -0.05481 0.16644 -0.06041 0.15972 -0.06627 0.15417 C -0.06914 0.15162 -0.07213 0.14954 -0.07499 0.14722 C -0.07734 0.14259 -0.07929 0.1375 -0.0819 0.13334 C -0.08424 0.1294 -0.08763 0.12732 -0.08971 0.12292 C -0.10403 0.09236 -0.07812 0.13172 -0.09648 0.10556 C -0.09739 0.09815 -0.09921 0.09074 -0.09934 0.0831 C -0.09986 0.06759 -0.09921 0.05185 -0.09843 0.03634 C -0.0983 0.03334 -0.09726 0.03056 -0.09648 0.02778 C -0.09518 0.02292 -0.08945 0.01181 -0.08867 0.01042 C -0.08515 0.0044 -0.08138 -2.22222E-6 -0.07695 -0.00347 C -0.07604 -0.00416 -0.07513 -0.00486 -0.07408 -0.00509 C -0.07187 -0.00602 -0.06953 -0.00625 -0.06731 -0.00694 C -0.06536 -0.00741 -0.06341 -0.00787 -0.06145 -0.00856 C -0.06015 -0.00903 -0.05885 -0.01018 -0.05755 -0.01041 C -0.04817 -0.01134 -0.03867 -0.01157 -0.02929 -0.01203 C -0.02656 -0.01412 -0.02161 -0.0169 -0.01953 -0.02083 C -0.01888 -0.02199 -0.01888 -0.0243 -0.01861 -0.02592 C -0.01744 -0.0412 -0.01992 -0.03773 -0.01562 -0.04143 L 9.79167E-6 -2.22222E-6 " pathEditMode="relative" ptsTypes="AAAAAAAAAAAAAAAAAAAAAAAAAAAAAAAAAAAAAAA">
                                      <p:cBhvr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6F8FA01-F045-4583-88FC-A72CF4EAA0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2" r="26235" b="10394"/>
          <a:stretch/>
        </p:blipFill>
        <p:spPr>
          <a:xfrm>
            <a:off x="619432" y="806245"/>
            <a:ext cx="4670323" cy="5614219"/>
          </a:xfrm>
          <a:prstGeom prst="rect">
            <a:avLst/>
          </a:prstGeom>
        </p:spPr>
      </p:pic>
      <p:grpSp>
        <p:nvGrpSpPr>
          <p:cNvPr id="6" name="组合 9">
            <a:extLst>
              <a:ext uri="{FF2B5EF4-FFF2-40B4-BE49-F238E27FC236}">
                <a16:creationId xmlns:a16="http://schemas.microsoft.com/office/drawing/2014/main" id="{9B5EDB83-78D1-4D54-ADE4-11E86D17F7A0}"/>
              </a:ext>
            </a:extLst>
          </p:cNvPr>
          <p:cNvGrpSpPr/>
          <p:nvPr/>
        </p:nvGrpSpPr>
        <p:grpSpPr>
          <a:xfrm>
            <a:off x="4739425" y="661824"/>
            <a:ext cx="6812927" cy="1218492"/>
            <a:chOff x="1700042" y="1576223"/>
            <a:chExt cx="9813533" cy="1517346"/>
          </a:xfrm>
        </p:grpSpPr>
        <p:sp>
          <p:nvSpPr>
            <p:cNvPr id="7" name="矩形: 圆角 4">
              <a:extLst>
                <a:ext uri="{FF2B5EF4-FFF2-40B4-BE49-F238E27FC236}">
                  <a16:creationId xmlns:a16="http://schemas.microsoft.com/office/drawing/2014/main" id="{4ADEC428-0B4F-4B70-AAF8-A05F5784317E}"/>
                </a:ext>
              </a:extLst>
            </p:cNvPr>
            <p:cNvSpPr/>
            <p:nvPr/>
          </p:nvSpPr>
          <p:spPr>
            <a:xfrm>
              <a:off x="2644877" y="1671219"/>
              <a:ext cx="8868698" cy="1327355"/>
            </a:xfrm>
            <a:prstGeom prst="roundRect">
              <a:avLst>
                <a:gd name="adj" fmla="val 50000"/>
              </a:avLst>
            </a:prstGeom>
            <a:solidFill>
              <a:srgbClr val="4798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6">
              <a:extLst>
                <a:ext uri="{FF2B5EF4-FFF2-40B4-BE49-F238E27FC236}">
                  <a16:creationId xmlns:a16="http://schemas.microsoft.com/office/drawing/2014/main" id="{4A48200F-5B91-4CF4-A4AC-A73F90140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0042" y="1576223"/>
              <a:ext cx="1664985" cy="1517346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5957950" y="806245"/>
            <a:ext cx="6056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accent6">
                    <a:lumMod val="60000"/>
                    <a:lumOff val="40000"/>
                  </a:schemeClr>
                </a:solidFill>
                <a:latin typeface="UTM ViceroyJF" panose="02040603050506020204" pitchFamily="18" charset="0"/>
              </a:rPr>
              <a:t>Bài 1: Đặt tính rồi tính</a:t>
            </a:r>
          </a:p>
        </p:txBody>
      </p:sp>
      <p:pic>
        <p:nvPicPr>
          <p:cNvPr id="10" name="图片 35">
            <a:extLst>
              <a:ext uri="{FF2B5EF4-FFF2-40B4-BE49-F238E27FC236}">
                <a16:creationId xmlns:a16="http://schemas.microsoft.com/office/drawing/2014/main" id="{9701D78F-99CE-4344-9CB7-5728248BBE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5380726" y="2449806"/>
            <a:ext cx="659054" cy="575887"/>
          </a:xfrm>
          <a:prstGeom prst="rect">
            <a:avLst/>
          </a:prstGeom>
        </p:spPr>
      </p:pic>
      <p:sp>
        <p:nvSpPr>
          <p:cNvPr id="11" name="!!!TextBox 15">
            <a:extLst>
              <a:ext uri="{FF2B5EF4-FFF2-40B4-BE49-F238E27FC236}">
                <a16:creationId xmlns:a16="http://schemas.microsoft.com/office/drawing/2014/main" id="{D380C6AD-8748-459D-95E0-5603D23472DC}"/>
              </a:ext>
            </a:extLst>
          </p:cNvPr>
          <p:cNvSpPr txBox="1"/>
          <p:nvPr/>
        </p:nvSpPr>
        <p:spPr>
          <a:xfrm>
            <a:off x="5942935" y="2383807"/>
            <a:ext cx="3799115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523 x 305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12" name="!!TextBox 16">
            <a:extLst>
              <a:ext uri="{FF2B5EF4-FFF2-40B4-BE49-F238E27FC236}">
                <a16:creationId xmlns:a16="http://schemas.microsoft.com/office/drawing/2014/main" id="{B484D671-362A-4640-AEDD-6565B16A4D18}"/>
              </a:ext>
            </a:extLst>
          </p:cNvPr>
          <p:cNvSpPr txBox="1"/>
          <p:nvPr/>
        </p:nvSpPr>
        <p:spPr>
          <a:xfrm>
            <a:off x="6789806" y="3491567"/>
            <a:ext cx="3799115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 308 x 563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pic>
        <p:nvPicPr>
          <p:cNvPr id="13" name="图片 35">
            <a:extLst>
              <a:ext uri="{FF2B5EF4-FFF2-40B4-BE49-F238E27FC236}">
                <a16:creationId xmlns:a16="http://schemas.microsoft.com/office/drawing/2014/main" id="{9701D78F-99CE-4344-9CB7-5728248BBE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6460279" y="3542481"/>
            <a:ext cx="659054" cy="575887"/>
          </a:xfrm>
          <a:prstGeom prst="rect">
            <a:avLst/>
          </a:prstGeom>
        </p:spPr>
      </p:pic>
      <p:pic>
        <p:nvPicPr>
          <p:cNvPr id="14" name="图片 35">
            <a:extLst>
              <a:ext uri="{FF2B5EF4-FFF2-40B4-BE49-F238E27FC236}">
                <a16:creationId xmlns:a16="http://schemas.microsoft.com/office/drawing/2014/main" id="{9701D78F-99CE-4344-9CB7-5728248BBE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7800566" y="4629218"/>
            <a:ext cx="659054" cy="575887"/>
          </a:xfrm>
          <a:prstGeom prst="rect">
            <a:avLst/>
          </a:prstGeom>
        </p:spPr>
      </p:pic>
      <p:sp>
        <p:nvSpPr>
          <p:cNvPr id="15" name="!!TextBox 17">
            <a:extLst>
              <a:ext uri="{FF2B5EF4-FFF2-40B4-BE49-F238E27FC236}">
                <a16:creationId xmlns:a16="http://schemas.microsoft.com/office/drawing/2014/main" id="{FD3D28CC-2BA2-41CB-A436-9CEAD31FDFA0}"/>
              </a:ext>
            </a:extLst>
          </p:cNvPr>
          <p:cNvSpPr txBox="1"/>
          <p:nvPr/>
        </p:nvSpPr>
        <p:spPr>
          <a:xfrm>
            <a:off x="8304864" y="4563218"/>
            <a:ext cx="3709115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1 309 x 202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90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9B5EDB83-78D1-4D54-ADE4-11E86D17F7A0}"/>
              </a:ext>
            </a:extLst>
          </p:cNvPr>
          <p:cNvGrpSpPr/>
          <p:nvPr/>
        </p:nvGrpSpPr>
        <p:grpSpPr>
          <a:xfrm>
            <a:off x="629572" y="661823"/>
            <a:ext cx="7548513" cy="1282887"/>
            <a:chOff x="1700042" y="1576223"/>
            <a:chExt cx="9813533" cy="1517346"/>
          </a:xfrm>
        </p:grpSpPr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4ADEC428-0B4F-4B70-AAF8-A05F5784317E}"/>
                </a:ext>
              </a:extLst>
            </p:cNvPr>
            <p:cNvSpPr/>
            <p:nvPr/>
          </p:nvSpPr>
          <p:spPr>
            <a:xfrm>
              <a:off x="2644877" y="1671219"/>
              <a:ext cx="8868698" cy="1327355"/>
            </a:xfrm>
            <a:prstGeom prst="roundRect">
              <a:avLst>
                <a:gd name="adj" fmla="val 50000"/>
              </a:avLst>
            </a:prstGeom>
            <a:solidFill>
              <a:srgbClr val="4798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4A48200F-5B91-4CF4-A4AC-A73F90140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0042" y="1576223"/>
              <a:ext cx="1664985" cy="151734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910269" y="923040"/>
            <a:ext cx="6709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accent6">
                    <a:lumMod val="60000"/>
                    <a:lumOff val="40000"/>
                  </a:schemeClr>
                </a:solidFill>
                <a:latin typeface="UTM ViceroyJF" panose="02040603050506020204" pitchFamily="18" charset="0"/>
              </a:rPr>
              <a:t>Bài 1: Đặt tính rồi tính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397" y="4793810"/>
            <a:ext cx="3314713" cy="33147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023" y="4692672"/>
            <a:ext cx="3314713" cy="33147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14" b="87268" l="2889" r="95667">
                        <a14:foregroundMark x1="12111" y1="69496" x2="12111" y2="69496"/>
                        <a14:foregroundMark x1="8111" y1="71883" x2="8111" y2="71883"/>
                        <a14:foregroundMark x1="24556" y1="70822" x2="24556" y2="70822"/>
                        <a14:foregroundMark x1="22111" y1="78515" x2="22111" y2="78515"/>
                        <a14:foregroundMark x1="45556" y1="76127" x2="45556" y2="76127"/>
                        <a14:foregroundMark x1="52889" y1="65252" x2="52889" y2="65252"/>
                        <a14:foregroundMark x1="65889" y1="72149" x2="65889" y2="72149"/>
                        <a14:foregroundMark x1="80889" y1="69496" x2="80889" y2="69496"/>
                        <a14:foregroundMark x1="87111" y1="74801" x2="87111" y2="74801"/>
                        <a14:foregroundMark x1="86667" y1="71088" x2="86667" y2="71088"/>
                        <a14:foregroundMark x1="63667" y1="71883" x2="63667" y2="71883"/>
                        <a14:foregroundMark x1="62556" y1="78780" x2="62556" y2="7878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817" y="5408309"/>
            <a:ext cx="4496268" cy="1883437"/>
          </a:xfrm>
          <a:prstGeom prst="rect">
            <a:avLst/>
          </a:prstGeom>
        </p:spPr>
      </p:pic>
      <p:sp>
        <p:nvSpPr>
          <p:cNvPr id="21" name="!!!TextBox 15">
            <a:extLst>
              <a:ext uri="{FF2B5EF4-FFF2-40B4-BE49-F238E27FC236}">
                <a16:creationId xmlns:a16="http://schemas.microsoft.com/office/drawing/2014/main" id="{D380C6AD-8748-459D-95E0-5603D23472DC}"/>
              </a:ext>
            </a:extLst>
          </p:cNvPr>
          <p:cNvSpPr txBox="1"/>
          <p:nvPr/>
        </p:nvSpPr>
        <p:spPr>
          <a:xfrm>
            <a:off x="1331839" y="2163116"/>
            <a:ext cx="3799115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a)  523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22" name="!!!TextBox 15">
            <a:extLst>
              <a:ext uri="{FF2B5EF4-FFF2-40B4-BE49-F238E27FC236}">
                <a16:creationId xmlns:a16="http://schemas.microsoft.com/office/drawing/2014/main" id="{BADDF854-F664-4556-BAC8-B7479634A9E9}"/>
              </a:ext>
            </a:extLst>
          </p:cNvPr>
          <p:cNvSpPr txBox="1"/>
          <p:nvPr/>
        </p:nvSpPr>
        <p:spPr>
          <a:xfrm>
            <a:off x="1540996" y="2551800"/>
            <a:ext cx="557061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x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23" name="!!!TextBox 15">
            <a:extLst>
              <a:ext uri="{FF2B5EF4-FFF2-40B4-BE49-F238E27FC236}">
                <a16:creationId xmlns:a16="http://schemas.microsoft.com/office/drawing/2014/main" id="{93053CD0-2C62-4BFF-A065-5D0A3C44D94C}"/>
              </a:ext>
            </a:extLst>
          </p:cNvPr>
          <p:cNvSpPr txBox="1"/>
          <p:nvPr/>
        </p:nvSpPr>
        <p:spPr>
          <a:xfrm>
            <a:off x="1996398" y="2768908"/>
            <a:ext cx="1376211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305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24" name="!!TextBox 28">
            <a:extLst>
              <a:ext uri="{FF2B5EF4-FFF2-40B4-BE49-F238E27FC236}">
                <a16:creationId xmlns:a16="http://schemas.microsoft.com/office/drawing/2014/main" id="{7C66F922-4CCF-4805-9A32-FA4550D11E07}"/>
              </a:ext>
            </a:extLst>
          </p:cNvPr>
          <p:cNvSpPr txBox="1"/>
          <p:nvPr/>
        </p:nvSpPr>
        <p:spPr>
          <a:xfrm>
            <a:off x="1103573" y="3364661"/>
            <a:ext cx="2679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UVN Saigon" panose="00000400000000000000" pitchFamily="2" charset="0"/>
              </a:rPr>
              <a:t>2615</a:t>
            </a:r>
          </a:p>
        </p:txBody>
      </p:sp>
      <p:sp>
        <p:nvSpPr>
          <p:cNvPr id="25" name="!!TextBox 28">
            <a:extLst>
              <a:ext uri="{FF2B5EF4-FFF2-40B4-BE49-F238E27FC236}">
                <a16:creationId xmlns:a16="http://schemas.microsoft.com/office/drawing/2014/main" id="{05A3F1A6-9287-4F8F-A66B-F96BF5F25DC1}"/>
              </a:ext>
            </a:extLst>
          </p:cNvPr>
          <p:cNvSpPr txBox="1"/>
          <p:nvPr/>
        </p:nvSpPr>
        <p:spPr>
          <a:xfrm>
            <a:off x="894644" y="3923844"/>
            <a:ext cx="16317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UVN Saigon" panose="00000400000000000000" pitchFamily="2" charset="0"/>
              </a:rPr>
              <a:t>1569</a:t>
            </a:r>
          </a:p>
        </p:txBody>
      </p:sp>
      <p:sp>
        <p:nvSpPr>
          <p:cNvPr id="26" name="!!TextBox 28">
            <a:extLst>
              <a:ext uri="{FF2B5EF4-FFF2-40B4-BE49-F238E27FC236}">
                <a16:creationId xmlns:a16="http://schemas.microsoft.com/office/drawing/2014/main" id="{1D59F2E9-5ED1-40F6-BC5A-E528AA46E733}"/>
              </a:ext>
            </a:extLst>
          </p:cNvPr>
          <p:cNvSpPr txBox="1"/>
          <p:nvPr/>
        </p:nvSpPr>
        <p:spPr>
          <a:xfrm>
            <a:off x="367332" y="4529636"/>
            <a:ext cx="34153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159515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27" name="!!TextBox 28">
            <a:extLst>
              <a:ext uri="{FF2B5EF4-FFF2-40B4-BE49-F238E27FC236}">
                <a16:creationId xmlns:a16="http://schemas.microsoft.com/office/drawing/2014/main" id="{2584C2AD-1A7C-41B4-9AE0-6AD64ED79594}"/>
              </a:ext>
            </a:extLst>
          </p:cNvPr>
          <p:cNvSpPr txBox="1"/>
          <p:nvPr/>
        </p:nvSpPr>
        <p:spPr>
          <a:xfrm>
            <a:off x="2729651" y="2772427"/>
            <a:ext cx="279392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5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28" name="!!TextBox 28">
            <a:extLst>
              <a:ext uri="{FF2B5EF4-FFF2-40B4-BE49-F238E27FC236}">
                <a16:creationId xmlns:a16="http://schemas.microsoft.com/office/drawing/2014/main" id="{A7B49E09-2917-4AF0-9EF9-39CD2D1196F6}"/>
              </a:ext>
            </a:extLst>
          </p:cNvPr>
          <p:cNvSpPr txBox="1"/>
          <p:nvPr/>
        </p:nvSpPr>
        <p:spPr>
          <a:xfrm>
            <a:off x="2400717" y="2772876"/>
            <a:ext cx="322945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0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29" name="!!TextBox 28">
            <a:extLst>
              <a:ext uri="{FF2B5EF4-FFF2-40B4-BE49-F238E27FC236}">
                <a16:creationId xmlns:a16="http://schemas.microsoft.com/office/drawing/2014/main" id="{5C0E752E-F16D-4760-B570-5A438B329FAA}"/>
              </a:ext>
            </a:extLst>
          </p:cNvPr>
          <p:cNvSpPr txBox="1"/>
          <p:nvPr/>
        </p:nvSpPr>
        <p:spPr>
          <a:xfrm>
            <a:off x="2060643" y="2776559"/>
            <a:ext cx="343244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3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30" name="!!TextBox 28">
            <a:extLst>
              <a:ext uri="{FF2B5EF4-FFF2-40B4-BE49-F238E27FC236}">
                <a16:creationId xmlns:a16="http://schemas.microsoft.com/office/drawing/2014/main" id="{7E85727E-40A7-4986-AB1A-5EE8E8C072BB}"/>
              </a:ext>
            </a:extLst>
          </p:cNvPr>
          <p:cNvSpPr txBox="1"/>
          <p:nvPr/>
        </p:nvSpPr>
        <p:spPr>
          <a:xfrm>
            <a:off x="2452233" y="4066194"/>
            <a:ext cx="273443" cy="369332"/>
          </a:xfrm>
          <a:prstGeom prst="rect">
            <a:avLst/>
          </a:prstGeom>
          <a:solidFill>
            <a:srgbClr val="FECD0F"/>
          </a:solidFill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31" name="!!TextBox 28">
            <a:extLst>
              <a:ext uri="{FF2B5EF4-FFF2-40B4-BE49-F238E27FC236}">
                <a16:creationId xmlns:a16="http://schemas.microsoft.com/office/drawing/2014/main" id="{1847415F-758E-4508-A4EA-320ADABECFFA}"/>
              </a:ext>
            </a:extLst>
          </p:cNvPr>
          <p:cNvSpPr txBox="1"/>
          <p:nvPr/>
        </p:nvSpPr>
        <p:spPr>
          <a:xfrm>
            <a:off x="2805659" y="4066194"/>
            <a:ext cx="273443" cy="369332"/>
          </a:xfrm>
          <a:prstGeom prst="rect">
            <a:avLst/>
          </a:prstGeom>
          <a:solidFill>
            <a:srgbClr val="FECD0F"/>
          </a:solidFill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6C6147E-F07D-492A-9E3B-F046BFF2F918}"/>
              </a:ext>
            </a:extLst>
          </p:cNvPr>
          <p:cNvCxnSpPr/>
          <p:nvPr/>
        </p:nvCxnSpPr>
        <p:spPr>
          <a:xfrm flipV="1">
            <a:off x="1636366" y="3377540"/>
            <a:ext cx="1398435" cy="2775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0917805-D3BD-4205-99F0-1A89829E35EF}"/>
              </a:ext>
            </a:extLst>
          </p:cNvPr>
          <p:cNvCxnSpPr>
            <a:cxnSpLocks/>
          </p:cNvCxnSpPr>
          <p:nvPr/>
        </p:nvCxnSpPr>
        <p:spPr>
          <a:xfrm flipV="1">
            <a:off x="933281" y="4525764"/>
            <a:ext cx="2184458" cy="3577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!!TextBox 16">
            <a:extLst>
              <a:ext uri="{FF2B5EF4-FFF2-40B4-BE49-F238E27FC236}">
                <a16:creationId xmlns:a16="http://schemas.microsoft.com/office/drawing/2014/main" id="{B484D671-362A-4640-AEDD-6565B16A4D18}"/>
              </a:ext>
            </a:extLst>
          </p:cNvPr>
          <p:cNvSpPr txBox="1"/>
          <p:nvPr/>
        </p:nvSpPr>
        <p:spPr>
          <a:xfrm>
            <a:off x="5027772" y="2061666"/>
            <a:ext cx="2153968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b)  308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35" name="!!TextBox 16">
            <a:extLst>
              <a:ext uri="{FF2B5EF4-FFF2-40B4-BE49-F238E27FC236}">
                <a16:creationId xmlns:a16="http://schemas.microsoft.com/office/drawing/2014/main" id="{3988A01E-80CD-423E-8164-CAD26C1D9A90}"/>
              </a:ext>
            </a:extLst>
          </p:cNvPr>
          <p:cNvSpPr txBox="1"/>
          <p:nvPr/>
        </p:nvSpPr>
        <p:spPr>
          <a:xfrm>
            <a:off x="5639078" y="2640930"/>
            <a:ext cx="137621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563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36" name="!!TextBox 16">
            <a:extLst>
              <a:ext uri="{FF2B5EF4-FFF2-40B4-BE49-F238E27FC236}">
                <a16:creationId xmlns:a16="http://schemas.microsoft.com/office/drawing/2014/main" id="{512CE19B-664C-4DBA-9206-B0B5F4A21817}"/>
              </a:ext>
            </a:extLst>
          </p:cNvPr>
          <p:cNvSpPr txBox="1"/>
          <p:nvPr/>
        </p:nvSpPr>
        <p:spPr>
          <a:xfrm>
            <a:off x="5343028" y="2265832"/>
            <a:ext cx="592099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x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37" name="!!TextBox 28">
            <a:extLst>
              <a:ext uri="{FF2B5EF4-FFF2-40B4-BE49-F238E27FC236}">
                <a16:creationId xmlns:a16="http://schemas.microsoft.com/office/drawing/2014/main" id="{8DC09665-A387-42F8-8996-63B703DE3929}"/>
              </a:ext>
            </a:extLst>
          </p:cNvPr>
          <p:cNvSpPr txBox="1"/>
          <p:nvPr/>
        </p:nvSpPr>
        <p:spPr>
          <a:xfrm>
            <a:off x="4908072" y="3220278"/>
            <a:ext cx="2679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924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38" name="!!TextBox 28">
            <a:extLst>
              <a:ext uri="{FF2B5EF4-FFF2-40B4-BE49-F238E27FC236}">
                <a16:creationId xmlns:a16="http://schemas.microsoft.com/office/drawing/2014/main" id="{56D93085-CCF2-4C4D-9422-F6D824FAE909}"/>
              </a:ext>
            </a:extLst>
          </p:cNvPr>
          <p:cNvSpPr txBox="1"/>
          <p:nvPr/>
        </p:nvSpPr>
        <p:spPr>
          <a:xfrm>
            <a:off x="4354429" y="3785814"/>
            <a:ext cx="2679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1848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39" name="!!TextBox 28">
            <a:extLst>
              <a:ext uri="{FF2B5EF4-FFF2-40B4-BE49-F238E27FC236}">
                <a16:creationId xmlns:a16="http://schemas.microsoft.com/office/drawing/2014/main" id="{FBA20205-D9C3-4F57-A778-6A99E402AE18}"/>
              </a:ext>
            </a:extLst>
          </p:cNvPr>
          <p:cNvSpPr txBox="1"/>
          <p:nvPr/>
        </p:nvSpPr>
        <p:spPr>
          <a:xfrm>
            <a:off x="3939521" y="4388715"/>
            <a:ext cx="2679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1540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E6A375B-39ED-4D67-8D7C-93D601B2AC07}"/>
              </a:ext>
            </a:extLst>
          </p:cNvPr>
          <p:cNvCxnSpPr>
            <a:cxnSpLocks/>
          </p:cNvCxnSpPr>
          <p:nvPr/>
        </p:nvCxnSpPr>
        <p:spPr>
          <a:xfrm flipV="1">
            <a:off x="4486394" y="5096601"/>
            <a:ext cx="2132247" cy="1293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!!TextBox 28">
            <a:extLst>
              <a:ext uri="{FF2B5EF4-FFF2-40B4-BE49-F238E27FC236}">
                <a16:creationId xmlns:a16="http://schemas.microsoft.com/office/drawing/2014/main" id="{0A1B3A75-87D9-4BD4-8CC2-0AC9654B4102}"/>
              </a:ext>
            </a:extLst>
          </p:cNvPr>
          <p:cNvSpPr txBox="1"/>
          <p:nvPr/>
        </p:nvSpPr>
        <p:spPr>
          <a:xfrm>
            <a:off x="3936124" y="5134500"/>
            <a:ext cx="34153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173404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42" name="!!TextBox 28">
            <a:extLst>
              <a:ext uri="{FF2B5EF4-FFF2-40B4-BE49-F238E27FC236}">
                <a16:creationId xmlns:a16="http://schemas.microsoft.com/office/drawing/2014/main" id="{016E4072-1092-4E47-AA85-41EE5D283EF7}"/>
              </a:ext>
            </a:extLst>
          </p:cNvPr>
          <p:cNvSpPr txBox="1"/>
          <p:nvPr/>
        </p:nvSpPr>
        <p:spPr>
          <a:xfrm>
            <a:off x="6342472" y="2643756"/>
            <a:ext cx="392288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3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43" name="!!TextBox 28">
            <a:extLst>
              <a:ext uri="{FF2B5EF4-FFF2-40B4-BE49-F238E27FC236}">
                <a16:creationId xmlns:a16="http://schemas.microsoft.com/office/drawing/2014/main" id="{B4B7594D-4861-4202-A882-A276DCA4475A}"/>
              </a:ext>
            </a:extLst>
          </p:cNvPr>
          <p:cNvSpPr txBox="1"/>
          <p:nvPr/>
        </p:nvSpPr>
        <p:spPr>
          <a:xfrm>
            <a:off x="6022725" y="2640747"/>
            <a:ext cx="343803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6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44" name="!!TextBox 28">
            <a:extLst>
              <a:ext uri="{FF2B5EF4-FFF2-40B4-BE49-F238E27FC236}">
                <a16:creationId xmlns:a16="http://schemas.microsoft.com/office/drawing/2014/main" id="{158A5509-80AB-4165-B8C4-AB29BF5A4DC4}"/>
              </a:ext>
            </a:extLst>
          </p:cNvPr>
          <p:cNvSpPr txBox="1"/>
          <p:nvPr/>
        </p:nvSpPr>
        <p:spPr>
          <a:xfrm>
            <a:off x="5668526" y="2638104"/>
            <a:ext cx="346434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5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A6F8299-3734-4895-AAB0-278DA38E867E}"/>
              </a:ext>
            </a:extLst>
          </p:cNvPr>
          <p:cNvCxnSpPr>
            <a:cxnSpLocks/>
          </p:cNvCxnSpPr>
          <p:nvPr/>
        </p:nvCxnSpPr>
        <p:spPr>
          <a:xfrm flipV="1">
            <a:off x="5252257" y="3259686"/>
            <a:ext cx="1482503" cy="937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!!TextBox 17">
            <a:extLst>
              <a:ext uri="{FF2B5EF4-FFF2-40B4-BE49-F238E27FC236}">
                <a16:creationId xmlns:a16="http://schemas.microsoft.com/office/drawing/2014/main" id="{FD3D28CC-2BA2-41CB-A436-9CEAD31FDFA0}"/>
              </a:ext>
            </a:extLst>
          </p:cNvPr>
          <p:cNvSpPr txBox="1"/>
          <p:nvPr/>
        </p:nvSpPr>
        <p:spPr>
          <a:xfrm>
            <a:off x="8298202" y="2023029"/>
            <a:ext cx="2579471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c)  1 309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47" name="!!TextBox 17">
            <a:extLst>
              <a:ext uri="{FF2B5EF4-FFF2-40B4-BE49-F238E27FC236}">
                <a16:creationId xmlns:a16="http://schemas.microsoft.com/office/drawing/2014/main" id="{9979549C-FCCB-4B2A-9E6A-F1ACD81807D0}"/>
              </a:ext>
            </a:extLst>
          </p:cNvPr>
          <p:cNvSpPr txBox="1"/>
          <p:nvPr/>
        </p:nvSpPr>
        <p:spPr>
          <a:xfrm>
            <a:off x="8584002" y="2331264"/>
            <a:ext cx="46031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x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48" name="!!TextBox 17">
            <a:extLst>
              <a:ext uri="{FF2B5EF4-FFF2-40B4-BE49-F238E27FC236}">
                <a16:creationId xmlns:a16="http://schemas.microsoft.com/office/drawing/2014/main" id="{54DC396D-748A-46CA-BDA2-6191555B603D}"/>
              </a:ext>
            </a:extLst>
          </p:cNvPr>
          <p:cNvSpPr txBox="1"/>
          <p:nvPr/>
        </p:nvSpPr>
        <p:spPr>
          <a:xfrm>
            <a:off x="9256072" y="2594384"/>
            <a:ext cx="1376211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l"/>
            <a:r>
              <a:rPr lang="en-US" sz="4000" b="1">
                <a:latin typeface="UVN Saigon" panose="00000400000000000000" pitchFamily="2" charset="0"/>
              </a:rPr>
              <a:t>202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49" name="!!TextBox 28">
            <a:extLst>
              <a:ext uri="{FF2B5EF4-FFF2-40B4-BE49-F238E27FC236}">
                <a16:creationId xmlns:a16="http://schemas.microsoft.com/office/drawing/2014/main" id="{249D2629-B770-4C92-995B-F254E20C6895}"/>
              </a:ext>
            </a:extLst>
          </p:cNvPr>
          <p:cNvSpPr txBox="1"/>
          <p:nvPr/>
        </p:nvSpPr>
        <p:spPr>
          <a:xfrm>
            <a:off x="8378891" y="3251223"/>
            <a:ext cx="2679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2618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50" name="!!TextBox 28">
            <a:extLst>
              <a:ext uri="{FF2B5EF4-FFF2-40B4-BE49-F238E27FC236}">
                <a16:creationId xmlns:a16="http://schemas.microsoft.com/office/drawing/2014/main" id="{8E79C6F1-2898-491E-AA5C-A1428B3362FC}"/>
              </a:ext>
            </a:extLst>
          </p:cNvPr>
          <p:cNvSpPr txBox="1"/>
          <p:nvPr/>
        </p:nvSpPr>
        <p:spPr>
          <a:xfrm>
            <a:off x="8201865" y="3817878"/>
            <a:ext cx="16317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2618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51" name="!!TextBox 28">
            <a:extLst>
              <a:ext uri="{FF2B5EF4-FFF2-40B4-BE49-F238E27FC236}">
                <a16:creationId xmlns:a16="http://schemas.microsoft.com/office/drawing/2014/main" id="{2ADBD35D-0B75-4CF5-BAF4-AC898F3D982B}"/>
              </a:ext>
            </a:extLst>
          </p:cNvPr>
          <p:cNvSpPr txBox="1"/>
          <p:nvPr/>
        </p:nvSpPr>
        <p:spPr>
          <a:xfrm>
            <a:off x="7630983" y="4517488"/>
            <a:ext cx="34153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UVN Saigon" panose="00000400000000000000" pitchFamily="2" charset="0"/>
              </a:rPr>
              <a:t>264418</a:t>
            </a:r>
            <a:endParaRPr lang="en-US" sz="4000" b="1" dirty="0">
              <a:latin typeface="UVN Saigon" panose="00000400000000000000" pitchFamily="2" charset="0"/>
            </a:endParaRPr>
          </a:p>
        </p:txBody>
      </p:sp>
      <p:sp>
        <p:nvSpPr>
          <p:cNvPr id="52" name="!!TextBox 28">
            <a:extLst>
              <a:ext uri="{FF2B5EF4-FFF2-40B4-BE49-F238E27FC236}">
                <a16:creationId xmlns:a16="http://schemas.microsoft.com/office/drawing/2014/main" id="{FA3CD4A5-D8E3-47E5-AA02-426B39D52721}"/>
              </a:ext>
            </a:extLst>
          </p:cNvPr>
          <p:cNvSpPr txBox="1"/>
          <p:nvPr/>
        </p:nvSpPr>
        <p:spPr>
          <a:xfrm>
            <a:off x="10021124" y="2607084"/>
            <a:ext cx="279392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53" name="!!TextBox 28">
            <a:extLst>
              <a:ext uri="{FF2B5EF4-FFF2-40B4-BE49-F238E27FC236}">
                <a16:creationId xmlns:a16="http://schemas.microsoft.com/office/drawing/2014/main" id="{2AE9D5F5-3178-4DF5-A28F-3D63754AE8CB}"/>
              </a:ext>
            </a:extLst>
          </p:cNvPr>
          <p:cNvSpPr txBox="1"/>
          <p:nvPr/>
        </p:nvSpPr>
        <p:spPr>
          <a:xfrm>
            <a:off x="9703656" y="2607084"/>
            <a:ext cx="322945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0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54" name="!!TextBox 28">
            <a:extLst>
              <a:ext uri="{FF2B5EF4-FFF2-40B4-BE49-F238E27FC236}">
                <a16:creationId xmlns:a16="http://schemas.microsoft.com/office/drawing/2014/main" id="{DFEAB23C-10F0-4E65-AA80-2CF52FB8AAB2}"/>
              </a:ext>
            </a:extLst>
          </p:cNvPr>
          <p:cNvSpPr txBox="1"/>
          <p:nvPr/>
        </p:nvSpPr>
        <p:spPr>
          <a:xfrm>
            <a:off x="9348568" y="2596319"/>
            <a:ext cx="343244" cy="707886"/>
          </a:xfrm>
          <a:prstGeom prst="rect">
            <a:avLst/>
          </a:prstGeom>
          <a:solidFill>
            <a:srgbClr val="FCFCEC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UVN Saigon" panose="00000400000000000000" pitchFamily="2" charset="0"/>
              </a:rPr>
              <a:t>2</a:t>
            </a:r>
            <a:endParaRPr lang="en-US" sz="40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55" name="!!TextBox 28">
            <a:extLst>
              <a:ext uri="{FF2B5EF4-FFF2-40B4-BE49-F238E27FC236}">
                <a16:creationId xmlns:a16="http://schemas.microsoft.com/office/drawing/2014/main" id="{77C26E29-8CD6-405B-997B-2ED21AE7C1CD}"/>
              </a:ext>
            </a:extLst>
          </p:cNvPr>
          <p:cNvSpPr txBox="1"/>
          <p:nvPr/>
        </p:nvSpPr>
        <p:spPr>
          <a:xfrm>
            <a:off x="9759454" y="3960228"/>
            <a:ext cx="273443" cy="369332"/>
          </a:xfrm>
          <a:prstGeom prst="rect">
            <a:avLst/>
          </a:prstGeom>
          <a:solidFill>
            <a:srgbClr val="FECD0F"/>
          </a:solidFill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56" name="!!TextBox 28">
            <a:extLst>
              <a:ext uri="{FF2B5EF4-FFF2-40B4-BE49-F238E27FC236}">
                <a16:creationId xmlns:a16="http://schemas.microsoft.com/office/drawing/2014/main" id="{444A34C2-2BFF-421B-84DB-954B7CDB4BC4}"/>
              </a:ext>
            </a:extLst>
          </p:cNvPr>
          <p:cNvSpPr txBox="1"/>
          <p:nvPr/>
        </p:nvSpPr>
        <p:spPr>
          <a:xfrm>
            <a:off x="10112880" y="3960228"/>
            <a:ext cx="273443" cy="369332"/>
          </a:xfrm>
          <a:prstGeom prst="rect">
            <a:avLst/>
          </a:prstGeom>
          <a:solidFill>
            <a:srgbClr val="FECD0F"/>
          </a:solidFill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909F9D-299A-4155-8E48-11DE98920779}"/>
              </a:ext>
            </a:extLst>
          </p:cNvPr>
          <p:cNvCxnSpPr/>
          <p:nvPr/>
        </p:nvCxnSpPr>
        <p:spPr>
          <a:xfrm flipV="1">
            <a:off x="8874731" y="3259686"/>
            <a:ext cx="1511592" cy="1365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BE468D3-77AC-49F2-8097-E4638D625B1C}"/>
              </a:ext>
            </a:extLst>
          </p:cNvPr>
          <p:cNvCxnSpPr>
            <a:cxnSpLocks/>
          </p:cNvCxnSpPr>
          <p:nvPr/>
        </p:nvCxnSpPr>
        <p:spPr>
          <a:xfrm flipV="1">
            <a:off x="8149903" y="4493700"/>
            <a:ext cx="2236420" cy="2016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16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7" grpId="0"/>
      <p:bldP spid="38" grpId="0"/>
      <p:bldP spid="39" grpId="0"/>
      <p:bldP spid="41" grpId="0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9" grpId="0"/>
      <p:bldP spid="50" grpId="0"/>
      <p:bldP spid="51" grpId="0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78936B-EA09-441E-995B-4340A36AA9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763287"/>
            <a:ext cx="6858000" cy="12192000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AEEDCAA3-230A-4F62-BB77-C8CB0D0BD1C1}"/>
              </a:ext>
            </a:extLst>
          </p:cNvPr>
          <p:cNvGrpSpPr/>
          <p:nvPr/>
        </p:nvGrpSpPr>
        <p:grpSpPr>
          <a:xfrm>
            <a:off x="204542" y="616368"/>
            <a:ext cx="11448592" cy="5555851"/>
            <a:chOff x="220896" y="651074"/>
            <a:chExt cx="11448592" cy="5555851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0DECB72-3040-4410-A924-8B15DCA979D1}"/>
                </a:ext>
              </a:extLst>
            </p:cNvPr>
            <p:cNvGrpSpPr/>
            <p:nvPr/>
          </p:nvGrpSpPr>
          <p:grpSpPr>
            <a:xfrm rot="5400000" flipH="1" flipV="1">
              <a:off x="-2092079" y="2964049"/>
              <a:ext cx="5555849" cy="929900"/>
              <a:chOff x="5362209" y="271277"/>
              <a:chExt cx="6467804" cy="1082537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3F087965-16D6-47FF-9F08-82C3EA92146D}"/>
                  </a:ext>
                </a:extLst>
              </p:cNvPr>
              <p:cNvSpPr/>
              <p:nvPr/>
            </p:nvSpPr>
            <p:spPr>
              <a:xfrm>
                <a:off x="5362209" y="535236"/>
                <a:ext cx="6467804" cy="818578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F5938992-6A6C-4DC4-8B75-A51C7A5B6DE8}"/>
                  </a:ext>
                </a:extLst>
              </p:cNvPr>
              <p:cNvSpPr/>
              <p:nvPr/>
            </p:nvSpPr>
            <p:spPr>
              <a:xfrm>
                <a:off x="5898921" y="271277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F11B4C07-B997-4252-A7F0-F1231D55C8CC}"/>
                  </a:ext>
                </a:extLst>
              </p:cNvPr>
              <p:cNvSpPr/>
              <p:nvPr/>
            </p:nvSpPr>
            <p:spPr>
              <a:xfrm>
                <a:off x="8494077" y="271277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1C89CD9C-CB5B-4101-88C6-58F396B87D58}"/>
                  </a:ext>
                </a:extLst>
              </p:cNvPr>
              <p:cNvSpPr/>
              <p:nvPr/>
            </p:nvSpPr>
            <p:spPr>
              <a:xfrm>
                <a:off x="7196499" y="271277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23B36F89-116A-4821-BB1B-7A44CA591354}"/>
                  </a:ext>
                </a:extLst>
              </p:cNvPr>
              <p:cNvSpPr/>
              <p:nvPr/>
            </p:nvSpPr>
            <p:spPr>
              <a:xfrm>
                <a:off x="9791655" y="271279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119DC8B2-45E2-488D-9234-C6AEDEA7221D}"/>
                  </a:ext>
                </a:extLst>
              </p:cNvPr>
              <p:cNvSpPr/>
              <p:nvPr/>
            </p:nvSpPr>
            <p:spPr>
              <a:xfrm>
                <a:off x="11089233" y="271278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" name="矩形: 圆顶角 12">
              <a:extLst>
                <a:ext uri="{FF2B5EF4-FFF2-40B4-BE49-F238E27FC236}">
                  <a16:creationId xmlns:a16="http://schemas.microsoft.com/office/drawing/2014/main" id="{3C8D4019-BD60-457E-8665-32421201D2B4}"/>
                </a:ext>
              </a:extLst>
            </p:cNvPr>
            <p:cNvSpPr/>
            <p:nvPr/>
          </p:nvSpPr>
          <p:spPr>
            <a:xfrm rot="5400000">
              <a:off x="3606939" y="-1855625"/>
              <a:ext cx="5555850" cy="10569249"/>
            </a:xfrm>
            <a:prstGeom prst="round2SameRect">
              <a:avLst>
                <a:gd name="adj1" fmla="val 8242"/>
                <a:gd name="adj2" fmla="val 0"/>
              </a:avLst>
            </a:prstGeom>
            <a:solidFill>
              <a:srgbClr val="D7F8E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: 圆角 4">
            <a:extLst>
              <a:ext uri="{FF2B5EF4-FFF2-40B4-BE49-F238E27FC236}">
                <a16:creationId xmlns:a16="http://schemas.microsoft.com/office/drawing/2014/main" id="{4ADEC428-0B4F-4B70-AAF8-A05F5784317E}"/>
              </a:ext>
            </a:extLst>
          </p:cNvPr>
          <p:cNvSpPr/>
          <p:nvPr/>
        </p:nvSpPr>
        <p:spPr>
          <a:xfrm>
            <a:off x="1381791" y="349398"/>
            <a:ext cx="6820129" cy="1122253"/>
          </a:xfrm>
          <a:prstGeom prst="roundRect">
            <a:avLst>
              <a:gd name="adj" fmla="val 50000"/>
            </a:avLst>
          </a:prstGeom>
          <a:solidFill>
            <a:srgbClr val="479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3CDF514-D3CD-49EE-AFBC-BDBDE13EFB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7817476" y="5070332"/>
            <a:ext cx="4579490" cy="17876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60CC43C-44F3-40CD-A6BD-88497F16CF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0296076" y="4175088"/>
            <a:ext cx="2346350" cy="147883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9701D78F-99CE-4344-9CB7-5728248BBE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1806423" y="1555558"/>
            <a:ext cx="659054" cy="575887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9AD3316B-E773-45CD-9451-8479EC0994A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8534603" y="1633682"/>
            <a:ext cx="659054" cy="57588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7EAD3CC4-00CA-4FF4-876A-3ED2FF0F16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5144515" y="1550669"/>
            <a:ext cx="659054" cy="575887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D425BE8E-4F02-4C28-A564-BE7216A6EBE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8652347" y="949309"/>
            <a:ext cx="1643729" cy="1035992"/>
          </a:xfrm>
          <a:prstGeom prst="rect">
            <a:avLst/>
          </a:prstGeom>
        </p:spPr>
      </p:pic>
      <p:sp>
        <p:nvSpPr>
          <p:cNvPr id="7" name="Sun 6"/>
          <p:cNvSpPr/>
          <p:nvPr/>
        </p:nvSpPr>
        <p:spPr>
          <a:xfrm>
            <a:off x="-204966" y="-217533"/>
            <a:ext cx="2627290" cy="2256117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57686" y="621587"/>
            <a:ext cx="1189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SVN-Zero" panose="02040603050506020204" pitchFamily="18" charset="0"/>
              </a:rPr>
              <a:t>Bài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22324" y="558213"/>
            <a:ext cx="5420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  <a:latin typeface="UTM Loko" panose="02040603050506020204" pitchFamily="18" charset="0"/>
              </a:rPr>
              <a:t>Đúng ghi Đ, sai ghi S</a:t>
            </a:r>
          </a:p>
        </p:txBody>
      </p:sp>
      <p:sp>
        <p:nvSpPr>
          <p:cNvPr id="35" name="!!TextBox 28">
            <a:extLst>
              <a:ext uri="{FF2B5EF4-FFF2-40B4-BE49-F238E27FC236}">
                <a16:creationId xmlns:a16="http://schemas.microsoft.com/office/drawing/2014/main" id="{F56C6878-A6FC-4214-9316-1FBBC908D1C9}"/>
              </a:ext>
            </a:extLst>
          </p:cNvPr>
          <p:cNvSpPr txBox="1"/>
          <p:nvPr/>
        </p:nvSpPr>
        <p:spPr>
          <a:xfrm>
            <a:off x="1482794" y="2628464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203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39" name="!!TextBox 29">
            <a:extLst>
              <a:ext uri="{FF2B5EF4-FFF2-40B4-BE49-F238E27FC236}">
                <a16:creationId xmlns:a16="http://schemas.microsoft.com/office/drawing/2014/main" id="{86A6C15B-0D59-4C8E-8F17-A7BD06244865}"/>
              </a:ext>
            </a:extLst>
          </p:cNvPr>
          <p:cNvSpPr txBox="1"/>
          <p:nvPr/>
        </p:nvSpPr>
        <p:spPr>
          <a:xfrm>
            <a:off x="1388314" y="2050034"/>
            <a:ext cx="2924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456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46" name="!!TextBox 30">
            <a:extLst>
              <a:ext uri="{FF2B5EF4-FFF2-40B4-BE49-F238E27FC236}">
                <a16:creationId xmlns:a16="http://schemas.microsoft.com/office/drawing/2014/main" id="{4CC605B2-A025-4AB4-8F6C-F10F77872BA8}"/>
              </a:ext>
            </a:extLst>
          </p:cNvPr>
          <p:cNvSpPr txBox="1"/>
          <p:nvPr/>
        </p:nvSpPr>
        <p:spPr>
          <a:xfrm>
            <a:off x="1482794" y="2160650"/>
            <a:ext cx="8649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x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47" name="!!TextBox 28">
            <a:extLst>
              <a:ext uri="{FF2B5EF4-FFF2-40B4-BE49-F238E27FC236}">
                <a16:creationId xmlns:a16="http://schemas.microsoft.com/office/drawing/2014/main" id="{70641E8B-0047-40AA-90DB-E7879B152670}"/>
              </a:ext>
            </a:extLst>
          </p:cNvPr>
          <p:cNvSpPr txBox="1"/>
          <p:nvPr/>
        </p:nvSpPr>
        <p:spPr>
          <a:xfrm>
            <a:off x="1305798" y="3383525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1368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48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2113289" y="4060606"/>
            <a:ext cx="1449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49" name="!!TextBox 28">
            <a:extLst>
              <a:ext uri="{FF2B5EF4-FFF2-40B4-BE49-F238E27FC236}">
                <a16:creationId xmlns:a16="http://schemas.microsoft.com/office/drawing/2014/main" id="{98454BFD-3DE5-4A13-9669-2CFEB3626A21}"/>
              </a:ext>
            </a:extLst>
          </p:cNvPr>
          <p:cNvSpPr txBox="1"/>
          <p:nvPr/>
        </p:nvSpPr>
        <p:spPr>
          <a:xfrm>
            <a:off x="1629518" y="4884682"/>
            <a:ext cx="2045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2280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FD8852C-8E74-4775-88AE-9A3819F34A56}"/>
              </a:ext>
            </a:extLst>
          </p:cNvPr>
          <p:cNvCxnSpPr>
            <a:cxnSpLocks/>
          </p:cNvCxnSpPr>
          <p:nvPr/>
        </p:nvCxnSpPr>
        <p:spPr>
          <a:xfrm flipV="1">
            <a:off x="1792482" y="4825018"/>
            <a:ext cx="1714376" cy="5029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99D770F-C0FC-4006-A301-E06AD4B0E42A}"/>
              </a:ext>
            </a:extLst>
          </p:cNvPr>
          <p:cNvCxnSpPr>
            <a:cxnSpLocks/>
          </p:cNvCxnSpPr>
          <p:nvPr/>
        </p:nvCxnSpPr>
        <p:spPr>
          <a:xfrm flipV="1">
            <a:off x="1915263" y="3383524"/>
            <a:ext cx="1532180" cy="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!!TextBox 28">
            <a:extLst>
              <a:ext uri="{FF2B5EF4-FFF2-40B4-BE49-F238E27FC236}">
                <a16:creationId xmlns:a16="http://schemas.microsoft.com/office/drawing/2014/main" id="{F56C6878-A6FC-4214-9316-1FBBC908D1C9}"/>
              </a:ext>
            </a:extLst>
          </p:cNvPr>
          <p:cNvSpPr txBox="1"/>
          <p:nvPr/>
        </p:nvSpPr>
        <p:spPr>
          <a:xfrm>
            <a:off x="4560846" y="2576948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203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3" name="!!TextBox 29">
            <a:extLst>
              <a:ext uri="{FF2B5EF4-FFF2-40B4-BE49-F238E27FC236}">
                <a16:creationId xmlns:a16="http://schemas.microsoft.com/office/drawing/2014/main" id="{86A6C15B-0D59-4C8E-8F17-A7BD06244865}"/>
              </a:ext>
            </a:extLst>
          </p:cNvPr>
          <p:cNvSpPr txBox="1"/>
          <p:nvPr/>
        </p:nvSpPr>
        <p:spPr>
          <a:xfrm>
            <a:off x="4466366" y="1998518"/>
            <a:ext cx="2924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456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4" name="!!TextBox 30">
            <a:extLst>
              <a:ext uri="{FF2B5EF4-FFF2-40B4-BE49-F238E27FC236}">
                <a16:creationId xmlns:a16="http://schemas.microsoft.com/office/drawing/2014/main" id="{4CC605B2-A025-4AB4-8F6C-F10F77872BA8}"/>
              </a:ext>
            </a:extLst>
          </p:cNvPr>
          <p:cNvSpPr txBox="1"/>
          <p:nvPr/>
        </p:nvSpPr>
        <p:spPr>
          <a:xfrm>
            <a:off x="4560846" y="2109134"/>
            <a:ext cx="8649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x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5" name="!!TextBox 28">
            <a:extLst>
              <a:ext uri="{FF2B5EF4-FFF2-40B4-BE49-F238E27FC236}">
                <a16:creationId xmlns:a16="http://schemas.microsoft.com/office/drawing/2014/main" id="{70641E8B-0047-40AA-90DB-E7879B152670}"/>
              </a:ext>
            </a:extLst>
          </p:cNvPr>
          <p:cNvSpPr txBox="1"/>
          <p:nvPr/>
        </p:nvSpPr>
        <p:spPr>
          <a:xfrm>
            <a:off x="4383850" y="3332009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1368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6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4799926" y="3971062"/>
            <a:ext cx="1449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7" name="!!TextBox 28">
            <a:extLst>
              <a:ext uri="{FF2B5EF4-FFF2-40B4-BE49-F238E27FC236}">
                <a16:creationId xmlns:a16="http://schemas.microsoft.com/office/drawing/2014/main" id="{98454BFD-3DE5-4A13-9669-2CFEB3626A21}"/>
              </a:ext>
            </a:extLst>
          </p:cNvPr>
          <p:cNvSpPr txBox="1"/>
          <p:nvPr/>
        </p:nvSpPr>
        <p:spPr>
          <a:xfrm>
            <a:off x="4332542" y="4835540"/>
            <a:ext cx="2355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10488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FD8852C-8E74-4775-88AE-9A3819F34A56}"/>
              </a:ext>
            </a:extLst>
          </p:cNvPr>
          <p:cNvCxnSpPr>
            <a:cxnSpLocks/>
          </p:cNvCxnSpPr>
          <p:nvPr/>
        </p:nvCxnSpPr>
        <p:spPr>
          <a:xfrm>
            <a:off x="4791855" y="4747744"/>
            <a:ext cx="1690023" cy="2575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99D770F-C0FC-4006-A301-E06AD4B0E42A}"/>
              </a:ext>
            </a:extLst>
          </p:cNvPr>
          <p:cNvCxnSpPr>
            <a:cxnSpLocks/>
          </p:cNvCxnSpPr>
          <p:nvPr/>
        </p:nvCxnSpPr>
        <p:spPr>
          <a:xfrm>
            <a:off x="5132476" y="3320631"/>
            <a:ext cx="1380140" cy="11377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!!TextBox 28">
            <a:extLst>
              <a:ext uri="{FF2B5EF4-FFF2-40B4-BE49-F238E27FC236}">
                <a16:creationId xmlns:a16="http://schemas.microsoft.com/office/drawing/2014/main" id="{F56C6878-A6FC-4214-9316-1FBBC908D1C9}"/>
              </a:ext>
            </a:extLst>
          </p:cNvPr>
          <p:cNvSpPr txBox="1"/>
          <p:nvPr/>
        </p:nvSpPr>
        <p:spPr>
          <a:xfrm>
            <a:off x="7793451" y="2551190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203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61" name="!!TextBox 29">
            <a:extLst>
              <a:ext uri="{FF2B5EF4-FFF2-40B4-BE49-F238E27FC236}">
                <a16:creationId xmlns:a16="http://schemas.microsoft.com/office/drawing/2014/main" id="{86A6C15B-0D59-4C8E-8F17-A7BD06244865}"/>
              </a:ext>
            </a:extLst>
          </p:cNvPr>
          <p:cNvSpPr txBox="1"/>
          <p:nvPr/>
        </p:nvSpPr>
        <p:spPr>
          <a:xfrm>
            <a:off x="7698971" y="1972760"/>
            <a:ext cx="2924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456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62" name="!!TextBox 30">
            <a:extLst>
              <a:ext uri="{FF2B5EF4-FFF2-40B4-BE49-F238E27FC236}">
                <a16:creationId xmlns:a16="http://schemas.microsoft.com/office/drawing/2014/main" id="{4CC605B2-A025-4AB4-8F6C-F10F77872BA8}"/>
              </a:ext>
            </a:extLst>
          </p:cNvPr>
          <p:cNvSpPr txBox="1"/>
          <p:nvPr/>
        </p:nvSpPr>
        <p:spPr>
          <a:xfrm>
            <a:off x="7793451" y="2083376"/>
            <a:ext cx="8649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x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63" name="!!TextBox 28">
            <a:extLst>
              <a:ext uri="{FF2B5EF4-FFF2-40B4-BE49-F238E27FC236}">
                <a16:creationId xmlns:a16="http://schemas.microsoft.com/office/drawing/2014/main" id="{70641E8B-0047-40AA-90DB-E7879B152670}"/>
              </a:ext>
            </a:extLst>
          </p:cNvPr>
          <p:cNvSpPr txBox="1"/>
          <p:nvPr/>
        </p:nvSpPr>
        <p:spPr>
          <a:xfrm>
            <a:off x="7616455" y="3306251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1368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64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7647523" y="3945304"/>
            <a:ext cx="1449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65" name="!!TextBox 28">
            <a:extLst>
              <a:ext uri="{FF2B5EF4-FFF2-40B4-BE49-F238E27FC236}">
                <a16:creationId xmlns:a16="http://schemas.microsoft.com/office/drawing/2014/main" id="{98454BFD-3DE5-4A13-9669-2CFEB3626A21}"/>
              </a:ext>
            </a:extLst>
          </p:cNvPr>
          <p:cNvSpPr txBox="1"/>
          <p:nvPr/>
        </p:nvSpPr>
        <p:spPr>
          <a:xfrm>
            <a:off x="7561648" y="4760578"/>
            <a:ext cx="2355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92568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FD8852C-8E74-4775-88AE-9A3819F34A56}"/>
              </a:ext>
            </a:extLst>
          </p:cNvPr>
          <p:cNvCxnSpPr>
            <a:cxnSpLocks/>
          </p:cNvCxnSpPr>
          <p:nvPr/>
        </p:nvCxnSpPr>
        <p:spPr>
          <a:xfrm>
            <a:off x="7842629" y="4740503"/>
            <a:ext cx="1858975" cy="724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99D770F-C0FC-4006-A301-E06AD4B0E42A}"/>
              </a:ext>
            </a:extLst>
          </p:cNvPr>
          <p:cNvCxnSpPr>
            <a:cxnSpLocks/>
          </p:cNvCxnSpPr>
          <p:nvPr/>
        </p:nvCxnSpPr>
        <p:spPr>
          <a:xfrm>
            <a:off x="8201920" y="3298007"/>
            <a:ext cx="1504664" cy="824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536066" y="4981715"/>
            <a:ext cx="724995" cy="516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6687942" y="4981715"/>
            <a:ext cx="703369" cy="5167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9854614" y="4842213"/>
            <a:ext cx="769302" cy="545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4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BA59B2AE-5022-44BB-8758-F58A225167E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49222" y="-1645765"/>
            <a:ext cx="5956095" cy="9262398"/>
          </a:xfrm>
          <a:prstGeom prst="rect">
            <a:avLst/>
          </a:prstGeom>
          <a:noFill/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7A92BB6-6C4B-44F2-8541-F3E20CFCFE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523" y="1265903"/>
            <a:ext cx="5946058" cy="5946058"/>
          </a:xfrm>
          <a:prstGeom prst="rect">
            <a:avLst/>
          </a:prstGeom>
        </p:spPr>
      </p:pic>
      <p:sp>
        <p:nvSpPr>
          <p:cNvPr id="6" name="!!TextBox 28">
            <a:extLst>
              <a:ext uri="{FF2B5EF4-FFF2-40B4-BE49-F238E27FC236}">
                <a16:creationId xmlns:a16="http://schemas.microsoft.com/office/drawing/2014/main" id="{F56C6878-A6FC-4214-9316-1FBBC908D1C9}"/>
              </a:ext>
            </a:extLst>
          </p:cNvPr>
          <p:cNvSpPr txBox="1"/>
          <p:nvPr/>
        </p:nvSpPr>
        <p:spPr>
          <a:xfrm>
            <a:off x="4863785" y="1603376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203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7" name="!!TextBox 29">
            <a:extLst>
              <a:ext uri="{FF2B5EF4-FFF2-40B4-BE49-F238E27FC236}">
                <a16:creationId xmlns:a16="http://schemas.microsoft.com/office/drawing/2014/main" id="{86A6C15B-0D59-4C8E-8F17-A7BD06244865}"/>
              </a:ext>
            </a:extLst>
          </p:cNvPr>
          <p:cNvSpPr txBox="1"/>
          <p:nvPr/>
        </p:nvSpPr>
        <p:spPr>
          <a:xfrm>
            <a:off x="4769305" y="1024946"/>
            <a:ext cx="2924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456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8" name="!!TextBox 30">
            <a:extLst>
              <a:ext uri="{FF2B5EF4-FFF2-40B4-BE49-F238E27FC236}">
                <a16:creationId xmlns:a16="http://schemas.microsoft.com/office/drawing/2014/main" id="{4CC605B2-A025-4AB4-8F6C-F10F77872BA8}"/>
              </a:ext>
            </a:extLst>
          </p:cNvPr>
          <p:cNvSpPr txBox="1"/>
          <p:nvPr/>
        </p:nvSpPr>
        <p:spPr>
          <a:xfrm>
            <a:off x="4863785" y="1135562"/>
            <a:ext cx="8649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x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9" name="!!TextBox 28">
            <a:extLst>
              <a:ext uri="{FF2B5EF4-FFF2-40B4-BE49-F238E27FC236}">
                <a16:creationId xmlns:a16="http://schemas.microsoft.com/office/drawing/2014/main" id="{70641E8B-0047-40AA-90DB-E7879B152670}"/>
              </a:ext>
            </a:extLst>
          </p:cNvPr>
          <p:cNvSpPr txBox="1"/>
          <p:nvPr/>
        </p:nvSpPr>
        <p:spPr>
          <a:xfrm>
            <a:off x="4686789" y="2358437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1368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10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5494280" y="3035518"/>
            <a:ext cx="1449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11" name="!!TextBox 28">
            <a:extLst>
              <a:ext uri="{FF2B5EF4-FFF2-40B4-BE49-F238E27FC236}">
                <a16:creationId xmlns:a16="http://schemas.microsoft.com/office/drawing/2014/main" id="{98454BFD-3DE5-4A13-9669-2CFEB3626A21}"/>
              </a:ext>
            </a:extLst>
          </p:cNvPr>
          <p:cNvSpPr txBox="1"/>
          <p:nvPr/>
        </p:nvSpPr>
        <p:spPr>
          <a:xfrm>
            <a:off x="5010509" y="3859594"/>
            <a:ext cx="20452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2280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D8852C-8E74-4775-88AE-9A3819F34A56}"/>
              </a:ext>
            </a:extLst>
          </p:cNvPr>
          <p:cNvCxnSpPr>
            <a:cxnSpLocks/>
          </p:cNvCxnSpPr>
          <p:nvPr/>
        </p:nvCxnSpPr>
        <p:spPr>
          <a:xfrm flipV="1">
            <a:off x="5261113" y="3799931"/>
            <a:ext cx="1729768" cy="5028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7E0DBEB-AC18-43C7-9809-31912C7F320A}"/>
              </a:ext>
            </a:extLst>
          </p:cNvPr>
          <p:cNvSpPr/>
          <p:nvPr/>
        </p:nvSpPr>
        <p:spPr>
          <a:xfrm>
            <a:off x="5504443" y="3079539"/>
            <a:ext cx="1449952" cy="6123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14" name="!!TextBox 28">
            <a:extLst>
              <a:ext uri="{FF2B5EF4-FFF2-40B4-BE49-F238E27FC236}">
                <a16:creationId xmlns:a16="http://schemas.microsoft.com/office/drawing/2014/main" id="{D395BC24-6E5D-4930-A490-F2E720601B54}"/>
              </a:ext>
            </a:extLst>
          </p:cNvPr>
          <p:cNvSpPr txBox="1"/>
          <p:nvPr/>
        </p:nvSpPr>
        <p:spPr>
          <a:xfrm>
            <a:off x="6038412" y="1598943"/>
            <a:ext cx="335965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VN Saigon" panose="00000400000000000000" pitchFamily="2" charset="0"/>
              </a:rPr>
              <a:t>0</a:t>
            </a:r>
            <a:endParaRPr lang="en-US" sz="44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9D770F-C0FC-4006-A301-E06AD4B0E42A}"/>
              </a:ext>
            </a:extLst>
          </p:cNvPr>
          <p:cNvCxnSpPr>
            <a:cxnSpLocks/>
          </p:cNvCxnSpPr>
          <p:nvPr/>
        </p:nvCxnSpPr>
        <p:spPr>
          <a:xfrm flipV="1">
            <a:off x="5494280" y="2358436"/>
            <a:ext cx="1372045" cy="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5A9257-29C2-4E43-A720-CF4DB3E2F279}"/>
              </a:ext>
            </a:extLst>
          </p:cNvPr>
          <p:cNvGrpSpPr/>
          <p:nvPr/>
        </p:nvGrpSpPr>
        <p:grpSpPr>
          <a:xfrm>
            <a:off x="6938787" y="2009941"/>
            <a:ext cx="5066596" cy="4886095"/>
            <a:chOff x="6938787" y="2009941"/>
            <a:chExt cx="5066596" cy="4886095"/>
          </a:xfrm>
        </p:grpSpPr>
        <p:pic>
          <p:nvPicPr>
            <p:cNvPr id="19" name="!!Picture 7">
              <a:extLst>
                <a:ext uri="{FF2B5EF4-FFF2-40B4-BE49-F238E27FC236}">
                  <a16:creationId xmlns:a16="http://schemas.microsoft.com/office/drawing/2014/main" id="{C81BA924-BEA7-477C-8F81-3D3A4AA052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625" b="90000" l="10000" r="90000">
                          <a14:foregroundMark x1="30500" y1="11375" x2="29500" y2="16375"/>
                          <a14:foregroundMark x1="22500" y1="6625" x2="24500" y2="6625"/>
                          <a14:foregroundMark x1="28375" y1="23500" x2="30750" y2="27625"/>
                          <a14:foregroundMark x1="45750" y1="34625" x2="46125" y2="34500"/>
                          <a14:foregroundMark x1="58500" y1="35375" x2="59625" y2="353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13" t="5925" r="22407" b="35539"/>
            <a:stretch/>
          </p:blipFill>
          <p:spPr>
            <a:xfrm>
              <a:off x="6938787" y="2448232"/>
              <a:ext cx="5066596" cy="4447804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DBF4E48-4AA6-4094-AD1B-2A8DCAEDCA3B}"/>
                </a:ext>
              </a:extLst>
            </p:cNvPr>
            <p:cNvSpPr/>
            <p:nvPr/>
          </p:nvSpPr>
          <p:spPr>
            <a:xfrm>
              <a:off x="7400616" y="2712534"/>
              <a:ext cx="944576" cy="861339"/>
            </a:xfrm>
            <a:prstGeom prst="rect">
              <a:avLst/>
            </a:prstGeom>
            <a:solidFill>
              <a:srgbClr val="ECF0F9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E160C8-4A59-410C-8F05-A803E517FA7D}"/>
                </a:ext>
              </a:extLst>
            </p:cNvPr>
            <p:cNvSpPr txBox="1"/>
            <p:nvPr/>
          </p:nvSpPr>
          <p:spPr>
            <a:xfrm>
              <a:off x="7490811" y="2009941"/>
              <a:ext cx="1013632" cy="1862048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l"/>
              <a:r>
                <a:rPr lang="en-US" sz="11500">
                  <a:solidFill>
                    <a:srgbClr val="FF0000"/>
                  </a:solidFill>
                  <a:latin typeface="UVN Saigon" panose="00000400000000000000" pitchFamily="2" charset="0"/>
                </a:rPr>
                <a:t>s</a:t>
              </a:r>
              <a:endParaRPr lang="en-US" sz="11500" dirty="0">
                <a:solidFill>
                  <a:srgbClr val="FF0000"/>
                </a:solidFill>
                <a:latin typeface="UVN Saigon" panose="00000400000000000000" pitchFamily="2" charset="0"/>
              </a:endParaRPr>
            </a:p>
          </p:txBody>
        </p:sp>
      </p:grpSp>
      <p:pic>
        <p:nvPicPr>
          <p:cNvPr id="22" name="!!Picture 7">
            <a:extLst>
              <a:ext uri="{FF2B5EF4-FFF2-40B4-BE49-F238E27FC236}">
                <a16:creationId xmlns:a16="http://schemas.microsoft.com/office/drawing/2014/main" id="{38C69A98-04CF-44F0-BC3B-5CE5D3F68B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72" b="94083" l="9581" r="89521">
                        <a14:foregroundMark x1="45808" y1="92012" x2="45808" y2="92012"/>
                        <a14:foregroundMark x1="50299" y1="93491" x2="50299" y2="93491"/>
                        <a14:foregroundMark x1="56886" y1="93491" x2="56886" y2="93491"/>
                        <a14:foregroundMark x1="54491" y1="94083" x2="47904" y2="94083"/>
                        <a14:foregroundMark x1="41317" y1="28698" x2="39820" y2="34320"/>
                        <a14:foregroundMark x1="42216" y1="29882" x2="37126" y2="40828"/>
                        <a14:foregroundMark x1="37126" y1="40828" x2="36826" y2="43787"/>
                        <a14:foregroundMark x1="30539" y1="21893" x2="30539" y2="21893"/>
                        <a14:foregroundMark x1="32335" y1="28698" x2="32335" y2="28698"/>
                        <a14:foregroundMark x1="55689" y1="12426" x2="55689" y2="12426"/>
                        <a14:foregroundMark x1="51796" y1="19527" x2="51796" y2="19527"/>
                        <a14:foregroundMark x1="75150" y1="27811" x2="75150" y2="27811"/>
                        <a14:foregroundMark x1="70060" y1="33136" x2="70060" y2="33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32" t="6652" r="21134" b="33806"/>
          <a:stretch/>
        </p:blipFill>
        <p:spPr>
          <a:xfrm>
            <a:off x="7649727" y="1973804"/>
            <a:ext cx="4673904" cy="4946505"/>
          </a:xfrm>
          <a:prstGeom prst="rect">
            <a:avLst/>
          </a:prstGeom>
        </p:spPr>
      </p:pic>
      <p:sp>
        <p:nvSpPr>
          <p:cNvPr id="23" name="Cloud 22"/>
          <p:cNvSpPr/>
          <p:nvPr/>
        </p:nvSpPr>
        <p:spPr>
          <a:xfrm>
            <a:off x="611652" y="264864"/>
            <a:ext cx="2563279" cy="114480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00" y="-62839"/>
            <a:ext cx="1817618" cy="1656445"/>
          </a:xfrm>
          <a:prstGeom prst="rect">
            <a:avLst/>
          </a:prstGeom>
        </p:spPr>
      </p:pic>
      <p:sp>
        <p:nvSpPr>
          <p:cNvPr id="26" name="Cloud 25"/>
          <p:cNvSpPr/>
          <p:nvPr/>
        </p:nvSpPr>
        <p:spPr>
          <a:xfrm>
            <a:off x="1207292" y="916224"/>
            <a:ext cx="1664191" cy="821145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aphic 1"/>
          <p:cNvGrpSpPr/>
          <p:nvPr/>
        </p:nvGrpSpPr>
        <p:grpSpPr>
          <a:xfrm>
            <a:off x="1112523" y="1320114"/>
            <a:ext cx="1540781" cy="1296656"/>
            <a:chOff x="3481613" y="2393316"/>
            <a:chExt cx="698653" cy="616590"/>
          </a:xfrm>
          <a:solidFill>
            <a:schemeClr val="accent1"/>
          </a:solidFill>
        </p:grpSpPr>
        <p:grpSp>
          <p:nvGrpSpPr>
            <p:cNvPr id="28" name="Graphic 1"/>
            <p:cNvGrpSpPr/>
            <p:nvPr/>
          </p:nvGrpSpPr>
          <p:grpSpPr>
            <a:xfrm>
              <a:off x="3848715" y="2719668"/>
              <a:ext cx="153015" cy="246069"/>
              <a:chOff x="3848715" y="2719668"/>
              <a:chExt cx="153015" cy="246069"/>
            </a:xfrm>
            <a:solidFill>
              <a:schemeClr val="accent1"/>
            </a:solidFill>
          </p:grpSpPr>
          <p:sp>
            <p:nvSpPr>
              <p:cNvPr id="57" name="Freeform: Shape 432"/>
              <p:cNvSpPr/>
              <p:nvPr/>
            </p:nvSpPr>
            <p:spPr>
              <a:xfrm>
                <a:off x="3848715" y="2719668"/>
                <a:ext cx="153015" cy="246069"/>
              </a:xfrm>
              <a:custGeom>
                <a:avLst/>
                <a:gdLst>
                  <a:gd name="connsiteX0" fmla="*/ 37184 w 153015"/>
                  <a:gd name="connsiteY0" fmla="*/ 15855 h 246069"/>
                  <a:gd name="connsiteX1" fmla="*/ 37184 w 153015"/>
                  <a:gd name="connsiteY1" fmla="*/ 25985 h 246069"/>
                  <a:gd name="connsiteX2" fmla="*/ 15981 w 153015"/>
                  <a:gd name="connsiteY2" fmla="*/ 110735 h 246069"/>
                  <a:gd name="connsiteX3" fmla="*/ 0 w 153015"/>
                  <a:gd name="connsiteY3" fmla="*/ 169562 h 246069"/>
                  <a:gd name="connsiteX4" fmla="*/ 76508 w 153015"/>
                  <a:gd name="connsiteY4" fmla="*/ 246070 h 246069"/>
                  <a:gd name="connsiteX5" fmla="*/ 153015 w 153015"/>
                  <a:gd name="connsiteY5" fmla="*/ 169562 h 246069"/>
                  <a:gd name="connsiteX6" fmla="*/ 59457 w 153015"/>
                  <a:gd name="connsiteY6" fmla="*/ 13213 h 246069"/>
                  <a:gd name="connsiteX7" fmla="*/ 37121 w 153015"/>
                  <a:gd name="connsiteY7" fmla="*/ 0 h 246069"/>
                  <a:gd name="connsiteX8" fmla="*/ 37121 w 153015"/>
                  <a:gd name="connsiteY8" fmla="*/ 15855 h 24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015" h="246069">
                    <a:moveTo>
                      <a:pt x="37184" y="15855"/>
                    </a:moveTo>
                    <a:lnTo>
                      <a:pt x="37184" y="25985"/>
                    </a:lnTo>
                    <a:cubicBezTo>
                      <a:pt x="37184" y="55871"/>
                      <a:pt x="25922" y="85001"/>
                      <a:pt x="15981" y="110735"/>
                    </a:cubicBezTo>
                    <a:cubicBezTo>
                      <a:pt x="7424" y="132945"/>
                      <a:pt x="0" y="152009"/>
                      <a:pt x="0" y="169562"/>
                    </a:cubicBezTo>
                    <a:cubicBezTo>
                      <a:pt x="0" y="211717"/>
                      <a:pt x="34353" y="246070"/>
                      <a:pt x="76508" y="246070"/>
                    </a:cubicBezTo>
                    <a:cubicBezTo>
                      <a:pt x="118725" y="246070"/>
                      <a:pt x="153015" y="211780"/>
                      <a:pt x="153015" y="169562"/>
                    </a:cubicBezTo>
                    <a:cubicBezTo>
                      <a:pt x="153015" y="131497"/>
                      <a:pt x="107715" y="41651"/>
                      <a:pt x="59457" y="13213"/>
                    </a:cubicBezTo>
                    <a:lnTo>
                      <a:pt x="37121" y="0"/>
                    </a:lnTo>
                    <a:lnTo>
                      <a:pt x="37121" y="15855"/>
                    </a:lnTo>
                    <a:close/>
                  </a:path>
                </a:pathLst>
              </a:custGeom>
              <a:solidFill>
                <a:srgbClr val="F3B693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58" name="Freeform: Shape 433"/>
              <p:cNvSpPr/>
              <p:nvPr/>
            </p:nvSpPr>
            <p:spPr>
              <a:xfrm>
                <a:off x="3857712" y="2735461"/>
                <a:ext cx="135020" cy="221280"/>
              </a:xfrm>
              <a:custGeom>
                <a:avLst/>
                <a:gdLst>
                  <a:gd name="connsiteX0" fmla="*/ 37184 w 135020"/>
                  <a:gd name="connsiteY0" fmla="*/ 10193 h 221280"/>
                  <a:gd name="connsiteX1" fmla="*/ 15352 w 135020"/>
                  <a:gd name="connsiteY1" fmla="*/ 98214 h 221280"/>
                  <a:gd name="connsiteX2" fmla="*/ 0 w 135020"/>
                  <a:gd name="connsiteY2" fmla="*/ 153770 h 221280"/>
                  <a:gd name="connsiteX3" fmla="*/ 67510 w 135020"/>
                  <a:gd name="connsiteY3" fmla="*/ 221281 h 221280"/>
                  <a:gd name="connsiteX4" fmla="*/ 135021 w 135020"/>
                  <a:gd name="connsiteY4" fmla="*/ 153770 h 221280"/>
                  <a:gd name="connsiteX5" fmla="*/ 45867 w 135020"/>
                  <a:gd name="connsiteY5" fmla="*/ 5159 h 221280"/>
                  <a:gd name="connsiteX6" fmla="*/ 37121 w 135020"/>
                  <a:gd name="connsiteY6" fmla="*/ 0 h 221280"/>
                  <a:gd name="connsiteX7" fmla="*/ 37121 w 135020"/>
                  <a:gd name="connsiteY7" fmla="*/ 10193 h 22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020" h="221280">
                    <a:moveTo>
                      <a:pt x="37184" y="10193"/>
                    </a:moveTo>
                    <a:cubicBezTo>
                      <a:pt x="37184" y="41777"/>
                      <a:pt x="25607" y="71789"/>
                      <a:pt x="15352" y="98214"/>
                    </a:cubicBezTo>
                    <a:cubicBezTo>
                      <a:pt x="7110" y="119543"/>
                      <a:pt x="0" y="137915"/>
                      <a:pt x="0" y="153770"/>
                    </a:cubicBezTo>
                    <a:cubicBezTo>
                      <a:pt x="0" y="191017"/>
                      <a:pt x="30263" y="221281"/>
                      <a:pt x="67510" y="221281"/>
                    </a:cubicBezTo>
                    <a:cubicBezTo>
                      <a:pt x="104758" y="221281"/>
                      <a:pt x="135021" y="191017"/>
                      <a:pt x="135021" y="153770"/>
                    </a:cubicBezTo>
                    <a:cubicBezTo>
                      <a:pt x="135021" y="118536"/>
                      <a:pt x="90979" y="31773"/>
                      <a:pt x="45867" y="5159"/>
                    </a:cubicBezTo>
                    <a:lnTo>
                      <a:pt x="37121" y="0"/>
                    </a:lnTo>
                    <a:lnTo>
                      <a:pt x="37121" y="1019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59" name="Freeform: Shape 434"/>
              <p:cNvSpPr/>
              <p:nvPr/>
            </p:nvSpPr>
            <p:spPr>
              <a:xfrm>
                <a:off x="3867653" y="2827761"/>
                <a:ext cx="66252" cy="119102"/>
              </a:xfrm>
              <a:custGeom>
                <a:avLst/>
                <a:gdLst>
                  <a:gd name="connsiteX0" fmla="*/ 8179 w 66252"/>
                  <a:gd name="connsiteY0" fmla="*/ 43728 h 119102"/>
                  <a:gd name="connsiteX1" fmla="*/ 16421 w 66252"/>
                  <a:gd name="connsiteY1" fmla="*/ 0 h 119102"/>
                  <a:gd name="connsiteX2" fmla="*/ 0 w 66252"/>
                  <a:gd name="connsiteY2" fmla="*/ 57381 h 119102"/>
                  <a:gd name="connsiteX3" fmla="*/ 61722 w 66252"/>
                  <a:gd name="connsiteY3" fmla="*/ 119103 h 119102"/>
                  <a:gd name="connsiteX4" fmla="*/ 66252 w 66252"/>
                  <a:gd name="connsiteY4" fmla="*/ 118914 h 119102"/>
                  <a:gd name="connsiteX5" fmla="*/ 8179 w 66252"/>
                  <a:gd name="connsiteY5" fmla="*/ 43728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252" h="119102">
                    <a:moveTo>
                      <a:pt x="8179" y="43728"/>
                    </a:moveTo>
                    <a:cubicBezTo>
                      <a:pt x="8179" y="31018"/>
                      <a:pt x="11640" y="16296"/>
                      <a:pt x="16421" y="0"/>
                    </a:cubicBezTo>
                    <a:cubicBezTo>
                      <a:pt x="7928" y="22147"/>
                      <a:pt x="0" y="41651"/>
                      <a:pt x="0" y="57381"/>
                    </a:cubicBezTo>
                    <a:cubicBezTo>
                      <a:pt x="0" y="91482"/>
                      <a:pt x="27621" y="119103"/>
                      <a:pt x="61722" y="119103"/>
                    </a:cubicBezTo>
                    <a:cubicBezTo>
                      <a:pt x="63232" y="119103"/>
                      <a:pt x="64742" y="118977"/>
                      <a:pt x="66252" y="118914"/>
                    </a:cubicBezTo>
                    <a:cubicBezTo>
                      <a:pt x="33850" y="116586"/>
                      <a:pt x="8179" y="83869"/>
                      <a:pt x="8179" y="43728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60" name="Graphic 1"/>
              <p:cNvGrpSpPr/>
              <p:nvPr/>
            </p:nvGrpSpPr>
            <p:grpSpPr>
              <a:xfrm>
                <a:off x="3928979" y="2792921"/>
                <a:ext cx="26798" cy="44552"/>
                <a:chOff x="3928979" y="2792921"/>
                <a:chExt cx="26798" cy="44552"/>
              </a:xfrm>
              <a:solidFill>
                <a:srgbClr val="F1E6DD"/>
              </a:solidFill>
            </p:grpSpPr>
            <p:sp>
              <p:nvSpPr>
                <p:cNvPr id="61" name="Freeform: Shape 436"/>
                <p:cNvSpPr/>
                <p:nvPr/>
              </p:nvSpPr>
              <p:spPr>
                <a:xfrm>
                  <a:off x="3928979" y="2792921"/>
                  <a:ext cx="6690" cy="9973"/>
                </a:xfrm>
                <a:custGeom>
                  <a:avLst/>
                  <a:gdLst>
                    <a:gd name="connsiteX0" fmla="*/ 6247 w 6690"/>
                    <a:gd name="connsiteY0" fmla="*/ 9358 h 9973"/>
                    <a:gd name="connsiteX1" fmla="*/ 4989 w 6690"/>
                    <a:gd name="connsiteY1" fmla="*/ 2626 h 9973"/>
                    <a:gd name="connsiteX2" fmla="*/ 459 w 6690"/>
                    <a:gd name="connsiteY2" fmla="*/ 613 h 9973"/>
                    <a:gd name="connsiteX3" fmla="*/ 1655 w 6690"/>
                    <a:gd name="connsiteY3" fmla="*/ 7408 h 9973"/>
                    <a:gd name="connsiteX4" fmla="*/ 6247 w 6690"/>
                    <a:gd name="connsiteY4" fmla="*/ 9358 h 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0" h="9973">
                      <a:moveTo>
                        <a:pt x="6247" y="9358"/>
                      </a:moveTo>
                      <a:cubicBezTo>
                        <a:pt x="7191" y="8037"/>
                        <a:pt x="6562" y="5017"/>
                        <a:pt x="4989" y="2626"/>
                      </a:cubicBezTo>
                      <a:cubicBezTo>
                        <a:pt x="3416" y="172"/>
                        <a:pt x="1403" y="-708"/>
                        <a:pt x="459" y="613"/>
                      </a:cubicBezTo>
                      <a:cubicBezTo>
                        <a:pt x="-485" y="1934"/>
                        <a:pt x="82" y="4954"/>
                        <a:pt x="1655" y="7408"/>
                      </a:cubicBezTo>
                      <a:cubicBezTo>
                        <a:pt x="3290" y="9799"/>
                        <a:pt x="5367" y="10680"/>
                        <a:pt x="6247" y="9358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62" name="Freeform: Shape 437"/>
                <p:cNvSpPr/>
                <p:nvPr/>
              </p:nvSpPr>
              <p:spPr>
                <a:xfrm>
                  <a:off x="3944218" y="2821083"/>
                  <a:ext cx="11558" cy="16390"/>
                </a:xfrm>
                <a:custGeom>
                  <a:avLst/>
                  <a:gdLst>
                    <a:gd name="connsiteX0" fmla="*/ 10953 w 11558"/>
                    <a:gd name="connsiteY0" fmla="*/ 15361 h 16390"/>
                    <a:gd name="connsiteX1" fmla="*/ 8373 w 11558"/>
                    <a:gd name="connsiteY1" fmla="*/ 4287 h 16390"/>
                    <a:gd name="connsiteX2" fmla="*/ 698 w 11558"/>
                    <a:gd name="connsiteY2" fmla="*/ 1015 h 16390"/>
                    <a:gd name="connsiteX3" fmla="*/ 3088 w 11558"/>
                    <a:gd name="connsiteY3" fmla="*/ 12152 h 16390"/>
                    <a:gd name="connsiteX4" fmla="*/ 10953 w 11558"/>
                    <a:gd name="connsiteY4" fmla="*/ 15361 h 16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58" h="16390">
                      <a:moveTo>
                        <a:pt x="10953" y="15361"/>
                      </a:moveTo>
                      <a:cubicBezTo>
                        <a:pt x="12400" y="13158"/>
                        <a:pt x="11142" y="8251"/>
                        <a:pt x="8373" y="4287"/>
                      </a:cubicBezTo>
                      <a:cubicBezTo>
                        <a:pt x="5542" y="323"/>
                        <a:pt x="2145" y="-1187"/>
                        <a:pt x="698" y="1015"/>
                      </a:cubicBezTo>
                      <a:cubicBezTo>
                        <a:pt x="-812" y="3155"/>
                        <a:pt x="194" y="8188"/>
                        <a:pt x="3088" y="12152"/>
                      </a:cubicBezTo>
                      <a:cubicBezTo>
                        <a:pt x="5920" y="16116"/>
                        <a:pt x="9506" y="17563"/>
                        <a:pt x="10953" y="15361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29" name="Graphic 1"/>
            <p:cNvGrpSpPr/>
            <p:nvPr/>
          </p:nvGrpSpPr>
          <p:grpSpPr>
            <a:xfrm>
              <a:off x="3481613" y="2393316"/>
              <a:ext cx="482680" cy="325165"/>
              <a:chOff x="3481613" y="2393316"/>
              <a:chExt cx="482680" cy="325165"/>
            </a:xfrm>
            <a:solidFill>
              <a:schemeClr val="accent1"/>
            </a:solidFill>
          </p:grpSpPr>
          <p:sp>
            <p:nvSpPr>
              <p:cNvPr id="51" name="Freeform: Shape 439"/>
              <p:cNvSpPr/>
              <p:nvPr/>
            </p:nvSpPr>
            <p:spPr>
              <a:xfrm>
                <a:off x="3862116" y="2393316"/>
                <a:ext cx="102177" cy="164214"/>
              </a:xfrm>
              <a:custGeom>
                <a:avLst/>
                <a:gdLst>
                  <a:gd name="connsiteX0" fmla="*/ 24789 w 102177"/>
                  <a:gd name="connsiteY0" fmla="*/ 10570 h 164214"/>
                  <a:gd name="connsiteX1" fmla="*/ 24789 w 102177"/>
                  <a:gd name="connsiteY1" fmla="*/ 17365 h 164214"/>
                  <a:gd name="connsiteX2" fmla="*/ 10633 w 102177"/>
                  <a:gd name="connsiteY2" fmla="*/ 73928 h 164214"/>
                  <a:gd name="connsiteX3" fmla="*/ 0 w 102177"/>
                  <a:gd name="connsiteY3" fmla="*/ 113188 h 164214"/>
                  <a:gd name="connsiteX4" fmla="*/ 51089 w 102177"/>
                  <a:gd name="connsiteY4" fmla="*/ 164214 h 164214"/>
                  <a:gd name="connsiteX5" fmla="*/ 102178 w 102177"/>
                  <a:gd name="connsiteY5" fmla="*/ 113188 h 164214"/>
                  <a:gd name="connsiteX6" fmla="*/ 39764 w 102177"/>
                  <a:gd name="connsiteY6" fmla="*/ 8808 h 164214"/>
                  <a:gd name="connsiteX7" fmla="*/ 24852 w 102177"/>
                  <a:gd name="connsiteY7" fmla="*/ 0 h 164214"/>
                  <a:gd name="connsiteX8" fmla="*/ 24852 w 102177"/>
                  <a:gd name="connsiteY8" fmla="*/ 10570 h 16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77" h="164214">
                    <a:moveTo>
                      <a:pt x="24789" y="10570"/>
                    </a:moveTo>
                    <a:lnTo>
                      <a:pt x="24789" y="17365"/>
                    </a:lnTo>
                    <a:cubicBezTo>
                      <a:pt x="24789" y="37310"/>
                      <a:pt x="17302" y="56751"/>
                      <a:pt x="10633" y="73928"/>
                    </a:cubicBezTo>
                    <a:cubicBezTo>
                      <a:pt x="4908" y="88713"/>
                      <a:pt x="0" y="101486"/>
                      <a:pt x="0" y="113188"/>
                    </a:cubicBezTo>
                    <a:cubicBezTo>
                      <a:pt x="0" y="141313"/>
                      <a:pt x="22902" y="164214"/>
                      <a:pt x="51089" y="164214"/>
                    </a:cubicBezTo>
                    <a:cubicBezTo>
                      <a:pt x="79213" y="164214"/>
                      <a:pt x="102178" y="141313"/>
                      <a:pt x="102178" y="113188"/>
                    </a:cubicBezTo>
                    <a:cubicBezTo>
                      <a:pt x="102178" y="87770"/>
                      <a:pt x="71915" y="27872"/>
                      <a:pt x="39764" y="8808"/>
                    </a:cubicBezTo>
                    <a:lnTo>
                      <a:pt x="24852" y="0"/>
                    </a:lnTo>
                    <a:lnTo>
                      <a:pt x="24852" y="1057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52" name="Freeform: Shape 440"/>
              <p:cNvSpPr/>
              <p:nvPr/>
            </p:nvSpPr>
            <p:spPr>
              <a:xfrm>
                <a:off x="3481613" y="2570814"/>
                <a:ext cx="90097" cy="147667"/>
              </a:xfrm>
              <a:custGeom>
                <a:avLst/>
                <a:gdLst>
                  <a:gd name="connsiteX0" fmla="*/ 24789 w 90097"/>
                  <a:gd name="connsiteY0" fmla="*/ 6795 h 147667"/>
                  <a:gd name="connsiteX1" fmla="*/ 10256 w 90097"/>
                  <a:gd name="connsiteY1" fmla="*/ 65560 h 147667"/>
                  <a:gd name="connsiteX2" fmla="*/ 0 w 90097"/>
                  <a:gd name="connsiteY2" fmla="*/ 102618 h 147667"/>
                  <a:gd name="connsiteX3" fmla="*/ 45049 w 90097"/>
                  <a:gd name="connsiteY3" fmla="*/ 147667 h 147667"/>
                  <a:gd name="connsiteX4" fmla="*/ 90098 w 90097"/>
                  <a:gd name="connsiteY4" fmla="*/ 102618 h 147667"/>
                  <a:gd name="connsiteX5" fmla="*/ 30641 w 90097"/>
                  <a:gd name="connsiteY5" fmla="*/ 3460 h 147667"/>
                  <a:gd name="connsiteX6" fmla="*/ 24789 w 90097"/>
                  <a:gd name="connsiteY6" fmla="*/ 0 h 147667"/>
                  <a:gd name="connsiteX7" fmla="*/ 24789 w 90097"/>
                  <a:gd name="connsiteY7" fmla="*/ 6795 h 147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097" h="147667">
                    <a:moveTo>
                      <a:pt x="24789" y="6795"/>
                    </a:moveTo>
                    <a:cubicBezTo>
                      <a:pt x="24789" y="27872"/>
                      <a:pt x="17051" y="47880"/>
                      <a:pt x="10256" y="65560"/>
                    </a:cubicBezTo>
                    <a:cubicBezTo>
                      <a:pt x="4782" y="79779"/>
                      <a:pt x="0" y="92048"/>
                      <a:pt x="0" y="102618"/>
                    </a:cubicBezTo>
                    <a:cubicBezTo>
                      <a:pt x="0" y="127471"/>
                      <a:pt x="20197" y="147667"/>
                      <a:pt x="45049" y="147667"/>
                    </a:cubicBezTo>
                    <a:cubicBezTo>
                      <a:pt x="69901" y="147667"/>
                      <a:pt x="90098" y="127471"/>
                      <a:pt x="90098" y="102618"/>
                    </a:cubicBezTo>
                    <a:cubicBezTo>
                      <a:pt x="90098" y="79087"/>
                      <a:pt x="60715" y="21203"/>
                      <a:pt x="30641" y="3460"/>
                    </a:cubicBezTo>
                    <a:lnTo>
                      <a:pt x="24789" y="0"/>
                    </a:lnTo>
                    <a:lnTo>
                      <a:pt x="24789" y="679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53" name="Freeform: Shape 441"/>
              <p:cNvSpPr/>
              <p:nvPr/>
            </p:nvSpPr>
            <p:spPr>
              <a:xfrm>
                <a:off x="3874762" y="2465419"/>
                <a:ext cx="44168" cy="79464"/>
              </a:xfrm>
              <a:custGeom>
                <a:avLst/>
                <a:gdLst>
                  <a:gd name="connsiteX0" fmla="*/ 5411 w 44168"/>
                  <a:gd name="connsiteY0" fmla="*/ 29194 h 79464"/>
                  <a:gd name="connsiteX1" fmla="*/ 10948 w 44168"/>
                  <a:gd name="connsiteY1" fmla="*/ 0 h 79464"/>
                  <a:gd name="connsiteX2" fmla="*/ 0 w 44168"/>
                  <a:gd name="connsiteY2" fmla="*/ 38317 h 79464"/>
                  <a:gd name="connsiteX3" fmla="*/ 41148 w 44168"/>
                  <a:gd name="connsiteY3" fmla="*/ 79465 h 79464"/>
                  <a:gd name="connsiteX4" fmla="*/ 44168 w 44168"/>
                  <a:gd name="connsiteY4" fmla="*/ 79339 h 79464"/>
                  <a:gd name="connsiteX5" fmla="*/ 5411 w 44168"/>
                  <a:gd name="connsiteY5" fmla="*/ 29194 h 7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168" h="79464">
                    <a:moveTo>
                      <a:pt x="5411" y="29194"/>
                    </a:moveTo>
                    <a:cubicBezTo>
                      <a:pt x="5411" y="20700"/>
                      <a:pt x="7739" y="10885"/>
                      <a:pt x="10948" y="0"/>
                    </a:cubicBezTo>
                    <a:cubicBezTo>
                      <a:pt x="5285" y="14786"/>
                      <a:pt x="0" y="27809"/>
                      <a:pt x="0" y="38317"/>
                    </a:cubicBezTo>
                    <a:cubicBezTo>
                      <a:pt x="0" y="61030"/>
                      <a:pt x="18435" y="79465"/>
                      <a:pt x="41148" y="79465"/>
                    </a:cubicBezTo>
                    <a:cubicBezTo>
                      <a:pt x="42155" y="79465"/>
                      <a:pt x="43161" y="79402"/>
                      <a:pt x="44168" y="79339"/>
                    </a:cubicBezTo>
                    <a:cubicBezTo>
                      <a:pt x="22524" y="77829"/>
                      <a:pt x="5411" y="55996"/>
                      <a:pt x="5411" y="29194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54" name="Graphic 1"/>
              <p:cNvGrpSpPr/>
              <p:nvPr/>
            </p:nvGrpSpPr>
            <p:grpSpPr>
              <a:xfrm>
                <a:off x="3915668" y="2442167"/>
                <a:ext cx="17875" cy="29718"/>
                <a:chOff x="3915668" y="2442167"/>
                <a:chExt cx="17875" cy="29718"/>
              </a:xfrm>
              <a:solidFill>
                <a:srgbClr val="F1E6DD"/>
              </a:solidFill>
            </p:grpSpPr>
            <p:sp>
              <p:nvSpPr>
                <p:cNvPr id="55" name="Freeform: Shape 443"/>
                <p:cNvSpPr/>
                <p:nvPr/>
              </p:nvSpPr>
              <p:spPr>
                <a:xfrm>
                  <a:off x="3915668" y="2442167"/>
                  <a:ext cx="4435" cy="6678"/>
                </a:xfrm>
                <a:custGeom>
                  <a:avLst/>
                  <a:gdLst>
                    <a:gd name="connsiteX0" fmla="*/ 4143 w 4435"/>
                    <a:gd name="connsiteY0" fmla="*/ 6265 h 6678"/>
                    <a:gd name="connsiteX1" fmla="*/ 3325 w 4435"/>
                    <a:gd name="connsiteY1" fmla="*/ 1735 h 6678"/>
                    <a:gd name="connsiteX2" fmla="*/ 305 w 4435"/>
                    <a:gd name="connsiteY2" fmla="*/ 413 h 6678"/>
                    <a:gd name="connsiteX3" fmla="*/ 1123 w 4435"/>
                    <a:gd name="connsiteY3" fmla="*/ 4944 h 6678"/>
                    <a:gd name="connsiteX4" fmla="*/ 4143 w 4435"/>
                    <a:gd name="connsiteY4" fmla="*/ 6265 h 6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35" h="6678">
                      <a:moveTo>
                        <a:pt x="4143" y="6265"/>
                      </a:moveTo>
                      <a:cubicBezTo>
                        <a:pt x="4772" y="5384"/>
                        <a:pt x="4332" y="3371"/>
                        <a:pt x="3325" y="1735"/>
                      </a:cubicBezTo>
                      <a:cubicBezTo>
                        <a:pt x="2256" y="99"/>
                        <a:pt x="934" y="-467"/>
                        <a:pt x="305" y="413"/>
                      </a:cubicBezTo>
                      <a:cubicBezTo>
                        <a:pt x="-324" y="1294"/>
                        <a:pt x="54" y="3308"/>
                        <a:pt x="1123" y="4944"/>
                      </a:cubicBezTo>
                      <a:cubicBezTo>
                        <a:pt x="2193" y="6579"/>
                        <a:pt x="3577" y="7146"/>
                        <a:pt x="4143" y="6265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56" name="Freeform: Shape 444"/>
                <p:cNvSpPr/>
                <p:nvPr/>
              </p:nvSpPr>
              <p:spPr>
                <a:xfrm>
                  <a:off x="3925767" y="2460981"/>
                  <a:ext cx="7776" cy="10903"/>
                </a:xfrm>
                <a:custGeom>
                  <a:avLst/>
                  <a:gdLst>
                    <a:gd name="connsiteX0" fmla="*/ 7382 w 7776"/>
                    <a:gd name="connsiteY0" fmla="*/ 10226 h 10903"/>
                    <a:gd name="connsiteX1" fmla="*/ 5621 w 7776"/>
                    <a:gd name="connsiteY1" fmla="*/ 2865 h 10903"/>
                    <a:gd name="connsiteX2" fmla="*/ 461 w 7776"/>
                    <a:gd name="connsiteY2" fmla="*/ 663 h 10903"/>
                    <a:gd name="connsiteX3" fmla="*/ 2034 w 7776"/>
                    <a:gd name="connsiteY3" fmla="*/ 8087 h 10903"/>
                    <a:gd name="connsiteX4" fmla="*/ 7382 w 7776"/>
                    <a:gd name="connsiteY4" fmla="*/ 10226 h 10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6" h="10903">
                      <a:moveTo>
                        <a:pt x="7382" y="10226"/>
                      </a:moveTo>
                      <a:cubicBezTo>
                        <a:pt x="8326" y="8779"/>
                        <a:pt x="7508" y="5507"/>
                        <a:pt x="5621" y="2865"/>
                      </a:cubicBezTo>
                      <a:cubicBezTo>
                        <a:pt x="3733" y="222"/>
                        <a:pt x="1468" y="-784"/>
                        <a:pt x="461" y="663"/>
                      </a:cubicBezTo>
                      <a:cubicBezTo>
                        <a:pt x="-545" y="2110"/>
                        <a:pt x="147" y="5445"/>
                        <a:pt x="2034" y="8087"/>
                      </a:cubicBezTo>
                      <a:cubicBezTo>
                        <a:pt x="3985" y="10730"/>
                        <a:pt x="6376" y="11673"/>
                        <a:pt x="7382" y="10226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30" name="Graphic 1"/>
            <p:cNvGrpSpPr/>
            <p:nvPr/>
          </p:nvGrpSpPr>
          <p:grpSpPr>
            <a:xfrm>
              <a:off x="4000975" y="2837953"/>
              <a:ext cx="106959" cy="171953"/>
              <a:chOff x="4000975" y="2837953"/>
              <a:chExt cx="106959" cy="171953"/>
            </a:xfrm>
            <a:solidFill>
              <a:schemeClr val="accent1"/>
            </a:solidFill>
          </p:grpSpPr>
          <p:sp>
            <p:nvSpPr>
              <p:cNvPr id="45" name="Freeform: Shape 446"/>
              <p:cNvSpPr/>
              <p:nvPr/>
            </p:nvSpPr>
            <p:spPr>
              <a:xfrm>
                <a:off x="4000975" y="2837953"/>
                <a:ext cx="106959" cy="171953"/>
              </a:xfrm>
              <a:custGeom>
                <a:avLst/>
                <a:gdLst>
                  <a:gd name="connsiteX0" fmla="*/ 25922 w 106959"/>
                  <a:gd name="connsiteY0" fmla="*/ 11011 h 171953"/>
                  <a:gd name="connsiteX1" fmla="*/ 25922 w 106959"/>
                  <a:gd name="connsiteY1" fmla="*/ 18120 h 171953"/>
                  <a:gd name="connsiteX2" fmla="*/ 11136 w 106959"/>
                  <a:gd name="connsiteY2" fmla="*/ 77326 h 171953"/>
                  <a:gd name="connsiteX3" fmla="*/ 0 w 106959"/>
                  <a:gd name="connsiteY3" fmla="*/ 118474 h 171953"/>
                  <a:gd name="connsiteX4" fmla="*/ 53480 w 106959"/>
                  <a:gd name="connsiteY4" fmla="*/ 171953 h 171953"/>
                  <a:gd name="connsiteX5" fmla="*/ 106960 w 106959"/>
                  <a:gd name="connsiteY5" fmla="*/ 118474 h 171953"/>
                  <a:gd name="connsiteX6" fmla="*/ 41588 w 106959"/>
                  <a:gd name="connsiteY6" fmla="*/ 9186 h 171953"/>
                  <a:gd name="connsiteX7" fmla="*/ 25985 w 106959"/>
                  <a:gd name="connsiteY7" fmla="*/ 0 h 171953"/>
                  <a:gd name="connsiteX8" fmla="*/ 25985 w 106959"/>
                  <a:gd name="connsiteY8" fmla="*/ 11011 h 171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959" h="171953">
                    <a:moveTo>
                      <a:pt x="25922" y="11011"/>
                    </a:moveTo>
                    <a:lnTo>
                      <a:pt x="25922" y="18120"/>
                    </a:lnTo>
                    <a:cubicBezTo>
                      <a:pt x="25922" y="39009"/>
                      <a:pt x="18057" y="59394"/>
                      <a:pt x="11136" y="77326"/>
                    </a:cubicBezTo>
                    <a:cubicBezTo>
                      <a:pt x="5159" y="92803"/>
                      <a:pt x="0" y="106205"/>
                      <a:pt x="0" y="118474"/>
                    </a:cubicBezTo>
                    <a:cubicBezTo>
                      <a:pt x="0" y="147982"/>
                      <a:pt x="23972" y="171953"/>
                      <a:pt x="53480" y="171953"/>
                    </a:cubicBezTo>
                    <a:cubicBezTo>
                      <a:pt x="82988" y="171953"/>
                      <a:pt x="106960" y="147982"/>
                      <a:pt x="106960" y="118474"/>
                    </a:cubicBezTo>
                    <a:cubicBezTo>
                      <a:pt x="106960" y="91859"/>
                      <a:pt x="75312" y="29131"/>
                      <a:pt x="41588" y="9186"/>
                    </a:cubicBezTo>
                    <a:lnTo>
                      <a:pt x="25985" y="0"/>
                    </a:lnTo>
                    <a:lnTo>
                      <a:pt x="25985" y="11011"/>
                    </a:lnTo>
                    <a:close/>
                  </a:path>
                </a:pathLst>
              </a:custGeom>
              <a:solidFill>
                <a:srgbClr val="F3B693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46" name="Freeform: Shape 447"/>
              <p:cNvSpPr/>
              <p:nvPr/>
            </p:nvSpPr>
            <p:spPr>
              <a:xfrm>
                <a:off x="4007267" y="2848901"/>
                <a:ext cx="94376" cy="154714"/>
              </a:xfrm>
              <a:custGeom>
                <a:avLst/>
                <a:gdLst>
                  <a:gd name="connsiteX0" fmla="*/ 25922 w 94376"/>
                  <a:gd name="connsiteY0" fmla="*/ 7173 h 154714"/>
                  <a:gd name="connsiteX1" fmla="*/ 10696 w 94376"/>
                  <a:gd name="connsiteY1" fmla="*/ 68706 h 154714"/>
                  <a:gd name="connsiteX2" fmla="*/ 0 w 94376"/>
                  <a:gd name="connsiteY2" fmla="*/ 107526 h 154714"/>
                  <a:gd name="connsiteX3" fmla="*/ 47188 w 94376"/>
                  <a:gd name="connsiteY3" fmla="*/ 154714 h 154714"/>
                  <a:gd name="connsiteX4" fmla="*/ 94376 w 94376"/>
                  <a:gd name="connsiteY4" fmla="*/ 107526 h 154714"/>
                  <a:gd name="connsiteX5" fmla="*/ 32088 w 94376"/>
                  <a:gd name="connsiteY5" fmla="*/ 3649 h 154714"/>
                  <a:gd name="connsiteX6" fmla="*/ 25985 w 94376"/>
                  <a:gd name="connsiteY6" fmla="*/ 0 h 154714"/>
                  <a:gd name="connsiteX7" fmla="*/ 25985 w 94376"/>
                  <a:gd name="connsiteY7" fmla="*/ 7173 h 15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376" h="154714">
                    <a:moveTo>
                      <a:pt x="25922" y="7173"/>
                    </a:moveTo>
                    <a:cubicBezTo>
                      <a:pt x="25922" y="29257"/>
                      <a:pt x="17806" y="50208"/>
                      <a:pt x="10696" y="68706"/>
                    </a:cubicBezTo>
                    <a:cubicBezTo>
                      <a:pt x="4970" y="83617"/>
                      <a:pt x="0" y="96453"/>
                      <a:pt x="0" y="107526"/>
                    </a:cubicBezTo>
                    <a:cubicBezTo>
                      <a:pt x="0" y="133511"/>
                      <a:pt x="21140" y="154714"/>
                      <a:pt x="47188" y="154714"/>
                    </a:cubicBezTo>
                    <a:cubicBezTo>
                      <a:pt x="73173" y="154714"/>
                      <a:pt x="94376" y="133574"/>
                      <a:pt x="94376" y="107526"/>
                    </a:cubicBezTo>
                    <a:cubicBezTo>
                      <a:pt x="94376" y="82862"/>
                      <a:pt x="63610" y="22273"/>
                      <a:pt x="32088" y="3649"/>
                    </a:cubicBezTo>
                    <a:lnTo>
                      <a:pt x="25985" y="0"/>
                    </a:lnTo>
                    <a:lnTo>
                      <a:pt x="25985" y="717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47" name="Freeform: Shape 448"/>
              <p:cNvSpPr/>
              <p:nvPr/>
            </p:nvSpPr>
            <p:spPr>
              <a:xfrm>
                <a:off x="4014125" y="2913517"/>
                <a:ext cx="46244" cy="83239"/>
              </a:xfrm>
              <a:custGeom>
                <a:avLst/>
                <a:gdLst>
                  <a:gd name="connsiteX0" fmla="*/ 5725 w 46244"/>
                  <a:gd name="connsiteY0" fmla="*/ 30515 h 83239"/>
                  <a:gd name="connsiteX1" fmla="*/ 11514 w 46244"/>
                  <a:gd name="connsiteY1" fmla="*/ 0 h 83239"/>
                  <a:gd name="connsiteX2" fmla="*/ 0 w 46244"/>
                  <a:gd name="connsiteY2" fmla="*/ 40141 h 83239"/>
                  <a:gd name="connsiteX3" fmla="*/ 43098 w 46244"/>
                  <a:gd name="connsiteY3" fmla="*/ 83240 h 83239"/>
                  <a:gd name="connsiteX4" fmla="*/ 46244 w 46244"/>
                  <a:gd name="connsiteY4" fmla="*/ 83114 h 83239"/>
                  <a:gd name="connsiteX5" fmla="*/ 5725 w 46244"/>
                  <a:gd name="connsiteY5" fmla="*/ 30515 h 83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44" h="83239">
                    <a:moveTo>
                      <a:pt x="5725" y="30515"/>
                    </a:moveTo>
                    <a:cubicBezTo>
                      <a:pt x="5725" y="21644"/>
                      <a:pt x="8116" y="11388"/>
                      <a:pt x="11514" y="0"/>
                    </a:cubicBezTo>
                    <a:cubicBezTo>
                      <a:pt x="5537" y="15478"/>
                      <a:pt x="0" y="29131"/>
                      <a:pt x="0" y="40141"/>
                    </a:cubicBezTo>
                    <a:cubicBezTo>
                      <a:pt x="0" y="63987"/>
                      <a:pt x="19316" y="83240"/>
                      <a:pt x="43098" y="83240"/>
                    </a:cubicBezTo>
                    <a:cubicBezTo>
                      <a:pt x="44168" y="83240"/>
                      <a:pt x="45238" y="83177"/>
                      <a:pt x="46244" y="83114"/>
                    </a:cubicBezTo>
                    <a:cubicBezTo>
                      <a:pt x="23657" y="81415"/>
                      <a:pt x="5725" y="58513"/>
                      <a:pt x="5725" y="30515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48" name="Graphic 1"/>
              <p:cNvGrpSpPr/>
              <p:nvPr/>
            </p:nvGrpSpPr>
            <p:grpSpPr>
              <a:xfrm>
                <a:off x="4057046" y="2889106"/>
                <a:ext cx="18654" cy="31132"/>
                <a:chOff x="4057046" y="2889106"/>
                <a:chExt cx="18654" cy="31132"/>
              </a:xfrm>
              <a:solidFill>
                <a:srgbClr val="F1E6DD"/>
              </a:solidFill>
            </p:grpSpPr>
            <p:sp>
              <p:nvSpPr>
                <p:cNvPr id="49" name="Freeform: Shape 450"/>
                <p:cNvSpPr/>
                <p:nvPr/>
              </p:nvSpPr>
              <p:spPr>
                <a:xfrm>
                  <a:off x="4057046" y="2889106"/>
                  <a:ext cx="4632" cy="6981"/>
                </a:xfrm>
                <a:custGeom>
                  <a:avLst/>
                  <a:gdLst>
                    <a:gd name="connsiteX0" fmla="*/ 4330 w 4632"/>
                    <a:gd name="connsiteY0" fmla="*/ 6542 h 6981"/>
                    <a:gd name="connsiteX1" fmla="*/ 3449 w 4632"/>
                    <a:gd name="connsiteY1" fmla="*/ 1824 h 6981"/>
                    <a:gd name="connsiteX2" fmla="*/ 303 w 4632"/>
                    <a:gd name="connsiteY2" fmla="*/ 439 h 6981"/>
                    <a:gd name="connsiteX3" fmla="*/ 1184 w 4632"/>
                    <a:gd name="connsiteY3" fmla="*/ 5158 h 6981"/>
                    <a:gd name="connsiteX4" fmla="*/ 4330 w 4632"/>
                    <a:gd name="connsiteY4" fmla="*/ 6542 h 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32" h="6981">
                      <a:moveTo>
                        <a:pt x="4330" y="6542"/>
                      </a:moveTo>
                      <a:cubicBezTo>
                        <a:pt x="4959" y="5599"/>
                        <a:pt x="4581" y="3522"/>
                        <a:pt x="3449" y="1824"/>
                      </a:cubicBezTo>
                      <a:cubicBezTo>
                        <a:pt x="2316" y="125"/>
                        <a:pt x="932" y="-504"/>
                        <a:pt x="303" y="439"/>
                      </a:cubicBezTo>
                      <a:cubicBezTo>
                        <a:pt x="-326" y="1383"/>
                        <a:pt x="51" y="3459"/>
                        <a:pt x="1184" y="5158"/>
                      </a:cubicBezTo>
                      <a:cubicBezTo>
                        <a:pt x="2254" y="6857"/>
                        <a:pt x="3701" y="7486"/>
                        <a:pt x="4330" y="6542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50" name="Freeform: Shape 451"/>
                <p:cNvSpPr/>
                <p:nvPr/>
              </p:nvSpPr>
              <p:spPr>
                <a:xfrm>
                  <a:off x="4067620" y="2908761"/>
                  <a:ext cx="8079" cy="11477"/>
                </a:xfrm>
                <a:custGeom>
                  <a:avLst/>
                  <a:gdLst>
                    <a:gd name="connsiteX0" fmla="*/ 7660 w 8079"/>
                    <a:gd name="connsiteY0" fmla="*/ 10733 h 11477"/>
                    <a:gd name="connsiteX1" fmla="*/ 5835 w 8079"/>
                    <a:gd name="connsiteY1" fmla="*/ 2994 h 11477"/>
                    <a:gd name="connsiteX2" fmla="*/ 487 w 8079"/>
                    <a:gd name="connsiteY2" fmla="*/ 729 h 11477"/>
                    <a:gd name="connsiteX3" fmla="*/ 2123 w 8079"/>
                    <a:gd name="connsiteY3" fmla="*/ 8531 h 11477"/>
                    <a:gd name="connsiteX4" fmla="*/ 7660 w 8079"/>
                    <a:gd name="connsiteY4" fmla="*/ 10733 h 11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79" h="11477">
                      <a:moveTo>
                        <a:pt x="7660" y="10733"/>
                      </a:moveTo>
                      <a:cubicBezTo>
                        <a:pt x="8667" y="9223"/>
                        <a:pt x="7786" y="5763"/>
                        <a:pt x="5835" y="2994"/>
                      </a:cubicBezTo>
                      <a:cubicBezTo>
                        <a:pt x="3885" y="226"/>
                        <a:pt x="1494" y="-844"/>
                        <a:pt x="487" y="729"/>
                      </a:cubicBezTo>
                      <a:cubicBezTo>
                        <a:pt x="-582" y="2239"/>
                        <a:pt x="173" y="5763"/>
                        <a:pt x="2123" y="8531"/>
                      </a:cubicBezTo>
                      <a:cubicBezTo>
                        <a:pt x="4137" y="11299"/>
                        <a:pt x="6653" y="12306"/>
                        <a:pt x="7660" y="10733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31" name="Graphic 1"/>
            <p:cNvGrpSpPr/>
            <p:nvPr/>
          </p:nvGrpSpPr>
          <p:grpSpPr>
            <a:xfrm>
              <a:off x="3579234" y="2482057"/>
              <a:ext cx="601032" cy="333686"/>
              <a:chOff x="3579234" y="2482057"/>
              <a:chExt cx="601032" cy="333686"/>
            </a:xfrm>
            <a:solidFill>
              <a:schemeClr val="accent1"/>
            </a:solidFill>
          </p:grpSpPr>
          <p:sp>
            <p:nvSpPr>
              <p:cNvPr id="39" name="Freeform: Shape 453"/>
              <p:cNvSpPr/>
              <p:nvPr/>
            </p:nvSpPr>
            <p:spPr>
              <a:xfrm>
                <a:off x="4001707" y="2482057"/>
                <a:ext cx="178559" cy="287155"/>
              </a:xfrm>
              <a:custGeom>
                <a:avLst/>
                <a:gdLst>
                  <a:gd name="connsiteX0" fmla="*/ 43350 w 178559"/>
                  <a:gd name="connsiteY0" fmla="*/ 18435 h 287155"/>
                  <a:gd name="connsiteX1" fmla="*/ 43350 w 178559"/>
                  <a:gd name="connsiteY1" fmla="*/ 30263 h 287155"/>
                  <a:gd name="connsiteX2" fmla="*/ 18624 w 178559"/>
                  <a:gd name="connsiteY2" fmla="*/ 129169 h 287155"/>
                  <a:gd name="connsiteX3" fmla="*/ 0 w 178559"/>
                  <a:gd name="connsiteY3" fmla="*/ 197875 h 287155"/>
                  <a:gd name="connsiteX4" fmla="*/ 89280 w 178559"/>
                  <a:gd name="connsiteY4" fmla="*/ 287155 h 287155"/>
                  <a:gd name="connsiteX5" fmla="*/ 178560 w 178559"/>
                  <a:gd name="connsiteY5" fmla="*/ 197875 h 287155"/>
                  <a:gd name="connsiteX6" fmla="*/ 69398 w 178559"/>
                  <a:gd name="connsiteY6" fmla="*/ 15415 h 287155"/>
                  <a:gd name="connsiteX7" fmla="*/ 43350 w 178559"/>
                  <a:gd name="connsiteY7" fmla="*/ 0 h 287155"/>
                  <a:gd name="connsiteX8" fmla="*/ 43350 w 178559"/>
                  <a:gd name="connsiteY8" fmla="*/ 18435 h 28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559" h="287155">
                    <a:moveTo>
                      <a:pt x="43350" y="18435"/>
                    </a:moveTo>
                    <a:lnTo>
                      <a:pt x="43350" y="30263"/>
                    </a:lnTo>
                    <a:cubicBezTo>
                      <a:pt x="43350" y="65182"/>
                      <a:pt x="30200" y="99158"/>
                      <a:pt x="18624" y="129169"/>
                    </a:cubicBezTo>
                    <a:cubicBezTo>
                      <a:pt x="8620" y="155029"/>
                      <a:pt x="0" y="177364"/>
                      <a:pt x="0" y="197875"/>
                    </a:cubicBezTo>
                    <a:cubicBezTo>
                      <a:pt x="0" y="247077"/>
                      <a:pt x="40078" y="287155"/>
                      <a:pt x="89280" y="287155"/>
                    </a:cubicBezTo>
                    <a:cubicBezTo>
                      <a:pt x="138481" y="287155"/>
                      <a:pt x="178560" y="247077"/>
                      <a:pt x="178560" y="197875"/>
                    </a:cubicBezTo>
                    <a:cubicBezTo>
                      <a:pt x="178560" y="153456"/>
                      <a:pt x="125709" y="48635"/>
                      <a:pt x="69398" y="15415"/>
                    </a:cubicBezTo>
                    <a:lnTo>
                      <a:pt x="43350" y="0"/>
                    </a:lnTo>
                    <a:lnTo>
                      <a:pt x="43350" y="1843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800"/>
              </a:p>
            </p:txBody>
          </p:sp>
          <p:sp>
            <p:nvSpPr>
              <p:cNvPr id="40" name="Freeform: Shape 454"/>
              <p:cNvSpPr/>
              <p:nvPr/>
            </p:nvSpPr>
            <p:spPr>
              <a:xfrm>
                <a:off x="3579234" y="2557530"/>
                <a:ext cx="157545" cy="258213"/>
              </a:xfrm>
              <a:custGeom>
                <a:avLst/>
                <a:gdLst>
                  <a:gd name="connsiteX0" fmla="*/ 43350 w 157545"/>
                  <a:gd name="connsiteY0" fmla="*/ 11829 h 258213"/>
                  <a:gd name="connsiteX1" fmla="*/ 17869 w 157545"/>
                  <a:gd name="connsiteY1" fmla="*/ 114573 h 258213"/>
                  <a:gd name="connsiteX2" fmla="*/ 0 w 157545"/>
                  <a:gd name="connsiteY2" fmla="*/ 179440 h 258213"/>
                  <a:gd name="connsiteX3" fmla="*/ 78773 w 157545"/>
                  <a:gd name="connsiteY3" fmla="*/ 258213 h 258213"/>
                  <a:gd name="connsiteX4" fmla="*/ 157545 w 157545"/>
                  <a:gd name="connsiteY4" fmla="*/ 179440 h 258213"/>
                  <a:gd name="connsiteX5" fmla="*/ 53543 w 157545"/>
                  <a:gd name="connsiteY5" fmla="*/ 6040 h 258213"/>
                  <a:gd name="connsiteX6" fmla="*/ 43350 w 157545"/>
                  <a:gd name="connsiteY6" fmla="*/ 0 h 258213"/>
                  <a:gd name="connsiteX7" fmla="*/ 43350 w 157545"/>
                  <a:gd name="connsiteY7" fmla="*/ 11829 h 25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545" h="258213">
                    <a:moveTo>
                      <a:pt x="43350" y="11829"/>
                    </a:moveTo>
                    <a:cubicBezTo>
                      <a:pt x="43350" y="48698"/>
                      <a:pt x="29823" y="83680"/>
                      <a:pt x="17869" y="114573"/>
                    </a:cubicBezTo>
                    <a:cubicBezTo>
                      <a:pt x="8242" y="139425"/>
                      <a:pt x="0" y="160880"/>
                      <a:pt x="0" y="179440"/>
                    </a:cubicBezTo>
                    <a:cubicBezTo>
                      <a:pt x="0" y="222853"/>
                      <a:pt x="35360" y="258213"/>
                      <a:pt x="78773" y="258213"/>
                    </a:cubicBezTo>
                    <a:cubicBezTo>
                      <a:pt x="122186" y="258213"/>
                      <a:pt x="157545" y="222853"/>
                      <a:pt x="157545" y="179440"/>
                    </a:cubicBezTo>
                    <a:cubicBezTo>
                      <a:pt x="157545" y="138293"/>
                      <a:pt x="106142" y="37058"/>
                      <a:pt x="53543" y="6040"/>
                    </a:cubicBezTo>
                    <a:lnTo>
                      <a:pt x="43350" y="0"/>
                    </a:lnTo>
                    <a:lnTo>
                      <a:pt x="43350" y="11829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41" name="Freeform: Shape 455"/>
              <p:cNvSpPr/>
              <p:nvPr/>
            </p:nvSpPr>
            <p:spPr>
              <a:xfrm>
                <a:off x="3982351" y="2608179"/>
                <a:ext cx="77262" cy="138984"/>
              </a:xfrm>
              <a:custGeom>
                <a:avLst/>
                <a:gdLst>
                  <a:gd name="connsiteX0" fmla="*/ 9563 w 77262"/>
                  <a:gd name="connsiteY0" fmla="*/ 51026 h 138984"/>
                  <a:gd name="connsiteX1" fmla="*/ 19190 w 77262"/>
                  <a:gd name="connsiteY1" fmla="*/ 0 h 138984"/>
                  <a:gd name="connsiteX2" fmla="*/ 0 w 77262"/>
                  <a:gd name="connsiteY2" fmla="*/ 67007 h 138984"/>
                  <a:gd name="connsiteX3" fmla="*/ 71978 w 77262"/>
                  <a:gd name="connsiteY3" fmla="*/ 138985 h 138984"/>
                  <a:gd name="connsiteX4" fmla="*/ 77263 w 77262"/>
                  <a:gd name="connsiteY4" fmla="*/ 138733 h 138984"/>
                  <a:gd name="connsiteX5" fmla="*/ 9563 w 77262"/>
                  <a:gd name="connsiteY5" fmla="*/ 51026 h 13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62" h="138984">
                    <a:moveTo>
                      <a:pt x="9563" y="51026"/>
                    </a:moveTo>
                    <a:cubicBezTo>
                      <a:pt x="9563" y="36240"/>
                      <a:pt x="13590" y="19064"/>
                      <a:pt x="19190" y="0"/>
                    </a:cubicBezTo>
                    <a:cubicBezTo>
                      <a:pt x="9249" y="25796"/>
                      <a:pt x="0" y="48635"/>
                      <a:pt x="0" y="67007"/>
                    </a:cubicBezTo>
                    <a:cubicBezTo>
                      <a:pt x="0" y="106771"/>
                      <a:pt x="32214" y="138985"/>
                      <a:pt x="71978" y="138985"/>
                    </a:cubicBezTo>
                    <a:cubicBezTo>
                      <a:pt x="73739" y="138985"/>
                      <a:pt x="75501" y="138859"/>
                      <a:pt x="77263" y="138733"/>
                    </a:cubicBezTo>
                    <a:cubicBezTo>
                      <a:pt x="39512" y="136027"/>
                      <a:pt x="9563" y="97837"/>
                      <a:pt x="9563" y="51026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42" name="Graphic 1"/>
              <p:cNvGrpSpPr/>
              <p:nvPr/>
            </p:nvGrpSpPr>
            <p:grpSpPr>
              <a:xfrm>
                <a:off x="4053998" y="2567562"/>
                <a:ext cx="31157" cy="51926"/>
                <a:chOff x="4053998" y="2567562"/>
                <a:chExt cx="31157" cy="51926"/>
              </a:xfrm>
              <a:solidFill>
                <a:srgbClr val="F1E6DD"/>
              </a:solidFill>
            </p:grpSpPr>
            <p:sp>
              <p:nvSpPr>
                <p:cNvPr id="43" name="Freeform: Shape 457"/>
                <p:cNvSpPr/>
                <p:nvPr/>
              </p:nvSpPr>
              <p:spPr>
                <a:xfrm>
                  <a:off x="4053998" y="2567562"/>
                  <a:ext cx="7758" cy="11621"/>
                </a:xfrm>
                <a:custGeom>
                  <a:avLst/>
                  <a:gdLst>
                    <a:gd name="connsiteX0" fmla="*/ 7252 w 7758"/>
                    <a:gd name="connsiteY0" fmla="*/ 10920 h 11621"/>
                    <a:gd name="connsiteX1" fmla="*/ 5805 w 7758"/>
                    <a:gd name="connsiteY1" fmla="*/ 3055 h 11621"/>
                    <a:gd name="connsiteX2" fmla="*/ 520 w 7758"/>
                    <a:gd name="connsiteY2" fmla="*/ 727 h 11621"/>
                    <a:gd name="connsiteX3" fmla="*/ 1967 w 7758"/>
                    <a:gd name="connsiteY3" fmla="*/ 8655 h 11621"/>
                    <a:gd name="connsiteX4" fmla="*/ 7252 w 7758"/>
                    <a:gd name="connsiteY4" fmla="*/ 10920 h 11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58" h="11621">
                      <a:moveTo>
                        <a:pt x="7252" y="10920"/>
                      </a:moveTo>
                      <a:cubicBezTo>
                        <a:pt x="8322" y="9410"/>
                        <a:pt x="7629" y="5886"/>
                        <a:pt x="5805" y="3055"/>
                      </a:cubicBezTo>
                      <a:cubicBezTo>
                        <a:pt x="3980" y="224"/>
                        <a:pt x="1589" y="-846"/>
                        <a:pt x="520" y="727"/>
                      </a:cubicBezTo>
                      <a:cubicBezTo>
                        <a:pt x="-550" y="2237"/>
                        <a:pt x="79" y="5824"/>
                        <a:pt x="1967" y="8655"/>
                      </a:cubicBezTo>
                      <a:cubicBezTo>
                        <a:pt x="3791" y="11423"/>
                        <a:pt x="6182" y="12430"/>
                        <a:pt x="7252" y="10920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44" name="Freeform: Shape 458"/>
                <p:cNvSpPr/>
                <p:nvPr/>
              </p:nvSpPr>
              <p:spPr>
                <a:xfrm>
                  <a:off x="4071639" y="2600422"/>
                  <a:ext cx="13516" cy="19065"/>
                </a:xfrm>
                <a:custGeom>
                  <a:avLst/>
                  <a:gdLst>
                    <a:gd name="connsiteX0" fmla="*/ 12827 w 13516"/>
                    <a:gd name="connsiteY0" fmla="*/ 17886 h 19065"/>
                    <a:gd name="connsiteX1" fmla="*/ 9807 w 13516"/>
                    <a:gd name="connsiteY1" fmla="*/ 4988 h 19065"/>
                    <a:gd name="connsiteX2" fmla="*/ 810 w 13516"/>
                    <a:gd name="connsiteY2" fmla="*/ 1150 h 19065"/>
                    <a:gd name="connsiteX3" fmla="*/ 3579 w 13516"/>
                    <a:gd name="connsiteY3" fmla="*/ 14174 h 19065"/>
                    <a:gd name="connsiteX4" fmla="*/ 12827 w 13516"/>
                    <a:gd name="connsiteY4" fmla="*/ 17886 h 19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16" h="19065">
                      <a:moveTo>
                        <a:pt x="12827" y="17886"/>
                      </a:moveTo>
                      <a:cubicBezTo>
                        <a:pt x="14463" y="15307"/>
                        <a:pt x="13079" y="9581"/>
                        <a:pt x="9807" y="4988"/>
                      </a:cubicBezTo>
                      <a:cubicBezTo>
                        <a:pt x="6536" y="395"/>
                        <a:pt x="2572" y="-1367"/>
                        <a:pt x="810" y="1150"/>
                      </a:cubicBezTo>
                      <a:cubicBezTo>
                        <a:pt x="-951" y="3667"/>
                        <a:pt x="244" y="9518"/>
                        <a:pt x="3579" y="14174"/>
                      </a:cubicBezTo>
                      <a:cubicBezTo>
                        <a:pt x="6976" y="18767"/>
                        <a:pt x="11129" y="20403"/>
                        <a:pt x="12827" y="17886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32" name="Graphic 1"/>
            <p:cNvGrpSpPr/>
            <p:nvPr/>
          </p:nvGrpSpPr>
          <p:grpSpPr>
            <a:xfrm>
              <a:off x="3818766" y="2597986"/>
              <a:ext cx="70467" cy="113251"/>
              <a:chOff x="3818766" y="2597986"/>
              <a:chExt cx="70467" cy="113251"/>
            </a:xfrm>
            <a:solidFill>
              <a:schemeClr val="accent1"/>
            </a:solidFill>
          </p:grpSpPr>
          <p:sp>
            <p:nvSpPr>
              <p:cNvPr id="33" name="Freeform: Shape 460"/>
              <p:cNvSpPr/>
              <p:nvPr/>
            </p:nvSpPr>
            <p:spPr>
              <a:xfrm>
                <a:off x="3818766" y="2597986"/>
                <a:ext cx="70467" cy="113251"/>
              </a:xfrm>
              <a:custGeom>
                <a:avLst/>
                <a:gdLst>
                  <a:gd name="connsiteX0" fmla="*/ 17114 w 70467"/>
                  <a:gd name="connsiteY0" fmla="*/ 7235 h 113251"/>
                  <a:gd name="connsiteX1" fmla="*/ 17114 w 70467"/>
                  <a:gd name="connsiteY1" fmla="*/ 11891 h 113251"/>
                  <a:gd name="connsiteX2" fmla="*/ 7361 w 70467"/>
                  <a:gd name="connsiteY2" fmla="*/ 50900 h 113251"/>
                  <a:gd name="connsiteX3" fmla="*/ 0 w 70467"/>
                  <a:gd name="connsiteY3" fmla="*/ 78018 h 113251"/>
                  <a:gd name="connsiteX4" fmla="*/ 35234 w 70467"/>
                  <a:gd name="connsiteY4" fmla="*/ 113251 h 113251"/>
                  <a:gd name="connsiteX5" fmla="*/ 70468 w 70467"/>
                  <a:gd name="connsiteY5" fmla="*/ 78018 h 113251"/>
                  <a:gd name="connsiteX6" fmla="*/ 27369 w 70467"/>
                  <a:gd name="connsiteY6" fmla="*/ 6040 h 113251"/>
                  <a:gd name="connsiteX7" fmla="*/ 17114 w 70467"/>
                  <a:gd name="connsiteY7" fmla="*/ 0 h 113251"/>
                  <a:gd name="connsiteX8" fmla="*/ 17114 w 70467"/>
                  <a:gd name="connsiteY8" fmla="*/ 7235 h 11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467" h="113251">
                    <a:moveTo>
                      <a:pt x="17114" y="7235"/>
                    </a:moveTo>
                    <a:lnTo>
                      <a:pt x="17114" y="11891"/>
                    </a:lnTo>
                    <a:cubicBezTo>
                      <a:pt x="17114" y="25670"/>
                      <a:pt x="11954" y="39072"/>
                      <a:pt x="7361" y="50900"/>
                    </a:cubicBezTo>
                    <a:cubicBezTo>
                      <a:pt x="3398" y="61093"/>
                      <a:pt x="0" y="69901"/>
                      <a:pt x="0" y="78018"/>
                    </a:cubicBezTo>
                    <a:cubicBezTo>
                      <a:pt x="0" y="97459"/>
                      <a:pt x="15792" y="113251"/>
                      <a:pt x="35234" y="113251"/>
                    </a:cubicBezTo>
                    <a:cubicBezTo>
                      <a:pt x="54675" y="113251"/>
                      <a:pt x="70468" y="97459"/>
                      <a:pt x="70468" y="78018"/>
                    </a:cubicBezTo>
                    <a:cubicBezTo>
                      <a:pt x="70468" y="60527"/>
                      <a:pt x="49579" y="19127"/>
                      <a:pt x="27369" y="6040"/>
                    </a:cubicBezTo>
                    <a:lnTo>
                      <a:pt x="17114" y="0"/>
                    </a:lnTo>
                    <a:lnTo>
                      <a:pt x="17114" y="723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4" name="Freeform: Shape 461"/>
              <p:cNvSpPr/>
              <p:nvPr/>
            </p:nvSpPr>
            <p:spPr>
              <a:xfrm>
                <a:off x="3822919" y="2605284"/>
                <a:ext cx="62162" cy="101863"/>
              </a:xfrm>
              <a:custGeom>
                <a:avLst/>
                <a:gdLst>
                  <a:gd name="connsiteX0" fmla="*/ 17114 w 62162"/>
                  <a:gd name="connsiteY0" fmla="*/ 4656 h 101863"/>
                  <a:gd name="connsiteX1" fmla="*/ 7047 w 62162"/>
                  <a:gd name="connsiteY1" fmla="*/ 45175 h 101863"/>
                  <a:gd name="connsiteX2" fmla="*/ 0 w 62162"/>
                  <a:gd name="connsiteY2" fmla="*/ 70782 h 101863"/>
                  <a:gd name="connsiteX3" fmla="*/ 31081 w 62162"/>
                  <a:gd name="connsiteY3" fmla="*/ 101863 h 101863"/>
                  <a:gd name="connsiteX4" fmla="*/ 62162 w 62162"/>
                  <a:gd name="connsiteY4" fmla="*/ 70782 h 101863"/>
                  <a:gd name="connsiteX5" fmla="*/ 21140 w 62162"/>
                  <a:gd name="connsiteY5" fmla="*/ 2391 h 101863"/>
                  <a:gd name="connsiteX6" fmla="*/ 17114 w 62162"/>
                  <a:gd name="connsiteY6" fmla="*/ 0 h 101863"/>
                  <a:gd name="connsiteX7" fmla="*/ 17114 w 62162"/>
                  <a:gd name="connsiteY7" fmla="*/ 4656 h 101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162" h="101863">
                    <a:moveTo>
                      <a:pt x="17114" y="4656"/>
                    </a:moveTo>
                    <a:cubicBezTo>
                      <a:pt x="17114" y="19190"/>
                      <a:pt x="11766" y="33032"/>
                      <a:pt x="7047" y="45175"/>
                    </a:cubicBezTo>
                    <a:cubicBezTo>
                      <a:pt x="3272" y="54990"/>
                      <a:pt x="0" y="63421"/>
                      <a:pt x="0" y="70782"/>
                    </a:cubicBezTo>
                    <a:cubicBezTo>
                      <a:pt x="0" y="87896"/>
                      <a:pt x="13968" y="101863"/>
                      <a:pt x="31081" y="101863"/>
                    </a:cubicBezTo>
                    <a:cubicBezTo>
                      <a:pt x="48195" y="101863"/>
                      <a:pt x="62162" y="87896"/>
                      <a:pt x="62162" y="70782"/>
                    </a:cubicBezTo>
                    <a:cubicBezTo>
                      <a:pt x="62162" y="54549"/>
                      <a:pt x="41903" y="14597"/>
                      <a:pt x="21140" y="2391"/>
                    </a:cubicBezTo>
                    <a:lnTo>
                      <a:pt x="17114" y="0"/>
                    </a:lnTo>
                    <a:lnTo>
                      <a:pt x="17114" y="4656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5" name="Freeform: Shape 462"/>
              <p:cNvSpPr/>
              <p:nvPr/>
            </p:nvSpPr>
            <p:spPr>
              <a:xfrm>
                <a:off x="3827511" y="2647691"/>
                <a:ext cx="30452" cy="54801"/>
              </a:xfrm>
              <a:custGeom>
                <a:avLst/>
                <a:gdLst>
                  <a:gd name="connsiteX0" fmla="*/ 3775 w 30452"/>
                  <a:gd name="connsiteY0" fmla="*/ 20133 h 54801"/>
                  <a:gd name="connsiteX1" fmla="*/ 7550 w 30452"/>
                  <a:gd name="connsiteY1" fmla="*/ 0 h 54801"/>
                  <a:gd name="connsiteX2" fmla="*/ 0 w 30452"/>
                  <a:gd name="connsiteY2" fmla="*/ 26425 h 54801"/>
                  <a:gd name="connsiteX3" fmla="*/ 28376 w 30452"/>
                  <a:gd name="connsiteY3" fmla="*/ 54801 h 54801"/>
                  <a:gd name="connsiteX4" fmla="*/ 30452 w 30452"/>
                  <a:gd name="connsiteY4" fmla="*/ 54675 h 54801"/>
                  <a:gd name="connsiteX5" fmla="*/ 3775 w 30452"/>
                  <a:gd name="connsiteY5" fmla="*/ 20133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52" h="54801">
                    <a:moveTo>
                      <a:pt x="3775" y="20133"/>
                    </a:moveTo>
                    <a:cubicBezTo>
                      <a:pt x="3775" y="14282"/>
                      <a:pt x="5348" y="7487"/>
                      <a:pt x="7550" y="0"/>
                    </a:cubicBezTo>
                    <a:cubicBezTo>
                      <a:pt x="3649" y="10193"/>
                      <a:pt x="0" y="19190"/>
                      <a:pt x="0" y="26425"/>
                    </a:cubicBezTo>
                    <a:cubicBezTo>
                      <a:pt x="0" y="42092"/>
                      <a:pt x="12709" y="54801"/>
                      <a:pt x="28376" y="54801"/>
                    </a:cubicBezTo>
                    <a:cubicBezTo>
                      <a:pt x="29068" y="54801"/>
                      <a:pt x="29760" y="54738"/>
                      <a:pt x="30452" y="54675"/>
                    </a:cubicBezTo>
                    <a:cubicBezTo>
                      <a:pt x="15541" y="53669"/>
                      <a:pt x="3775" y="38631"/>
                      <a:pt x="3775" y="20133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36" name="Graphic 1"/>
              <p:cNvGrpSpPr/>
              <p:nvPr/>
            </p:nvGrpSpPr>
            <p:grpSpPr>
              <a:xfrm>
                <a:off x="3855733" y="2631701"/>
                <a:ext cx="12314" cy="20479"/>
                <a:chOff x="3855733" y="2631701"/>
                <a:chExt cx="12314" cy="20479"/>
              </a:xfrm>
              <a:solidFill>
                <a:srgbClr val="F1E6DD"/>
              </a:solidFill>
            </p:grpSpPr>
            <p:sp>
              <p:nvSpPr>
                <p:cNvPr id="37" name="Freeform: Shape 464"/>
                <p:cNvSpPr/>
                <p:nvPr/>
              </p:nvSpPr>
              <p:spPr>
                <a:xfrm>
                  <a:off x="3855733" y="2631701"/>
                  <a:ext cx="3062" cy="4548"/>
                </a:xfrm>
                <a:custGeom>
                  <a:avLst/>
                  <a:gdLst>
                    <a:gd name="connsiteX0" fmla="*/ 2859 w 3062"/>
                    <a:gd name="connsiteY0" fmla="*/ 4287 h 4548"/>
                    <a:gd name="connsiteX1" fmla="*/ 2293 w 3062"/>
                    <a:gd name="connsiteY1" fmla="*/ 1204 h 4548"/>
                    <a:gd name="connsiteX2" fmla="*/ 217 w 3062"/>
                    <a:gd name="connsiteY2" fmla="*/ 260 h 4548"/>
                    <a:gd name="connsiteX3" fmla="*/ 783 w 3062"/>
                    <a:gd name="connsiteY3" fmla="*/ 3406 h 4548"/>
                    <a:gd name="connsiteX4" fmla="*/ 2859 w 3062"/>
                    <a:gd name="connsiteY4" fmla="*/ 4287 h 4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62" h="4548">
                      <a:moveTo>
                        <a:pt x="2859" y="4287"/>
                      </a:moveTo>
                      <a:cubicBezTo>
                        <a:pt x="3300" y="3721"/>
                        <a:pt x="2985" y="2274"/>
                        <a:pt x="2293" y="1204"/>
                      </a:cubicBezTo>
                      <a:cubicBezTo>
                        <a:pt x="1538" y="71"/>
                        <a:pt x="657" y="-306"/>
                        <a:pt x="217" y="260"/>
                      </a:cubicBezTo>
                      <a:cubicBezTo>
                        <a:pt x="-224" y="889"/>
                        <a:pt x="28" y="2274"/>
                        <a:pt x="783" y="3406"/>
                      </a:cubicBezTo>
                      <a:cubicBezTo>
                        <a:pt x="1538" y="4476"/>
                        <a:pt x="2482" y="4853"/>
                        <a:pt x="2859" y="4287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38" name="Freeform: Shape 465"/>
                <p:cNvSpPr/>
                <p:nvPr/>
              </p:nvSpPr>
              <p:spPr>
                <a:xfrm>
                  <a:off x="3862748" y="2644648"/>
                  <a:ext cx="5300" cy="7533"/>
                </a:xfrm>
                <a:custGeom>
                  <a:avLst/>
                  <a:gdLst>
                    <a:gd name="connsiteX0" fmla="*/ 5031 w 5300"/>
                    <a:gd name="connsiteY0" fmla="*/ 7070 h 7533"/>
                    <a:gd name="connsiteX1" fmla="*/ 3836 w 5300"/>
                    <a:gd name="connsiteY1" fmla="*/ 1973 h 7533"/>
                    <a:gd name="connsiteX2" fmla="*/ 312 w 5300"/>
                    <a:gd name="connsiteY2" fmla="*/ 463 h 7533"/>
                    <a:gd name="connsiteX3" fmla="*/ 1382 w 5300"/>
                    <a:gd name="connsiteY3" fmla="*/ 5560 h 7533"/>
                    <a:gd name="connsiteX4" fmla="*/ 5031 w 5300"/>
                    <a:gd name="connsiteY4" fmla="*/ 7070 h 7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00" h="7533">
                      <a:moveTo>
                        <a:pt x="5031" y="7070"/>
                      </a:moveTo>
                      <a:cubicBezTo>
                        <a:pt x="5660" y="6063"/>
                        <a:pt x="5157" y="3798"/>
                        <a:pt x="3836" y="1973"/>
                      </a:cubicBezTo>
                      <a:cubicBezTo>
                        <a:pt x="2514" y="149"/>
                        <a:pt x="1004" y="-543"/>
                        <a:pt x="312" y="463"/>
                      </a:cubicBezTo>
                      <a:cubicBezTo>
                        <a:pt x="-380" y="1470"/>
                        <a:pt x="123" y="3735"/>
                        <a:pt x="1382" y="5560"/>
                      </a:cubicBezTo>
                      <a:cubicBezTo>
                        <a:pt x="2703" y="7384"/>
                        <a:pt x="4339" y="8076"/>
                        <a:pt x="5031" y="7070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9951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7" presetClass="emph" presetSubtype="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AF64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2">
            <a:extLst>
              <a:ext uri="{FF2B5EF4-FFF2-40B4-BE49-F238E27FC236}">
                <a16:creationId xmlns:a16="http://schemas.microsoft.com/office/drawing/2014/main" id="{BA59B2AE-5022-44BB-8758-F58A225167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41759" y="-1916222"/>
            <a:ext cx="5956095" cy="9262398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3438" l="10000" r="92813">
                        <a14:foregroundMark x1="46563" y1="23906" x2="46563" y2="23906"/>
                        <a14:foregroundMark x1="45000" y1="19063" x2="45000" y2="19063"/>
                        <a14:foregroundMark x1="50625" y1="19063" x2="50625" y2="19063"/>
                        <a14:foregroundMark x1="52188" y1="32813" x2="52188" y2="32813"/>
                        <a14:foregroundMark x1="62969" y1="24219" x2="62969" y2="24219"/>
                        <a14:foregroundMark x1="67500" y1="20313" x2="67500" y2="20313"/>
                        <a14:foregroundMark x1="68281" y1="25000" x2="68281" y2="25000"/>
                        <a14:foregroundMark x1="71094" y1="23594" x2="71094" y2="23594"/>
                        <a14:foregroundMark x1="74063" y1="27344" x2="74063" y2="27344"/>
                        <a14:foregroundMark x1="42188" y1="34063" x2="42188" y2="34063"/>
                        <a14:foregroundMark x1="44688" y1="37031" x2="44688" y2="37031"/>
                        <a14:foregroundMark x1="50000" y1="40469" x2="50000" y2="40469"/>
                        <a14:foregroundMark x1="83750" y1="43125" x2="83750" y2="43125"/>
                        <a14:foregroundMark x1="83594" y1="48750" x2="83594" y2="48750"/>
                        <a14:foregroundMark x1="67031" y1="60156" x2="67031" y2="60156"/>
                        <a14:foregroundMark x1="75781" y1="70156" x2="75781" y2="70156"/>
                        <a14:foregroundMark x1="80000" y1="77188" x2="80000" y2="77188"/>
                        <a14:foregroundMark x1="70625" y1="83125" x2="70625" y2="83125"/>
                        <a14:foregroundMark x1="70469" y1="86719" x2="70469" y2="86719"/>
                        <a14:foregroundMark x1="82813" y1="90938" x2="82813" y2="90938"/>
                        <a14:foregroundMark x1="34531" y1="85938" x2="34531" y2="85938"/>
                        <a14:foregroundMark x1="44688" y1="90781" x2="44688" y2="90781"/>
                        <a14:foregroundMark x1="37656" y1="76094" x2="37656" y2="76094"/>
                        <a14:foregroundMark x1="26250" y1="64531" x2="26250" y2="64531"/>
                        <a14:foregroundMark x1="23594" y1="53750" x2="23594" y2="53750"/>
                        <a14:foregroundMark x1="25625" y1="50781" x2="25625" y2="50781"/>
                        <a14:foregroundMark x1="29063" y1="54531" x2="29063" y2="54531"/>
                        <a14:foregroundMark x1="15937" y1="35625" x2="15937" y2="35625"/>
                        <a14:foregroundMark x1="20781" y1="34063" x2="20781" y2="34063"/>
                        <a14:foregroundMark x1="24219" y1="47813" x2="24219" y2="47813"/>
                        <a14:foregroundMark x1="20625" y1="46094" x2="20625" y2="46094"/>
                        <a14:foregroundMark x1="24219" y1="88125" x2="24219" y2="88125"/>
                        <a14:foregroundMark x1="12188" y1="84375" x2="12188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690" y="1050701"/>
            <a:ext cx="6096000" cy="6096000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435549" y="4935"/>
            <a:ext cx="2563279" cy="114480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00" y="-62839"/>
            <a:ext cx="1817618" cy="1656445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1207292" y="916224"/>
            <a:ext cx="1664191" cy="821145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aphic 1"/>
          <p:cNvGrpSpPr/>
          <p:nvPr/>
        </p:nvGrpSpPr>
        <p:grpSpPr>
          <a:xfrm>
            <a:off x="1464551" y="1000232"/>
            <a:ext cx="1929678" cy="1296656"/>
            <a:chOff x="3305271" y="2393316"/>
            <a:chExt cx="874995" cy="616590"/>
          </a:xfrm>
          <a:solidFill>
            <a:schemeClr val="accent1"/>
          </a:solidFill>
        </p:grpSpPr>
        <p:grpSp>
          <p:nvGrpSpPr>
            <p:cNvPr id="7" name="Graphic 1"/>
            <p:cNvGrpSpPr/>
            <p:nvPr/>
          </p:nvGrpSpPr>
          <p:grpSpPr>
            <a:xfrm>
              <a:off x="3305271" y="2719668"/>
              <a:ext cx="696459" cy="246069"/>
              <a:chOff x="3305271" y="2719668"/>
              <a:chExt cx="696459" cy="246069"/>
            </a:xfrm>
            <a:solidFill>
              <a:schemeClr val="accent1"/>
            </a:solidFill>
          </p:grpSpPr>
          <p:sp>
            <p:nvSpPr>
              <p:cNvPr id="36" name="Freeform: Shape 432"/>
              <p:cNvSpPr/>
              <p:nvPr/>
            </p:nvSpPr>
            <p:spPr>
              <a:xfrm>
                <a:off x="3848715" y="2719668"/>
                <a:ext cx="153015" cy="246069"/>
              </a:xfrm>
              <a:custGeom>
                <a:avLst/>
                <a:gdLst>
                  <a:gd name="connsiteX0" fmla="*/ 37184 w 153015"/>
                  <a:gd name="connsiteY0" fmla="*/ 15855 h 246069"/>
                  <a:gd name="connsiteX1" fmla="*/ 37184 w 153015"/>
                  <a:gd name="connsiteY1" fmla="*/ 25985 h 246069"/>
                  <a:gd name="connsiteX2" fmla="*/ 15981 w 153015"/>
                  <a:gd name="connsiteY2" fmla="*/ 110735 h 246069"/>
                  <a:gd name="connsiteX3" fmla="*/ 0 w 153015"/>
                  <a:gd name="connsiteY3" fmla="*/ 169562 h 246069"/>
                  <a:gd name="connsiteX4" fmla="*/ 76508 w 153015"/>
                  <a:gd name="connsiteY4" fmla="*/ 246070 h 246069"/>
                  <a:gd name="connsiteX5" fmla="*/ 153015 w 153015"/>
                  <a:gd name="connsiteY5" fmla="*/ 169562 h 246069"/>
                  <a:gd name="connsiteX6" fmla="*/ 59457 w 153015"/>
                  <a:gd name="connsiteY6" fmla="*/ 13213 h 246069"/>
                  <a:gd name="connsiteX7" fmla="*/ 37121 w 153015"/>
                  <a:gd name="connsiteY7" fmla="*/ 0 h 246069"/>
                  <a:gd name="connsiteX8" fmla="*/ 37121 w 153015"/>
                  <a:gd name="connsiteY8" fmla="*/ 15855 h 24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015" h="246069">
                    <a:moveTo>
                      <a:pt x="37184" y="15855"/>
                    </a:moveTo>
                    <a:lnTo>
                      <a:pt x="37184" y="25985"/>
                    </a:lnTo>
                    <a:cubicBezTo>
                      <a:pt x="37184" y="55871"/>
                      <a:pt x="25922" y="85001"/>
                      <a:pt x="15981" y="110735"/>
                    </a:cubicBezTo>
                    <a:cubicBezTo>
                      <a:pt x="7424" y="132945"/>
                      <a:pt x="0" y="152009"/>
                      <a:pt x="0" y="169562"/>
                    </a:cubicBezTo>
                    <a:cubicBezTo>
                      <a:pt x="0" y="211717"/>
                      <a:pt x="34353" y="246070"/>
                      <a:pt x="76508" y="246070"/>
                    </a:cubicBezTo>
                    <a:cubicBezTo>
                      <a:pt x="118725" y="246070"/>
                      <a:pt x="153015" y="211780"/>
                      <a:pt x="153015" y="169562"/>
                    </a:cubicBezTo>
                    <a:cubicBezTo>
                      <a:pt x="153015" y="131497"/>
                      <a:pt x="107715" y="41651"/>
                      <a:pt x="59457" y="13213"/>
                    </a:cubicBezTo>
                    <a:lnTo>
                      <a:pt x="37121" y="0"/>
                    </a:lnTo>
                    <a:lnTo>
                      <a:pt x="37121" y="15855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7" name="Freeform: Shape 433"/>
              <p:cNvSpPr/>
              <p:nvPr/>
            </p:nvSpPr>
            <p:spPr>
              <a:xfrm>
                <a:off x="3305271" y="2726833"/>
                <a:ext cx="135020" cy="221280"/>
              </a:xfrm>
              <a:custGeom>
                <a:avLst/>
                <a:gdLst>
                  <a:gd name="connsiteX0" fmla="*/ 37184 w 135020"/>
                  <a:gd name="connsiteY0" fmla="*/ 10193 h 221280"/>
                  <a:gd name="connsiteX1" fmla="*/ 15352 w 135020"/>
                  <a:gd name="connsiteY1" fmla="*/ 98214 h 221280"/>
                  <a:gd name="connsiteX2" fmla="*/ 0 w 135020"/>
                  <a:gd name="connsiteY2" fmla="*/ 153770 h 221280"/>
                  <a:gd name="connsiteX3" fmla="*/ 67510 w 135020"/>
                  <a:gd name="connsiteY3" fmla="*/ 221281 h 221280"/>
                  <a:gd name="connsiteX4" fmla="*/ 135021 w 135020"/>
                  <a:gd name="connsiteY4" fmla="*/ 153770 h 221280"/>
                  <a:gd name="connsiteX5" fmla="*/ 45867 w 135020"/>
                  <a:gd name="connsiteY5" fmla="*/ 5159 h 221280"/>
                  <a:gd name="connsiteX6" fmla="*/ 37121 w 135020"/>
                  <a:gd name="connsiteY6" fmla="*/ 0 h 221280"/>
                  <a:gd name="connsiteX7" fmla="*/ 37121 w 135020"/>
                  <a:gd name="connsiteY7" fmla="*/ 10193 h 22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020" h="221280">
                    <a:moveTo>
                      <a:pt x="37184" y="10193"/>
                    </a:moveTo>
                    <a:cubicBezTo>
                      <a:pt x="37184" y="41777"/>
                      <a:pt x="25607" y="71789"/>
                      <a:pt x="15352" y="98214"/>
                    </a:cubicBezTo>
                    <a:cubicBezTo>
                      <a:pt x="7110" y="119543"/>
                      <a:pt x="0" y="137915"/>
                      <a:pt x="0" y="153770"/>
                    </a:cubicBezTo>
                    <a:cubicBezTo>
                      <a:pt x="0" y="191017"/>
                      <a:pt x="30263" y="221281"/>
                      <a:pt x="67510" y="221281"/>
                    </a:cubicBezTo>
                    <a:cubicBezTo>
                      <a:pt x="104758" y="221281"/>
                      <a:pt x="135021" y="191017"/>
                      <a:pt x="135021" y="153770"/>
                    </a:cubicBezTo>
                    <a:cubicBezTo>
                      <a:pt x="135021" y="118536"/>
                      <a:pt x="90979" y="31773"/>
                      <a:pt x="45867" y="5159"/>
                    </a:cubicBezTo>
                    <a:lnTo>
                      <a:pt x="37121" y="0"/>
                    </a:lnTo>
                    <a:lnTo>
                      <a:pt x="37121" y="1019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8" name="Freeform: Shape 434"/>
              <p:cNvSpPr/>
              <p:nvPr/>
            </p:nvSpPr>
            <p:spPr>
              <a:xfrm>
                <a:off x="3867653" y="2827761"/>
                <a:ext cx="66252" cy="119102"/>
              </a:xfrm>
              <a:custGeom>
                <a:avLst/>
                <a:gdLst>
                  <a:gd name="connsiteX0" fmla="*/ 8179 w 66252"/>
                  <a:gd name="connsiteY0" fmla="*/ 43728 h 119102"/>
                  <a:gd name="connsiteX1" fmla="*/ 16421 w 66252"/>
                  <a:gd name="connsiteY1" fmla="*/ 0 h 119102"/>
                  <a:gd name="connsiteX2" fmla="*/ 0 w 66252"/>
                  <a:gd name="connsiteY2" fmla="*/ 57381 h 119102"/>
                  <a:gd name="connsiteX3" fmla="*/ 61722 w 66252"/>
                  <a:gd name="connsiteY3" fmla="*/ 119103 h 119102"/>
                  <a:gd name="connsiteX4" fmla="*/ 66252 w 66252"/>
                  <a:gd name="connsiteY4" fmla="*/ 118914 h 119102"/>
                  <a:gd name="connsiteX5" fmla="*/ 8179 w 66252"/>
                  <a:gd name="connsiteY5" fmla="*/ 43728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252" h="119102">
                    <a:moveTo>
                      <a:pt x="8179" y="43728"/>
                    </a:moveTo>
                    <a:cubicBezTo>
                      <a:pt x="8179" y="31018"/>
                      <a:pt x="11640" y="16296"/>
                      <a:pt x="16421" y="0"/>
                    </a:cubicBezTo>
                    <a:cubicBezTo>
                      <a:pt x="7928" y="22147"/>
                      <a:pt x="0" y="41651"/>
                      <a:pt x="0" y="57381"/>
                    </a:cubicBezTo>
                    <a:cubicBezTo>
                      <a:pt x="0" y="91482"/>
                      <a:pt x="27621" y="119103"/>
                      <a:pt x="61722" y="119103"/>
                    </a:cubicBezTo>
                    <a:cubicBezTo>
                      <a:pt x="63232" y="119103"/>
                      <a:pt x="64742" y="118977"/>
                      <a:pt x="66252" y="118914"/>
                    </a:cubicBezTo>
                    <a:cubicBezTo>
                      <a:pt x="33850" y="116586"/>
                      <a:pt x="8179" y="83869"/>
                      <a:pt x="8179" y="43728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39" name="Graphic 1"/>
              <p:cNvGrpSpPr/>
              <p:nvPr/>
            </p:nvGrpSpPr>
            <p:grpSpPr>
              <a:xfrm>
                <a:off x="3928979" y="2792921"/>
                <a:ext cx="26798" cy="44552"/>
                <a:chOff x="3928979" y="2792921"/>
                <a:chExt cx="26798" cy="44552"/>
              </a:xfrm>
              <a:solidFill>
                <a:srgbClr val="F1E6DD"/>
              </a:solidFill>
            </p:grpSpPr>
            <p:sp>
              <p:nvSpPr>
                <p:cNvPr id="40" name="Freeform: Shape 436"/>
                <p:cNvSpPr/>
                <p:nvPr/>
              </p:nvSpPr>
              <p:spPr>
                <a:xfrm>
                  <a:off x="3928979" y="2792921"/>
                  <a:ext cx="6690" cy="9973"/>
                </a:xfrm>
                <a:custGeom>
                  <a:avLst/>
                  <a:gdLst>
                    <a:gd name="connsiteX0" fmla="*/ 6247 w 6690"/>
                    <a:gd name="connsiteY0" fmla="*/ 9358 h 9973"/>
                    <a:gd name="connsiteX1" fmla="*/ 4989 w 6690"/>
                    <a:gd name="connsiteY1" fmla="*/ 2626 h 9973"/>
                    <a:gd name="connsiteX2" fmla="*/ 459 w 6690"/>
                    <a:gd name="connsiteY2" fmla="*/ 613 h 9973"/>
                    <a:gd name="connsiteX3" fmla="*/ 1655 w 6690"/>
                    <a:gd name="connsiteY3" fmla="*/ 7408 h 9973"/>
                    <a:gd name="connsiteX4" fmla="*/ 6247 w 6690"/>
                    <a:gd name="connsiteY4" fmla="*/ 9358 h 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0" h="9973">
                      <a:moveTo>
                        <a:pt x="6247" y="9358"/>
                      </a:moveTo>
                      <a:cubicBezTo>
                        <a:pt x="7191" y="8037"/>
                        <a:pt x="6562" y="5017"/>
                        <a:pt x="4989" y="2626"/>
                      </a:cubicBezTo>
                      <a:cubicBezTo>
                        <a:pt x="3416" y="172"/>
                        <a:pt x="1403" y="-708"/>
                        <a:pt x="459" y="613"/>
                      </a:cubicBezTo>
                      <a:cubicBezTo>
                        <a:pt x="-485" y="1934"/>
                        <a:pt x="82" y="4954"/>
                        <a:pt x="1655" y="7408"/>
                      </a:cubicBezTo>
                      <a:cubicBezTo>
                        <a:pt x="3290" y="9799"/>
                        <a:pt x="5367" y="10680"/>
                        <a:pt x="6247" y="9358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41" name="Freeform: Shape 437"/>
                <p:cNvSpPr/>
                <p:nvPr/>
              </p:nvSpPr>
              <p:spPr>
                <a:xfrm>
                  <a:off x="3944218" y="2821083"/>
                  <a:ext cx="11558" cy="16390"/>
                </a:xfrm>
                <a:custGeom>
                  <a:avLst/>
                  <a:gdLst>
                    <a:gd name="connsiteX0" fmla="*/ 10953 w 11558"/>
                    <a:gd name="connsiteY0" fmla="*/ 15361 h 16390"/>
                    <a:gd name="connsiteX1" fmla="*/ 8373 w 11558"/>
                    <a:gd name="connsiteY1" fmla="*/ 4287 h 16390"/>
                    <a:gd name="connsiteX2" fmla="*/ 698 w 11558"/>
                    <a:gd name="connsiteY2" fmla="*/ 1015 h 16390"/>
                    <a:gd name="connsiteX3" fmla="*/ 3088 w 11558"/>
                    <a:gd name="connsiteY3" fmla="*/ 12152 h 16390"/>
                    <a:gd name="connsiteX4" fmla="*/ 10953 w 11558"/>
                    <a:gd name="connsiteY4" fmla="*/ 15361 h 16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58" h="16390">
                      <a:moveTo>
                        <a:pt x="10953" y="15361"/>
                      </a:moveTo>
                      <a:cubicBezTo>
                        <a:pt x="12400" y="13158"/>
                        <a:pt x="11142" y="8251"/>
                        <a:pt x="8373" y="4287"/>
                      </a:cubicBezTo>
                      <a:cubicBezTo>
                        <a:pt x="5542" y="323"/>
                        <a:pt x="2145" y="-1187"/>
                        <a:pt x="698" y="1015"/>
                      </a:cubicBezTo>
                      <a:cubicBezTo>
                        <a:pt x="-812" y="3155"/>
                        <a:pt x="194" y="8188"/>
                        <a:pt x="3088" y="12152"/>
                      </a:cubicBezTo>
                      <a:cubicBezTo>
                        <a:pt x="5920" y="16116"/>
                        <a:pt x="9506" y="17563"/>
                        <a:pt x="10953" y="15361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8" name="Graphic 1"/>
            <p:cNvGrpSpPr/>
            <p:nvPr/>
          </p:nvGrpSpPr>
          <p:grpSpPr>
            <a:xfrm>
              <a:off x="3481613" y="2393316"/>
              <a:ext cx="482680" cy="325165"/>
              <a:chOff x="3481613" y="2393316"/>
              <a:chExt cx="482680" cy="325165"/>
            </a:xfrm>
            <a:solidFill>
              <a:schemeClr val="accent1"/>
            </a:solidFill>
          </p:grpSpPr>
          <p:sp>
            <p:nvSpPr>
              <p:cNvPr id="30" name="Freeform: Shape 439"/>
              <p:cNvSpPr/>
              <p:nvPr/>
            </p:nvSpPr>
            <p:spPr>
              <a:xfrm>
                <a:off x="3862116" y="2393316"/>
                <a:ext cx="102177" cy="164214"/>
              </a:xfrm>
              <a:custGeom>
                <a:avLst/>
                <a:gdLst>
                  <a:gd name="connsiteX0" fmla="*/ 24789 w 102177"/>
                  <a:gd name="connsiteY0" fmla="*/ 10570 h 164214"/>
                  <a:gd name="connsiteX1" fmla="*/ 24789 w 102177"/>
                  <a:gd name="connsiteY1" fmla="*/ 17365 h 164214"/>
                  <a:gd name="connsiteX2" fmla="*/ 10633 w 102177"/>
                  <a:gd name="connsiteY2" fmla="*/ 73928 h 164214"/>
                  <a:gd name="connsiteX3" fmla="*/ 0 w 102177"/>
                  <a:gd name="connsiteY3" fmla="*/ 113188 h 164214"/>
                  <a:gd name="connsiteX4" fmla="*/ 51089 w 102177"/>
                  <a:gd name="connsiteY4" fmla="*/ 164214 h 164214"/>
                  <a:gd name="connsiteX5" fmla="*/ 102178 w 102177"/>
                  <a:gd name="connsiteY5" fmla="*/ 113188 h 164214"/>
                  <a:gd name="connsiteX6" fmla="*/ 39764 w 102177"/>
                  <a:gd name="connsiteY6" fmla="*/ 8808 h 164214"/>
                  <a:gd name="connsiteX7" fmla="*/ 24852 w 102177"/>
                  <a:gd name="connsiteY7" fmla="*/ 0 h 164214"/>
                  <a:gd name="connsiteX8" fmla="*/ 24852 w 102177"/>
                  <a:gd name="connsiteY8" fmla="*/ 10570 h 16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77" h="164214">
                    <a:moveTo>
                      <a:pt x="24789" y="10570"/>
                    </a:moveTo>
                    <a:lnTo>
                      <a:pt x="24789" y="17365"/>
                    </a:lnTo>
                    <a:cubicBezTo>
                      <a:pt x="24789" y="37310"/>
                      <a:pt x="17302" y="56751"/>
                      <a:pt x="10633" y="73928"/>
                    </a:cubicBezTo>
                    <a:cubicBezTo>
                      <a:pt x="4908" y="88713"/>
                      <a:pt x="0" y="101486"/>
                      <a:pt x="0" y="113188"/>
                    </a:cubicBezTo>
                    <a:cubicBezTo>
                      <a:pt x="0" y="141313"/>
                      <a:pt x="22902" y="164214"/>
                      <a:pt x="51089" y="164214"/>
                    </a:cubicBezTo>
                    <a:cubicBezTo>
                      <a:pt x="79213" y="164214"/>
                      <a:pt x="102178" y="141313"/>
                      <a:pt x="102178" y="113188"/>
                    </a:cubicBezTo>
                    <a:cubicBezTo>
                      <a:pt x="102178" y="87770"/>
                      <a:pt x="71915" y="27872"/>
                      <a:pt x="39764" y="8808"/>
                    </a:cubicBezTo>
                    <a:lnTo>
                      <a:pt x="24852" y="0"/>
                    </a:lnTo>
                    <a:lnTo>
                      <a:pt x="24852" y="10570"/>
                    </a:ln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1" name="Freeform: Shape 440"/>
              <p:cNvSpPr/>
              <p:nvPr/>
            </p:nvSpPr>
            <p:spPr>
              <a:xfrm>
                <a:off x="3481613" y="2570814"/>
                <a:ext cx="90097" cy="147667"/>
              </a:xfrm>
              <a:custGeom>
                <a:avLst/>
                <a:gdLst>
                  <a:gd name="connsiteX0" fmla="*/ 24789 w 90097"/>
                  <a:gd name="connsiteY0" fmla="*/ 6795 h 147667"/>
                  <a:gd name="connsiteX1" fmla="*/ 10256 w 90097"/>
                  <a:gd name="connsiteY1" fmla="*/ 65560 h 147667"/>
                  <a:gd name="connsiteX2" fmla="*/ 0 w 90097"/>
                  <a:gd name="connsiteY2" fmla="*/ 102618 h 147667"/>
                  <a:gd name="connsiteX3" fmla="*/ 45049 w 90097"/>
                  <a:gd name="connsiteY3" fmla="*/ 147667 h 147667"/>
                  <a:gd name="connsiteX4" fmla="*/ 90098 w 90097"/>
                  <a:gd name="connsiteY4" fmla="*/ 102618 h 147667"/>
                  <a:gd name="connsiteX5" fmla="*/ 30641 w 90097"/>
                  <a:gd name="connsiteY5" fmla="*/ 3460 h 147667"/>
                  <a:gd name="connsiteX6" fmla="*/ 24789 w 90097"/>
                  <a:gd name="connsiteY6" fmla="*/ 0 h 147667"/>
                  <a:gd name="connsiteX7" fmla="*/ 24789 w 90097"/>
                  <a:gd name="connsiteY7" fmla="*/ 6795 h 147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097" h="147667">
                    <a:moveTo>
                      <a:pt x="24789" y="6795"/>
                    </a:moveTo>
                    <a:cubicBezTo>
                      <a:pt x="24789" y="27872"/>
                      <a:pt x="17051" y="47880"/>
                      <a:pt x="10256" y="65560"/>
                    </a:cubicBezTo>
                    <a:cubicBezTo>
                      <a:pt x="4782" y="79779"/>
                      <a:pt x="0" y="92048"/>
                      <a:pt x="0" y="102618"/>
                    </a:cubicBezTo>
                    <a:cubicBezTo>
                      <a:pt x="0" y="127471"/>
                      <a:pt x="20197" y="147667"/>
                      <a:pt x="45049" y="147667"/>
                    </a:cubicBezTo>
                    <a:cubicBezTo>
                      <a:pt x="69901" y="147667"/>
                      <a:pt x="90098" y="127471"/>
                      <a:pt x="90098" y="102618"/>
                    </a:cubicBezTo>
                    <a:cubicBezTo>
                      <a:pt x="90098" y="79087"/>
                      <a:pt x="60715" y="21203"/>
                      <a:pt x="30641" y="3460"/>
                    </a:cubicBezTo>
                    <a:lnTo>
                      <a:pt x="24789" y="0"/>
                    </a:lnTo>
                    <a:lnTo>
                      <a:pt x="24789" y="679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2" name="Freeform: Shape 441"/>
              <p:cNvSpPr/>
              <p:nvPr/>
            </p:nvSpPr>
            <p:spPr>
              <a:xfrm>
                <a:off x="3874762" y="2465419"/>
                <a:ext cx="44168" cy="79464"/>
              </a:xfrm>
              <a:custGeom>
                <a:avLst/>
                <a:gdLst>
                  <a:gd name="connsiteX0" fmla="*/ 5411 w 44168"/>
                  <a:gd name="connsiteY0" fmla="*/ 29194 h 79464"/>
                  <a:gd name="connsiteX1" fmla="*/ 10948 w 44168"/>
                  <a:gd name="connsiteY1" fmla="*/ 0 h 79464"/>
                  <a:gd name="connsiteX2" fmla="*/ 0 w 44168"/>
                  <a:gd name="connsiteY2" fmla="*/ 38317 h 79464"/>
                  <a:gd name="connsiteX3" fmla="*/ 41148 w 44168"/>
                  <a:gd name="connsiteY3" fmla="*/ 79465 h 79464"/>
                  <a:gd name="connsiteX4" fmla="*/ 44168 w 44168"/>
                  <a:gd name="connsiteY4" fmla="*/ 79339 h 79464"/>
                  <a:gd name="connsiteX5" fmla="*/ 5411 w 44168"/>
                  <a:gd name="connsiteY5" fmla="*/ 29194 h 7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168" h="79464">
                    <a:moveTo>
                      <a:pt x="5411" y="29194"/>
                    </a:moveTo>
                    <a:cubicBezTo>
                      <a:pt x="5411" y="20700"/>
                      <a:pt x="7739" y="10885"/>
                      <a:pt x="10948" y="0"/>
                    </a:cubicBezTo>
                    <a:cubicBezTo>
                      <a:pt x="5285" y="14786"/>
                      <a:pt x="0" y="27809"/>
                      <a:pt x="0" y="38317"/>
                    </a:cubicBezTo>
                    <a:cubicBezTo>
                      <a:pt x="0" y="61030"/>
                      <a:pt x="18435" y="79465"/>
                      <a:pt x="41148" y="79465"/>
                    </a:cubicBezTo>
                    <a:cubicBezTo>
                      <a:pt x="42155" y="79465"/>
                      <a:pt x="43161" y="79402"/>
                      <a:pt x="44168" y="79339"/>
                    </a:cubicBezTo>
                    <a:cubicBezTo>
                      <a:pt x="22524" y="77829"/>
                      <a:pt x="5411" y="55996"/>
                      <a:pt x="5411" y="29194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33" name="Graphic 1"/>
              <p:cNvGrpSpPr/>
              <p:nvPr/>
            </p:nvGrpSpPr>
            <p:grpSpPr>
              <a:xfrm>
                <a:off x="3915668" y="2442167"/>
                <a:ext cx="17875" cy="29718"/>
                <a:chOff x="3915668" y="2442167"/>
                <a:chExt cx="17875" cy="29718"/>
              </a:xfrm>
              <a:solidFill>
                <a:srgbClr val="F1E6DD"/>
              </a:solidFill>
            </p:grpSpPr>
            <p:sp>
              <p:nvSpPr>
                <p:cNvPr id="34" name="Freeform: Shape 443"/>
                <p:cNvSpPr/>
                <p:nvPr/>
              </p:nvSpPr>
              <p:spPr>
                <a:xfrm>
                  <a:off x="3915668" y="2442167"/>
                  <a:ext cx="4435" cy="6678"/>
                </a:xfrm>
                <a:custGeom>
                  <a:avLst/>
                  <a:gdLst>
                    <a:gd name="connsiteX0" fmla="*/ 4143 w 4435"/>
                    <a:gd name="connsiteY0" fmla="*/ 6265 h 6678"/>
                    <a:gd name="connsiteX1" fmla="*/ 3325 w 4435"/>
                    <a:gd name="connsiteY1" fmla="*/ 1735 h 6678"/>
                    <a:gd name="connsiteX2" fmla="*/ 305 w 4435"/>
                    <a:gd name="connsiteY2" fmla="*/ 413 h 6678"/>
                    <a:gd name="connsiteX3" fmla="*/ 1123 w 4435"/>
                    <a:gd name="connsiteY3" fmla="*/ 4944 h 6678"/>
                    <a:gd name="connsiteX4" fmla="*/ 4143 w 4435"/>
                    <a:gd name="connsiteY4" fmla="*/ 6265 h 6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35" h="6678">
                      <a:moveTo>
                        <a:pt x="4143" y="6265"/>
                      </a:moveTo>
                      <a:cubicBezTo>
                        <a:pt x="4772" y="5384"/>
                        <a:pt x="4332" y="3371"/>
                        <a:pt x="3325" y="1735"/>
                      </a:cubicBezTo>
                      <a:cubicBezTo>
                        <a:pt x="2256" y="99"/>
                        <a:pt x="934" y="-467"/>
                        <a:pt x="305" y="413"/>
                      </a:cubicBezTo>
                      <a:cubicBezTo>
                        <a:pt x="-324" y="1294"/>
                        <a:pt x="54" y="3308"/>
                        <a:pt x="1123" y="4944"/>
                      </a:cubicBezTo>
                      <a:cubicBezTo>
                        <a:pt x="2193" y="6579"/>
                        <a:pt x="3577" y="7146"/>
                        <a:pt x="4143" y="6265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35" name="Freeform: Shape 444"/>
                <p:cNvSpPr/>
                <p:nvPr/>
              </p:nvSpPr>
              <p:spPr>
                <a:xfrm>
                  <a:off x="3925767" y="2460981"/>
                  <a:ext cx="7776" cy="10903"/>
                </a:xfrm>
                <a:custGeom>
                  <a:avLst/>
                  <a:gdLst>
                    <a:gd name="connsiteX0" fmla="*/ 7382 w 7776"/>
                    <a:gd name="connsiteY0" fmla="*/ 10226 h 10903"/>
                    <a:gd name="connsiteX1" fmla="*/ 5621 w 7776"/>
                    <a:gd name="connsiteY1" fmla="*/ 2865 h 10903"/>
                    <a:gd name="connsiteX2" fmla="*/ 461 w 7776"/>
                    <a:gd name="connsiteY2" fmla="*/ 663 h 10903"/>
                    <a:gd name="connsiteX3" fmla="*/ 2034 w 7776"/>
                    <a:gd name="connsiteY3" fmla="*/ 8087 h 10903"/>
                    <a:gd name="connsiteX4" fmla="*/ 7382 w 7776"/>
                    <a:gd name="connsiteY4" fmla="*/ 10226 h 10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6" h="10903">
                      <a:moveTo>
                        <a:pt x="7382" y="10226"/>
                      </a:moveTo>
                      <a:cubicBezTo>
                        <a:pt x="8326" y="8779"/>
                        <a:pt x="7508" y="5507"/>
                        <a:pt x="5621" y="2865"/>
                      </a:cubicBezTo>
                      <a:cubicBezTo>
                        <a:pt x="3733" y="222"/>
                        <a:pt x="1468" y="-784"/>
                        <a:pt x="461" y="663"/>
                      </a:cubicBezTo>
                      <a:cubicBezTo>
                        <a:pt x="-545" y="2110"/>
                        <a:pt x="147" y="5445"/>
                        <a:pt x="2034" y="8087"/>
                      </a:cubicBezTo>
                      <a:cubicBezTo>
                        <a:pt x="3985" y="10730"/>
                        <a:pt x="6376" y="11673"/>
                        <a:pt x="7382" y="10226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9" name="Graphic 1"/>
            <p:cNvGrpSpPr/>
            <p:nvPr/>
          </p:nvGrpSpPr>
          <p:grpSpPr>
            <a:xfrm>
              <a:off x="4000975" y="2837953"/>
              <a:ext cx="106959" cy="171953"/>
              <a:chOff x="4000975" y="2837953"/>
              <a:chExt cx="106959" cy="171953"/>
            </a:xfrm>
            <a:solidFill>
              <a:schemeClr val="accent1"/>
            </a:solidFill>
          </p:grpSpPr>
          <p:sp>
            <p:nvSpPr>
              <p:cNvPr id="24" name="Freeform: Shape 446"/>
              <p:cNvSpPr/>
              <p:nvPr/>
            </p:nvSpPr>
            <p:spPr>
              <a:xfrm>
                <a:off x="4000975" y="2837953"/>
                <a:ext cx="106959" cy="171953"/>
              </a:xfrm>
              <a:custGeom>
                <a:avLst/>
                <a:gdLst>
                  <a:gd name="connsiteX0" fmla="*/ 25922 w 106959"/>
                  <a:gd name="connsiteY0" fmla="*/ 11011 h 171953"/>
                  <a:gd name="connsiteX1" fmla="*/ 25922 w 106959"/>
                  <a:gd name="connsiteY1" fmla="*/ 18120 h 171953"/>
                  <a:gd name="connsiteX2" fmla="*/ 11136 w 106959"/>
                  <a:gd name="connsiteY2" fmla="*/ 77326 h 171953"/>
                  <a:gd name="connsiteX3" fmla="*/ 0 w 106959"/>
                  <a:gd name="connsiteY3" fmla="*/ 118474 h 171953"/>
                  <a:gd name="connsiteX4" fmla="*/ 53480 w 106959"/>
                  <a:gd name="connsiteY4" fmla="*/ 171953 h 171953"/>
                  <a:gd name="connsiteX5" fmla="*/ 106960 w 106959"/>
                  <a:gd name="connsiteY5" fmla="*/ 118474 h 171953"/>
                  <a:gd name="connsiteX6" fmla="*/ 41588 w 106959"/>
                  <a:gd name="connsiteY6" fmla="*/ 9186 h 171953"/>
                  <a:gd name="connsiteX7" fmla="*/ 25985 w 106959"/>
                  <a:gd name="connsiteY7" fmla="*/ 0 h 171953"/>
                  <a:gd name="connsiteX8" fmla="*/ 25985 w 106959"/>
                  <a:gd name="connsiteY8" fmla="*/ 11011 h 171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959" h="171953">
                    <a:moveTo>
                      <a:pt x="25922" y="11011"/>
                    </a:moveTo>
                    <a:lnTo>
                      <a:pt x="25922" y="18120"/>
                    </a:lnTo>
                    <a:cubicBezTo>
                      <a:pt x="25922" y="39009"/>
                      <a:pt x="18057" y="59394"/>
                      <a:pt x="11136" y="77326"/>
                    </a:cubicBezTo>
                    <a:cubicBezTo>
                      <a:pt x="5159" y="92803"/>
                      <a:pt x="0" y="106205"/>
                      <a:pt x="0" y="118474"/>
                    </a:cubicBezTo>
                    <a:cubicBezTo>
                      <a:pt x="0" y="147982"/>
                      <a:pt x="23972" y="171953"/>
                      <a:pt x="53480" y="171953"/>
                    </a:cubicBezTo>
                    <a:cubicBezTo>
                      <a:pt x="82988" y="171953"/>
                      <a:pt x="106960" y="147982"/>
                      <a:pt x="106960" y="118474"/>
                    </a:cubicBezTo>
                    <a:cubicBezTo>
                      <a:pt x="106960" y="91859"/>
                      <a:pt x="75312" y="29131"/>
                      <a:pt x="41588" y="9186"/>
                    </a:cubicBezTo>
                    <a:lnTo>
                      <a:pt x="25985" y="0"/>
                    </a:lnTo>
                    <a:lnTo>
                      <a:pt x="25985" y="11011"/>
                    </a:lnTo>
                    <a:close/>
                  </a:path>
                </a:pathLst>
              </a:custGeom>
              <a:solidFill>
                <a:srgbClr val="F3B693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25" name="Freeform: Shape 447"/>
              <p:cNvSpPr/>
              <p:nvPr/>
            </p:nvSpPr>
            <p:spPr>
              <a:xfrm>
                <a:off x="4007267" y="2848901"/>
                <a:ext cx="94376" cy="154714"/>
              </a:xfrm>
              <a:custGeom>
                <a:avLst/>
                <a:gdLst>
                  <a:gd name="connsiteX0" fmla="*/ 25922 w 94376"/>
                  <a:gd name="connsiteY0" fmla="*/ 7173 h 154714"/>
                  <a:gd name="connsiteX1" fmla="*/ 10696 w 94376"/>
                  <a:gd name="connsiteY1" fmla="*/ 68706 h 154714"/>
                  <a:gd name="connsiteX2" fmla="*/ 0 w 94376"/>
                  <a:gd name="connsiteY2" fmla="*/ 107526 h 154714"/>
                  <a:gd name="connsiteX3" fmla="*/ 47188 w 94376"/>
                  <a:gd name="connsiteY3" fmla="*/ 154714 h 154714"/>
                  <a:gd name="connsiteX4" fmla="*/ 94376 w 94376"/>
                  <a:gd name="connsiteY4" fmla="*/ 107526 h 154714"/>
                  <a:gd name="connsiteX5" fmla="*/ 32088 w 94376"/>
                  <a:gd name="connsiteY5" fmla="*/ 3649 h 154714"/>
                  <a:gd name="connsiteX6" fmla="*/ 25985 w 94376"/>
                  <a:gd name="connsiteY6" fmla="*/ 0 h 154714"/>
                  <a:gd name="connsiteX7" fmla="*/ 25985 w 94376"/>
                  <a:gd name="connsiteY7" fmla="*/ 7173 h 15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376" h="154714">
                    <a:moveTo>
                      <a:pt x="25922" y="7173"/>
                    </a:moveTo>
                    <a:cubicBezTo>
                      <a:pt x="25922" y="29257"/>
                      <a:pt x="17806" y="50208"/>
                      <a:pt x="10696" y="68706"/>
                    </a:cubicBezTo>
                    <a:cubicBezTo>
                      <a:pt x="4970" y="83617"/>
                      <a:pt x="0" y="96453"/>
                      <a:pt x="0" y="107526"/>
                    </a:cubicBezTo>
                    <a:cubicBezTo>
                      <a:pt x="0" y="133511"/>
                      <a:pt x="21140" y="154714"/>
                      <a:pt x="47188" y="154714"/>
                    </a:cubicBezTo>
                    <a:cubicBezTo>
                      <a:pt x="73173" y="154714"/>
                      <a:pt x="94376" y="133574"/>
                      <a:pt x="94376" y="107526"/>
                    </a:cubicBezTo>
                    <a:cubicBezTo>
                      <a:pt x="94376" y="82862"/>
                      <a:pt x="63610" y="22273"/>
                      <a:pt x="32088" y="3649"/>
                    </a:cubicBezTo>
                    <a:lnTo>
                      <a:pt x="25985" y="0"/>
                    </a:lnTo>
                    <a:lnTo>
                      <a:pt x="25985" y="717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26" name="Freeform: Shape 448"/>
              <p:cNvSpPr/>
              <p:nvPr/>
            </p:nvSpPr>
            <p:spPr>
              <a:xfrm>
                <a:off x="4014125" y="2913517"/>
                <a:ext cx="46244" cy="83239"/>
              </a:xfrm>
              <a:custGeom>
                <a:avLst/>
                <a:gdLst>
                  <a:gd name="connsiteX0" fmla="*/ 5725 w 46244"/>
                  <a:gd name="connsiteY0" fmla="*/ 30515 h 83239"/>
                  <a:gd name="connsiteX1" fmla="*/ 11514 w 46244"/>
                  <a:gd name="connsiteY1" fmla="*/ 0 h 83239"/>
                  <a:gd name="connsiteX2" fmla="*/ 0 w 46244"/>
                  <a:gd name="connsiteY2" fmla="*/ 40141 h 83239"/>
                  <a:gd name="connsiteX3" fmla="*/ 43098 w 46244"/>
                  <a:gd name="connsiteY3" fmla="*/ 83240 h 83239"/>
                  <a:gd name="connsiteX4" fmla="*/ 46244 w 46244"/>
                  <a:gd name="connsiteY4" fmla="*/ 83114 h 83239"/>
                  <a:gd name="connsiteX5" fmla="*/ 5725 w 46244"/>
                  <a:gd name="connsiteY5" fmla="*/ 30515 h 83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44" h="83239">
                    <a:moveTo>
                      <a:pt x="5725" y="30515"/>
                    </a:moveTo>
                    <a:cubicBezTo>
                      <a:pt x="5725" y="21644"/>
                      <a:pt x="8116" y="11388"/>
                      <a:pt x="11514" y="0"/>
                    </a:cubicBezTo>
                    <a:cubicBezTo>
                      <a:pt x="5537" y="15478"/>
                      <a:pt x="0" y="29131"/>
                      <a:pt x="0" y="40141"/>
                    </a:cubicBezTo>
                    <a:cubicBezTo>
                      <a:pt x="0" y="63987"/>
                      <a:pt x="19316" y="83240"/>
                      <a:pt x="43098" y="83240"/>
                    </a:cubicBezTo>
                    <a:cubicBezTo>
                      <a:pt x="44168" y="83240"/>
                      <a:pt x="45238" y="83177"/>
                      <a:pt x="46244" y="83114"/>
                    </a:cubicBezTo>
                    <a:cubicBezTo>
                      <a:pt x="23657" y="81415"/>
                      <a:pt x="5725" y="58513"/>
                      <a:pt x="5725" y="30515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27" name="Graphic 1"/>
              <p:cNvGrpSpPr/>
              <p:nvPr/>
            </p:nvGrpSpPr>
            <p:grpSpPr>
              <a:xfrm>
                <a:off x="4057046" y="2889106"/>
                <a:ext cx="18654" cy="31132"/>
                <a:chOff x="4057046" y="2889106"/>
                <a:chExt cx="18654" cy="31132"/>
              </a:xfrm>
              <a:solidFill>
                <a:srgbClr val="F1E6DD"/>
              </a:solidFill>
            </p:grpSpPr>
            <p:sp>
              <p:nvSpPr>
                <p:cNvPr id="28" name="Freeform: Shape 450"/>
                <p:cNvSpPr/>
                <p:nvPr/>
              </p:nvSpPr>
              <p:spPr>
                <a:xfrm>
                  <a:off x="4057046" y="2889106"/>
                  <a:ext cx="4632" cy="6981"/>
                </a:xfrm>
                <a:custGeom>
                  <a:avLst/>
                  <a:gdLst>
                    <a:gd name="connsiteX0" fmla="*/ 4330 w 4632"/>
                    <a:gd name="connsiteY0" fmla="*/ 6542 h 6981"/>
                    <a:gd name="connsiteX1" fmla="*/ 3449 w 4632"/>
                    <a:gd name="connsiteY1" fmla="*/ 1824 h 6981"/>
                    <a:gd name="connsiteX2" fmla="*/ 303 w 4632"/>
                    <a:gd name="connsiteY2" fmla="*/ 439 h 6981"/>
                    <a:gd name="connsiteX3" fmla="*/ 1184 w 4632"/>
                    <a:gd name="connsiteY3" fmla="*/ 5158 h 6981"/>
                    <a:gd name="connsiteX4" fmla="*/ 4330 w 4632"/>
                    <a:gd name="connsiteY4" fmla="*/ 6542 h 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32" h="6981">
                      <a:moveTo>
                        <a:pt x="4330" y="6542"/>
                      </a:moveTo>
                      <a:cubicBezTo>
                        <a:pt x="4959" y="5599"/>
                        <a:pt x="4581" y="3522"/>
                        <a:pt x="3449" y="1824"/>
                      </a:cubicBezTo>
                      <a:cubicBezTo>
                        <a:pt x="2316" y="125"/>
                        <a:pt x="932" y="-504"/>
                        <a:pt x="303" y="439"/>
                      </a:cubicBezTo>
                      <a:cubicBezTo>
                        <a:pt x="-326" y="1383"/>
                        <a:pt x="51" y="3459"/>
                        <a:pt x="1184" y="5158"/>
                      </a:cubicBezTo>
                      <a:cubicBezTo>
                        <a:pt x="2254" y="6857"/>
                        <a:pt x="3701" y="7486"/>
                        <a:pt x="4330" y="6542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29" name="Freeform: Shape 451"/>
                <p:cNvSpPr/>
                <p:nvPr/>
              </p:nvSpPr>
              <p:spPr>
                <a:xfrm>
                  <a:off x="4067620" y="2908761"/>
                  <a:ext cx="8079" cy="11477"/>
                </a:xfrm>
                <a:custGeom>
                  <a:avLst/>
                  <a:gdLst>
                    <a:gd name="connsiteX0" fmla="*/ 7660 w 8079"/>
                    <a:gd name="connsiteY0" fmla="*/ 10733 h 11477"/>
                    <a:gd name="connsiteX1" fmla="*/ 5835 w 8079"/>
                    <a:gd name="connsiteY1" fmla="*/ 2994 h 11477"/>
                    <a:gd name="connsiteX2" fmla="*/ 487 w 8079"/>
                    <a:gd name="connsiteY2" fmla="*/ 729 h 11477"/>
                    <a:gd name="connsiteX3" fmla="*/ 2123 w 8079"/>
                    <a:gd name="connsiteY3" fmla="*/ 8531 h 11477"/>
                    <a:gd name="connsiteX4" fmla="*/ 7660 w 8079"/>
                    <a:gd name="connsiteY4" fmla="*/ 10733 h 11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79" h="11477">
                      <a:moveTo>
                        <a:pt x="7660" y="10733"/>
                      </a:moveTo>
                      <a:cubicBezTo>
                        <a:pt x="8667" y="9223"/>
                        <a:pt x="7786" y="5763"/>
                        <a:pt x="5835" y="2994"/>
                      </a:cubicBezTo>
                      <a:cubicBezTo>
                        <a:pt x="3885" y="226"/>
                        <a:pt x="1494" y="-844"/>
                        <a:pt x="487" y="729"/>
                      </a:cubicBezTo>
                      <a:cubicBezTo>
                        <a:pt x="-582" y="2239"/>
                        <a:pt x="173" y="5763"/>
                        <a:pt x="2123" y="8531"/>
                      </a:cubicBezTo>
                      <a:cubicBezTo>
                        <a:pt x="4137" y="11299"/>
                        <a:pt x="6653" y="12306"/>
                        <a:pt x="7660" y="10733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10" name="Graphic 1"/>
            <p:cNvGrpSpPr/>
            <p:nvPr/>
          </p:nvGrpSpPr>
          <p:grpSpPr>
            <a:xfrm>
              <a:off x="3614134" y="2482057"/>
              <a:ext cx="566132" cy="444957"/>
              <a:chOff x="3614134" y="2482057"/>
              <a:chExt cx="566132" cy="444957"/>
            </a:xfrm>
            <a:solidFill>
              <a:schemeClr val="accent1"/>
            </a:solidFill>
          </p:grpSpPr>
          <p:sp>
            <p:nvSpPr>
              <p:cNvPr id="18" name="Freeform: Shape 453"/>
              <p:cNvSpPr/>
              <p:nvPr/>
            </p:nvSpPr>
            <p:spPr>
              <a:xfrm>
                <a:off x="4001707" y="2482057"/>
                <a:ext cx="178559" cy="287155"/>
              </a:xfrm>
              <a:custGeom>
                <a:avLst/>
                <a:gdLst>
                  <a:gd name="connsiteX0" fmla="*/ 43350 w 178559"/>
                  <a:gd name="connsiteY0" fmla="*/ 18435 h 287155"/>
                  <a:gd name="connsiteX1" fmla="*/ 43350 w 178559"/>
                  <a:gd name="connsiteY1" fmla="*/ 30263 h 287155"/>
                  <a:gd name="connsiteX2" fmla="*/ 18624 w 178559"/>
                  <a:gd name="connsiteY2" fmla="*/ 129169 h 287155"/>
                  <a:gd name="connsiteX3" fmla="*/ 0 w 178559"/>
                  <a:gd name="connsiteY3" fmla="*/ 197875 h 287155"/>
                  <a:gd name="connsiteX4" fmla="*/ 89280 w 178559"/>
                  <a:gd name="connsiteY4" fmla="*/ 287155 h 287155"/>
                  <a:gd name="connsiteX5" fmla="*/ 178560 w 178559"/>
                  <a:gd name="connsiteY5" fmla="*/ 197875 h 287155"/>
                  <a:gd name="connsiteX6" fmla="*/ 69398 w 178559"/>
                  <a:gd name="connsiteY6" fmla="*/ 15415 h 287155"/>
                  <a:gd name="connsiteX7" fmla="*/ 43350 w 178559"/>
                  <a:gd name="connsiteY7" fmla="*/ 0 h 287155"/>
                  <a:gd name="connsiteX8" fmla="*/ 43350 w 178559"/>
                  <a:gd name="connsiteY8" fmla="*/ 18435 h 28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559" h="287155">
                    <a:moveTo>
                      <a:pt x="43350" y="18435"/>
                    </a:moveTo>
                    <a:lnTo>
                      <a:pt x="43350" y="30263"/>
                    </a:lnTo>
                    <a:cubicBezTo>
                      <a:pt x="43350" y="65182"/>
                      <a:pt x="30200" y="99158"/>
                      <a:pt x="18624" y="129169"/>
                    </a:cubicBezTo>
                    <a:cubicBezTo>
                      <a:pt x="8620" y="155029"/>
                      <a:pt x="0" y="177364"/>
                      <a:pt x="0" y="197875"/>
                    </a:cubicBezTo>
                    <a:cubicBezTo>
                      <a:pt x="0" y="247077"/>
                      <a:pt x="40078" y="287155"/>
                      <a:pt x="89280" y="287155"/>
                    </a:cubicBezTo>
                    <a:cubicBezTo>
                      <a:pt x="138481" y="287155"/>
                      <a:pt x="178560" y="247077"/>
                      <a:pt x="178560" y="197875"/>
                    </a:cubicBezTo>
                    <a:cubicBezTo>
                      <a:pt x="178560" y="153456"/>
                      <a:pt x="125709" y="48635"/>
                      <a:pt x="69398" y="15415"/>
                    </a:cubicBezTo>
                    <a:lnTo>
                      <a:pt x="43350" y="0"/>
                    </a:lnTo>
                    <a:lnTo>
                      <a:pt x="43350" y="1843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800"/>
              </a:p>
            </p:txBody>
          </p:sp>
          <p:sp>
            <p:nvSpPr>
              <p:cNvPr id="19" name="Freeform: Shape 454"/>
              <p:cNvSpPr/>
              <p:nvPr/>
            </p:nvSpPr>
            <p:spPr>
              <a:xfrm>
                <a:off x="3614134" y="2668801"/>
                <a:ext cx="157545" cy="258213"/>
              </a:xfrm>
              <a:custGeom>
                <a:avLst/>
                <a:gdLst>
                  <a:gd name="connsiteX0" fmla="*/ 43350 w 157545"/>
                  <a:gd name="connsiteY0" fmla="*/ 11829 h 258213"/>
                  <a:gd name="connsiteX1" fmla="*/ 17869 w 157545"/>
                  <a:gd name="connsiteY1" fmla="*/ 114573 h 258213"/>
                  <a:gd name="connsiteX2" fmla="*/ 0 w 157545"/>
                  <a:gd name="connsiteY2" fmla="*/ 179440 h 258213"/>
                  <a:gd name="connsiteX3" fmla="*/ 78773 w 157545"/>
                  <a:gd name="connsiteY3" fmla="*/ 258213 h 258213"/>
                  <a:gd name="connsiteX4" fmla="*/ 157545 w 157545"/>
                  <a:gd name="connsiteY4" fmla="*/ 179440 h 258213"/>
                  <a:gd name="connsiteX5" fmla="*/ 53543 w 157545"/>
                  <a:gd name="connsiteY5" fmla="*/ 6040 h 258213"/>
                  <a:gd name="connsiteX6" fmla="*/ 43350 w 157545"/>
                  <a:gd name="connsiteY6" fmla="*/ 0 h 258213"/>
                  <a:gd name="connsiteX7" fmla="*/ 43350 w 157545"/>
                  <a:gd name="connsiteY7" fmla="*/ 11829 h 25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545" h="258213">
                    <a:moveTo>
                      <a:pt x="43350" y="11829"/>
                    </a:moveTo>
                    <a:cubicBezTo>
                      <a:pt x="43350" y="48698"/>
                      <a:pt x="29823" y="83680"/>
                      <a:pt x="17869" y="114573"/>
                    </a:cubicBezTo>
                    <a:cubicBezTo>
                      <a:pt x="8242" y="139425"/>
                      <a:pt x="0" y="160880"/>
                      <a:pt x="0" y="179440"/>
                    </a:cubicBezTo>
                    <a:cubicBezTo>
                      <a:pt x="0" y="222853"/>
                      <a:pt x="35360" y="258213"/>
                      <a:pt x="78773" y="258213"/>
                    </a:cubicBezTo>
                    <a:cubicBezTo>
                      <a:pt x="122186" y="258213"/>
                      <a:pt x="157545" y="222853"/>
                      <a:pt x="157545" y="179440"/>
                    </a:cubicBezTo>
                    <a:cubicBezTo>
                      <a:pt x="157545" y="138293"/>
                      <a:pt x="106142" y="37058"/>
                      <a:pt x="53543" y="6040"/>
                    </a:cubicBezTo>
                    <a:lnTo>
                      <a:pt x="43350" y="0"/>
                    </a:lnTo>
                    <a:lnTo>
                      <a:pt x="43350" y="11829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20" name="Freeform: Shape 455"/>
              <p:cNvSpPr/>
              <p:nvPr/>
            </p:nvSpPr>
            <p:spPr>
              <a:xfrm>
                <a:off x="3982351" y="2608179"/>
                <a:ext cx="77262" cy="138984"/>
              </a:xfrm>
              <a:custGeom>
                <a:avLst/>
                <a:gdLst>
                  <a:gd name="connsiteX0" fmla="*/ 9563 w 77262"/>
                  <a:gd name="connsiteY0" fmla="*/ 51026 h 138984"/>
                  <a:gd name="connsiteX1" fmla="*/ 19190 w 77262"/>
                  <a:gd name="connsiteY1" fmla="*/ 0 h 138984"/>
                  <a:gd name="connsiteX2" fmla="*/ 0 w 77262"/>
                  <a:gd name="connsiteY2" fmla="*/ 67007 h 138984"/>
                  <a:gd name="connsiteX3" fmla="*/ 71978 w 77262"/>
                  <a:gd name="connsiteY3" fmla="*/ 138985 h 138984"/>
                  <a:gd name="connsiteX4" fmla="*/ 77263 w 77262"/>
                  <a:gd name="connsiteY4" fmla="*/ 138733 h 138984"/>
                  <a:gd name="connsiteX5" fmla="*/ 9563 w 77262"/>
                  <a:gd name="connsiteY5" fmla="*/ 51026 h 13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62" h="138984">
                    <a:moveTo>
                      <a:pt x="9563" y="51026"/>
                    </a:moveTo>
                    <a:cubicBezTo>
                      <a:pt x="9563" y="36240"/>
                      <a:pt x="13590" y="19064"/>
                      <a:pt x="19190" y="0"/>
                    </a:cubicBezTo>
                    <a:cubicBezTo>
                      <a:pt x="9249" y="25796"/>
                      <a:pt x="0" y="48635"/>
                      <a:pt x="0" y="67007"/>
                    </a:cubicBezTo>
                    <a:cubicBezTo>
                      <a:pt x="0" y="106771"/>
                      <a:pt x="32214" y="138985"/>
                      <a:pt x="71978" y="138985"/>
                    </a:cubicBezTo>
                    <a:cubicBezTo>
                      <a:pt x="73739" y="138985"/>
                      <a:pt x="75501" y="138859"/>
                      <a:pt x="77263" y="138733"/>
                    </a:cubicBezTo>
                    <a:cubicBezTo>
                      <a:pt x="39512" y="136027"/>
                      <a:pt x="9563" y="97837"/>
                      <a:pt x="9563" y="51026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21" name="Graphic 1"/>
              <p:cNvGrpSpPr/>
              <p:nvPr/>
            </p:nvGrpSpPr>
            <p:grpSpPr>
              <a:xfrm>
                <a:off x="4053998" y="2567562"/>
                <a:ext cx="31157" cy="51926"/>
                <a:chOff x="4053998" y="2567562"/>
                <a:chExt cx="31157" cy="51926"/>
              </a:xfrm>
              <a:solidFill>
                <a:srgbClr val="F1E6DD"/>
              </a:solidFill>
            </p:grpSpPr>
            <p:sp>
              <p:nvSpPr>
                <p:cNvPr id="22" name="Freeform: Shape 457"/>
                <p:cNvSpPr/>
                <p:nvPr/>
              </p:nvSpPr>
              <p:spPr>
                <a:xfrm>
                  <a:off x="4053998" y="2567562"/>
                  <a:ext cx="7758" cy="11621"/>
                </a:xfrm>
                <a:custGeom>
                  <a:avLst/>
                  <a:gdLst>
                    <a:gd name="connsiteX0" fmla="*/ 7252 w 7758"/>
                    <a:gd name="connsiteY0" fmla="*/ 10920 h 11621"/>
                    <a:gd name="connsiteX1" fmla="*/ 5805 w 7758"/>
                    <a:gd name="connsiteY1" fmla="*/ 3055 h 11621"/>
                    <a:gd name="connsiteX2" fmla="*/ 520 w 7758"/>
                    <a:gd name="connsiteY2" fmla="*/ 727 h 11621"/>
                    <a:gd name="connsiteX3" fmla="*/ 1967 w 7758"/>
                    <a:gd name="connsiteY3" fmla="*/ 8655 h 11621"/>
                    <a:gd name="connsiteX4" fmla="*/ 7252 w 7758"/>
                    <a:gd name="connsiteY4" fmla="*/ 10920 h 11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58" h="11621">
                      <a:moveTo>
                        <a:pt x="7252" y="10920"/>
                      </a:moveTo>
                      <a:cubicBezTo>
                        <a:pt x="8322" y="9410"/>
                        <a:pt x="7629" y="5886"/>
                        <a:pt x="5805" y="3055"/>
                      </a:cubicBezTo>
                      <a:cubicBezTo>
                        <a:pt x="3980" y="224"/>
                        <a:pt x="1589" y="-846"/>
                        <a:pt x="520" y="727"/>
                      </a:cubicBezTo>
                      <a:cubicBezTo>
                        <a:pt x="-550" y="2237"/>
                        <a:pt x="79" y="5824"/>
                        <a:pt x="1967" y="8655"/>
                      </a:cubicBezTo>
                      <a:cubicBezTo>
                        <a:pt x="3791" y="11423"/>
                        <a:pt x="6182" y="12430"/>
                        <a:pt x="7252" y="10920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23" name="Freeform: Shape 458"/>
                <p:cNvSpPr/>
                <p:nvPr/>
              </p:nvSpPr>
              <p:spPr>
                <a:xfrm>
                  <a:off x="4071639" y="2600422"/>
                  <a:ext cx="13516" cy="19065"/>
                </a:xfrm>
                <a:custGeom>
                  <a:avLst/>
                  <a:gdLst>
                    <a:gd name="connsiteX0" fmla="*/ 12827 w 13516"/>
                    <a:gd name="connsiteY0" fmla="*/ 17886 h 19065"/>
                    <a:gd name="connsiteX1" fmla="*/ 9807 w 13516"/>
                    <a:gd name="connsiteY1" fmla="*/ 4988 h 19065"/>
                    <a:gd name="connsiteX2" fmla="*/ 810 w 13516"/>
                    <a:gd name="connsiteY2" fmla="*/ 1150 h 19065"/>
                    <a:gd name="connsiteX3" fmla="*/ 3579 w 13516"/>
                    <a:gd name="connsiteY3" fmla="*/ 14174 h 19065"/>
                    <a:gd name="connsiteX4" fmla="*/ 12827 w 13516"/>
                    <a:gd name="connsiteY4" fmla="*/ 17886 h 19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16" h="19065">
                      <a:moveTo>
                        <a:pt x="12827" y="17886"/>
                      </a:moveTo>
                      <a:cubicBezTo>
                        <a:pt x="14463" y="15307"/>
                        <a:pt x="13079" y="9581"/>
                        <a:pt x="9807" y="4988"/>
                      </a:cubicBezTo>
                      <a:cubicBezTo>
                        <a:pt x="6536" y="395"/>
                        <a:pt x="2572" y="-1367"/>
                        <a:pt x="810" y="1150"/>
                      </a:cubicBezTo>
                      <a:cubicBezTo>
                        <a:pt x="-951" y="3667"/>
                        <a:pt x="244" y="9518"/>
                        <a:pt x="3579" y="14174"/>
                      </a:cubicBezTo>
                      <a:cubicBezTo>
                        <a:pt x="6976" y="18767"/>
                        <a:pt x="11129" y="20403"/>
                        <a:pt x="12827" y="17886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11" name="Graphic 1"/>
            <p:cNvGrpSpPr/>
            <p:nvPr/>
          </p:nvGrpSpPr>
          <p:grpSpPr>
            <a:xfrm>
              <a:off x="3818766" y="2597986"/>
              <a:ext cx="70467" cy="113251"/>
              <a:chOff x="3818766" y="2597986"/>
              <a:chExt cx="70467" cy="113251"/>
            </a:xfrm>
            <a:solidFill>
              <a:schemeClr val="accent1"/>
            </a:solidFill>
          </p:grpSpPr>
          <p:sp>
            <p:nvSpPr>
              <p:cNvPr id="12" name="Freeform: Shape 460"/>
              <p:cNvSpPr/>
              <p:nvPr/>
            </p:nvSpPr>
            <p:spPr>
              <a:xfrm>
                <a:off x="3818766" y="2597986"/>
                <a:ext cx="70467" cy="113251"/>
              </a:xfrm>
              <a:custGeom>
                <a:avLst/>
                <a:gdLst>
                  <a:gd name="connsiteX0" fmla="*/ 17114 w 70467"/>
                  <a:gd name="connsiteY0" fmla="*/ 7235 h 113251"/>
                  <a:gd name="connsiteX1" fmla="*/ 17114 w 70467"/>
                  <a:gd name="connsiteY1" fmla="*/ 11891 h 113251"/>
                  <a:gd name="connsiteX2" fmla="*/ 7361 w 70467"/>
                  <a:gd name="connsiteY2" fmla="*/ 50900 h 113251"/>
                  <a:gd name="connsiteX3" fmla="*/ 0 w 70467"/>
                  <a:gd name="connsiteY3" fmla="*/ 78018 h 113251"/>
                  <a:gd name="connsiteX4" fmla="*/ 35234 w 70467"/>
                  <a:gd name="connsiteY4" fmla="*/ 113251 h 113251"/>
                  <a:gd name="connsiteX5" fmla="*/ 70468 w 70467"/>
                  <a:gd name="connsiteY5" fmla="*/ 78018 h 113251"/>
                  <a:gd name="connsiteX6" fmla="*/ 27369 w 70467"/>
                  <a:gd name="connsiteY6" fmla="*/ 6040 h 113251"/>
                  <a:gd name="connsiteX7" fmla="*/ 17114 w 70467"/>
                  <a:gd name="connsiteY7" fmla="*/ 0 h 113251"/>
                  <a:gd name="connsiteX8" fmla="*/ 17114 w 70467"/>
                  <a:gd name="connsiteY8" fmla="*/ 7235 h 11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467" h="113251">
                    <a:moveTo>
                      <a:pt x="17114" y="7235"/>
                    </a:moveTo>
                    <a:lnTo>
                      <a:pt x="17114" y="11891"/>
                    </a:lnTo>
                    <a:cubicBezTo>
                      <a:pt x="17114" y="25670"/>
                      <a:pt x="11954" y="39072"/>
                      <a:pt x="7361" y="50900"/>
                    </a:cubicBezTo>
                    <a:cubicBezTo>
                      <a:pt x="3398" y="61093"/>
                      <a:pt x="0" y="69901"/>
                      <a:pt x="0" y="78018"/>
                    </a:cubicBezTo>
                    <a:cubicBezTo>
                      <a:pt x="0" y="97459"/>
                      <a:pt x="15792" y="113251"/>
                      <a:pt x="35234" y="113251"/>
                    </a:cubicBezTo>
                    <a:cubicBezTo>
                      <a:pt x="54675" y="113251"/>
                      <a:pt x="70468" y="97459"/>
                      <a:pt x="70468" y="78018"/>
                    </a:cubicBezTo>
                    <a:cubicBezTo>
                      <a:pt x="70468" y="60527"/>
                      <a:pt x="49579" y="19127"/>
                      <a:pt x="27369" y="6040"/>
                    </a:cubicBezTo>
                    <a:lnTo>
                      <a:pt x="17114" y="0"/>
                    </a:lnTo>
                    <a:lnTo>
                      <a:pt x="17114" y="723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3" name="Freeform: Shape 461"/>
              <p:cNvSpPr/>
              <p:nvPr/>
            </p:nvSpPr>
            <p:spPr>
              <a:xfrm>
                <a:off x="3822919" y="2605284"/>
                <a:ext cx="62162" cy="101863"/>
              </a:xfrm>
              <a:custGeom>
                <a:avLst/>
                <a:gdLst>
                  <a:gd name="connsiteX0" fmla="*/ 17114 w 62162"/>
                  <a:gd name="connsiteY0" fmla="*/ 4656 h 101863"/>
                  <a:gd name="connsiteX1" fmla="*/ 7047 w 62162"/>
                  <a:gd name="connsiteY1" fmla="*/ 45175 h 101863"/>
                  <a:gd name="connsiteX2" fmla="*/ 0 w 62162"/>
                  <a:gd name="connsiteY2" fmla="*/ 70782 h 101863"/>
                  <a:gd name="connsiteX3" fmla="*/ 31081 w 62162"/>
                  <a:gd name="connsiteY3" fmla="*/ 101863 h 101863"/>
                  <a:gd name="connsiteX4" fmla="*/ 62162 w 62162"/>
                  <a:gd name="connsiteY4" fmla="*/ 70782 h 101863"/>
                  <a:gd name="connsiteX5" fmla="*/ 21140 w 62162"/>
                  <a:gd name="connsiteY5" fmla="*/ 2391 h 101863"/>
                  <a:gd name="connsiteX6" fmla="*/ 17114 w 62162"/>
                  <a:gd name="connsiteY6" fmla="*/ 0 h 101863"/>
                  <a:gd name="connsiteX7" fmla="*/ 17114 w 62162"/>
                  <a:gd name="connsiteY7" fmla="*/ 4656 h 101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162" h="101863">
                    <a:moveTo>
                      <a:pt x="17114" y="4656"/>
                    </a:moveTo>
                    <a:cubicBezTo>
                      <a:pt x="17114" y="19190"/>
                      <a:pt x="11766" y="33032"/>
                      <a:pt x="7047" y="45175"/>
                    </a:cubicBezTo>
                    <a:cubicBezTo>
                      <a:pt x="3272" y="54990"/>
                      <a:pt x="0" y="63421"/>
                      <a:pt x="0" y="70782"/>
                    </a:cubicBezTo>
                    <a:cubicBezTo>
                      <a:pt x="0" y="87896"/>
                      <a:pt x="13968" y="101863"/>
                      <a:pt x="31081" y="101863"/>
                    </a:cubicBezTo>
                    <a:cubicBezTo>
                      <a:pt x="48195" y="101863"/>
                      <a:pt x="62162" y="87896"/>
                      <a:pt x="62162" y="70782"/>
                    </a:cubicBezTo>
                    <a:cubicBezTo>
                      <a:pt x="62162" y="54549"/>
                      <a:pt x="41903" y="14597"/>
                      <a:pt x="21140" y="2391"/>
                    </a:cubicBezTo>
                    <a:lnTo>
                      <a:pt x="17114" y="0"/>
                    </a:lnTo>
                    <a:lnTo>
                      <a:pt x="17114" y="4656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4" name="Freeform: Shape 462"/>
              <p:cNvSpPr/>
              <p:nvPr/>
            </p:nvSpPr>
            <p:spPr>
              <a:xfrm>
                <a:off x="3827511" y="2647691"/>
                <a:ext cx="30452" cy="54801"/>
              </a:xfrm>
              <a:custGeom>
                <a:avLst/>
                <a:gdLst>
                  <a:gd name="connsiteX0" fmla="*/ 3775 w 30452"/>
                  <a:gd name="connsiteY0" fmla="*/ 20133 h 54801"/>
                  <a:gd name="connsiteX1" fmla="*/ 7550 w 30452"/>
                  <a:gd name="connsiteY1" fmla="*/ 0 h 54801"/>
                  <a:gd name="connsiteX2" fmla="*/ 0 w 30452"/>
                  <a:gd name="connsiteY2" fmla="*/ 26425 h 54801"/>
                  <a:gd name="connsiteX3" fmla="*/ 28376 w 30452"/>
                  <a:gd name="connsiteY3" fmla="*/ 54801 h 54801"/>
                  <a:gd name="connsiteX4" fmla="*/ 30452 w 30452"/>
                  <a:gd name="connsiteY4" fmla="*/ 54675 h 54801"/>
                  <a:gd name="connsiteX5" fmla="*/ 3775 w 30452"/>
                  <a:gd name="connsiteY5" fmla="*/ 20133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52" h="54801">
                    <a:moveTo>
                      <a:pt x="3775" y="20133"/>
                    </a:moveTo>
                    <a:cubicBezTo>
                      <a:pt x="3775" y="14282"/>
                      <a:pt x="5348" y="7487"/>
                      <a:pt x="7550" y="0"/>
                    </a:cubicBezTo>
                    <a:cubicBezTo>
                      <a:pt x="3649" y="10193"/>
                      <a:pt x="0" y="19190"/>
                      <a:pt x="0" y="26425"/>
                    </a:cubicBezTo>
                    <a:cubicBezTo>
                      <a:pt x="0" y="42092"/>
                      <a:pt x="12709" y="54801"/>
                      <a:pt x="28376" y="54801"/>
                    </a:cubicBezTo>
                    <a:cubicBezTo>
                      <a:pt x="29068" y="54801"/>
                      <a:pt x="29760" y="54738"/>
                      <a:pt x="30452" y="54675"/>
                    </a:cubicBezTo>
                    <a:cubicBezTo>
                      <a:pt x="15541" y="53669"/>
                      <a:pt x="3775" y="38631"/>
                      <a:pt x="3775" y="20133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15" name="Graphic 1"/>
              <p:cNvGrpSpPr/>
              <p:nvPr/>
            </p:nvGrpSpPr>
            <p:grpSpPr>
              <a:xfrm>
                <a:off x="3855733" y="2631701"/>
                <a:ext cx="12314" cy="20479"/>
                <a:chOff x="3855733" y="2631701"/>
                <a:chExt cx="12314" cy="20479"/>
              </a:xfrm>
              <a:solidFill>
                <a:srgbClr val="F1E6DD"/>
              </a:solidFill>
            </p:grpSpPr>
            <p:sp>
              <p:nvSpPr>
                <p:cNvPr id="16" name="Freeform: Shape 464"/>
                <p:cNvSpPr/>
                <p:nvPr/>
              </p:nvSpPr>
              <p:spPr>
                <a:xfrm>
                  <a:off x="3855733" y="2631701"/>
                  <a:ext cx="3062" cy="4548"/>
                </a:xfrm>
                <a:custGeom>
                  <a:avLst/>
                  <a:gdLst>
                    <a:gd name="connsiteX0" fmla="*/ 2859 w 3062"/>
                    <a:gd name="connsiteY0" fmla="*/ 4287 h 4548"/>
                    <a:gd name="connsiteX1" fmla="*/ 2293 w 3062"/>
                    <a:gd name="connsiteY1" fmla="*/ 1204 h 4548"/>
                    <a:gd name="connsiteX2" fmla="*/ 217 w 3062"/>
                    <a:gd name="connsiteY2" fmla="*/ 260 h 4548"/>
                    <a:gd name="connsiteX3" fmla="*/ 783 w 3062"/>
                    <a:gd name="connsiteY3" fmla="*/ 3406 h 4548"/>
                    <a:gd name="connsiteX4" fmla="*/ 2859 w 3062"/>
                    <a:gd name="connsiteY4" fmla="*/ 4287 h 4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62" h="4548">
                      <a:moveTo>
                        <a:pt x="2859" y="4287"/>
                      </a:moveTo>
                      <a:cubicBezTo>
                        <a:pt x="3300" y="3721"/>
                        <a:pt x="2985" y="2274"/>
                        <a:pt x="2293" y="1204"/>
                      </a:cubicBezTo>
                      <a:cubicBezTo>
                        <a:pt x="1538" y="71"/>
                        <a:pt x="657" y="-306"/>
                        <a:pt x="217" y="260"/>
                      </a:cubicBezTo>
                      <a:cubicBezTo>
                        <a:pt x="-224" y="889"/>
                        <a:pt x="28" y="2274"/>
                        <a:pt x="783" y="3406"/>
                      </a:cubicBezTo>
                      <a:cubicBezTo>
                        <a:pt x="1538" y="4476"/>
                        <a:pt x="2482" y="4853"/>
                        <a:pt x="2859" y="4287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17" name="Freeform: Shape 465"/>
                <p:cNvSpPr/>
                <p:nvPr/>
              </p:nvSpPr>
              <p:spPr>
                <a:xfrm>
                  <a:off x="3862748" y="2644648"/>
                  <a:ext cx="5300" cy="7533"/>
                </a:xfrm>
                <a:custGeom>
                  <a:avLst/>
                  <a:gdLst>
                    <a:gd name="connsiteX0" fmla="*/ 5031 w 5300"/>
                    <a:gd name="connsiteY0" fmla="*/ 7070 h 7533"/>
                    <a:gd name="connsiteX1" fmla="*/ 3836 w 5300"/>
                    <a:gd name="connsiteY1" fmla="*/ 1973 h 7533"/>
                    <a:gd name="connsiteX2" fmla="*/ 312 w 5300"/>
                    <a:gd name="connsiteY2" fmla="*/ 463 h 7533"/>
                    <a:gd name="connsiteX3" fmla="*/ 1382 w 5300"/>
                    <a:gd name="connsiteY3" fmla="*/ 5560 h 7533"/>
                    <a:gd name="connsiteX4" fmla="*/ 5031 w 5300"/>
                    <a:gd name="connsiteY4" fmla="*/ 7070 h 7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00" h="7533">
                      <a:moveTo>
                        <a:pt x="5031" y="7070"/>
                      </a:moveTo>
                      <a:cubicBezTo>
                        <a:pt x="5660" y="6063"/>
                        <a:pt x="5157" y="3798"/>
                        <a:pt x="3836" y="1973"/>
                      </a:cubicBezTo>
                      <a:cubicBezTo>
                        <a:pt x="2514" y="149"/>
                        <a:pt x="1004" y="-543"/>
                        <a:pt x="312" y="463"/>
                      </a:cubicBezTo>
                      <a:cubicBezTo>
                        <a:pt x="-380" y="1470"/>
                        <a:pt x="123" y="3735"/>
                        <a:pt x="1382" y="5560"/>
                      </a:cubicBezTo>
                      <a:cubicBezTo>
                        <a:pt x="2703" y="7384"/>
                        <a:pt x="4339" y="8076"/>
                        <a:pt x="5031" y="7070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</p:grpSp>
      <p:sp>
        <p:nvSpPr>
          <p:cNvPr id="53" name="!!TextBox 28">
            <a:extLst>
              <a:ext uri="{FF2B5EF4-FFF2-40B4-BE49-F238E27FC236}">
                <a16:creationId xmlns:a16="http://schemas.microsoft.com/office/drawing/2014/main" id="{F56C6878-A6FC-4214-9316-1FBBC908D1C9}"/>
              </a:ext>
            </a:extLst>
          </p:cNvPr>
          <p:cNvSpPr txBox="1"/>
          <p:nvPr/>
        </p:nvSpPr>
        <p:spPr>
          <a:xfrm>
            <a:off x="4943296" y="1417845"/>
            <a:ext cx="267912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203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4" name="!!TextBox 29">
            <a:extLst>
              <a:ext uri="{FF2B5EF4-FFF2-40B4-BE49-F238E27FC236}">
                <a16:creationId xmlns:a16="http://schemas.microsoft.com/office/drawing/2014/main" id="{86A6C15B-0D59-4C8E-8F17-A7BD06244865}"/>
              </a:ext>
            </a:extLst>
          </p:cNvPr>
          <p:cNvSpPr txBox="1"/>
          <p:nvPr/>
        </p:nvSpPr>
        <p:spPr>
          <a:xfrm>
            <a:off x="4848816" y="799659"/>
            <a:ext cx="292494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456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5" name="!!TextBox 30">
            <a:extLst>
              <a:ext uri="{FF2B5EF4-FFF2-40B4-BE49-F238E27FC236}">
                <a16:creationId xmlns:a16="http://schemas.microsoft.com/office/drawing/2014/main" id="{4CC605B2-A025-4AB4-8F6C-F10F77872BA8}"/>
              </a:ext>
            </a:extLst>
          </p:cNvPr>
          <p:cNvSpPr txBox="1"/>
          <p:nvPr/>
        </p:nvSpPr>
        <p:spPr>
          <a:xfrm>
            <a:off x="4943296" y="950031"/>
            <a:ext cx="864939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x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6" name="!!TextBox 28">
            <a:extLst>
              <a:ext uri="{FF2B5EF4-FFF2-40B4-BE49-F238E27FC236}">
                <a16:creationId xmlns:a16="http://schemas.microsoft.com/office/drawing/2014/main" id="{70641E8B-0047-40AA-90DB-E7879B152670}"/>
              </a:ext>
            </a:extLst>
          </p:cNvPr>
          <p:cNvSpPr txBox="1"/>
          <p:nvPr/>
        </p:nvSpPr>
        <p:spPr>
          <a:xfrm>
            <a:off x="4766300" y="2172906"/>
            <a:ext cx="267912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1368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7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5182376" y="2811959"/>
            <a:ext cx="1449951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8" name="!!TextBox 28">
            <a:extLst>
              <a:ext uri="{FF2B5EF4-FFF2-40B4-BE49-F238E27FC236}">
                <a16:creationId xmlns:a16="http://schemas.microsoft.com/office/drawing/2014/main" id="{98454BFD-3DE5-4A13-9669-2CFEB3626A21}"/>
              </a:ext>
            </a:extLst>
          </p:cNvPr>
          <p:cNvSpPr txBox="1"/>
          <p:nvPr/>
        </p:nvSpPr>
        <p:spPr>
          <a:xfrm>
            <a:off x="4714992" y="3676437"/>
            <a:ext cx="2355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10488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FD8852C-8E74-4775-88AE-9A3819F34A56}"/>
              </a:ext>
            </a:extLst>
          </p:cNvPr>
          <p:cNvCxnSpPr>
            <a:cxnSpLocks/>
          </p:cNvCxnSpPr>
          <p:nvPr/>
        </p:nvCxnSpPr>
        <p:spPr>
          <a:xfrm>
            <a:off x="4943296" y="3581400"/>
            <a:ext cx="1888560" cy="32999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A7E0DBEB-AC18-43C7-9809-31912C7F320A}"/>
              </a:ext>
            </a:extLst>
          </p:cNvPr>
          <p:cNvSpPr/>
          <p:nvPr/>
        </p:nvSpPr>
        <p:spPr>
          <a:xfrm>
            <a:off x="5179358" y="2857792"/>
            <a:ext cx="1449952" cy="6123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61" name="!!TextBox 28">
            <a:extLst>
              <a:ext uri="{FF2B5EF4-FFF2-40B4-BE49-F238E27FC236}">
                <a16:creationId xmlns:a16="http://schemas.microsoft.com/office/drawing/2014/main" id="{D395BC24-6E5D-4930-A490-F2E720601B54}"/>
              </a:ext>
            </a:extLst>
          </p:cNvPr>
          <p:cNvSpPr txBox="1"/>
          <p:nvPr/>
        </p:nvSpPr>
        <p:spPr>
          <a:xfrm>
            <a:off x="6117923" y="1413412"/>
            <a:ext cx="33596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VN Saigon" panose="00000400000000000000" pitchFamily="2" charset="0"/>
              </a:rPr>
              <a:t>0</a:t>
            </a:r>
            <a:endParaRPr lang="en-US" sz="44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99D770F-C0FC-4006-A301-E06AD4B0E42A}"/>
              </a:ext>
            </a:extLst>
          </p:cNvPr>
          <p:cNvCxnSpPr>
            <a:cxnSpLocks/>
          </p:cNvCxnSpPr>
          <p:nvPr/>
        </p:nvCxnSpPr>
        <p:spPr>
          <a:xfrm>
            <a:off x="5375765" y="2164312"/>
            <a:ext cx="1517063" cy="859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5161645" y="2788106"/>
            <a:ext cx="1449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pic>
        <p:nvPicPr>
          <p:cNvPr id="66" name="!!Picture 7">
            <a:extLst>
              <a:ext uri="{FF2B5EF4-FFF2-40B4-BE49-F238E27FC236}">
                <a16:creationId xmlns:a16="http://schemas.microsoft.com/office/drawing/2014/main" id="{E8715092-CA1C-4581-8B3E-E2AA8EA66E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63458" y1="14869" x2="63458" y2="14869"/>
                        <a14:foregroundMark x1="62868" y1="18464" x2="62868" y2="18464"/>
                        <a14:foregroundMark x1="39686" y1="33170" x2="39686" y2="33170"/>
                        <a14:foregroundMark x1="36739" y1="36275" x2="37525" y2="35294"/>
                        <a14:foregroundMark x1="53045" y1="32026" x2="53045" y2="32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0" t="6460" r="19416" b="31958"/>
          <a:stretch/>
        </p:blipFill>
        <p:spPr>
          <a:xfrm>
            <a:off x="7292469" y="3106121"/>
            <a:ext cx="3246186" cy="3751880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60B33D3A-FA59-4022-AA82-BAF44AA2DAF2}"/>
              </a:ext>
            </a:extLst>
          </p:cNvPr>
          <p:cNvGrpSpPr/>
          <p:nvPr/>
        </p:nvGrpSpPr>
        <p:grpSpPr>
          <a:xfrm>
            <a:off x="7589186" y="2269234"/>
            <a:ext cx="4087169" cy="4756005"/>
            <a:chOff x="7120228" y="2411845"/>
            <a:chExt cx="4087169" cy="4756005"/>
          </a:xfrm>
        </p:grpSpPr>
        <p:pic>
          <p:nvPicPr>
            <p:cNvPr id="68" name="!!Picture 7">
              <a:extLst>
                <a:ext uri="{FF2B5EF4-FFF2-40B4-BE49-F238E27FC236}">
                  <a16:creationId xmlns:a16="http://schemas.microsoft.com/office/drawing/2014/main" id="{C67CF553-CFCF-446B-914F-F0BDA826F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500" b="90000" l="10000" r="90000">
                          <a14:foregroundMark x1="70250" y1="11625" x2="70250" y2="11625"/>
                          <a14:foregroundMark x1="69125" y1="10125" x2="63625" y2="14625"/>
                          <a14:foregroundMark x1="63625" y1="14625" x2="68750" y2="19500"/>
                          <a14:foregroundMark x1="68750" y1="19500" x2="76125" y2="16875"/>
                          <a14:foregroundMark x1="76125" y1="16875" x2="71625" y2="14375"/>
                          <a14:foregroundMark x1="63250" y1="9875" x2="57625" y2="18750"/>
                          <a14:foregroundMark x1="57625" y1="18750" x2="60500" y2="25625"/>
                          <a14:foregroundMark x1="60500" y1="25625" x2="72750" y2="26625"/>
                          <a14:foregroundMark x1="72750" y1="26625" x2="79875" y2="24500"/>
                          <a14:foregroundMark x1="79875" y1="24500" x2="82125" y2="15500"/>
                          <a14:foregroundMark x1="82125" y1="15500" x2="70500" y2="9875"/>
                          <a14:foregroundMark x1="70500" y1="9875" x2="63250" y2="9500"/>
                          <a14:foregroundMark x1="41500" y1="67000" x2="41500" y2="67000"/>
                          <a14:foregroundMark x1="55500" y1="66000" x2="55500" y2="66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33" r="12570" b="30650"/>
            <a:stretch/>
          </p:blipFill>
          <p:spPr>
            <a:xfrm>
              <a:off x="7120228" y="2411845"/>
              <a:ext cx="4087169" cy="4756005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DE9CEAF-89EB-432D-ADE2-992CE7A617B4}"/>
                </a:ext>
              </a:extLst>
            </p:cNvPr>
            <p:cNvSpPr txBox="1"/>
            <p:nvPr/>
          </p:nvSpPr>
          <p:spPr>
            <a:xfrm>
              <a:off x="9451260" y="3003912"/>
              <a:ext cx="1142643" cy="914400"/>
            </a:xfrm>
            <a:prstGeom prst="rect">
              <a:avLst/>
            </a:prstGeom>
            <a:solidFill>
              <a:srgbClr val="D1D1D1"/>
            </a:solidFill>
          </p:spPr>
          <p:txBody>
            <a:bodyPr wrap="square" rtlCol="0" anchor="ctr" anchorCtr="0">
              <a:spAutoFit/>
            </a:bodyPr>
            <a:lstStyle/>
            <a:p>
              <a:pPr algn="l"/>
              <a:r>
                <a:rPr lang="en-US" sz="11500">
                  <a:solidFill>
                    <a:srgbClr val="FF0000"/>
                  </a:solidFill>
                  <a:latin typeface="UVN Saigon" panose="00000400000000000000" pitchFamily="2" charset="0"/>
                </a:rPr>
                <a:t>s</a:t>
              </a:r>
              <a:endParaRPr lang="en-US" sz="11500" dirty="0">
                <a:solidFill>
                  <a:srgbClr val="FF0000"/>
                </a:solidFill>
                <a:latin typeface="UVN Saigon" panose="000004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34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7" presetClass="emph" presetSubtype="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AF642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59B2AE-5022-44BB-8758-F58A225167E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6609" y="-1838949"/>
            <a:ext cx="5956095" cy="9262398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91" b="98179" l="6750" r="90000">
                        <a14:foregroundMark x1="14417" y1="28394" x2="14417" y2="28394"/>
                        <a14:foregroundMark x1="9500" y1="26490" x2="9500" y2="26490"/>
                        <a14:foregroundMark x1="19333" y1="20116" x2="19333" y2="20116"/>
                        <a14:foregroundMark x1="17833" y1="22682" x2="17833" y2="22682"/>
                        <a14:foregroundMark x1="26083" y1="16887" x2="26083" y2="16887"/>
                        <a14:foregroundMark x1="32750" y1="13742" x2="32750" y2="13742"/>
                        <a14:foregroundMark x1="35917" y1="11838" x2="35917" y2="11838"/>
                        <a14:foregroundMark x1="59917" y1="9603" x2="59917" y2="9603"/>
                        <a14:foregroundMark x1="72083" y1="64818" x2="72083" y2="64818"/>
                        <a14:foregroundMark x1="42750" y1="70447" x2="42750" y2="70447"/>
                        <a14:foregroundMark x1="35750" y1="71358" x2="35750" y2="71358"/>
                        <a14:foregroundMark x1="32917" y1="71192" x2="32917" y2="71192"/>
                        <a14:foregroundMark x1="15750" y1="58940" x2="15750" y2="58940"/>
                        <a14:foregroundMark x1="18750" y1="60844" x2="18750" y2="60844"/>
                        <a14:backgroundMark x1="22167" y1="33775" x2="22167" y2="33775"/>
                        <a14:backgroundMark x1="25167" y1="35265" x2="25167" y2="35265"/>
                        <a14:backgroundMark x1="23833" y1="45281" x2="23833" y2="45281"/>
                        <a14:backgroundMark x1="36500" y1="44702" x2="36500" y2="44702"/>
                        <a14:backgroundMark x1="30083" y1="47103" x2="30083" y2="47103"/>
                        <a14:backgroundMark x1="37500" y1="52980" x2="37500" y2="52980"/>
                        <a14:backgroundMark x1="42417" y1="52980" x2="42417" y2="52980"/>
                        <a14:backgroundMark x1="39917" y1="48841" x2="39917" y2="48841"/>
                        <a14:backgroundMark x1="22167" y1="39652" x2="22167" y2="39652"/>
                        <a14:backgroundMark x1="27250" y1="39652" x2="27250" y2="39652"/>
                        <a14:backgroundMark x1="32000" y1="43791" x2="32000" y2="43791"/>
                        <a14:backgroundMark x1="37083" y1="18791" x2="37083" y2="18791"/>
                        <a14:backgroundMark x1="33833" y1="23096" x2="33833" y2="23096"/>
                        <a14:backgroundMark x1="45000" y1="30215" x2="45000" y2="30215"/>
                        <a14:backgroundMark x1="44250" y1="23675" x2="44250" y2="23675"/>
                        <a14:backgroundMark x1="49167" y1="15397" x2="49167" y2="15397"/>
                        <a14:backgroundMark x1="55417" y1="19702" x2="55417" y2="19702"/>
                        <a14:backgroundMark x1="64083" y1="23262" x2="64083" y2="23262"/>
                        <a14:backgroundMark x1="59750" y1="30050" x2="59750" y2="30050"/>
                        <a14:backgroundMark x1="63917" y1="32285" x2="63917" y2="32285"/>
                        <a14:backgroundMark x1="70750" y1="43543" x2="70750" y2="43543"/>
                        <a14:backgroundMark x1="71500" y1="50497" x2="71500" y2="50497"/>
                        <a14:backgroundMark x1="68083" y1="54470" x2="68083" y2="54470"/>
                        <a14:backgroundMark x1="70000" y1="57864" x2="70000" y2="57864"/>
                        <a14:backgroundMark x1="53333" y1="51242" x2="53333" y2="51242"/>
                        <a14:backgroundMark x1="39333" y1="42467" x2="39333" y2="42467"/>
                        <a14:backgroundMark x1="47083" y1="33775" x2="47083" y2="33775"/>
                        <a14:backgroundMark x1="53750" y1="28891" x2="53750" y2="28891"/>
                        <a14:backgroundMark x1="30833" y1="32285" x2="30833" y2="32285"/>
                        <a14:backgroundMark x1="26333" y1="32119" x2="26333" y2="32119"/>
                        <a14:backgroundMark x1="18583" y1="53146" x2="18583" y2="53146"/>
                        <a14:backgroundMark x1="18000" y1="47517" x2="18000" y2="47517"/>
                        <a14:backgroundMark x1="25000" y1="51490" x2="25000" y2="51490"/>
                        <a14:backgroundMark x1="26500" y1="58775" x2="26500" y2="58775"/>
                        <a14:backgroundMark x1="65667" y1="38162" x2="65667" y2="38162"/>
                        <a14:backgroundMark x1="64500" y1="46772" x2="64500" y2="46772"/>
                        <a14:backgroundMark x1="75417" y1="37583" x2="75417" y2="37583"/>
                        <a14:backgroundMark x1="72583" y1="35513" x2="72583" y2="35513"/>
                        <a14:backgroundMark x1="61083" y1="35265" x2="61083" y2="35265"/>
                        <a14:backgroundMark x1="49000" y1="45447" x2="49000" y2="45447"/>
                        <a14:backgroundMark x1="51417" y1="39818" x2="51417" y2="39818"/>
                        <a14:backgroundMark x1="47250" y1="54056" x2="47250" y2="54056"/>
                        <a14:backgroundMark x1="61833" y1="56126" x2="61833" y2="56126"/>
                        <a14:backgroundMark x1="58250" y1="42632" x2="58250" y2="42632"/>
                        <a14:backgroundMark x1="48583" y1="20116" x2="48583" y2="20116"/>
                        <a14:backgroundMark x1="49583" y1="25331" x2="49583" y2="25331"/>
                        <a14:backgroundMark x1="42583" y1="33444" x2="42583" y2="33444"/>
                        <a14:backgroundMark x1="44667" y1="41887" x2="44667" y2="41887"/>
                        <a14:backgroundMark x1="49167" y1="37583" x2="49167" y2="37583"/>
                        <a14:backgroundMark x1="54250" y1="33444" x2="54250" y2="33444"/>
                        <a14:backgroundMark x1="66750" y1="40728" x2="66750" y2="40728"/>
                        <a14:backgroundMark x1="66167" y1="44868" x2="66167" y2="448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3345" y="283335"/>
            <a:ext cx="6812583" cy="6858000"/>
          </a:xfrm>
          <a:prstGeom prst="rect">
            <a:avLst/>
          </a:prstGeom>
        </p:spPr>
      </p:pic>
      <p:sp>
        <p:nvSpPr>
          <p:cNvPr id="4" name="!!TextBox 28">
            <a:extLst>
              <a:ext uri="{FF2B5EF4-FFF2-40B4-BE49-F238E27FC236}">
                <a16:creationId xmlns:a16="http://schemas.microsoft.com/office/drawing/2014/main" id="{F56C6878-A6FC-4214-9316-1FBBC908D1C9}"/>
              </a:ext>
            </a:extLst>
          </p:cNvPr>
          <p:cNvSpPr txBox="1"/>
          <p:nvPr/>
        </p:nvSpPr>
        <p:spPr>
          <a:xfrm>
            <a:off x="5179039" y="1495120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203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5" name="!!TextBox 29">
            <a:extLst>
              <a:ext uri="{FF2B5EF4-FFF2-40B4-BE49-F238E27FC236}">
                <a16:creationId xmlns:a16="http://schemas.microsoft.com/office/drawing/2014/main" id="{86A6C15B-0D59-4C8E-8F17-A7BD06244865}"/>
              </a:ext>
            </a:extLst>
          </p:cNvPr>
          <p:cNvSpPr txBox="1"/>
          <p:nvPr/>
        </p:nvSpPr>
        <p:spPr>
          <a:xfrm>
            <a:off x="5084559" y="916690"/>
            <a:ext cx="29249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456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6" name="!!TextBox 30">
            <a:extLst>
              <a:ext uri="{FF2B5EF4-FFF2-40B4-BE49-F238E27FC236}">
                <a16:creationId xmlns:a16="http://schemas.microsoft.com/office/drawing/2014/main" id="{4CC605B2-A025-4AB4-8F6C-F10F77872BA8}"/>
              </a:ext>
            </a:extLst>
          </p:cNvPr>
          <p:cNvSpPr txBox="1"/>
          <p:nvPr/>
        </p:nvSpPr>
        <p:spPr>
          <a:xfrm>
            <a:off x="5179039" y="1027306"/>
            <a:ext cx="8649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x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7" name="!!TextBox 28">
            <a:extLst>
              <a:ext uri="{FF2B5EF4-FFF2-40B4-BE49-F238E27FC236}">
                <a16:creationId xmlns:a16="http://schemas.microsoft.com/office/drawing/2014/main" id="{70641E8B-0047-40AA-90DB-E7879B152670}"/>
              </a:ext>
            </a:extLst>
          </p:cNvPr>
          <p:cNvSpPr txBox="1"/>
          <p:nvPr/>
        </p:nvSpPr>
        <p:spPr>
          <a:xfrm>
            <a:off x="5002043" y="2250181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1368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8" name="!!TextBox 28">
            <a:extLst>
              <a:ext uri="{FF2B5EF4-FFF2-40B4-BE49-F238E27FC236}">
                <a16:creationId xmlns:a16="http://schemas.microsoft.com/office/drawing/2014/main" id="{2672E12F-4A2F-4CCB-A2CC-2CCE65E961AA}"/>
              </a:ext>
            </a:extLst>
          </p:cNvPr>
          <p:cNvSpPr txBox="1"/>
          <p:nvPr/>
        </p:nvSpPr>
        <p:spPr>
          <a:xfrm>
            <a:off x="5033111" y="2889234"/>
            <a:ext cx="1449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912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sp>
        <p:nvSpPr>
          <p:cNvPr id="9" name="!!TextBox 28">
            <a:extLst>
              <a:ext uri="{FF2B5EF4-FFF2-40B4-BE49-F238E27FC236}">
                <a16:creationId xmlns:a16="http://schemas.microsoft.com/office/drawing/2014/main" id="{98454BFD-3DE5-4A13-9669-2CFEB3626A21}"/>
              </a:ext>
            </a:extLst>
          </p:cNvPr>
          <p:cNvSpPr txBox="1"/>
          <p:nvPr/>
        </p:nvSpPr>
        <p:spPr>
          <a:xfrm>
            <a:off x="4947236" y="3704508"/>
            <a:ext cx="2355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UVN Saigon" panose="00000400000000000000" pitchFamily="2" charset="0"/>
              </a:rPr>
              <a:t>92568</a:t>
            </a:r>
            <a:endParaRPr lang="en-US" sz="4400" b="1" dirty="0">
              <a:latin typeface="UVN Saigon" panose="00000400000000000000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FD8852C-8E74-4775-88AE-9A3819F34A56}"/>
              </a:ext>
            </a:extLst>
          </p:cNvPr>
          <p:cNvCxnSpPr>
            <a:cxnSpLocks/>
          </p:cNvCxnSpPr>
          <p:nvPr/>
        </p:nvCxnSpPr>
        <p:spPr>
          <a:xfrm>
            <a:off x="5106189" y="3691674"/>
            <a:ext cx="219994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A7E0DBEB-AC18-43C7-9809-31912C7F320A}"/>
              </a:ext>
            </a:extLst>
          </p:cNvPr>
          <p:cNvSpPr/>
          <p:nvPr/>
        </p:nvSpPr>
        <p:spPr>
          <a:xfrm>
            <a:off x="5030093" y="2935067"/>
            <a:ext cx="1449952" cy="61238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dirty="0"/>
          </a:p>
        </p:txBody>
      </p:sp>
      <p:sp>
        <p:nvSpPr>
          <p:cNvPr id="12" name="!!TextBox 28">
            <a:extLst>
              <a:ext uri="{FF2B5EF4-FFF2-40B4-BE49-F238E27FC236}">
                <a16:creationId xmlns:a16="http://schemas.microsoft.com/office/drawing/2014/main" id="{D395BC24-6E5D-4930-A490-F2E720601B54}"/>
              </a:ext>
            </a:extLst>
          </p:cNvPr>
          <p:cNvSpPr txBox="1"/>
          <p:nvPr/>
        </p:nvSpPr>
        <p:spPr>
          <a:xfrm>
            <a:off x="6353666" y="1490687"/>
            <a:ext cx="335965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VN Saigon" panose="00000400000000000000" pitchFamily="2" charset="0"/>
              </a:rPr>
              <a:t>0</a:t>
            </a:r>
            <a:endParaRPr lang="en-US" sz="44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9D770F-C0FC-4006-A301-E06AD4B0E42A}"/>
              </a:ext>
            </a:extLst>
          </p:cNvPr>
          <p:cNvCxnSpPr>
            <a:cxnSpLocks/>
          </p:cNvCxnSpPr>
          <p:nvPr/>
        </p:nvCxnSpPr>
        <p:spPr>
          <a:xfrm>
            <a:off x="5488727" y="2250180"/>
            <a:ext cx="171935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!!Picture 7">
            <a:extLst>
              <a:ext uri="{FF2B5EF4-FFF2-40B4-BE49-F238E27FC236}">
                <a16:creationId xmlns:a16="http://schemas.microsoft.com/office/drawing/2014/main" id="{A4B7130F-A9C5-4EA8-96B4-C305D7D544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03" b="64216" l="15326" r="70690">
                        <a14:foregroundMark x1="23180" y1="24673" x2="23180" y2="24673"/>
                        <a14:foregroundMark x1="21648" y1="29902" x2="24138" y2="24673"/>
                        <a14:foregroundMark x1="22797" y1="33007" x2="22797" y2="33007"/>
                        <a14:foregroundMark x1="18539" y1="19924" x2="16092" y2="19118"/>
                        <a14:foregroundMark x1="24521" y1="21895" x2="23087" y2="21423"/>
                        <a14:foregroundMark x1="16092" y1="19118" x2="15517" y2="21569"/>
                        <a14:foregroundMark x1="50958" y1="18627" x2="60536" y2="17974"/>
                        <a14:foregroundMark x1="60536" y1="17974" x2="60920" y2="17974"/>
                        <a14:foregroundMark x1="41571" y1="19444" x2="37931" y2="19771"/>
                        <a14:foregroundMark x1="40421" y1="18627" x2="42912" y2="16993"/>
                        <a14:foregroundMark x1="54215" y1="47222" x2="53065" y2="51471"/>
                        <a14:foregroundMark x1="47701" y1="56046" x2="55939" y2="55719"/>
                        <a14:foregroundMark x1="55939" y1="55719" x2="55939" y2="55719"/>
                        <a14:foregroundMark x1="61303" y1="57680" x2="53065" y2="57680"/>
                        <a14:foregroundMark x1="53065" y1="57680" x2="53065" y2="57680"/>
                        <a14:foregroundMark x1="47318" y1="59150" x2="51916" y2="59150"/>
                        <a14:foregroundMark x1="44828" y1="59150" x2="51533" y2="64379"/>
                        <a14:foregroundMark x1="51533" y1="64379" x2="51916" y2="64379"/>
                        <a14:foregroundMark x1="49808" y1="34314" x2="49808" y2="34314"/>
                        <a14:foregroundMark x1="45785" y1="33660" x2="45785" y2="33660"/>
                        <a14:foregroundMark x1="44444" y1="33987" x2="44444" y2="33987"/>
                        <a14:foregroundMark x1="45211" y1="35784" x2="49425" y2="35131"/>
                        <a14:foregroundMark x1="60345" y1="34314" x2="59579" y2="33987"/>
                        <a14:foregroundMark x1="60345" y1="31209" x2="59962" y2="31536"/>
                        <a14:foregroundMark x1="61686" y1="33987" x2="58046" y2="35131"/>
                        <a14:foregroundMark x1="64176" y1="34314" x2="57088" y2="32026"/>
                        <a14:foregroundMark x1="46169" y1="32680" x2="64368" y2="33824"/>
                        <a14:foregroundMark x1="64368" y1="33824" x2="60920" y2="33333"/>
                        <a14:foregroundMark x1="64559" y1="32353" x2="45785" y2="34150"/>
                        <a14:foregroundMark x1="45785" y1="34150" x2="44828" y2="33987"/>
                        <a14:foregroundMark x1="48084" y1="32026" x2="43678" y2="32353"/>
                        <a14:foregroundMark x1="19713" y1="18407" x2="18774" y2="17320"/>
                        <a14:foregroundMark x1="18774" y1="17320" x2="17816" y2="17320"/>
                        <a14:foregroundMark x1="25209" y1="20359" x2="25670" y2="20752"/>
                        <a14:foregroundMark x1="22414" y1="17974" x2="24705" y2="19929"/>
                        <a14:foregroundMark x1="22605" y1="33824" x2="23372" y2="34150"/>
                        <a14:foregroundMark x1="67816" y1="16503" x2="67816" y2="16503"/>
                        <a14:foregroundMark x1="70307" y1="32843" x2="70307" y2="32843"/>
                        <a14:backgroundMark x1="20690" y1="20425" x2="20690" y2="20425"/>
                        <a14:backgroundMark x1="22031" y1="20752" x2="19923" y2="20752"/>
                        <a14:backgroundMark x1="22414" y1="21078" x2="22797" y2="21569"/>
                        <a14:backgroundMark x1="19923" y1="20752" x2="19157" y2="20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44" t="13420" r="22399" b="40646"/>
          <a:stretch/>
        </p:blipFill>
        <p:spPr>
          <a:xfrm>
            <a:off x="7498015" y="3583672"/>
            <a:ext cx="4146282" cy="3365032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71DA1F4-8CFB-4357-981C-BD0DCF6ED165}"/>
              </a:ext>
            </a:extLst>
          </p:cNvPr>
          <p:cNvGrpSpPr/>
          <p:nvPr/>
        </p:nvGrpSpPr>
        <p:grpSpPr>
          <a:xfrm>
            <a:off x="7208083" y="2319486"/>
            <a:ext cx="4788538" cy="4649330"/>
            <a:chOff x="7366437" y="2478133"/>
            <a:chExt cx="4788538" cy="464933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EB4D5BF-1A89-4C46-A289-96F6EE1E209E}"/>
                </a:ext>
              </a:extLst>
            </p:cNvPr>
            <p:cNvGrpSpPr/>
            <p:nvPr/>
          </p:nvGrpSpPr>
          <p:grpSpPr>
            <a:xfrm>
              <a:off x="7366437" y="2478133"/>
              <a:ext cx="4788538" cy="4649330"/>
              <a:chOff x="7366437" y="2478133"/>
              <a:chExt cx="4788538" cy="4649330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F1C0BE2-D072-4EE4-ADB8-2944DC9567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6206" b="69681" l="31383" r="85284">
                            <a14:foregroundMark x1="43085" y1="35993" x2="52837" y2="38121"/>
                            <a14:foregroundMark x1="52837" y1="38121" x2="52660" y2="35461"/>
                            <a14:foregroundMark x1="43794" y1="32092" x2="39539" y2="36525"/>
                            <a14:foregroundMark x1="33865" y1="35106" x2="34043" y2="40248"/>
                            <a14:foregroundMark x1="32447" y1="36525" x2="31383" y2="37589"/>
                            <a14:foregroundMark x1="46809" y1="40248" x2="50355" y2="40603"/>
                            <a14:foregroundMark x1="37589" y1="57270" x2="36702" y2="56738"/>
                            <a14:foregroundMark x1="46277" y1="54787" x2="46809" y2="58865"/>
                            <a14:foregroundMark x1="43794" y1="62234" x2="45922" y2="62943"/>
                            <a14:foregroundMark x1="52128" y1="64894" x2="51064" y2="69681"/>
                            <a14:foregroundMark x1="57270" y1="35638" x2="54078" y2="3439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353" r="8132" b="37361"/>
              <a:stretch/>
            </p:blipFill>
            <p:spPr>
              <a:xfrm>
                <a:off x="7366437" y="2478133"/>
                <a:ext cx="4788538" cy="464933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612B341-C979-48BC-B3AA-73E0D4E8EA2D}"/>
                  </a:ext>
                </a:extLst>
              </p:cNvPr>
              <p:cNvSpPr txBox="1"/>
              <p:nvPr/>
            </p:nvSpPr>
            <p:spPr>
              <a:xfrm>
                <a:off x="10054427" y="3404935"/>
                <a:ext cx="1360902" cy="923330"/>
              </a:xfrm>
              <a:prstGeom prst="rect">
                <a:avLst/>
              </a:prstGeom>
              <a:solidFill>
                <a:srgbClr val="E0DFDD"/>
              </a:solidFill>
            </p:spPr>
            <p:txBody>
              <a:bodyPr wrap="square" rtlCol="0" anchor="ctr" anchorCtr="0">
                <a:spAutoFit/>
              </a:bodyPr>
              <a:lstStyle/>
              <a:p>
                <a:pPr algn="ctr"/>
                <a:r>
                  <a:rPr lang="en-US" sz="5400" b="1">
                    <a:solidFill>
                      <a:srgbClr val="FF0000"/>
                    </a:solidFill>
                    <a:latin typeface="UVN Saigon" panose="00000400000000000000" pitchFamily="2" charset="0"/>
                  </a:rPr>
                  <a:t>Đ</a:t>
                </a:r>
                <a:endParaRPr lang="en-US" sz="5400" b="1" dirty="0">
                  <a:solidFill>
                    <a:srgbClr val="FF0000"/>
                  </a:solidFill>
                  <a:latin typeface="UVN Saigon" panose="00000400000000000000" pitchFamily="2" charset="0"/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D73D64-BB27-4D9A-A163-B8627E180102}"/>
                </a:ext>
              </a:extLst>
            </p:cNvPr>
            <p:cNvSpPr/>
            <p:nvPr/>
          </p:nvSpPr>
          <p:spPr>
            <a:xfrm>
              <a:off x="9862098" y="3428999"/>
              <a:ext cx="268873" cy="297362"/>
            </a:xfrm>
            <a:prstGeom prst="rect">
              <a:avLst/>
            </a:prstGeom>
            <a:solidFill>
              <a:srgbClr val="DEDEDE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85000" lnSpcReduction="10000"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896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7" presetClass="emph" presetSubtype="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AF64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3">
            <a:extLst>
              <a:ext uri="{FF2B5EF4-FFF2-40B4-BE49-F238E27FC236}">
                <a16:creationId xmlns:a16="http://schemas.microsoft.com/office/drawing/2014/main" id="{96F8FA01-F045-4583-88FC-A72CF4EAA0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79" b="55515" l="23814" r="73194">
                        <a14:foregroundMark x1="47884" y1="22182" x2="47884" y2="22182"/>
                        <a14:foregroundMark x1="52416" y1="15394" x2="52416" y2="15394"/>
                        <a14:foregroundMark x1="55793" y1="15030" x2="55793" y2="15030"/>
                        <a14:foregroundMark x1="47071" y1="13758" x2="47071" y2="13758"/>
                        <a14:foregroundMark x1="57802" y1="18000" x2="57802" y2="18000"/>
                        <a14:foregroundMark x1="61992" y1="26788" x2="61992" y2="26788"/>
                        <a14:foregroundMark x1="66310" y1="25636" x2="66310" y2="25636"/>
                        <a14:foregroundMark x1="63489" y1="22000" x2="63489" y2="22000"/>
                        <a14:foregroundMark x1="71441" y1="28242" x2="71441" y2="28242"/>
                        <a14:foregroundMark x1="70158" y1="32545" x2="70158" y2="32545"/>
                        <a14:foregroundMark x1="64900" y1="43333" x2="64900" y2="43333"/>
                        <a14:foregroundMark x1="61864" y1="45273" x2="61864" y2="45273"/>
                        <a14:foregroundMark x1="61308" y1="43939" x2="61308" y2="43939"/>
                        <a14:foregroundMark x1="64900" y1="40485" x2="64900" y2="40485"/>
                        <a14:foregroundMark x1="71783" y1="46788" x2="71783" y2="46788"/>
                        <a14:foregroundMark x1="69688" y1="50061" x2="69688" y2="50061"/>
                        <a14:foregroundMark x1="70500" y1="52909" x2="70500" y2="52909"/>
                        <a14:foregroundMark x1="58957" y1="51879" x2="58957" y2="51879"/>
                        <a14:foregroundMark x1="51261" y1="47758" x2="51261" y2="47758"/>
                        <a14:foregroundMark x1="55451" y1="49394" x2="55451" y2="49394"/>
                        <a14:foregroundMark x1="56392" y1="39030" x2="56392" y2="39030"/>
                        <a14:foregroundMark x1="56392" y1="29576" x2="56392" y2="29576"/>
                        <a14:foregroundMark x1="49765" y1="30606" x2="49765" y2="30606"/>
                        <a14:foregroundMark x1="46473" y1="32061" x2="46473" y2="32061"/>
                        <a14:foregroundMark x1="44720" y1="37515" x2="44720" y2="37515"/>
                        <a14:foregroundMark x1="40787" y1="27455" x2="40787" y2="27455"/>
                        <a14:foregroundMark x1="39846" y1="22667" x2="39846" y2="22667"/>
                        <a14:foregroundMark x1="35528" y1="24485" x2="35528" y2="24485"/>
                        <a14:foregroundMark x1="30654" y1="25818" x2="30654" y2="25818"/>
                        <a14:foregroundMark x1="39718" y1="44970" x2="39718" y2="44970"/>
                        <a14:foregroundMark x1="32749" y1="44303" x2="33091" y2="44303"/>
                        <a14:foregroundMark x1="29457" y1="45273" x2="29457" y2="45273"/>
                        <a14:foregroundMark x1="30996" y1="52242" x2="30996" y2="52242"/>
                        <a14:foregroundMark x1="42540" y1="51212" x2="42540" y2="51212"/>
                        <a14:foregroundMark x1="45105" y1="51394" x2="45105" y2="51394"/>
                        <a14:foregroundMark x1="37879" y1="54061" x2="37879" y2="54061"/>
                        <a14:foregroundMark x1="36469" y1="53576" x2="36469" y2="53576"/>
                        <a14:foregroundMark x1="62206" y1="53576" x2="62206" y2="53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2" r="26235" b="10394"/>
          <a:stretch/>
        </p:blipFill>
        <p:spPr>
          <a:xfrm rot="4244211">
            <a:off x="-2792119" y="-1610956"/>
            <a:ext cx="5307811" cy="6380546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FD49DDF3-6D34-4F77-A5A8-BD07584B9EF4}"/>
              </a:ext>
            </a:extLst>
          </p:cNvPr>
          <p:cNvGrpSpPr/>
          <p:nvPr/>
        </p:nvGrpSpPr>
        <p:grpSpPr>
          <a:xfrm>
            <a:off x="1297858" y="1504335"/>
            <a:ext cx="4411880" cy="4359324"/>
            <a:chOff x="589935" y="1386348"/>
            <a:chExt cx="4411880" cy="4359324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597756E4-7EC8-496E-B632-0BFB9AB8091C}"/>
                </a:ext>
              </a:extLst>
            </p:cNvPr>
            <p:cNvSpPr/>
            <p:nvPr/>
          </p:nvSpPr>
          <p:spPr>
            <a:xfrm>
              <a:off x="589935" y="1386348"/>
              <a:ext cx="3854246" cy="385424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269F4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0796A53-7C14-46B5-9033-16290B240C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" t="41607" r="74503" b="49783"/>
            <a:stretch/>
          </p:blipFill>
          <p:spPr>
            <a:xfrm>
              <a:off x="2655465" y="4266839"/>
              <a:ext cx="2346350" cy="1478833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83A0B42F-87FB-4AAF-9892-A71BE7041B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" t="41607" r="74503" b="49783"/>
            <a:stretch/>
          </p:blipFill>
          <p:spPr>
            <a:xfrm>
              <a:off x="589935" y="1671674"/>
              <a:ext cx="1315024" cy="828820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1887147" y="2147549"/>
            <a:ext cx="20091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>
                <a:solidFill>
                  <a:schemeClr val="tx2">
                    <a:lumMod val="60000"/>
                    <a:lumOff val="40000"/>
                  </a:schemeClr>
                </a:solidFill>
                <a:latin typeface="UTM Showcard" panose="02040603050506020204" pitchFamily="18" charset="0"/>
              </a:rPr>
              <a:t>D</a:t>
            </a:r>
            <a:r>
              <a:rPr lang="en-US" sz="7200">
                <a:solidFill>
                  <a:schemeClr val="accent6">
                    <a:lumMod val="75000"/>
                  </a:schemeClr>
                </a:solidFill>
                <a:latin typeface="UTM Showcard" panose="02040603050506020204" pitchFamily="18" charset="0"/>
              </a:rPr>
              <a:t>ặ</a:t>
            </a:r>
            <a:r>
              <a:rPr lang="en-US" sz="7200">
                <a:solidFill>
                  <a:srgbClr val="139F4E"/>
                </a:solidFill>
                <a:latin typeface="UTM Showcard" panose="02040603050506020204" pitchFamily="18" charset="0"/>
              </a:rPr>
              <a:t>n</a:t>
            </a:r>
            <a:r>
              <a:rPr lang="en-US" sz="6000">
                <a:latin typeface="UTM Showcard" panose="020406030505060202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9251" y="3347878"/>
            <a:ext cx="2009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solidFill>
                  <a:srgbClr val="7030A0"/>
                </a:solidFill>
                <a:latin typeface="UTM Showcard" panose="02040603050506020204" pitchFamily="18" charset="0"/>
              </a:rPr>
              <a:t>D</a:t>
            </a:r>
            <a:r>
              <a:rPr lang="en-US" sz="8000">
                <a:solidFill>
                  <a:srgbClr val="FF0066"/>
                </a:solidFill>
                <a:latin typeface="UTM Showcard" panose="02040603050506020204" pitchFamily="18" charset="0"/>
              </a:rPr>
              <a:t>ò</a:t>
            </a:r>
            <a:r>
              <a:rPr lang="en-US" sz="6000">
                <a:latin typeface="UTM Showcard" panose="02040603050506020204" pitchFamily="18" charset="0"/>
              </a:rPr>
              <a:t> </a:t>
            </a:r>
          </a:p>
        </p:txBody>
      </p:sp>
      <p:pic>
        <p:nvPicPr>
          <p:cNvPr id="11" name="图片 18">
            <a:extLst>
              <a:ext uri="{FF2B5EF4-FFF2-40B4-BE49-F238E27FC236}">
                <a16:creationId xmlns:a16="http://schemas.microsoft.com/office/drawing/2014/main" id="{C2EFE666-ED42-4E2C-A343-3164E53B2E2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9580550" y="-299082"/>
            <a:ext cx="3249894" cy="2839787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6132614" y="790195"/>
            <a:ext cx="3039124" cy="1915468"/>
          </a:xfrm>
          <a:prstGeom prst="rect">
            <a:avLst/>
          </a:prstGeom>
        </p:spPr>
      </p:pic>
      <p:pic>
        <p:nvPicPr>
          <p:cNvPr id="13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8539974" y="2052890"/>
            <a:ext cx="2411456" cy="1519868"/>
          </a:xfrm>
          <a:prstGeom prst="rect">
            <a:avLst/>
          </a:prstGeom>
        </p:spPr>
      </p:pic>
      <p:sp>
        <p:nvSpPr>
          <p:cNvPr id="14" name="椭圆 4">
            <a:extLst>
              <a:ext uri="{FF2B5EF4-FFF2-40B4-BE49-F238E27FC236}">
                <a16:creationId xmlns:a16="http://schemas.microsoft.com/office/drawing/2014/main" id="{597756E4-7EC8-496E-B632-0BFB9AB8091C}"/>
              </a:ext>
            </a:extLst>
          </p:cNvPr>
          <p:cNvSpPr/>
          <p:nvPr/>
        </p:nvSpPr>
        <p:spPr>
          <a:xfrm>
            <a:off x="5741393" y="2475229"/>
            <a:ext cx="2748457" cy="2661904"/>
          </a:xfrm>
          <a:prstGeom prst="ellipse">
            <a:avLst/>
          </a:prstGeom>
          <a:solidFill>
            <a:schemeClr val="bg1"/>
          </a:solidFill>
          <a:ln>
            <a:solidFill>
              <a:srgbClr val="26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4">
            <a:extLst>
              <a:ext uri="{FF2B5EF4-FFF2-40B4-BE49-F238E27FC236}">
                <a16:creationId xmlns:a16="http://schemas.microsoft.com/office/drawing/2014/main" id="{597756E4-7EC8-496E-B632-0BFB9AB8091C}"/>
              </a:ext>
            </a:extLst>
          </p:cNvPr>
          <p:cNvSpPr/>
          <p:nvPr/>
        </p:nvSpPr>
        <p:spPr>
          <a:xfrm>
            <a:off x="8952624" y="3574856"/>
            <a:ext cx="2407618" cy="2288803"/>
          </a:xfrm>
          <a:prstGeom prst="ellipse">
            <a:avLst/>
          </a:prstGeom>
          <a:solidFill>
            <a:schemeClr val="bg1"/>
          </a:solidFill>
          <a:ln>
            <a:solidFill>
              <a:srgbClr val="269F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957680" y="2936096"/>
            <a:ext cx="23629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Hoàn thành vở bài tập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81047" y="4119092"/>
            <a:ext cx="21507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rgbClr val="FF0066"/>
                </a:solidFill>
                <a:latin typeface="UTM Cookies" panose="02040603050506020204" pitchFamily="18" charset="0"/>
              </a:rPr>
              <a:t>Chuẩn bị bài sau</a:t>
            </a:r>
          </a:p>
        </p:txBody>
      </p:sp>
    </p:spTree>
    <p:extLst>
      <p:ext uri="{BB962C8B-B14F-4D97-AF65-F5344CB8AC3E}">
        <p14:creationId xmlns:p14="http://schemas.microsoft.com/office/powerpoint/2010/main" val="184927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493 0.74213 L 0.39493 0.74236 C 0.39922 0.73264 0.40391 0.72384 0.40769 0.71389 C 0.4086 0.71111 0.40821 0.70764 0.40873 0.7044 C 0.40964 0.69745 0.41055 0.69653 0.41289 0.68935 C 0.41368 0.68056 0.4142 0.67176 0.41498 0.6632 C 0.41524 0.66111 0.41615 0.65949 0.41602 0.65741 C 0.41472 0.62431 0.41667 0.58958 0.41081 0.55787 C 0.40808 0.54329 0.39753 0.53727 0.3918 0.52593 C 0.38894 0.52037 0.38633 0.51435 0.38334 0.50903 C 0.38034 0.5037 0.3711 0.49306 0.36849 0.49028 C 0.36303 0.48449 0.35782 0.47708 0.3517 0.47338 C 0.34623 0.47014 0.34037 0.47083 0.33477 0.46968 C 0.33295 0.46921 0.33125 0.46783 0.32943 0.46783 C 0.3181 0.46551 0.29271 0.46181 0.28191 0.46019 C 0.26016 0.46158 0.23829 0.46158 0.21641 0.46412 C 0.21485 0.46412 0.21381 0.4669 0.21224 0.46783 C 0.20664 0.47083 0.20105 0.47315 0.19532 0.47523 C 0.18607 0.47894 0.16928 0.48264 0.16159 0.48472 L 0.10026 0.47338 C 0.09883 0.47315 0.0974 0.47245 0.0961 0.47153 C 0.08816 0.46574 0.08021 0.46019 0.07279 0.45278 C 0.06888 0.44884 0.06576 0.44283 0.06224 0.43773 C 0.06016 0.43148 0.05756 0.4257 0.05586 0.41898 C 0.04558 0.37523 0.04662 0.38171 0.04428 0.35324 C 0.04506 0.3162 0.04206 0.27847 0.04636 0.24236 C 0.0487 0.22292 0.06016 0.22153 0.06758 0.21412 C 0.07396 0.20787 0.08034 0.2007 0.08659 0.19352 C 0.08842 0.19144 0.08985 0.18796 0.0918 0.18611 C 0.09519 0.18287 0.09883 0.18102 0.10235 0.17847 C 0.10313 0.17546 0.10326 0.17176 0.10456 0.16921 C 0.10521 0.16759 0.10664 0.16829 0.10769 0.16736 C 0.12266 0.15301 0.11342 0.1588 0.12136 0.15417 C 0.12722 0.14676 0.13425 0.1382 0.13933 0.12963 C 0.14102 0.12708 0.14206 0.12338 0.14362 0.12037 C 0.14454 0.11829 0.14584 0.1169 0.14675 0.11458 C 0.15144 0.10255 0.15222 0.09537 0.15521 0.08079 C 0.15248 0.025 0.15964 0.02986 0.14779 0.00579 C 0.14688 0.0037 0.14571 0.00208 0.14467 -1.11111E-6 C 0.14428 -0.00185 0.14441 -0.00417 0.14362 -0.00555 C 0.13685 -0.01597 0.13399 -0.01551 0.12566 -0.01875 C 0.12383 -0.01944 0.12214 -0.01991 0.12032 -0.0206 C 0.11888 -0.02106 0.11758 -0.02199 0.11615 -0.02245 L 0.08555 -0.03171 L 0.03477 -0.02986 C 0.03334 -0.02986 0.03178 -0.0294 0.0306 -0.02801 C 0.01485 -0.01204 0.0431 -0.03356 0.02214 -0.01875 C 0.0211 -0.0162 0.02032 -0.01319 0.01901 -0.01111 C 0.01667 -0.00764 0.01329 -0.00671 0.01055 -0.00555 C 0.00404 0.00139 0.0073 -1.11111E-6 0.00105 -1.11111E-6 L -4.16667E-6 -1.11111E-6 " pathEditMode="relative" rAng="0" ptsTypes="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98" y="-3868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104 -0.22917 L 0.30104 -0.22894 C 0.30247 -0.22176 0.30443 -0.21459 0.30521 -0.20672 C 0.30898 -0.16922 0.30716 -0.18542 0.31055 -0.15788 C 0.31094 -0.15093 0.31133 -0.14422 0.31159 -0.13727 C 0.31198 -0.12848 0.31185 -0.11968 0.31263 -0.11088 C 0.31354 -0.10186 0.31549 -0.09329 0.31693 -0.08473 C 0.31758 -0.0676 0.31758 -0.0507 0.31901 -0.0338 C 0.3194 -0.02963 0.32122 -0.02639 0.32213 -0.02269 C 0.32292 -0.01945 0.32357 -0.01644 0.32422 -0.0132 C 0.32461 -0.0051 0.325 0.003 0.32539 0.01111 C 0.32838 0.10231 0.32474 0.00902 0.32747 0.07708 C 0.32708 0.09768 0.32838 0.11851 0.32643 0.13888 C 0.32578 0.14467 0.32226 0.14791 0.32005 0.15208 C 0.31836 0.15532 0.31693 0.15925 0.31471 0.16157 C 0.31328 0.16319 0.3112 0.1625 0.3095 0.16342 C 0.30312 0.16689 0.30351 0.1699 0.2957 0.17083 C 0.28489 0.17245 0.27396 0.17222 0.26302 0.17291 C 0.24258 0.17152 0.22213 0.17175 0.20169 0.16898 C 0.19935 0.16875 0.19766 0.16481 0.19544 0.16342 C 0.19271 0.16157 0.18971 0.16087 0.18698 0.15972 C 0.17864 0.14861 0.18633 0.15995 0.17643 0.13888 C 0.17474 0.13564 0.17253 0.13333 0.17109 0.12962 C 0.15677 0.09236 0.17083 0.1243 0.16159 0.09398 C 0.16055 0.09027 0.15885 0.08773 0.15742 0.08449 C 0.15612 0.07523 0.15638 0.07638 0.15417 0.06574 C 0.15325 0.06064 0.15247 0.05532 0.15104 0.05069 C 0.15 0.04722 0.14818 0.04444 0.14687 0.0412 C 0.14544 0.0324 0.14388 0.02384 0.14258 0.01504 C 0.14219 0.0125 0.14219 0.00972 0.14154 0.0074 C 0.14036 0.00347 0.13867 4.81481E-6 0.13737 -0.00371 C 0.13555 -0.01598 0.13489 -0.02524 0.12669 -0.0338 C 0.125 -0.03565 0.12305 -0.03727 0.12148 -0.03959 C 0.11992 -0.04167 0.11888 -0.04491 0.11719 -0.047 C 0.11536 -0.04954 0.11289 -0.05047 0.11094 -0.05278 C 0.10937 -0.05417 0.1082 -0.05695 0.10664 -0.05834 C 0.10534 -0.0595 0.10391 -0.05973 0.10247 -0.06019 C 0.08698 -0.06621 0.0918 -0.06482 0.08021 -0.0676 C 0.06094 -0.06528 0.04141 -0.06436 0.02213 -0.06019 C 0.02044 -0.05973 0.01953 -0.05602 0.01797 -0.05463 C 0.01667 -0.05348 0.0151 -0.05325 0.01367 -0.05278 C 0.01198 -0.05024 0.00976 -0.04838 0.00846 -0.04514 C 0.00755 -0.04306 0.0082 -0.03982 0.00742 -0.03774 C 0.00638 -0.03519 0.00456 -0.0338 0.00312 -0.03195 C 0.00156 -0.02362 0.00065 -0.01991 1.04167E-6 -0.01135 C -0.00013 -0.0095 1.04167E-6 -0.00764 1.04167E-6 -0.00579 L 1.04167E-6 4.81481E-6 " pathEditMode="relative" rAng="0" ptsTypes="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37" y="200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7DF14CB-5CE5-4BAD-9809-970C8A98D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C2F0F1-A9DB-48DB-8141-C77E591C2969}"/>
              </a:ext>
            </a:extLst>
          </p:cNvPr>
          <p:cNvGrpSpPr/>
          <p:nvPr/>
        </p:nvGrpSpPr>
        <p:grpSpPr>
          <a:xfrm>
            <a:off x="361988" y="291743"/>
            <a:ext cx="11468024" cy="6155355"/>
            <a:chOff x="361988" y="349617"/>
            <a:chExt cx="11468024" cy="6155355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ED04D5-C3D4-4B3C-9546-46A876E05C25}"/>
                </a:ext>
              </a:extLst>
            </p:cNvPr>
            <p:cNvSpPr/>
            <p:nvPr/>
          </p:nvSpPr>
          <p:spPr>
            <a:xfrm>
              <a:off x="361988" y="1228707"/>
              <a:ext cx="11432615" cy="5276265"/>
            </a:xfrm>
            <a:prstGeom prst="rect">
              <a:avLst/>
            </a:prstGeom>
            <a:solidFill>
              <a:srgbClr val="D7F8E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1BC613E-63D3-44B9-B598-96740EA2712C}"/>
                </a:ext>
              </a:extLst>
            </p:cNvPr>
            <p:cNvGrpSpPr/>
            <p:nvPr/>
          </p:nvGrpSpPr>
          <p:grpSpPr>
            <a:xfrm>
              <a:off x="361988" y="349617"/>
              <a:ext cx="11468024" cy="1062071"/>
              <a:chOff x="361988" y="361191"/>
              <a:chExt cx="11468024" cy="1062071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4564F6DD-B934-48A1-8201-633F778CBF9B}"/>
                  </a:ext>
                </a:extLst>
              </p:cNvPr>
              <p:cNvSpPr/>
              <p:nvPr/>
            </p:nvSpPr>
            <p:spPr>
              <a:xfrm>
                <a:off x="361988" y="604684"/>
                <a:ext cx="11468024" cy="818578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C54728CF-6AF1-48F3-AA6D-BF6C32486767}"/>
                  </a:ext>
                </a:extLst>
              </p:cNvPr>
              <p:cNvSpPr/>
              <p:nvPr/>
            </p:nvSpPr>
            <p:spPr>
              <a:xfrm>
                <a:off x="1308881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8FD34AB5-B37A-43E7-8D3F-42EC63626C86}"/>
                  </a:ext>
                </a:extLst>
              </p:cNvPr>
              <p:cNvSpPr/>
              <p:nvPr/>
            </p:nvSpPr>
            <p:spPr>
              <a:xfrm>
                <a:off x="2659990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ABDB10FE-33CA-471E-BEBC-26C1309BD63D}"/>
                  </a:ext>
                </a:extLst>
              </p:cNvPr>
              <p:cNvSpPr/>
              <p:nvPr/>
            </p:nvSpPr>
            <p:spPr>
              <a:xfrm>
                <a:off x="4011099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: 圆角 6">
                <a:extLst>
                  <a:ext uri="{FF2B5EF4-FFF2-40B4-BE49-F238E27FC236}">
                    <a16:creationId xmlns:a16="http://schemas.microsoft.com/office/drawing/2014/main" id="{4FE41329-9084-4A28-AC45-2A9A8827EA28}"/>
                  </a:ext>
                </a:extLst>
              </p:cNvPr>
              <p:cNvSpPr/>
              <p:nvPr/>
            </p:nvSpPr>
            <p:spPr>
              <a:xfrm>
                <a:off x="5362208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C0228424-68A6-40EA-8F9F-2AD61A2E34FA}"/>
                  </a:ext>
                </a:extLst>
              </p:cNvPr>
              <p:cNvSpPr/>
              <p:nvPr/>
            </p:nvSpPr>
            <p:spPr>
              <a:xfrm>
                <a:off x="8064426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63B303CA-D7FB-4F02-81DD-E4D854110842}"/>
                  </a:ext>
                </a:extLst>
              </p:cNvPr>
              <p:cNvSpPr/>
              <p:nvPr/>
            </p:nvSpPr>
            <p:spPr>
              <a:xfrm>
                <a:off x="6713317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37C35B12-C11A-4602-988B-0D75F7DFA5C5}"/>
                  </a:ext>
                </a:extLst>
              </p:cNvPr>
              <p:cNvSpPr/>
              <p:nvPr/>
            </p:nvSpPr>
            <p:spPr>
              <a:xfrm>
                <a:off x="9415535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B77D0813-35EE-4575-B029-2555366B4AB1}"/>
                  </a:ext>
                </a:extLst>
              </p:cNvPr>
              <p:cNvSpPr/>
              <p:nvPr/>
            </p:nvSpPr>
            <p:spPr>
              <a:xfrm>
                <a:off x="10766642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C2EFE666-ED42-4E2C-A343-3164E53B2E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900190" y="687781"/>
            <a:ext cx="3249894" cy="283978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7748362" y="747254"/>
            <a:ext cx="3039124" cy="191546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F3C7C4F4-6614-4613-8185-1929FF67393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-57348" y="4913150"/>
            <a:ext cx="5011313" cy="196510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E0BED66-3AFC-46DF-9BB9-951402EE692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4225223" y="5089370"/>
            <a:ext cx="4556667" cy="177875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DB282A-E4C6-48ED-A767-3F221130660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14311" b="3042"/>
          <a:stretch/>
        </p:blipFill>
        <p:spPr>
          <a:xfrm>
            <a:off x="8278551" y="5079243"/>
            <a:ext cx="3913450" cy="177875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3A6BE9B-C7DA-4D62-B835-488962A4A06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0930169" y="4055203"/>
            <a:ext cx="1623819" cy="10234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DFE223F-C9CE-4803-8490-E7BDE4C3058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233555" y="4134578"/>
            <a:ext cx="830151" cy="52322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063706" y="3112359"/>
            <a:ext cx="9720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>
                <a:solidFill>
                  <a:srgbClr val="FF0066"/>
                </a:solidFill>
                <a:latin typeface="UTM Cookies" panose="02040603050506020204" pitchFamily="18" charset="0"/>
              </a:rPr>
              <a:t>Hẹn gặp lại các em!</a:t>
            </a:r>
            <a:r>
              <a:rPr lang="en-US" sz="6000">
                <a:solidFill>
                  <a:srgbClr val="FF0066"/>
                </a:solidFill>
                <a:latin typeface="UTM Cookies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541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99619640-C775-4539-9466-39F7E6E061B7}"/>
              </a:ext>
            </a:extLst>
          </p:cNvPr>
          <p:cNvSpPr/>
          <p:nvPr/>
        </p:nvSpPr>
        <p:spPr>
          <a:xfrm>
            <a:off x="1032386" y="998135"/>
            <a:ext cx="10363201" cy="5222361"/>
          </a:xfrm>
          <a:prstGeom prst="roundRect">
            <a:avLst>
              <a:gd name="adj" fmla="val 39597"/>
            </a:avLst>
          </a:prstGeom>
          <a:solidFill>
            <a:srgbClr val="479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D4AA90C-08EF-4A8B-89CF-B17F79BC76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14" t="2603" r="12200" b="52031"/>
          <a:stretch/>
        </p:blipFill>
        <p:spPr>
          <a:xfrm>
            <a:off x="2408553" y="331851"/>
            <a:ext cx="1184447" cy="158015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4F4F132-AFBF-47A3-BFFB-BDE71E8010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14" t="2603" r="12200" b="52031"/>
          <a:stretch/>
        </p:blipFill>
        <p:spPr>
          <a:xfrm>
            <a:off x="8912803" y="901042"/>
            <a:ext cx="712517" cy="9505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8752" y="1065701"/>
            <a:ext cx="5722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FFFF00"/>
                </a:solidFill>
                <a:latin typeface="UTM Hanzel" panose="02040603050506020204" pitchFamily="18" charset="0"/>
              </a:rPr>
              <a:t>Yêu cầu cần đạt</a:t>
            </a:r>
          </a:p>
        </p:txBody>
      </p:sp>
      <p:pic>
        <p:nvPicPr>
          <p:cNvPr id="8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23" y="-156751"/>
            <a:ext cx="2353637" cy="21449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74849" y="2009551"/>
            <a:ext cx="8485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C000"/>
                </a:solidFill>
                <a:latin typeface="UTM ViceroyJF" panose="02040603050506020204" pitchFamily="18" charset="0"/>
              </a:rPr>
              <a:t>1. Kiến thức</a:t>
            </a:r>
            <a:endParaRPr lang="en-US" sz="2800">
              <a:solidFill>
                <a:srgbClr val="FFC000"/>
              </a:solidFill>
              <a:latin typeface="UTM ViceroyJF" panose="02040603050506020204" pitchFamily="18" charset="0"/>
            </a:endParaRPr>
          </a:p>
          <a:p>
            <a:r>
              <a:rPr lang="nl-NL" sz="2800">
                <a:solidFill>
                  <a:schemeClr val="bg1"/>
                </a:solidFill>
                <a:latin typeface="UTM ViceroyJF" panose="02040603050506020204" pitchFamily="18" charset="0"/>
              </a:rPr>
              <a:t>- Biết cách nhân với số có ba chữ số mà chữ số hàng chục là 0.</a:t>
            </a:r>
            <a:endParaRPr lang="en-US" sz="2800">
              <a:solidFill>
                <a:schemeClr val="bg1"/>
              </a:solidFill>
              <a:latin typeface="UTM ViceroyJF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329" y="2775405"/>
            <a:ext cx="74999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C000"/>
                </a:solidFill>
                <a:latin typeface="UTM ViceroyJF" panose="02040603050506020204" pitchFamily="18" charset="0"/>
              </a:rPr>
              <a:t>2. Kĩ năng</a:t>
            </a:r>
            <a:endParaRPr lang="en-US" sz="2800">
              <a:solidFill>
                <a:srgbClr val="FFC000"/>
              </a:solidFill>
              <a:latin typeface="UTM ViceroyJF" panose="02040603050506020204" pitchFamily="18" charset="0"/>
            </a:endParaRPr>
          </a:p>
          <a:p>
            <a:r>
              <a:rPr lang="nl-NL" sz="2800">
                <a:solidFill>
                  <a:schemeClr val="bg1"/>
                </a:solidFill>
                <a:latin typeface="UTM ViceroyJF" panose="02040603050506020204" pitchFamily="18" charset="0"/>
              </a:rPr>
              <a:t>- HS thực hiện thành thạo phép nhân với số có ba chữ số và vận dụng giải được các bài toán liên quan.</a:t>
            </a:r>
            <a:endParaRPr lang="en-US" sz="2800">
              <a:solidFill>
                <a:schemeClr val="bg1"/>
              </a:solidFill>
              <a:latin typeface="UTM ViceroyJF" panose="02040603050506020204" pitchFamily="18" charset="0"/>
            </a:endParaRPr>
          </a:p>
          <a:p>
            <a:endParaRPr lang="en-US" sz="2000"/>
          </a:p>
        </p:txBody>
      </p:sp>
      <p:sp>
        <p:nvSpPr>
          <p:cNvPr id="9" name="TextBox 8"/>
          <p:cNvSpPr txBox="1"/>
          <p:nvPr/>
        </p:nvSpPr>
        <p:spPr>
          <a:xfrm>
            <a:off x="2539241" y="3973778"/>
            <a:ext cx="8639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C000"/>
                </a:solidFill>
                <a:latin typeface="UTM ViceroyJF" panose="02040603050506020204" pitchFamily="18" charset="0"/>
              </a:rPr>
              <a:t>3. Phẩm chất</a:t>
            </a:r>
            <a:endParaRPr lang="en-US" sz="2800">
              <a:solidFill>
                <a:srgbClr val="FFC000"/>
              </a:solidFill>
              <a:latin typeface="UTM ViceroyJF" panose="02040603050506020204" pitchFamily="18" charset="0"/>
            </a:endParaRPr>
          </a:p>
          <a:p>
            <a:r>
              <a:rPr lang="nl-NL" sz="2800">
                <a:solidFill>
                  <a:schemeClr val="bg1"/>
                </a:solidFill>
                <a:latin typeface="UTM ViceroyJF" panose="02040603050506020204" pitchFamily="18" charset="0"/>
              </a:rPr>
              <a:t>-  Tích cực, tự giác học bài, trình bày bài sạch sẽ, khoa học</a:t>
            </a:r>
            <a:endParaRPr lang="en-US" sz="2800">
              <a:solidFill>
                <a:schemeClr val="bg1"/>
              </a:solidFill>
              <a:latin typeface="UTM ViceroyJF" panose="02040603050506020204" pitchFamily="18" charset="0"/>
            </a:endParaRPr>
          </a:p>
          <a:p>
            <a:endParaRPr lang="en-US" sz="2400"/>
          </a:p>
        </p:txBody>
      </p:sp>
      <p:sp>
        <p:nvSpPr>
          <p:cNvPr id="10" name="TextBox 9"/>
          <p:cNvSpPr txBox="1"/>
          <p:nvPr/>
        </p:nvSpPr>
        <p:spPr>
          <a:xfrm>
            <a:off x="2500607" y="4738425"/>
            <a:ext cx="7508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C000"/>
                </a:solidFill>
                <a:latin typeface="UTM ViceroyJF" panose="02040603050506020204" pitchFamily="18" charset="0"/>
              </a:rPr>
              <a:t>4. Góp phần phát triển các năng lực</a:t>
            </a:r>
            <a:endParaRPr lang="en-US" sz="2800">
              <a:solidFill>
                <a:srgbClr val="FFC000"/>
              </a:solidFill>
              <a:latin typeface="UTM ViceroyJF" panose="02040603050506020204" pitchFamily="18" charset="0"/>
            </a:endParaRPr>
          </a:p>
          <a:p>
            <a:r>
              <a:rPr lang="nl-NL" sz="2800">
                <a:solidFill>
                  <a:schemeClr val="bg1"/>
                </a:solidFill>
                <a:latin typeface="UTM ViceroyJF" panose="02040603050506020204" pitchFamily="18" charset="0"/>
              </a:rPr>
              <a:t>- Năng lực tự học, NL giải quyết vấn đề và sáng tạo, NL tư duy - lập luận logic.</a:t>
            </a:r>
            <a:endParaRPr lang="en-US" sz="2800">
              <a:solidFill>
                <a:schemeClr val="bg1"/>
              </a:solidFill>
              <a:latin typeface="UTM ViceroyJF" panose="02040603050506020204" pitchFamily="18" charset="0"/>
            </a:endParaRP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8037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4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7DF14CB-5CE5-4BAD-9809-970C8A98DD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C2F0F1-A9DB-48DB-8141-C77E591C2969}"/>
              </a:ext>
            </a:extLst>
          </p:cNvPr>
          <p:cNvGrpSpPr/>
          <p:nvPr/>
        </p:nvGrpSpPr>
        <p:grpSpPr>
          <a:xfrm>
            <a:off x="361988" y="213920"/>
            <a:ext cx="11468024" cy="6155355"/>
            <a:chOff x="361988" y="349617"/>
            <a:chExt cx="11468024" cy="6155355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ED04D5-C3D4-4B3C-9546-46A876E05C25}"/>
                </a:ext>
              </a:extLst>
            </p:cNvPr>
            <p:cNvSpPr/>
            <p:nvPr/>
          </p:nvSpPr>
          <p:spPr>
            <a:xfrm>
              <a:off x="361988" y="1228707"/>
              <a:ext cx="11432615" cy="5276265"/>
            </a:xfrm>
            <a:prstGeom prst="rect">
              <a:avLst/>
            </a:prstGeom>
            <a:solidFill>
              <a:srgbClr val="D7F8E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1BC613E-63D3-44B9-B598-96740EA2712C}"/>
                </a:ext>
              </a:extLst>
            </p:cNvPr>
            <p:cNvGrpSpPr/>
            <p:nvPr/>
          </p:nvGrpSpPr>
          <p:grpSpPr>
            <a:xfrm>
              <a:off x="361988" y="349617"/>
              <a:ext cx="11468024" cy="1062071"/>
              <a:chOff x="361988" y="361191"/>
              <a:chExt cx="11468024" cy="1062071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4564F6DD-B934-48A1-8201-633F778CBF9B}"/>
                  </a:ext>
                </a:extLst>
              </p:cNvPr>
              <p:cNvSpPr/>
              <p:nvPr/>
            </p:nvSpPr>
            <p:spPr>
              <a:xfrm>
                <a:off x="361988" y="604684"/>
                <a:ext cx="11468024" cy="818578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C54728CF-6AF1-48F3-AA6D-BF6C32486767}"/>
                  </a:ext>
                </a:extLst>
              </p:cNvPr>
              <p:cNvSpPr/>
              <p:nvPr/>
            </p:nvSpPr>
            <p:spPr>
              <a:xfrm>
                <a:off x="1308881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8FD34AB5-B37A-43E7-8D3F-42EC63626C86}"/>
                  </a:ext>
                </a:extLst>
              </p:cNvPr>
              <p:cNvSpPr/>
              <p:nvPr/>
            </p:nvSpPr>
            <p:spPr>
              <a:xfrm>
                <a:off x="2659990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ABDB10FE-33CA-471E-BEBC-26C1309BD63D}"/>
                  </a:ext>
                </a:extLst>
              </p:cNvPr>
              <p:cNvSpPr/>
              <p:nvPr/>
            </p:nvSpPr>
            <p:spPr>
              <a:xfrm>
                <a:off x="4011099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: 圆角 6">
                <a:extLst>
                  <a:ext uri="{FF2B5EF4-FFF2-40B4-BE49-F238E27FC236}">
                    <a16:creationId xmlns:a16="http://schemas.microsoft.com/office/drawing/2014/main" id="{4FE41329-9084-4A28-AC45-2A9A8827EA28}"/>
                  </a:ext>
                </a:extLst>
              </p:cNvPr>
              <p:cNvSpPr/>
              <p:nvPr/>
            </p:nvSpPr>
            <p:spPr>
              <a:xfrm>
                <a:off x="5362208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C0228424-68A6-40EA-8F9F-2AD61A2E34FA}"/>
                  </a:ext>
                </a:extLst>
              </p:cNvPr>
              <p:cNvSpPr/>
              <p:nvPr/>
            </p:nvSpPr>
            <p:spPr>
              <a:xfrm>
                <a:off x="8064426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63B303CA-D7FB-4F02-81DD-E4D854110842}"/>
                  </a:ext>
                </a:extLst>
              </p:cNvPr>
              <p:cNvSpPr/>
              <p:nvPr/>
            </p:nvSpPr>
            <p:spPr>
              <a:xfrm>
                <a:off x="6713317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37C35B12-C11A-4602-988B-0D75F7DFA5C5}"/>
                  </a:ext>
                </a:extLst>
              </p:cNvPr>
              <p:cNvSpPr/>
              <p:nvPr/>
            </p:nvSpPr>
            <p:spPr>
              <a:xfrm>
                <a:off x="9415535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B77D0813-35EE-4575-B029-2555366B4AB1}"/>
                  </a:ext>
                </a:extLst>
              </p:cNvPr>
              <p:cNvSpPr/>
              <p:nvPr/>
            </p:nvSpPr>
            <p:spPr>
              <a:xfrm>
                <a:off x="10766642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C2EFE666-ED42-4E2C-A343-3164E53B2E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-298386" y="-388653"/>
            <a:ext cx="3249894" cy="283978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EA9EBA2-295A-46D6-A162-333F00DB37C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2790887" y="3397164"/>
            <a:ext cx="1376901" cy="867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9108542" y="1239856"/>
            <a:ext cx="1376901" cy="8678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E0BED66-3AFC-46DF-9BB9-951402EE692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-214628" y="5254829"/>
            <a:ext cx="4556667" cy="177875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3973819-275B-415E-936B-F5344168D9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8853469" y="2355321"/>
            <a:ext cx="2346350" cy="147883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DB282A-E4C6-48ED-A767-3F221130660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14311" b="3042"/>
          <a:stretch/>
        </p:blipFill>
        <p:spPr>
          <a:xfrm>
            <a:off x="8278551" y="5079243"/>
            <a:ext cx="3913450" cy="177875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3A6BE9B-C7DA-4D62-B835-488962A4A06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0930169" y="4055203"/>
            <a:ext cx="1623819" cy="10234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DFE223F-C9CE-4803-8490-E7BDE4C3058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233555" y="4134578"/>
            <a:ext cx="830151" cy="5232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84" y="4140092"/>
            <a:ext cx="3524250" cy="28575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43" y="4980556"/>
            <a:ext cx="3048000" cy="2095500"/>
          </a:xfrm>
          <a:prstGeom prst="rect">
            <a:avLst/>
          </a:prstGeom>
        </p:spPr>
      </p:pic>
      <p:pic>
        <p:nvPicPr>
          <p:cNvPr id="35" name="ai nhanh hơn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47261" y="4764565"/>
            <a:ext cx="487363" cy="48736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23" y="3854342"/>
            <a:ext cx="3429000" cy="3429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-4991760" y="890169"/>
            <a:ext cx="5787983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6600">
                <a:solidFill>
                  <a:srgbClr val="FFC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KHỞI ĐỘNG</a:t>
            </a:r>
            <a:endParaRPr lang="en-US" sz="6600">
              <a:solidFill>
                <a:srgbClr val="FFC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845253" y="2909387"/>
            <a:ext cx="7617738" cy="170813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800">
                <a:solidFill>
                  <a:srgbClr val="FF9409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Cookies" panose="02040603050506020204" pitchFamily="18" charset="0"/>
              </a:rPr>
              <a:t>Ai nhanh hơn?</a:t>
            </a:r>
          </a:p>
        </p:txBody>
      </p:sp>
    </p:spTree>
    <p:extLst>
      <p:ext uri="{BB962C8B-B14F-4D97-AF65-F5344CB8AC3E}">
        <p14:creationId xmlns:p14="http://schemas.microsoft.com/office/powerpoint/2010/main" val="143812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7867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15977 0.25092 C 0.19258 0.30764 0.24232 0.33866 0.29467 0.33866 C 0.3543 0.33866 0.40183 0.30764 0.43503 0.25092 L 0.5948 1.85185E-6 " pathEditMode="relative" rAng="0" ptsTypes="AAAAA">
                                      <p:cBhvr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1692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8" grpId="0"/>
      <p:bldP spid="38" grpId="1"/>
      <p:bldP spid="39" grpId="0"/>
      <p:bldP spid="3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9C9EE3B-C24A-450D-BEC8-68327292A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56228"/>
            <a:ext cx="6858000" cy="12192000"/>
          </a:xfrm>
          <a:prstGeom prst="rect">
            <a:avLst/>
          </a:prstGeom>
        </p:spPr>
      </p:pic>
      <p:pic>
        <p:nvPicPr>
          <p:cNvPr id="50" name="图片 19">
            <a:extLst>
              <a:ext uri="{FF2B5EF4-FFF2-40B4-BE49-F238E27FC236}">
                <a16:creationId xmlns:a16="http://schemas.microsoft.com/office/drawing/2014/main" id="{A02D7430-4311-4D6A-AB7E-F2C71D4202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0705460" y="2003268"/>
            <a:ext cx="2036066" cy="128327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A8F23B94-69A3-46F9-A7BC-953D719989E1}"/>
              </a:ext>
            </a:extLst>
          </p:cNvPr>
          <p:cNvGrpSpPr/>
          <p:nvPr/>
        </p:nvGrpSpPr>
        <p:grpSpPr>
          <a:xfrm>
            <a:off x="237507" y="-53421"/>
            <a:ext cx="11468024" cy="1062071"/>
            <a:chOff x="361988" y="291743"/>
            <a:chExt cx="11468024" cy="1062071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22CD0265-5E59-4FB4-91AD-152C12B5C5A6}"/>
                </a:ext>
              </a:extLst>
            </p:cNvPr>
            <p:cNvSpPr/>
            <p:nvPr/>
          </p:nvSpPr>
          <p:spPr>
            <a:xfrm>
              <a:off x="361988" y="535236"/>
              <a:ext cx="11468024" cy="818578"/>
            </a:xfrm>
            <a:prstGeom prst="roundRect">
              <a:avLst>
                <a:gd name="adj" fmla="val 15140"/>
              </a:avLst>
            </a:prstGeom>
            <a:solidFill>
              <a:srgbClr val="47984B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83C14D35-7021-465B-B99C-C5E3BEA21328}"/>
                </a:ext>
              </a:extLst>
            </p:cNvPr>
            <p:cNvSpPr/>
            <p:nvPr/>
          </p:nvSpPr>
          <p:spPr>
            <a:xfrm>
              <a:off x="1308881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5C822382-4A1C-4860-8F01-69DF95A0E45E}"/>
                </a:ext>
              </a:extLst>
            </p:cNvPr>
            <p:cNvSpPr/>
            <p:nvPr/>
          </p:nvSpPr>
          <p:spPr>
            <a:xfrm>
              <a:off x="2659990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E6E0A28B-6BF1-40C1-B514-73521B1E88DB}"/>
                </a:ext>
              </a:extLst>
            </p:cNvPr>
            <p:cNvSpPr/>
            <p:nvPr/>
          </p:nvSpPr>
          <p:spPr>
            <a:xfrm>
              <a:off x="4011099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82152BDE-DB70-4B57-A2B0-2B7BFAC19D2C}"/>
                </a:ext>
              </a:extLst>
            </p:cNvPr>
            <p:cNvSpPr/>
            <p:nvPr/>
          </p:nvSpPr>
          <p:spPr>
            <a:xfrm>
              <a:off x="5362208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7708AD6F-C57F-4CBB-92BB-255E656CD0A7}"/>
                </a:ext>
              </a:extLst>
            </p:cNvPr>
            <p:cNvSpPr/>
            <p:nvPr/>
          </p:nvSpPr>
          <p:spPr>
            <a:xfrm>
              <a:off x="8064426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828E1D1-F71B-4680-A6D5-A88EC3CCA126}"/>
                </a:ext>
              </a:extLst>
            </p:cNvPr>
            <p:cNvSpPr/>
            <p:nvPr/>
          </p:nvSpPr>
          <p:spPr>
            <a:xfrm>
              <a:off x="6713317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6226F154-FF41-4312-8195-9FD9509A9288}"/>
                </a:ext>
              </a:extLst>
            </p:cNvPr>
            <p:cNvSpPr/>
            <p:nvPr/>
          </p:nvSpPr>
          <p:spPr>
            <a:xfrm>
              <a:off x="9415535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6A758C4A-8B37-48B9-AB86-3DDF31C8F277}"/>
                </a:ext>
              </a:extLst>
            </p:cNvPr>
            <p:cNvSpPr/>
            <p:nvPr/>
          </p:nvSpPr>
          <p:spPr>
            <a:xfrm>
              <a:off x="10766642" y="291743"/>
              <a:ext cx="214124" cy="527916"/>
            </a:xfrm>
            <a:prstGeom prst="roundRect">
              <a:avLst>
                <a:gd name="adj" fmla="val 50000"/>
              </a:avLst>
            </a:prstGeom>
            <a:solidFill>
              <a:srgbClr val="59D36A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3791B07D-0278-4B3F-86C7-46D3DA77AC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10484201" y="1506825"/>
            <a:ext cx="1707800" cy="149229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A02D7430-4311-4D6A-AB7E-F2C71D4202F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9544934" y="4329699"/>
            <a:ext cx="2346350" cy="1478833"/>
          </a:xfrm>
          <a:prstGeom prst="rect">
            <a:avLst/>
          </a:prstGeom>
        </p:spPr>
      </p:pic>
      <p:grpSp>
        <p:nvGrpSpPr>
          <p:cNvPr id="21" name="Graphic 2"/>
          <p:cNvGrpSpPr/>
          <p:nvPr/>
        </p:nvGrpSpPr>
        <p:grpSpPr>
          <a:xfrm>
            <a:off x="469049" y="1111402"/>
            <a:ext cx="4484916" cy="1624350"/>
            <a:chOff x="1180082" y="2515419"/>
            <a:chExt cx="2467225" cy="1624350"/>
          </a:xfrm>
          <a:solidFill>
            <a:schemeClr val="accent1"/>
          </a:solidFill>
        </p:grpSpPr>
        <p:sp>
          <p:nvSpPr>
            <p:cNvPr id="22" name="Freeform: Shape 160"/>
            <p:cNvSpPr/>
            <p:nvPr/>
          </p:nvSpPr>
          <p:spPr>
            <a:xfrm>
              <a:off x="1244025" y="2515419"/>
              <a:ext cx="551080" cy="365349"/>
            </a:xfrm>
            <a:custGeom>
              <a:avLst/>
              <a:gdLst>
                <a:gd name="connsiteX0" fmla="*/ 510900 w 551080"/>
                <a:gd name="connsiteY0" fmla="*/ 171637 h 365349"/>
                <a:gd name="connsiteX1" fmla="*/ 419131 w 551080"/>
                <a:gd name="connsiteY1" fmla="*/ 171506 h 365349"/>
                <a:gd name="connsiteX2" fmla="*/ 398862 w 551080"/>
                <a:gd name="connsiteY2" fmla="*/ 128460 h 365349"/>
                <a:gd name="connsiteX3" fmla="*/ 313695 w 551080"/>
                <a:gd name="connsiteY3" fmla="*/ 119613 h 365349"/>
                <a:gd name="connsiteX4" fmla="*/ 210834 w 551080"/>
                <a:gd name="connsiteY4" fmla="*/ 3812 h 365349"/>
                <a:gd name="connsiteX5" fmla="*/ 155905 w 551080"/>
                <a:gd name="connsiteY5" fmla="*/ 69701 h 365349"/>
                <a:gd name="connsiteX6" fmla="*/ 158612 w 551080"/>
                <a:gd name="connsiteY6" fmla="*/ 127073 h 365349"/>
                <a:gd name="connsiteX7" fmla="*/ 77142 w 551080"/>
                <a:gd name="connsiteY7" fmla="*/ 151831 h 365349"/>
                <a:gd name="connsiteX8" fmla="*/ 69946 w 551080"/>
                <a:gd name="connsiteY8" fmla="*/ 237526 h 365349"/>
                <a:gd name="connsiteX9" fmla="*/ 2076 w 551080"/>
                <a:gd name="connsiteY9" fmla="*/ 307509 h 365349"/>
                <a:gd name="connsiteX10" fmla="*/ 9471 w 551080"/>
                <a:gd name="connsiteY10" fmla="*/ 352865 h 365349"/>
                <a:gd name="connsiteX11" fmla="*/ 68361 w 551080"/>
                <a:gd name="connsiteY11" fmla="*/ 364287 h 365349"/>
                <a:gd name="connsiteX12" fmla="*/ 403616 w 551080"/>
                <a:gd name="connsiteY12" fmla="*/ 308103 h 365349"/>
                <a:gd name="connsiteX13" fmla="*/ 409359 w 551080"/>
                <a:gd name="connsiteY13" fmla="*/ 306386 h 365349"/>
                <a:gd name="connsiteX14" fmla="*/ 490697 w 551080"/>
                <a:gd name="connsiteY14" fmla="*/ 298068 h 365349"/>
                <a:gd name="connsiteX15" fmla="*/ 550446 w 551080"/>
                <a:gd name="connsiteY15" fmla="*/ 244129 h 365349"/>
                <a:gd name="connsiteX16" fmla="*/ 510900 w 551080"/>
                <a:gd name="connsiteY16" fmla="*/ 171637 h 365349"/>
                <a:gd name="connsiteX17" fmla="*/ 527999 w 551080"/>
                <a:gd name="connsiteY17" fmla="*/ 257795 h 365349"/>
                <a:gd name="connsiteX18" fmla="*/ 453065 w 551080"/>
                <a:gd name="connsiteY18" fmla="*/ 287306 h 365349"/>
                <a:gd name="connsiteX19" fmla="*/ 362749 w 551080"/>
                <a:gd name="connsiteY19" fmla="*/ 285986 h 365349"/>
                <a:gd name="connsiteX20" fmla="*/ 354298 w 551080"/>
                <a:gd name="connsiteY20" fmla="*/ 291664 h 365349"/>
                <a:gd name="connsiteX21" fmla="*/ 168119 w 551080"/>
                <a:gd name="connsiteY21" fmla="*/ 330550 h 365349"/>
                <a:gd name="connsiteX22" fmla="*/ 43999 w 551080"/>
                <a:gd name="connsiteY22" fmla="*/ 348177 h 365349"/>
                <a:gd name="connsiteX23" fmla="*/ 23071 w 551080"/>
                <a:gd name="connsiteY23" fmla="*/ 295163 h 365349"/>
                <a:gd name="connsiteX24" fmla="*/ 83216 w 551080"/>
                <a:gd name="connsiteY24" fmla="*/ 259115 h 365349"/>
                <a:gd name="connsiteX25" fmla="*/ 88168 w 551080"/>
                <a:gd name="connsiteY25" fmla="*/ 259907 h 365349"/>
                <a:gd name="connsiteX26" fmla="*/ 101240 w 551080"/>
                <a:gd name="connsiteY26" fmla="*/ 268886 h 365349"/>
                <a:gd name="connsiteX27" fmla="*/ 110879 w 551080"/>
                <a:gd name="connsiteY27" fmla="*/ 255022 h 365349"/>
                <a:gd name="connsiteX28" fmla="*/ 83282 w 551080"/>
                <a:gd name="connsiteY28" fmla="*/ 172430 h 365349"/>
                <a:gd name="connsiteX29" fmla="*/ 167525 w 551080"/>
                <a:gd name="connsiteY29" fmla="*/ 160348 h 365349"/>
                <a:gd name="connsiteX30" fmla="*/ 171090 w 551080"/>
                <a:gd name="connsiteY30" fmla="*/ 164573 h 365349"/>
                <a:gd name="connsiteX31" fmla="*/ 182181 w 551080"/>
                <a:gd name="connsiteY31" fmla="*/ 190189 h 365349"/>
                <a:gd name="connsiteX32" fmla="*/ 197366 w 551080"/>
                <a:gd name="connsiteY32" fmla="*/ 182861 h 365349"/>
                <a:gd name="connsiteX33" fmla="*/ 210900 w 551080"/>
                <a:gd name="connsiteY33" fmla="*/ 21836 h 365349"/>
                <a:gd name="connsiteX34" fmla="*/ 282269 w 551080"/>
                <a:gd name="connsiteY34" fmla="*/ 59732 h 365349"/>
                <a:gd name="connsiteX35" fmla="*/ 297190 w 551080"/>
                <a:gd name="connsiteY35" fmla="*/ 153944 h 365349"/>
                <a:gd name="connsiteX36" fmla="*/ 314025 w 551080"/>
                <a:gd name="connsiteY36" fmla="*/ 155264 h 365349"/>
                <a:gd name="connsiteX37" fmla="*/ 314619 w 551080"/>
                <a:gd name="connsiteY37" fmla="*/ 139089 h 365349"/>
                <a:gd name="connsiteX38" fmla="*/ 315214 w 551080"/>
                <a:gd name="connsiteY38" fmla="*/ 138693 h 365349"/>
                <a:gd name="connsiteX39" fmla="*/ 389355 w 551080"/>
                <a:gd name="connsiteY39" fmla="*/ 142984 h 365349"/>
                <a:gd name="connsiteX40" fmla="*/ 389421 w 551080"/>
                <a:gd name="connsiteY40" fmla="*/ 215277 h 365349"/>
                <a:gd name="connsiteX41" fmla="*/ 403285 w 551080"/>
                <a:gd name="connsiteY41" fmla="*/ 224916 h 365349"/>
                <a:gd name="connsiteX42" fmla="*/ 418470 w 551080"/>
                <a:gd name="connsiteY42" fmla="*/ 190255 h 365349"/>
                <a:gd name="connsiteX43" fmla="*/ 506476 w 551080"/>
                <a:gd name="connsiteY43" fmla="*/ 188671 h 365349"/>
                <a:gd name="connsiteX44" fmla="*/ 527999 w 551080"/>
                <a:gd name="connsiteY44" fmla="*/ 257795 h 36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51080" h="365349">
                  <a:moveTo>
                    <a:pt x="510900" y="171637"/>
                  </a:moveTo>
                  <a:cubicBezTo>
                    <a:pt x="481718" y="156057"/>
                    <a:pt x="448642" y="159424"/>
                    <a:pt x="419131" y="171506"/>
                  </a:cubicBezTo>
                  <a:cubicBezTo>
                    <a:pt x="417612" y="155528"/>
                    <a:pt x="411010" y="140079"/>
                    <a:pt x="398862" y="128460"/>
                  </a:cubicBezTo>
                  <a:cubicBezTo>
                    <a:pt x="375821" y="106277"/>
                    <a:pt x="340434" y="104494"/>
                    <a:pt x="313695" y="119613"/>
                  </a:cubicBezTo>
                  <a:cubicBezTo>
                    <a:pt x="307885" y="59996"/>
                    <a:pt x="278110" y="-18239"/>
                    <a:pt x="210834" y="3812"/>
                  </a:cubicBezTo>
                  <a:cubicBezTo>
                    <a:pt x="182379" y="13121"/>
                    <a:pt x="161649" y="41048"/>
                    <a:pt x="155905" y="69701"/>
                  </a:cubicBezTo>
                  <a:cubicBezTo>
                    <a:pt x="152010" y="88979"/>
                    <a:pt x="153858" y="108257"/>
                    <a:pt x="158612" y="127073"/>
                  </a:cubicBezTo>
                  <a:cubicBezTo>
                    <a:pt x="132336" y="116906"/>
                    <a:pt x="94704" y="131167"/>
                    <a:pt x="77142" y="151831"/>
                  </a:cubicBezTo>
                  <a:cubicBezTo>
                    <a:pt x="55751" y="176985"/>
                    <a:pt x="55157" y="211052"/>
                    <a:pt x="69946" y="237526"/>
                  </a:cubicBezTo>
                  <a:cubicBezTo>
                    <a:pt x="34691" y="234622"/>
                    <a:pt x="9074" y="274630"/>
                    <a:pt x="2076" y="307509"/>
                  </a:cubicBezTo>
                  <a:cubicBezTo>
                    <a:pt x="-1159" y="322760"/>
                    <a:pt x="-1885" y="340585"/>
                    <a:pt x="9471" y="352865"/>
                  </a:cubicBezTo>
                  <a:cubicBezTo>
                    <a:pt x="23995" y="368578"/>
                    <a:pt x="49149" y="365475"/>
                    <a:pt x="68361" y="364287"/>
                  </a:cubicBezTo>
                  <a:cubicBezTo>
                    <a:pt x="182181" y="357288"/>
                    <a:pt x="288277" y="300378"/>
                    <a:pt x="403616" y="308103"/>
                  </a:cubicBezTo>
                  <a:cubicBezTo>
                    <a:pt x="405992" y="308235"/>
                    <a:pt x="407907" y="307575"/>
                    <a:pt x="409359" y="306386"/>
                  </a:cubicBezTo>
                  <a:cubicBezTo>
                    <a:pt x="436626" y="306716"/>
                    <a:pt x="463893" y="304075"/>
                    <a:pt x="490697" y="298068"/>
                  </a:cubicBezTo>
                  <a:cubicBezTo>
                    <a:pt x="520473" y="291400"/>
                    <a:pt x="545693" y="276809"/>
                    <a:pt x="550446" y="244129"/>
                  </a:cubicBezTo>
                  <a:cubicBezTo>
                    <a:pt x="554672" y="213627"/>
                    <a:pt x="537374" y="185832"/>
                    <a:pt x="510900" y="171637"/>
                  </a:cubicBezTo>
                  <a:close/>
                  <a:moveTo>
                    <a:pt x="527999" y="257795"/>
                  </a:moveTo>
                  <a:cubicBezTo>
                    <a:pt x="513871" y="281893"/>
                    <a:pt x="478153" y="284269"/>
                    <a:pt x="453065" y="287306"/>
                  </a:cubicBezTo>
                  <a:cubicBezTo>
                    <a:pt x="422960" y="290937"/>
                    <a:pt x="392788" y="290013"/>
                    <a:pt x="362749" y="285986"/>
                  </a:cubicBezTo>
                  <a:cubicBezTo>
                    <a:pt x="358061" y="285326"/>
                    <a:pt x="355222" y="288164"/>
                    <a:pt x="354298" y="291664"/>
                  </a:cubicBezTo>
                  <a:cubicBezTo>
                    <a:pt x="291116" y="296351"/>
                    <a:pt x="229848" y="315563"/>
                    <a:pt x="168119" y="330550"/>
                  </a:cubicBezTo>
                  <a:cubicBezTo>
                    <a:pt x="127912" y="340321"/>
                    <a:pt x="85659" y="349564"/>
                    <a:pt x="43999" y="348177"/>
                  </a:cubicBezTo>
                  <a:cubicBezTo>
                    <a:pt x="11187" y="347055"/>
                    <a:pt x="14620" y="318138"/>
                    <a:pt x="23071" y="295163"/>
                  </a:cubicBezTo>
                  <a:cubicBezTo>
                    <a:pt x="32248" y="270273"/>
                    <a:pt x="54827" y="244723"/>
                    <a:pt x="83216" y="259115"/>
                  </a:cubicBezTo>
                  <a:cubicBezTo>
                    <a:pt x="85065" y="260040"/>
                    <a:pt x="86715" y="260238"/>
                    <a:pt x="88168" y="259907"/>
                  </a:cubicBezTo>
                  <a:cubicBezTo>
                    <a:pt x="92195" y="263275"/>
                    <a:pt x="96486" y="266311"/>
                    <a:pt x="101240" y="268886"/>
                  </a:cubicBezTo>
                  <a:cubicBezTo>
                    <a:pt x="110681" y="274036"/>
                    <a:pt x="120452" y="260172"/>
                    <a:pt x="110879" y="255022"/>
                  </a:cubicBezTo>
                  <a:cubicBezTo>
                    <a:pt x="81697" y="239177"/>
                    <a:pt x="66249" y="202997"/>
                    <a:pt x="83282" y="172430"/>
                  </a:cubicBezTo>
                  <a:cubicBezTo>
                    <a:pt x="97410" y="147078"/>
                    <a:pt x="153264" y="120009"/>
                    <a:pt x="167525" y="160348"/>
                  </a:cubicBezTo>
                  <a:cubicBezTo>
                    <a:pt x="168317" y="162527"/>
                    <a:pt x="169571" y="163847"/>
                    <a:pt x="171090" y="164573"/>
                  </a:cubicBezTo>
                  <a:cubicBezTo>
                    <a:pt x="174655" y="173288"/>
                    <a:pt x="178484" y="181871"/>
                    <a:pt x="182181" y="190189"/>
                  </a:cubicBezTo>
                  <a:cubicBezTo>
                    <a:pt x="186605" y="200092"/>
                    <a:pt x="201856" y="192764"/>
                    <a:pt x="197366" y="182861"/>
                  </a:cubicBezTo>
                  <a:cubicBezTo>
                    <a:pt x="175777" y="134666"/>
                    <a:pt x="145342" y="52008"/>
                    <a:pt x="210900" y="21836"/>
                  </a:cubicBezTo>
                  <a:cubicBezTo>
                    <a:pt x="242392" y="7377"/>
                    <a:pt x="269395" y="33126"/>
                    <a:pt x="282269" y="59732"/>
                  </a:cubicBezTo>
                  <a:cubicBezTo>
                    <a:pt x="296332" y="88847"/>
                    <a:pt x="300095" y="122056"/>
                    <a:pt x="297190" y="153944"/>
                  </a:cubicBezTo>
                  <a:cubicBezTo>
                    <a:pt x="296200" y="164771"/>
                    <a:pt x="313035" y="166092"/>
                    <a:pt x="314025" y="155264"/>
                  </a:cubicBezTo>
                  <a:cubicBezTo>
                    <a:pt x="314487" y="150379"/>
                    <a:pt x="314619" y="144899"/>
                    <a:pt x="314619" y="139089"/>
                  </a:cubicBezTo>
                  <a:cubicBezTo>
                    <a:pt x="314817" y="138957"/>
                    <a:pt x="315016" y="138891"/>
                    <a:pt x="315214" y="138693"/>
                  </a:cubicBezTo>
                  <a:cubicBezTo>
                    <a:pt x="336736" y="121726"/>
                    <a:pt x="370209" y="122056"/>
                    <a:pt x="389355" y="142984"/>
                  </a:cubicBezTo>
                  <a:cubicBezTo>
                    <a:pt x="407973" y="163319"/>
                    <a:pt x="406124" y="194679"/>
                    <a:pt x="389421" y="215277"/>
                  </a:cubicBezTo>
                  <a:cubicBezTo>
                    <a:pt x="382555" y="223728"/>
                    <a:pt x="396485" y="233301"/>
                    <a:pt x="403285" y="224916"/>
                  </a:cubicBezTo>
                  <a:cubicBezTo>
                    <a:pt x="411472" y="214881"/>
                    <a:pt x="416490" y="202799"/>
                    <a:pt x="418470" y="190255"/>
                  </a:cubicBezTo>
                  <a:cubicBezTo>
                    <a:pt x="446133" y="177315"/>
                    <a:pt x="479078" y="171704"/>
                    <a:pt x="506476" y="188671"/>
                  </a:cubicBezTo>
                  <a:cubicBezTo>
                    <a:pt x="529716" y="202931"/>
                    <a:pt x="542722" y="232773"/>
                    <a:pt x="527999" y="257795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161"/>
            <p:cNvSpPr/>
            <p:nvPr/>
          </p:nvSpPr>
          <p:spPr>
            <a:xfrm>
              <a:off x="1261256" y="2584045"/>
              <a:ext cx="86516" cy="84573"/>
            </a:xfrm>
            <a:custGeom>
              <a:avLst/>
              <a:gdLst>
                <a:gd name="connsiteX0" fmla="*/ 81566 w 86516"/>
                <a:gd name="connsiteY0" fmla="*/ 19 h 84573"/>
                <a:gd name="connsiteX1" fmla="*/ 30 w 86516"/>
                <a:gd name="connsiteY1" fmla="*/ 80168 h 84573"/>
                <a:gd name="connsiteX2" fmla="*/ 8481 w 86516"/>
                <a:gd name="connsiteY2" fmla="*/ 80828 h 84573"/>
                <a:gd name="connsiteX3" fmla="*/ 83216 w 86516"/>
                <a:gd name="connsiteY3" fmla="*/ 8271 h 84573"/>
                <a:gd name="connsiteX4" fmla="*/ 81566 w 86516"/>
                <a:gd name="connsiteY4" fmla="*/ 19 h 8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516" h="84573">
                  <a:moveTo>
                    <a:pt x="81566" y="19"/>
                  </a:moveTo>
                  <a:cubicBezTo>
                    <a:pt x="38916" y="3452"/>
                    <a:pt x="4453" y="37783"/>
                    <a:pt x="30" y="80168"/>
                  </a:cubicBezTo>
                  <a:cubicBezTo>
                    <a:pt x="-564" y="85582"/>
                    <a:pt x="7886" y="86242"/>
                    <a:pt x="8481" y="80828"/>
                  </a:cubicBezTo>
                  <a:cubicBezTo>
                    <a:pt x="12574" y="41876"/>
                    <a:pt x="44330" y="11440"/>
                    <a:pt x="83216" y="8271"/>
                  </a:cubicBezTo>
                  <a:cubicBezTo>
                    <a:pt x="88564" y="7875"/>
                    <a:pt x="86979" y="-443"/>
                    <a:pt x="81566" y="19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62"/>
            <p:cNvSpPr/>
            <p:nvPr/>
          </p:nvSpPr>
          <p:spPr>
            <a:xfrm>
              <a:off x="1253031" y="2576145"/>
              <a:ext cx="48232" cy="54006"/>
            </a:xfrm>
            <a:custGeom>
              <a:avLst/>
              <a:gdLst>
                <a:gd name="connsiteX0" fmla="*/ 42123 w 48232"/>
                <a:gd name="connsiteY0" fmla="*/ 327 h 54006"/>
                <a:gd name="connsiteX1" fmla="*/ 134 w 48232"/>
                <a:gd name="connsiteY1" fmla="*/ 48324 h 54006"/>
                <a:gd name="connsiteX2" fmla="*/ 8057 w 48232"/>
                <a:gd name="connsiteY2" fmla="*/ 51229 h 54006"/>
                <a:gd name="connsiteX3" fmla="*/ 45755 w 48232"/>
                <a:gd name="connsiteY3" fmla="*/ 7985 h 54006"/>
                <a:gd name="connsiteX4" fmla="*/ 42123 w 48232"/>
                <a:gd name="connsiteY4" fmla="*/ 327 h 5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32" h="54006">
                  <a:moveTo>
                    <a:pt x="42123" y="327"/>
                  </a:moveTo>
                  <a:cubicBezTo>
                    <a:pt x="21063" y="8447"/>
                    <a:pt x="5350" y="26339"/>
                    <a:pt x="134" y="48324"/>
                  </a:cubicBezTo>
                  <a:cubicBezTo>
                    <a:pt x="-1120" y="53539"/>
                    <a:pt x="6802" y="56510"/>
                    <a:pt x="8057" y="51229"/>
                  </a:cubicBezTo>
                  <a:cubicBezTo>
                    <a:pt x="12810" y="31092"/>
                    <a:pt x="26477" y="15379"/>
                    <a:pt x="45755" y="7985"/>
                  </a:cubicBezTo>
                  <a:cubicBezTo>
                    <a:pt x="50904" y="5938"/>
                    <a:pt x="47207" y="-1654"/>
                    <a:pt x="42123" y="327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63"/>
            <p:cNvSpPr/>
            <p:nvPr/>
          </p:nvSpPr>
          <p:spPr>
            <a:xfrm>
              <a:off x="1802409" y="2716499"/>
              <a:ext cx="43157" cy="115712"/>
            </a:xfrm>
            <a:custGeom>
              <a:avLst/>
              <a:gdLst>
                <a:gd name="connsiteX0" fmla="*/ 31938 w 43157"/>
                <a:gd name="connsiteY0" fmla="*/ 2182 h 115712"/>
                <a:gd name="connsiteX1" fmla="*/ 24346 w 43157"/>
                <a:gd name="connsiteY1" fmla="*/ 5879 h 115712"/>
                <a:gd name="connsiteX2" fmla="*/ 1635 w 43157"/>
                <a:gd name="connsiteY2" fmla="*/ 108475 h 115712"/>
                <a:gd name="connsiteX3" fmla="*/ 7114 w 43157"/>
                <a:gd name="connsiteY3" fmla="*/ 114879 h 115712"/>
                <a:gd name="connsiteX4" fmla="*/ 31938 w 43157"/>
                <a:gd name="connsiteY4" fmla="*/ 2182 h 115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157" h="115712">
                  <a:moveTo>
                    <a:pt x="31938" y="2182"/>
                  </a:moveTo>
                  <a:cubicBezTo>
                    <a:pt x="29231" y="-2506"/>
                    <a:pt x="21639" y="1125"/>
                    <a:pt x="24346" y="5879"/>
                  </a:cubicBezTo>
                  <a:cubicBezTo>
                    <a:pt x="44416" y="40804"/>
                    <a:pt x="34513" y="85302"/>
                    <a:pt x="1635" y="108475"/>
                  </a:cubicBezTo>
                  <a:cubicBezTo>
                    <a:pt x="-2789" y="111644"/>
                    <a:pt x="2691" y="117982"/>
                    <a:pt x="7114" y="114879"/>
                  </a:cubicBezTo>
                  <a:cubicBezTo>
                    <a:pt x="42898" y="89593"/>
                    <a:pt x="53725" y="40210"/>
                    <a:pt x="31938" y="2182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64"/>
            <p:cNvSpPr/>
            <p:nvPr/>
          </p:nvSpPr>
          <p:spPr>
            <a:xfrm>
              <a:off x="2063435" y="2675200"/>
              <a:ext cx="139017" cy="163843"/>
            </a:xfrm>
            <a:custGeom>
              <a:avLst/>
              <a:gdLst>
                <a:gd name="connsiteX0" fmla="*/ 108478 w 139017"/>
                <a:gd name="connsiteY0" fmla="*/ 154461 h 163843"/>
                <a:gd name="connsiteX1" fmla="*/ 108676 w 139017"/>
                <a:gd name="connsiteY1" fmla="*/ 153537 h 163843"/>
                <a:gd name="connsiteX2" fmla="*/ 133566 w 139017"/>
                <a:gd name="connsiteY2" fmla="*/ 10800 h 163843"/>
                <a:gd name="connsiteX3" fmla="*/ 99301 w 139017"/>
                <a:gd name="connsiteY3" fmla="*/ 5320 h 163843"/>
                <a:gd name="connsiteX4" fmla="*/ 72562 w 139017"/>
                <a:gd name="connsiteY4" fmla="*/ 46517 h 163843"/>
                <a:gd name="connsiteX5" fmla="*/ 71 w 139017"/>
                <a:gd name="connsiteY5" fmla="*/ 60448 h 163843"/>
                <a:gd name="connsiteX6" fmla="*/ 35855 w 139017"/>
                <a:gd name="connsiteY6" fmla="*/ 106662 h 163843"/>
                <a:gd name="connsiteX7" fmla="*/ 104120 w 139017"/>
                <a:gd name="connsiteY7" fmla="*/ 162714 h 163843"/>
                <a:gd name="connsiteX8" fmla="*/ 110657 w 139017"/>
                <a:gd name="connsiteY8" fmla="*/ 156178 h 163843"/>
                <a:gd name="connsiteX9" fmla="*/ 108478 w 139017"/>
                <a:gd name="connsiteY9" fmla="*/ 154461 h 163843"/>
                <a:gd name="connsiteX10" fmla="*/ 31233 w 139017"/>
                <a:gd name="connsiteY10" fmla="*/ 91147 h 163843"/>
                <a:gd name="connsiteX11" fmla="*/ 16775 w 139017"/>
                <a:gd name="connsiteY11" fmla="*/ 42952 h 163843"/>
                <a:gd name="connsiteX12" fmla="*/ 71176 w 139017"/>
                <a:gd name="connsiteY12" fmla="*/ 57147 h 163843"/>
                <a:gd name="connsiteX13" fmla="*/ 72430 w 139017"/>
                <a:gd name="connsiteY13" fmla="*/ 57939 h 163843"/>
                <a:gd name="connsiteX14" fmla="*/ 79759 w 139017"/>
                <a:gd name="connsiteY14" fmla="*/ 55826 h 163843"/>
                <a:gd name="connsiteX15" fmla="*/ 106827 w 139017"/>
                <a:gd name="connsiteY15" fmla="*/ 11922 h 163843"/>
                <a:gd name="connsiteX16" fmla="*/ 125841 w 139017"/>
                <a:gd name="connsiteY16" fmla="*/ 58533 h 163843"/>
                <a:gd name="connsiteX17" fmla="*/ 100027 w 139017"/>
                <a:gd name="connsiteY17" fmla="*/ 147529 h 163843"/>
                <a:gd name="connsiteX18" fmla="*/ 31233 w 139017"/>
                <a:gd name="connsiteY18" fmla="*/ 91147 h 163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9017" h="163843">
                  <a:moveTo>
                    <a:pt x="108478" y="154461"/>
                  </a:moveTo>
                  <a:cubicBezTo>
                    <a:pt x="108544" y="154197"/>
                    <a:pt x="108610" y="153867"/>
                    <a:pt x="108676" y="153537"/>
                  </a:cubicBezTo>
                  <a:cubicBezTo>
                    <a:pt x="112637" y="108775"/>
                    <a:pt x="153504" y="56090"/>
                    <a:pt x="133566" y="10800"/>
                  </a:cubicBezTo>
                  <a:cubicBezTo>
                    <a:pt x="127294" y="-3461"/>
                    <a:pt x="111119" y="-1744"/>
                    <a:pt x="99301" y="5320"/>
                  </a:cubicBezTo>
                  <a:cubicBezTo>
                    <a:pt x="84776" y="14035"/>
                    <a:pt x="76854" y="30474"/>
                    <a:pt x="72562" y="46517"/>
                  </a:cubicBezTo>
                  <a:cubicBezTo>
                    <a:pt x="49059" y="30342"/>
                    <a:pt x="-2173" y="18524"/>
                    <a:pt x="71" y="60448"/>
                  </a:cubicBezTo>
                  <a:cubicBezTo>
                    <a:pt x="1194" y="81442"/>
                    <a:pt x="21132" y="94647"/>
                    <a:pt x="35855" y="106662"/>
                  </a:cubicBezTo>
                  <a:cubicBezTo>
                    <a:pt x="58698" y="125280"/>
                    <a:pt x="81409" y="143964"/>
                    <a:pt x="104120" y="162714"/>
                  </a:cubicBezTo>
                  <a:cubicBezTo>
                    <a:pt x="108676" y="166477"/>
                    <a:pt x="115278" y="159941"/>
                    <a:pt x="110657" y="156178"/>
                  </a:cubicBezTo>
                  <a:cubicBezTo>
                    <a:pt x="109930" y="155650"/>
                    <a:pt x="109138" y="155056"/>
                    <a:pt x="108478" y="154461"/>
                  </a:cubicBezTo>
                  <a:close/>
                  <a:moveTo>
                    <a:pt x="31233" y="91147"/>
                  </a:moveTo>
                  <a:cubicBezTo>
                    <a:pt x="19416" y="81376"/>
                    <a:pt x="-4352" y="56684"/>
                    <a:pt x="16775" y="42952"/>
                  </a:cubicBezTo>
                  <a:cubicBezTo>
                    <a:pt x="32752" y="32587"/>
                    <a:pt x="59292" y="46517"/>
                    <a:pt x="71176" y="57147"/>
                  </a:cubicBezTo>
                  <a:cubicBezTo>
                    <a:pt x="71572" y="57477"/>
                    <a:pt x="72034" y="57741"/>
                    <a:pt x="72430" y="57939"/>
                  </a:cubicBezTo>
                  <a:cubicBezTo>
                    <a:pt x="74807" y="59919"/>
                    <a:pt x="78966" y="59721"/>
                    <a:pt x="79759" y="55826"/>
                  </a:cubicBezTo>
                  <a:cubicBezTo>
                    <a:pt x="83192" y="39255"/>
                    <a:pt x="90256" y="19449"/>
                    <a:pt x="106827" y="11922"/>
                  </a:cubicBezTo>
                  <a:cubicBezTo>
                    <a:pt x="133896" y="-490"/>
                    <a:pt x="128944" y="44339"/>
                    <a:pt x="125841" y="58533"/>
                  </a:cubicBezTo>
                  <a:cubicBezTo>
                    <a:pt x="119239" y="88903"/>
                    <a:pt x="104252" y="116631"/>
                    <a:pt x="100027" y="147529"/>
                  </a:cubicBezTo>
                  <a:cubicBezTo>
                    <a:pt x="77118" y="128713"/>
                    <a:pt x="54077" y="110095"/>
                    <a:pt x="31233" y="91147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65"/>
            <p:cNvSpPr/>
            <p:nvPr/>
          </p:nvSpPr>
          <p:spPr>
            <a:xfrm>
              <a:off x="1291858" y="2725680"/>
              <a:ext cx="2311449" cy="1261594"/>
            </a:xfrm>
            <a:custGeom>
              <a:avLst/>
              <a:gdLst>
                <a:gd name="connsiteX0" fmla="*/ 2283462 w 2311449"/>
                <a:gd name="connsiteY0" fmla="*/ 242295 h 1261594"/>
                <a:gd name="connsiteX1" fmla="*/ 2048823 w 2311449"/>
                <a:gd name="connsiteY1" fmla="*/ 75592 h 1261594"/>
                <a:gd name="connsiteX2" fmla="*/ 1805074 w 2311449"/>
                <a:gd name="connsiteY2" fmla="*/ 259196 h 1261594"/>
                <a:gd name="connsiteX3" fmla="*/ 1727169 w 2311449"/>
                <a:gd name="connsiteY3" fmla="*/ 145376 h 1261594"/>
                <a:gd name="connsiteX4" fmla="*/ 1549441 w 2311449"/>
                <a:gd name="connsiteY4" fmla="*/ 4553 h 1261594"/>
                <a:gd name="connsiteX5" fmla="*/ 1400168 w 2311449"/>
                <a:gd name="connsiteY5" fmla="*/ 26472 h 1261594"/>
                <a:gd name="connsiteX6" fmla="*/ 1331176 w 2311449"/>
                <a:gd name="connsiteY6" fmla="*/ 70904 h 1261594"/>
                <a:gd name="connsiteX7" fmla="*/ 1279085 w 2311449"/>
                <a:gd name="connsiteY7" fmla="*/ 158118 h 1261594"/>
                <a:gd name="connsiteX8" fmla="*/ 1027083 w 2311449"/>
                <a:gd name="connsiteY8" fmla="*/ 165315 h 1261594"/>
                <a:gd name="connsiteX9" fmla="*/ 1007079 w 2311449"/>
                <a:gd name="connsiteY9" fmla="*/ 217801 h 1261594"/>
                <a:gd name="connsiteX10" fmla="*/ 988395 w 2311449"/>
                <a:gd name="connsiteY10" fmla="*/ 259130 h 1261594"/>
                <a:gd name="connsiteX11" fmla="*/ 916432 w 2311449"/>
                <a:gd name="connsiteY11" fmla="*/ 217141 h 1261594"/>
                <a:gd name="connsiteX12" fmla="*/ 756133 w 2311449"/>
                <a:gd name="connsiteY12" fmla="*/ 145112 h 1261594"/>
                <a:gd name="connsiteX13" fmla="*/ 726160 w 2311449"/>
                <a:gd name="connsiteY13" fmla="*/ 153101 h 1261594"/>
                <a:gd name="connsiteX14" fmla="*/ 645812 w 2311449"/>
                <a:gd name="connsiteY14" fmla="*/ 238334 h 1261594"/>
                <a:gd name="connsiteX15" fmla="*/ 643964 w 2311449"/>
                <a:gd name="connsiteY15" fmla="*/ 244738 h 1261594"/>
                <a:gd name="connsiteX16" fmla="*/ 481618 w 2311449"/>
                <a:gd name="connsiteY16" fmla="*/ 146168 h 1261594"/>
                <a:gd name="connsiteX17" fmla="*/ 355518 w 2311449"/>
                <a:gd name="connsiteY17" fmla="*/ 181754 h 1261594"/>
                <a:gd name="connsiteX18" fmla="*/ 293128 w 2311449"/>
                <a:gd name="connsiteY18" fmla="*/ 240314 h 1261594"/>
                <a:gd name="connsiteX19" fmla="*/ 1976 w 2311449"/>
                <a:gd name="connsiteY19" fmla="*/ 452836 h 1261594"/>
                <a:gd name="connsiteX20" fmla="*/ 62715 w 2311449"/>
                <a:gd name="connsiteY20" fmla="*/ 642976 h 1261594"/>
                <a:gd name="connsiteX21" fmla="*/ 189938 w 2311449"/>
                <a:gd name="connsiteY21" fmla="*/ 746431 h 1261594"/>
                <a:gd name="connsiteX22" fmla="*/ 178780 w 2311449"/>
                <a:gd name="connsiteY22" fmla="*/ 920660 h 1261594"/>
                <a:gd name="connsiteX23" fmla="*/ 349510 w 2311449"/>
                <a:gd name="connsiteY23" fmla="*/ 975788 h 1261594"/>
                <a:gd name="connsiteX24" fmla="*/ 357037 w 2311449"/>
                <a:gd name="connsiteY24" fmla="*/ 1000281 h 1261594"/>
                <a:gd name="connsiteX25" fmla="*/ 507696 w 2311449"/>
                <a:gd name="connsiteY25" fmla="*/ 1200259 h 1261594"/>
                <a:gd name="connsiteX26" fmla="*/ 761283 w 2311449"/>
                <a:gd name="connsiteY26" fmla="*/ 1119713 h 1261594"/>
                <a:gd name="connsiteX27" fmla="*/ 1045371 w 2311449"/>
                <a:gd name="connsiteY27" fmla="*/ 1256773 h 1261594"/>
                <a:gd name="connsiteX28" fmla="*/ 1212338 w 2311449"/>
                <a:gd name="connsiteY28" fmla="*/ 1182169 h 1261594"/>
                <a:gd name="connsiteX29" fmla="*/ 1284829 w 2311449"/>
                <a:gd name="connsiteY29" fmla="*/ 1086571 h 1261594"/>
                <a:gd name="connsiteX30" fmla="*/ 1416343 w 2311449"/>
                <a:gd name="connsiteY30" fmla="*/ 1132851 h 1261594"/>
                <a:gd name="connsiteX31" fmla="*/ 1498011 w 2311449"/>
                <a:gd name="connsiteY31" fmla="*/ 1058446 h 1261594"/>
                <a:gd name="connsiteX32" fmla="*/ 1525013 w 2311449"/>
                <a:gd name="connsiteY32" fmla="*/ 988398 h 1261594"/>
                <a:gd name="connsiteX33" fmla="*/ 1529437 w 2311449"/>
                <a:gd name="connsiteY33" fmla="*/ 972355 h 1261594"/>
                <a:gd name="connsiteX34" fmla="*/ 1683992 w 2311449"/>
                <a:gd name="connsiteY34" fmla="*/ 1015070 h 1261594"/>
                <a:gd name="connsiteX35" fmla="*/ 1706043 w 2311449"/>
                <a:gd name="connsiteY35" fmla="*/ 1009722 h 1261594"/>
                <a:gd name="connsiteX36" fmla="*/ 1722284 w 2311449"/>
                <a:gd name="connsiteY36" fmla="*/ 1006817 h 1261594"/>
                <a:gd name="connsiteX37" fmla="*/ 1839141 w 2311449"/>
                <a:gd name="connsiteY37" fmla="*/ 902702 h 1261594"/>
                <a:gd name="connsiteX38" fmla="*/ 2018124 w 2311449"/>
                <a:gd name="connsiteY38" fmla="*/ 961527 h 1261594"/>
                <a:gd name="connsiteX39" fmla="*/ 2123955 w 2311449"/>
                <a:gd name="connsiteY39" fmla="*/ 928120 h 1261594"/>
                <a:gd name="connsiteX40" fmla="*/ 2286169 w 2311449"/>
                <a:gd name="connsiteY40" fmla="*/ 622840 h 1261594"/>
                <a:gd name="connsiteX41" fmla="*/ 2283462 w 2311449"/>
                <a:gd name="connsiteY41" fmla="*/ 242295 h 1261594"/>
                <a:gd name="connsiteX42" fmla="*/ 35779 w 2311449"/>
                <a:gd name="connsiteY42" fmla="*/ 449270 h 1261594"/>
                <a:gd name="connsiteX43" fmla="*/ 134810 w 2311449"/>
                <a:gd name="connsiteY43" fmla="*/ 325415 h 1261594"/>
                <a:gd name="connsiteX44" fmla="*/ 59018 w 2311449"/>
                <a:gd name="connsiteY44" fmla="*/ 467162 h 1261594"/>
                <a:gd name="connsiteX45" fmla="*/ 76316 w 2311449"/>
                <a:gd name="connsiteY45" fmla="*/ 605740 h 1261594"/>
                <a:gd name="connsiteX46" fmla="*/ 35779 w 2311449"/>
                <a:gd name="connsiteY46" fmla="*/ 449270 h 1261594"/>
                <a:gd name="connsiteX47" fmla="*/ 516477 w 2311449"/>
                <a:gd name="connsiteY47" fmla="*/ 1167975 h 1261594"/>
                <a:gd name="connsiteX48" fmla="*/ 461416 w 2311449"/>
                <a:gd name="connsiteY48" fmla="*/ 1135690 h 1261594"/>
                <a:gd name="connsiteX49" fmla="*/ 514959 w 2311449"/>
                <a:gd name="connsiteY49" fmla="*/ 1162891 h 1261594"/>
                <a:gd name="connsiteX50" fmla="*/ 606332 w 2311449"/>
                <a:gd name="connsiteY50" fmla="*/ 1176359 h 1261594"/>
                <a:gd name="connsiteX51" fmla="*/ 516477 w 2311449"/>
                <a:gd name="connsiteY51" fmla="*/ 1167975 h 1261594"/>
                <a:gd name="connsiteX52" fmla="*/ 1234323 w 2311449"/>
                <a:gd name="connsiteY52" fmla="*/ 1114630 h 1261594"/>
                <a:gd name="connsiteX53" fmla="*/ 1252545 w 2311449"/>
                <a:gd name="connsiteY53" fmla="*/ 1080101 h 1261594"/>
                <a:gd name="connsiteX54" fmla="*/ 1234323 w 2311449"/>
                <a:gd name="connsiteY54" fmla="*/ 1114630 h 1261594"/>
                <a:gd name="connsiteX55" fmla="*/ 1693499 w 2311449"/>
                <a:gd name="connsiteY55" fmla="*/ 978627 h 1261594"/>
                <a:gd name="connsiteX56" fmla="*/ 1545150 w 2311449"/>
                <a:gd name="connsiteY56" fmla="*/ 929375 h 1261594"/>
                <a:gd name="connsiteX57" fmla="*/ 1517091 w 2311449"/>
                <a:gd name="connsiteY57" fmla="*/ 923697 h 1261594"/>
                <a:gd name="connsiteX58" fmla="*/ 1504877 w 2311449"/>
                <a:gd name="connsiteY58" fmla="*/ 935515 h 1261594"/>
                <a:gd name="connsiteX59" fmla="*/ 1419644 w 2311449"/>
                <a:gd name="connsiteY59" fmla="*/ 1096144 h 1261594"/>
                <a:gd name="connsiteX60" fmla="*/ 1389868 w 2311449"/>
                <a:gd name="connsiteY60" fmla="*/ 1103538 h 1261594"/>
                <a:gd name="connsiteX61" fmla="*/ 1359433 w 2311449"/>
                <a:gd name="connsiteY61" fmla="*/ 1099907 h 1261594"/>
                <a:gd name="connsiteX62" fmla="*/ 1297967 w 2311449"/>
                <a:gd name="connsiteY62" fmla="*/ 1043921 h 1261594"/>
                <a:gd name="connsiteX63" fmla="*/ 1291035 w 2311449"/>
                <a:gd name="connsiteY63" fmla="*/ 1035008 h 1261594"/>
                <a:gd name="connsiteX64" fmla="*/ 1265947 w 2311449"/>
                <a:gd name="connsiteY64" fmla="*/ 1020946 h 1261594"/>
                <a:gd name="connsiteX65" fmla="*/ 1255912 w 2311449"/>
                <a:gd name="connsiteY65" fmla="*/ 1025501 h 1261594"/>
                <a:gd name="connsiteX66" fmla="*/ 1164935 w 2311449"/>
                <a:gd name="connsiteY66" fmla="*/ 1173322 h 1261594"/>
                <a:gd name="connsiteX67" fmla="*/ 1036722 w 2311449"/>
                <a:gd name="connsiteY67" fmla="*/ 1224422 h 1261594"/>
                <a:gd name="connsiteX68" fmla="*/ 952017 w 2311449"/>
                <a:gd name="connsiteY68" fmla="*/ 1224026 h 1261594"/>
                <a:gd name="connsiteX69" fmla="*/ 781947 w 2311449"/>
                <a:gd name="connsiteY69" fmla="*/ 1088816 h 1261594"/>
                <a:gd name="connsiteX70" fmla="*/ 778052 w 2311449"/>
                <a:gd name="connsiteY70" fmla="*/ 1085646 h 1261594"/>
                <a:gd name="connsiteX71" fmla="*/ 761283 w 2311449"/>
                <a:gd name="connsiteY71" fmla="*/ 1085977 h 1261594"/>
                <a:gd name="connsiteX72" fmla="*/ 740882 w 2311449"/>
                <a:gd name="connsiteY72" fmla="*/ 1092051 h 1261594"/>
                <a:gd name="connsiteX73" fmla="*/ 692291 w 2311449"/>
                <a:gd name="connsiteY73" fmla="*/ 1141500 h 1261594"/>
                <a:gd name="connsiteX74" fmla="*/ 518590 w 2311449"/>
                <a:gd name="connsiteY74" fmla="*/ 1148828 h 1261594"/>
                <a:gd name="connsiteX75" fmla="*/ 410448 w 2311449"/>
                <a:gd name="connsiteY75" fmla="*/ 1069009 h 1261594"/>
                <a:gd name="connsiteX76" fmla="*/ 389453 w 2311449"/>
                <a:gd name="connsiteY76" fmla="*/ 955915 h 1261594"/>
                <a:gd name="connsiteX77" fmla="*/ 360074 w 2311449"/>
                <a:gd name="connsiteY77" fmla="*/ 947068 h 1261594"/>
                <a:gd name="connsiteX78" fmla="*/ 341192 w 2311449"/>
                <a:gd name="connsiteY78" fmla="*/ 943569 h 1261594"/>
                <a:gd name="connsiteX79" fmla="*/ 203670 w 2311449"/>
                <a:gd name="connsiteY79" fmla="*/ 898345 h 1261594"/>
                <a:gd name="connsiteX80" fmla="*/ 200105 w 2311449"/>
                <a:gd name="connsiteY80" fmla="*/ 891281 h 1261594"/>
                <a:gd name="connsiteX81" fmla="*/ 234436 w 2311449"/>
                <a:gd name="connsiteY81" fmla="*/ 751712 h 1261594"/>
                <a:gd name="connsiteX82" fmla="*/ 236482 w 2311449"/>
                <a:gd name="connsiteY82" fmla="*/ 746101 h 1261594"/>
                <a:gd name="connsiteX83" fmla="*/ 226777 w 2311449"/>
                <a:gd name="connsiteY83" fmla="*/ 722795 h 1261594"/>
                <a:gd name="connsiteX84" fmla="*/ 135140 w 2311449"/>
                <a:gd name="connsiteY84" fmla="*/ 673676 h 1261594"/>
                <a:gd name="connsiteX85" fmla="*/ 73543 w 2311449"/>
                <a:gd name="connsiteY85" fmla="*/ 464125 h 1261594"/>
                <a:gd name="connsiteX86" fmla="*/ 189674 w 2311449"/>
                <a:gd name="connsiteY86" fmla="*/ 301119 h 1261594"/>
                <a:gd name="connsiteX87" fmla="*/ 292138 w 2311449"/>
                <a:gd name="connsiteY87" fmla="*/ 274645 h 1261594"/>
                <a:gd name="connsiteX88" fmla="*/ 302107 w 2311449"/>
                <a:gd name="connsiteY88" fmla="*/ 279267 h 1261594"/>
                <a:gd name="connsiteX89" fmla="*/ 316104 w 2311449"/>
                <a:gd name="connsiteY89" fmla="*/ 278276 h 1261594"/>
                <a:gd name="connsiteX90" fmla="*/ 316698 w 2311449"/>
                <a:gd name="connsiteY90" fmla="*/ 273853 h 1261594"/>
                <a:gd name="connsiteX91" fmla="*/ 319801 w 2311449"/>
                <a:gd name="connsiteY91" fmla="*/ 268703 h 1261594"/>
                <a:gd name="connsiteX92" fmla="*/ 322310 w 2311449"/>
                <a:gd name="connsiteY92" fmla="*/ 267251 h 1261594"/>
                <a:gd name="connsiteX93" fmla="*/ 326865 w 2311449"/>
                <a:gd name="connsiteY93" fmla="*/ 260319 h 1261594"/>
                <a:gd name="connsiteX94" fmla="*/ 325413 w 2311449"/>
                <a:gd name="connsiteY94" fmla="*/ 247510 h 1261594"/>
                <a:gd name="connsiteX95" fmla="*/ 390575 w 2311449"/>
                <a:gd name="connsiteY95" fmla="*/ 201428 h 1261594"/>
                <a:gd name="connsiteX96" fmla="*/ 489739 w 2311449"/>
                <a:gd name="connsiteY96" fmla="*/ 179905 h 1261594"/>
                <a:gd name="connsiteX97" fmla="*/ 503669 w 2311449"/>
                <a:gd name="connsiteY97" fmla="*/ 181093 h 1261594"/>
                <a:gd name="connsiteX98" fmla="*/ 602172 w 2311449"/>
                <a:gd name="connsiteY98" fmla="*/ 237607 h 1261594"/>
                <a:gd name="connsiteX99" fmla="*/ 620724 w 2311449"/>
                <a:gd name="connsiteY99" fmla="*/ 275504 h 1261594"/>
                <a:gd name="connsiteX100" fmla="*/ 642445 w 2311449"/>
                <a:gd name="connsiteY100" fmla="*/ 286067 h 1261594"/>
                <a:gd name="connsiteX101" fmla="*/ 672353 w 2311449"/>
                <a:gd name="connsiteY101" fmla="*/ 276692 h 1261594"/>
                <a:gd name="connsiteX102" fmla="*/ 828690 w 2311449"/>
                <a:gd name="connsiteY102" fmla="*/ 189082 h 1261594"/>
                <a:gd name="connsiteX103" fmla="*/ 870019 w 2311449"/>
                <a:gd name="connsiteY103" fmla="*/ 217075 h 1261594"/>
                <a:gd name="connsiteX104" fmla="*/ 909236 w 2311449"/>
                <a:gd name="connsiteY104" fmla="*/ 262431 h 1261594"/>
                <a:gd name="connsiteX105" fmla="*/ 974993 w 2311449"/>
                <a:gd name="connsiteY105" fmla="*/ 302308 h 1261594"/>
                <a:gd name="connsiteX106" fmla="*/ 1030648 w 2311449"/>
                <a:gd name="connsiteY106" fmla="*/ 248963 h 1261594"/>
                <a:gd name="connsiteX107" fmla="*/ 1048738 w 2311449"/>
                <a:gd name="connsiteY107" fmla="*/ 192053 h 1261594"/>
                <a:gd name="connsiteX108" fmla="*/ 1089407 w 2311449"/>
                <a:gd name="connsiteY108" fmla="*/ 157986 h 1261594"/>
                <a:gd name="connsiteX109" fmla="*/ 1267532 w 2311449"/>
                <a:gd name="connsiteY109" fmla="*/ 226318 h 1261594"/>
                <a:gd name="connsiteX110" fmla="*/ 1297835 w 2311449"/>
                <a:gd name="connsiteY110" fmla="*/ 234306 h 1261594"/>
                <a:gd name="connsiteX111" fmla="*/ 1309455 w 2311449"/>
                <a:gd name="connsiteY111" fmla="*/ 219122 h 1261594"/>
                <a:gd name="connsiteX112" fmla="*/ 1569775 w 2311449"/>
                <a:gd name="connsiteY112" fmla="*/ 45090 h 1261594"/>
                <a:gd name="connsiteX113" fmla="*/ 1778666 w 2311449"/>
                <a:gd name="connsiteY113" fmla="*/ 295178 h 1261594"/>
                <a:gd name="connsiteX114" fmla="*/ 1805206 w 2311449"/>
                <a:gd name="connsiteY114" fmla="*/ 297092 h 1261594"/>
                <a:gd name="connsiteX115" fmla="*/ 1812006 w 2311449"/>
                <a:gd name="connsiteY115" fmla="*/ 298479 h 1261594"/>
                <a:gd name="connsiteX116" fmla="*/ 1821777 w 2311449"/>
                <a:gd name="connsiteY116" fmla="*/ 295838 h 1261594"/>
                <a:gd name="connsiteX117" fmla="*/ 1828644 w 2311449"/>
                <a:gd name="connsiteY117" fmla="*/ 287189 h 1261594"/>
                <a:gd name="connsiteX118" fmla="*/ 2031724 w 2311449"/>
                <a:gd name="connsiteY118" fmla="*/ 110319 h 1261594"/>
                <a:gd name="connsiteX119" fmla="*/ 2044796 w 2311449"/>
                <a:gd name="connsiteY119" fmla="*/ 109131 h 1261594"/>
                <a:gd name="connsiteX120" fmla="*/ 2233022 w 2311449"/>
                <a:gd name="connsiteY120" fmla="*/ 294187 h 1261594"/>
                <a:gd name="connsiteX121" fmla="*/ 2240482 w 2311449"/>
                <a:gd name="connsiteY121" fmla="*/ 473038 h 1261594"/>
                <a:gd name="connsiteX122" fmla="*/ 2237511 w 2311449"/>
                <a:gd name="connsiteY122" fmla="*/ 643570 h 1261594"/>
                <a:gd name="connsiteX123" fmla="*/ 2231767 w 2311449"/>
                <a:gd name="connsiteY123" fmla="*/ 702923 h 1261594"/>
                <a:gd name="connsiteX124" fmla="*/ 2119466 w 2311449"/>
                <a:gd name="connsiteY124" fmla="*/ 890488 h 1261594"/>
                <a:gd name="connsiteX125" fmla="*/ 1962864 w 2311449"/>
                <a:gd name="connsiteY125" fmla="*/ 914982 h 1261594"/>
                <a:gd name="connsiteX126" fmla="*/ 1832671 w 2311449"/>
                <a:gd name="connsiteY126" fmla="*/ 858468 h 1261594"/>
                <a:gd name="connsiteX127" fmla="*/ 1819136 w 2311449"/>
                <a:gd name="connsiteY127" fmla="*/ 866523 h 1261594"/>
                <a:gd name="connsiteX128" fmla="*/ 1813789 w 2311449"/>
                <a:gd name="connsiteY128" fmla="*/ 873257 h 1261594"/>
                <a:gd name="connsiteX129" fmla="*/ 1693499 w 2311449"/>
                <a:gd name="connsiteY129" fmla="*/ 978627 h 1261594"/>
                <a:gd name="connsiteX130" fmla="*/ 1941869 w 2311449"/>
                <a:gd name="connsiteY130" fmla="*/ 941259 h 1261594"/>
                <a:gd name="connsiteX131" fmla="*/ 1850959 w 2311449"/>
                <a:gd name="connsiteY131" fmla="*/ 894186 h 1261594"/>
                <a:gd name="connsiteX132" fmla="*/ 1941869 w 2311449"/>
                <a:gd name="connsiteY132" fmla="*/ 941259 h 1261594"/>
                <a:gd name="connsiteX133" fmla="*/ 2257714 w 2311449"/>
                <a:gd name="connsiteY133" fmla="*/ 600987 h 1261594"/>
                <a:gd name="connsiteX134" fmla="*/ 2252498 w 2311449"/>
                <a:gd name="connsiteY134" fmla="*/ 624160 h 1261594"/>
                <a:gd name="connsiteX135" fmla="*/ 2254215 w 2311449"/>
                <a:gd name="connsiteY135" fmla="*/ 505388 h 1261594"/>
                <a:gd name="connsiteX136" fmla="*/ 2249131 w 2311449"/>
                <a:gd name="connsiteY136" fmla="*/ 306731 h 1261594"/>
                <a:gd name="connsiteX137" fmla="*/ 2131284 w 2311449"/>
                <a:gd name="connsiteY137" fmla="*/ 122467 h 1261594"/>
                <a:gd name="connsiteX138" fmla="*/ 2254479 w 2311449"/>
                <a:gd name="connsiteY138" fmla="*/ 258602 h 1261594"/>
                <a:gd name="connsiteX139" fmla="*/ 2257714 w 2311449"/>
                <a:gd name="connsiteY139" fmla="*/ 600987 h 126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2311449" h="1261594">
                  <a:moveTo>
                    <a:pt x="2283462" y="242295"/>
                  </a:moveTo>
                  <a:cubicBezTo>
                    <a:pt x="2246754" y="138312"/>
                    <a:pt x="2157560" y="71103"/>
                    <a:pt x="2048823" y="75592"/>
                  </a:cubicBezTo>
                  <a:cubicBezTo>
                    <a:pt x="1938634" y="80147"/>
                    <a:pt x="1849374" y="159174"/>
                    <a:pt x="1805074" y="259196"/>
                  </a:cubicBezTo>
                  <a:cubicBezTo>
                    <a:pt x="1782363" y="219518"/>
                    <a:pt x="1756681" y="180433"/>
                    <a:pt x="1727169" y="145376"/>
                  </a:cubicBezTo>
                  <a:cubicBezTo>
                    <a:pt x="1683133" y="78827"/>
                    <a:pt x="1629855" y="20993"/>
                    <a:pt x="1549441" y="4553"/>
                  </a:cubicBezTo>
                  <a:cubicBezTo>
                    <a:pt x="1496030" y="-6340"/>
                    <a:pt x="1444138" y="2837"/>
                    <a:pt x="1400168" y="26472"/>
                  </a:cubicBezTo>
                  <a:cubicBezTo>
                    <a:pt x="1374882" y="36178"/>
                    <a:pt x="1351444" y="50900"/>
                    <a:pt x="1331176" y="70904"/>
                  </a:cubicBezTo>
                  <a:cubicBezTo>
                    <a:pt x="1306484" y="95266"/>
                    <a:pt x="1288262" y="125306"/>
                    <a:pt x="1279085" y="158118"/>
                  </a:cubicBezTo>
                  <a:cubicBezTo>
                    <a:pt x="1223826" y="90711"/>
                    <a:pt x="1076863" y="96983"/>
                    <a:pt x="1027083" y="165315"/>
                  </a:cubicBezTo>
                  <a:cubicBezTo>
                    <a:pt x="1015728" y="180895"/>
                    <a:pt x="1011964" y="199645"/>
                    <a:pt x="1007079" y="217801"/>
                  </a:cubicBezTo>
                  <a:cubicBezTo>
                    <a:pt x="999817" y="231137"/>
                    <a:pt x="993545" y="245068"/>
                    <a:pt x="988395" y="259130"/>
                  </a:cubicBezTo>
                  <a:cubicBezTo>
                    <a:pt x="961524" y="289764"/>
                    <a:pt x="932607" y="237343"/>
                    <a:pt x="916432" y="217141"/>
                  </a:cubicBezTo>
                  <a:cubicBezTo>
                    <a:pt x="878074" y="169210"/>
                    <a:pt x="817335" y="136529"/>
                    <a:pt x="756133" y="145112"/>
                  </a:cubicBezTo>
                  <a:cubicBezTo>
                    <a:pt x="745834" y="146565"/>
                    <a:pt x="735799" y="149337"/>
                    <a:pt x="726160" y="153101"/>
                  </a:cubicBezTo>
                  <a:cubicBezTo>
                    <a:pt x="685623" y="162872"/>
                    <a:pt x="649443" y="197335"/>
                    <a:pt x="645812" y="238334"/>
                  </a:cubicBezTo>
                  <a:cubicBezTo>
                    <a:pt x="645152" y="240446"/>
                    <a:pt x="644492" y="242559"/>
                    <a:pt x="643964" y="244738"/>
                  </a:cubicBezTo>
                  <a:cubicBezTo>
                    <a:pt x="615311" y="181952"/>
                    <a:pt x="548894" y="145640"/>
                    <a:pt x="481618" y="146168"/>
                  </a:cubicBezTo>
                  <a:cubicBezTo>
                    <a:pt x="437450" y="146499"/>
                    <a:pt x="394338" y="160759"/>
                    <a:pt x="355518" y="181754"/>
                  </a:cubicBezTo>
                  <a:cubicBezTo>
                    <a:pt x="329968" y="195618"/>
                    <a:pt x="303758" y="213180"/>
                    <a:pt x="293128" y="240314"/>
                  </a:cubicBezTo>
                  <a:cubicBezTo>
                    <a:pt x="174027" y="263752"/>
                    <a:pt x="23235" y="309174"/>
                    <a:pt x="1976" y="452836"/>
                  </a:cubicBezTo>
                  <a:cubicBezTo>
                    <a:pt x="-8257" y="522092"/>
                    <a:pt x="22641" y="589433"/>
                    <a:pt x="62715" y="642976"/>
                  </a:cubicBezTo>
                  <a:cubicBezTo>
                    <a:pt x="96254" y="687804"/>
                    <a:pt x="138639" y="726558"/>
                    <a:pt x="189938" y="746431"/>
                  </a:cubicBezTo>
                  <a:cubicBezTo>
                    <a:pt x="151910" y="794692"/>
                    <a:pt x="144713" y="867645"/>
                    <a:pt x="178780" y="920660"/>
                  </a:cubicBezTo>
                  <a:cubicBezTo>
                    <a:pt x="215752" y="978230"/>
                    <a:pt x="288309" y="998499"/>
                    <a:pt x="349510" y="975788"/>
                  </a:cubicBezTo>
                  <a:cubicBezTo>
                    <a:pt x="351623" y="984106"/>
                    <a:pt x="354198" y="992227"/>
                    <a:pt x="357037" y="1000281"/>
                  </a:cubicBezTo>
                  <a:cubicBezTo>
                    <a:pt x="366015" y="1088882"/>
                    <a:pt x="424840" y="1170550"/>
                    <a:pt x="507696" y="1200259"/>
                  </a:cubicBezTo>
                  <a:cubicBezTo>
                    <a:pt x="598607" y="1232873"/>
                    <a:pt x="702854" y="1196364"/>
                    <a:pt x="761283" y="1119713"/>
                  </a:cubicBezTo>
                  <a:cubicBezTo>
                    <a:pt x="819910" y="1220791"/>
                    <a:pt x="931155" y="1279352"/>
                    <a:pt x="1045371" y="1256773"/>
                  </a:cubicBezTo>
                  <a:cubicBezTo>
                    <a:pt x="1103469" y="1245285"/>
                    <a:pt x="1164209" y="1217623"/>
                    <a:pt x="1212338" y="1182169"/>
                  </a:cubicBezTo>
                  <a:cubicBezTo>
                    <a:pt x="1245216" y="1157939"/>
                    <a:pt x="1272747" y="1125259"/>
                    <a:pt x="1284829" y="1086571"/>
                  </a:cubicBezTo>
                  <a:cubicBezTo>
                    <a:pt x="1315001" y="1126249"/>
                    <a:pt x="1367487" y="1146452"/>
                    <a:pt x="1416343" y="1132851"/>
                  </a:cubicBezTo>
                  <a:cubicBezTo>
                    <a:pt x="1453975" y="1122354"/>
                    <a:pt x="1479723" y="1093437"/>
                    <a:pt x="1498011" y="1058446"/>
                  </a:cubicBezTo>
                  <a:cubicBezTo>
                    <a:pt x="1512271" y="1037847"/>
                    <a:pt x="1521712" y="1013684"/>
                    <a:pt x="1525013" y="988398"/>
                  </a:cubicBezTo>
                  <a:cubicBezTo>
                    <a:pt x="1526598" y="982984"/>
                    <a:pt x="1528050" y="977636"/>
                    <a:pt x="1529437" y="972355"/>
                  </a:cubicBezTo>
                  <a:cubicBezTo>
                    <a:pt x="1562843" y="1015664"/>
                    <a:pt x="1635136" y="1023917"/>
                    <a:pt x="1683992" y="1015070"/>
                  </a:cubicBezTo>
                  <a:cubicBezTo>
                    <a:pt x="1691452" y="1013750"/>
                    <a:pt x="1698780" y="1011901"/>
                    <a:pt x="1706043" y="1009722"/>
                  </a:cubicBezTo>
                  <a:cubicBezTo>
                    <a:pt x="1711456" y="1008996"/>
                    <a:pt x="1716870" y="1008072"/>
                    <a:pt x="1722284" y="1006817"/>
                  </a:cubicBezTo>
                  <a:cubicBezTo>
                    <a:pt x="1775233" y="994406"/>
                    <a:pt x="1822966" y="956708"/>
                    <a:pt x="1839141" y="902702"/>
                  </a:cubicBezTo>
                  <a:cubicBezTo>
                    <a:pt x="1887996" y="947068"/>
                    <a:pt x="1953885" y="966809"/>
                    <a:pt x="2018124" y="961527"/>
                  </a:cubicBezTo>
                  <a:cubicBezTo>
                    <a:pt x="2055359" y="961329"/>
                    <a:pt x="2092595" y="948521"/>
                    <a:pt x="2123955" y="928120"/>
                  </a:cubicBezTo>
                  <a:cubicBezTo>
                    <a:pt x="2221996" y="864278"/>
                    <a:pt x="2260619" y="732566"/>
                    <a:pt x="2286169" y="622840"/>
                  </a:cubicBezTo>
                  <a:cubicBezTo>
                    <a:pt x="2314624" y="501163"/>
                    <a:pt x="2325781" y="362255"/>
                    <a:pt x="2283462" y="242295"/>
                  </a:cubicBezTo>
                  <a:close/>
                  <a:moveTo>
                    <a:pt x="35779" y="449270"/>
                  </a:moveTo>
                  <a:cubicBezTo>
                    <a:pt x="48587" y="390050"/>
                    <a:pt x="86879" y="351626"/>
                    <a:pt x="134810" y="325415"/>
                  </a:cubicBezTo>
                  <a:cubicBezTo>
                    <a:pt x="95792" y="362651"/>
                    <a:pt x="67733" y="411837"/>
                    <a:pt x="59018" y="467162"/>
                  </a:cubicBezTo>
                  <a:cubicBezTo>
                    <a:pt x="51492" y="514565"/>
                    <a:pt x="58424" y="562562"/>
                    <a:pt x="76316" y="605740"/>
                  </a:cubicBezTo>
                  <a:cubicBezTo>
                    <a:pt x="45880" y="560120"/>
                    <a:pt x="23895" y="504332"/>
                    <a:pt x="35779" y="449270"/>
                  </a:cubicBezTo>
                  <a:close/>
                  <a:moveTo>
                    <a:pt x="516477" y="1167975"/>
                  </a:moveTo>
                  <a:cubicBezTo>
                    <a:pt x="496077" y="1160580"/>
                    <a:pt x="477591" y="1149489"/>
                    <a:pt x="461416" y="1135690"/>
                  </a:cubicBezTo>
                  <a:cubicBezTo>
                    <a:pt x="478053" y="1146848"/>
                    <a:pt x="496011" y="1156091"/>
                    <a:pt x="514959" y="1162891"/>
                  </a:cubicBezTo>
                  <a:cubicBezTo>
                    <a:pt x="544536" y="1173520"/>
                    <a:pt x="575566" y="1177746"/>
                    <a:pt x="606332" y="1176359"/>
                  </a:cubicBezTo>
                  <a:cubicBezTo>
                    <a:pt x="576358" y="1180849"/>
                    <a:pt x="545460" y="1178472"/>
                    <a:pt x="516477" y="1167975"/>
                  </a:cubicBezTo>
                  <a:close/>
                  <a:moveTo>
                    <a:pt x="1234323" y="1114630"/>
                  </a:moveTo>
                  <a:cubicBezTo>
                    <a:pt x="1241123" y="1103604"/>
                    <a:pt x="1247263" y="1092051"/>
                    <a:pt x="1252545" y="1080101"/>
                  </a:cubicBezTo>
                  <a:cubicBezTo>
                    <a:pt x="1248319" y="1092579"/>
                    <a:pt x="1242047" y="1104066"/>
                    <a:pt x="1234323" y="1114630"/>
                  </a:cubicBezTo>
                  <a:close/>
                  <a:moveTo>
                    <a:pt x="1693499" y="978627"/>
                  </a:moveTo>
                  <a:cubicBezTo>
                    <a:pt x="1648340" y="991170"/>
                    <a:pt x="1558288" y="989586"/>
                    <a:pt x="1545150" y="929375"/>
                  </a:cubicBezTo>
                  <a:cubicBezTo>
                    <a:pt x="1541849" y="914256"/>
                    <a:pt x="1524881" y="914586"/>
                    <a:pt x="1517091" y="923697"/>
                  </a:cubicBezTo>
                  <a:cubicBezTo>
                    <a:pt x="1511545" y="924489"/>
                    <a:pt x="1506593" y="928120"/>
                    <a:pt x="1504877" y="935515"/>
                  </a:cubicBezTo>
                  <a:cubicBezTo>
                    <a:pt x="1492333" y="989652"/>
                    <a:pt x="1473979" y="1070330"/>
                    <a:pt x="1419644" y="1096144"/>
                  </a:cubicBezTo>
                  <a:cubicBezTo>
                    <a:pt x="1410203" y="1100633"/>
                    <a:pt x="1400102" y="1103010"/>
                    <a:pt x="1389868" y="1103538"/>
                  </a:cubicBezTo>
                  <a:cubicBezTo>
                    <a:pt x="1379569" y="1103604"/>
                    <a:pt x="1369336" y="1102350"/>
                    <a:pt x="1359433" y="1099907"/>
                  </a:cubicBezTo>
                  <a:cubicBezTo>
                    <a:pt x="1331968" y="1091852"/>
                    <a:pt x="1307672" y="1071584"/>
                    <a:pt x="1297967" y="1043921"/>
                  </a:cubicBezTo>
                  <a:cubicBezTo>
                    <a:pt x="1296515" y="1039762"/>
                    <a:pt x="1294006" y="1036923"/>
                    <a:pt x="1291035" y="1035008"/>
                  </a:cubicBezTo>
                  <a:cubicBezTo>
                    <a:pt x="1289913" y="1020880"/>
                    <a:pt x="1275256" y="1016193"/>
                    <a:pt x="1265947" y="1020946"/>
                  </a:cubicBezTo>
                  <a:cubicBezTo>
                    <a:pt x="1262316" y="1019164"/>
                    <a:pt x="1256902" y="1021144"/>
                    <a:pt x="1255912" y="1025501"/>
                  </a:cubicBezTo>
                  <a:cubicBezTo>
                    <a:pt x="1242642" y="1083798"/>
                    <a:pt x="1209565" y="1136086"/>
                    <a:pt x="1164935" y="1173322"/>
                  </a:cubicBezTo>
                  <a:cubicBezTo>
                    <a:pt x="1125256" y="1196892"/>
                    <a:pt x="1081418" y="1215642"/>
                    <a:pt x="1036722" y="1224422"/>
                  </a:cubicBezTo>
                  <a:cubicBezTo>
                    <a:pt x="1007805" y="1230100"/>
                    <a:pt x="979284" y="1229638"/>
                    <a:pt x="952017" y="1224026"/>
                  </a:cubicBezTo>
                  <a:cubicBezTo>
                    <a:pt x="880517" y="1206201"/>
                    <a:pt x="816807" y="1156553"/>
                    <a:pt x="781947" y="1088816"/>
                  </a:cubicBezTo>
                  <a:cubicBezTo>
                    <a:pt x="781089" y="1087165"/>
                    <a:pt x="779637" y="1086109"/>
                    <a:pt x="778052" y="1085646"/>
                  </a:cubicBezTo>
                  <a:cubicBezTo>
                    <a:pt x="772903" y="1082081"/>
                    <a:pt x="766367" y="1082741"/>
                    <a:pt x="761283" y="1085977"/>
                  </a:cubicBezTo>
                  <a:cubicBezTo>
                    <a:pt x="754549" y="1083204"/>
                    <a:pt x="746164" y="1084260"/>
                    <a:pt x="740882" y="1092051"/>
                  </a:cubicBezTo>
                  <a:cubicBezTo>
                    <a:pt x="727744" y="1111593"/>
                    <a:pt x="711107" y="1128164"/>
                    <a:pt x="692291" y="1141500"/>
                  </a:cubicBezTo>
                  <a:cubicBezTo>
                    <a:pt x="637758" y="1165268"/>
                    <a:pt x="575500" y="1169295"/>
                    <a:pt x="518590" y="1148828"/>
                  </a:cubicBezTo>
                  <a:cubicBezTo>
                    <a:pt x="475544" y="1133380"/>
                    <a:pt x="438440" y="1104991"/>
                    <a:pt x="410448" y="1069009"/>
                  </a:cubicBezTo>
                  <a:cubicBezTo>
                    <a:pt x="393612" y="1034348"/>
                    <a:pt x="385888" y="994802"/>
                    <a:pt x="389453" y="955915"/>
                  </a:cubicBezTo>
                  <a:cubicBezTo>
                    <a:pt x="391103" y="937957"/>
                    <a:pt x="368722" y="935119"/>
                    <a:pt x="360074" y="947068"/>
                  </a:cubicBezTo>
                  <a:cubicBezTo>
                    <a:pt x="355386" y="942645"/>
                    <a:pt x="348520" y="940335"/>
                    <a:pt x="341192" y="943569"/>
                  </a:cubicBezTo>
                  <a:cubicBezTo>
                    <a:pt x="292996" y="964828"/>
                    <a:pt x="230540" y="945352"/>
                    <a:pt x="203670" y="898345"/>
                  </a:cubicBezTo>
                  <a:cubicBezTo>
                    <a:pt x="202350" y="896034"/>
                    <a:pt x="201227" y="893658"/>
                    <a:pt x="200105" y="891281"/>
                  </a:cubicBezTo>
                  <a:cubicBezTo>
                    <a:pt x="179836" y="843218"/>
                    <a:pt x="195153" y="784789"/>
                    <a:pt x="234436" y="751712"/>
                  </a:cubicBezTo>
                  <a:cubicBezTo>
                    <a:pt x="236218" y="750194"/>
                    <a:pt x="236746" y="748147"/>
                    <a:pt x="236482" y="746101"/>
                  </a:cubicBezTo>
                  <a:cubicBezTo>
                    <a:pt x="240642" y="737386"/>
                    <a:pt x="238529" y="725568"/>
                    <a:pt x="226777" y="722795"/>
                  </a:cubicBezTo>
                  <a:cubicBezTo>
                    <a:pt x="191984" y="714675"/>
                    <a:pt x="161615" y="696915"/>
                    <a:pt x="135140" y="673676"/>
                  </a:cubicBezTo>
                  <a:cubicBezTo>
                    <a:pt x="85691" y="617954"/>
                    <a:pt x="59810" y="539653"/>
                    <a:pt x="73543" y="464125"/>
                  </a:cubicBezTo>
                  <a:cubicBezTo>
                    <a:pt x="86219" y="394407"/>
                    <a:pt x="131245" y="335847"/>
                    <a:pt x="189674" y="301119"/>
                  </a:cubicBezTo>
                  <a:cubicBezTo>
                    <a:pt x="223674" y="289236"/>
                    <a:pt x="259194" y="281181"/>
                    <a:pt x="292138" y="274645"/>
                  </a:cubicBezTo>
                  <a:cubicBezTo>
                    <a:pt x="294713" y="277352"/>
                    <a:pt x="298278" y="278937"/>
                    <a:pt x="302107" y="279267"/>
                  </a:cubicBezTo>
                  <a:cubicBezTo>
                    <a:pt x="302371" y="287519"/>
                    <a:pt x="315377" y="287189"/>
                    <a:pt x="316104" y="278276"/>
                  </a:cubicBezTo>
                  <a:cubicBezTo>
                    <a:pt x="316236" y="276758"/>
                    <a:pt x="316500" y="275305"/>
                    <a:pt x="316698" y="273853"/>
                  </a:cubicBezTo>
                  <a:cubicBezTo>
                    <a:pt x="318018" y="272401"/>
                    <a:pt x="319075" y="270684"/>
                    <a:pt x="319801" y="268703"/>
                  </a:cubicBezTo>
                  <a:cubicBezTo>
                    <a:pt x="320725" y="268307"/>
                    <a:pt x="321583" y="267779"/>
                    <a:pt x="322310" y="267251"/>
                  </a:cubicBezTo>
                  <a:cubicBezTo>
                    <a:pt x="325479" y="266458"/>
                    <a:pt x="326997" y="263422"/>
                    <a:pt x="326865" y="260319"/>
                  </a:cubicBezTo>
                  <a:cubicBezTo>
                    <a:pt x="327987" y="256225"/>
                    <a:pt x="327327" y="251604"/>
                    <a:pt x="325413" y="247510"/>
                  </a:cubicBezTo>
                  <a:cubicBezTo>
                    <a:pt x="337428" y="224865"/>
                    <a:pt x="370769" y="210473"/>
                    <a:pt x="390575" y="201428"/>
                  </a:cubicBezTo>
                  <a:cubicBezTo>
                    <a:pt x="421671" y="187233"/>
                    <a:pt x="455606" y="178717"/>
                    <a:pt x="489739" y="179905"/>
                  </a:cubicBezTo>
                  <a:cubicBezTo>
                    <a:pt x="494360" y="180037"/>
                    <a:pt x="499048" y="180499"/>
                    <a:pt x="503669" y="181093"/>
                  </a:cubicBezTo>
                  <a:cubicBezTo>
                    <a:pt x="539122" y="192581"/>
                    <a:pt x="571869" y="213906"/>
                    <a:pt x="602172" y="237607"/>
                  </a:cubicBezTo>
                  <a:cubicBezTo>
                    <a:pt x="610227" y="248831"/>
                    <a:pt x="616631" y="261441"/>
                    <a:pt x="620724" y="275504"/>
                  </a:cubicBezTo>
                  <a:cubicBezTo>
                    <a:pt x="623893" y="286529"/>
                    <a:pt x="634325" y="289170"/>
                    <a:pt x="642445" y="286067"/>
                  </a:cubicBezTo>
                  <a:cubicBezTo>
                    <a:pt x="650236" y="297620"/>
                    <a:pt x="672353" y="294583"/>
                    <a:pt x="672353" y="276692"/>
                  </a:cubicBezTo>
                  <a:cubicBezTo>
                    <a:pt x="672353" y="193835"/>
                    <a:pt x="763660" y="159835"/>
                    <a:pt x="828690" y="189082"/>
                  </a:cubicBezTo>
                  <a:cubicBezTo>
                    <a:pt x="843149" y="197269"/>
                    <a:pt x="856749" y="206908"/>
                    <a:pt x="870019" y="217075"/>
                  </a:cubicBezTo>
                  <a:cubicBezTo>
                    <a:pt x="884280" y="230411"/>
                    <a:pt x="896626" y="245926"/>
                    <a:pt x="909236" y="262431"/>
                  </a:cubicBezTo>
                  <a:cubicBezTo>
                    <a:pt x="925609" y="283822"/>
                    <a:pt x="946538" y="304751"/>
                    <a:pt x="974993" y="302308"/>
                  </a:cubicBezTo>
                  <a:cubicBezTo>
                    <a:pt x="1003118" y="299865"/>
                    <a:pt x="1021669" y="274381"/>
                    <a:pt x="1030648" y="248963"/>
                  </a:cubicBezTo>
                  <a:cubicBezTo>
                    <a:pt x="1037250" y="230279"/>
                    <a:pt x="1038967" y="209483"/>
                    <a:pt x="1048738" y="192053"/>
                  </a:cubicBezTo>
                  <a:cubicBezTo>
                    <a:pt x="1057783" y="175944"/>
                    <a:pt x="1072902" y="164918"/>
                    <a:pt x="1089407" y="157986"/>
                  </a:cubicBezTo>
                  <a:cubicBezTo>
                    <a:pt x="1145723" y="134351"/>
                    <a:pt x="1272351" y="137190"/>
                    <a:pt x="1267532" y="226318"/>
                  </a:cubicBezTo>
                  <a:cubicBezTo>
                    <a:pt x="1266541" y="244804"/>
                    <a:pt x="1290177" y="247445"/>
                    <a:pt x="1297835" y="234306"/>
                  </a:cubicBezTo>
                  <a:cubicBezTo>
                    <a:pt x="1303777" y="232326"/>
                    <a:pt x="1308795" y="227242"/>
                    <a:pt x="1309455" y="219122"/>
                  </a:cubicBezTo>
                  <a:cubicBezTo>
                    <a:pt x="1319688" y="88268"/>
                    <a:pt x="1449287" y="394"/>
                    <a:pt x="1569775" y="45090"/>
                  </a:cubicBezTo>
                  <a:cubicBezTo>
                    <a:pt x="1674749" y="84043"/>
                    <a:pt x="1723010" y="205191"/>
                    <a:pt x="1778666" y="295178"/>
                  </a:cubicBezTo>
                  <a:cubicBezTo>
                    <a:pt x="1785466" y="306203"/>
                    <a:pt x="1798472" y="304355"/>
                    <a:pt x="1805206" y="297092"/>
                  </a:cubicBezTo>
                  <a:cubicBezTo>
                    <a:pt x="1807319" y="297951"/>
                    <a:pt x="1809629" y="298413"/>
                    <a:pt x="1812006" y="298479"/>
                  </a:cubicBezTo>
                  <a:cubicBezTo>
                    <a:pt x="1815373" y="300327"/>
                    <a:pt x="1820193" y="299469"/>
                    <a:pt x="1821777" y="295838"/>
                  </a:cubicBezTo>
                  <a:cubicBezTo>
                    <a:pt x="1824682" y="293989"/>
                    <a:pt x="1827125" y="291216"/>
                    <a:pt x="1828644" y="287189"/>
                  </a:cubicBezTo>
                  <a:cubicBezTo>
                    <a:pt x="1861918" y="198457"/>
                    <a:pt x="1937380" y="122005"/>
                    <a:pt x="2031724" y="110319"/>
                  </a:cubicBezTo>
                  <a:cubicBezTo>
                    <a:pt x="2036081" y="109791"/>
                    <a:pt x="2040439" y="109395"/>
                    <a:pt x="2044796" y="109131"/>
                  </a:cubicBezTo>
                  <a:cubicBezTo>
                    <a:pt x="2141055" y="118836"/>
                    <a:pt x="2214536" y="196080"/>
                    <a:pt x="2233022" y="294187"/>
                  </a:cubicBezTo>
                  <a:cubicBezTo>
                    <a:pt x="2244113" y="352814"/>
                    <a:pt x="2241010" y="413685"/>
                    <a:pt x="2240482" y="473038"/>
                  </a:cubicBezTo>
                  <a:cubicBezTo>
                    <a:pt x="2240020" y="529816"/>
                    <a:pt x="2240746" y="586858"/>
                    <a:pt x="2237511" y="643570"/>
                  </a:cubicBezTo>
                  <a:cubicBezTo>
                    <a:pt x="2236389" y="663046"/>
                    <a:pt x="2234606" y="682985"/>
                    <a:pt x="2231767" y="702923"/>
                  </a:cubicBezTo>
                  <a:cubicBezTo>
                    <a:pt x="2209518" y="775612"/>
                    <a:pt x="2176376" y="847179"/>
                    <a:pt x="2119466" y="890488"/>
                  </a:cubicBezTo>
                  <a:cubicBezTo>
                    <a:pt x="2074703" y="924555"/>
                    <a:pt x="2014955" y="940202"/>
                    <a:pt x="1962864" y="914982"/>
                  </a:cubicBezTo>
                  <a:cubicBezTo>
                    <a:pt x="1919224" y="893922"/>
                    <a:pt x="1883705" y="857478"/>
                    <a:pt x="1832671" y="858468"/>
                  </a:cubicBezTo>
                  <a:cubicBezTo>
                    <a:pt x="1826135" y="858601"/>
                    <a:pt x="1821579" y="861968"/>
                    <a:pt x="1819136" y="866523"/>
                  </a:cubicBezTo>
                  <a:cubicBezTo>
                    <a:pt x="1817024" y="867975"/>
                    <a:pt x="1815175" y="870088"/>
                    <a:pt x="1813789" y="873257"/>
                  </a:cubicBezTo>
                  <a:cubicBezTo>
                    <a:pt x="1791474" y="926074"/>
                    <a:pt x="1747042" y="963772"/>
                    <a:pt x="1693499" y="978627"/>
                  </a:cubicBezTo>
                  <a:close/>
                  <a:moveTo>
                    <a:pt x="1941869" y="941259"/>
                  </a:moveTo>
                  <a:cubicBezTo>
                    <a:pt x="1908661" y="933006"/>
                    <a:pt x="1877235" y="917293"/>
                    <a:pt x="1850959" y="894186"/>
                  </a:cubicBezTo>
                  <a:cubicBezTo>
                    <a:pt x="1883771" y="900524"/>
                    <a:pt x="1911830" y="924159"/>
                    <a:pt x="1941869" y="941259"/>
                  </a:cubicBezTo>
                  <a:close/>
                  <a:moveTo>
                    <a:pt x="2257714" y="600987"/>
                  </a:moveTo>
                  <a:cubicBezTo>
                    <a:pt x="2256063" y="608579"/>
                    <a:pt x="2254347" y="616304"/>
                    <a:pt x="2252498" y="624160"/>
                  </a:cubicBezTo>
                  <a:cubicBezTo>
                    <a:pt x="2254149" y="584613"/>
                    <a:pt x="2253884" y="544935"/>
                    <a:pt x="2254215" y="505388"/>
                  </a:cubicBezTo>
                  <a:cubicBezTo>
                    <a:pt x="2254743" y="439500"/>
                    <a:pt x="2258638" y="372224"/>
                    <a:pt x="2249131" y="306731"/>
                  </a:cubicBezTo>
                  <a:cubicBezTo>
                    <a:pt x="2237577" y="227374"/>
                    <a:pt x="2195324" y="159174"/>
                    <a:pt x="2131284" y="122467"/>
                  </a:cubicBezTo>
                  <a:cubicBezTo>
                    <a:pt x="2188326" y="144848"/>
                    <a:pt x="2233022" y="193505"/>
                    <a:pt x="2254479" y="258602"/>
                  </a:cubicBezTo>
                  <a:cubicBezTo>
                    <a:pt x="2290262" y="367405"/>
                    <a:pt x="2281877" y="490666"/>
                    <a:pt x="2257714" y="600987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66"/>
            <p:cNvSpPr/>
            <p:nvPr/>
          </p:nvSpPr>
          <p:spPr>
            <a:xfrm>
              <a:off x="1566636" y="3798535"/>
              <a:ext cx="278514" cy="246108"/>
            </a:xfrm>
            <a:custGeom>
              <a:avLst/>
              <a:gdLst>
                <a:gd name="connsiteX0" fmla="*/ 269824 w 278514"/>
                <a:gd name="connsiteY0" fmla="*/ 228152 h 246108"/>
                <a:gd name="connsiteX1" fmla="*/ 18020 w 278514"/>
                <a:gd name="connsiteY1" fmla="*/ 8566 h 246108"/>
                <a:gd name="connsiteX2" fmla="*/ 63 w 278514"/>
                <a:gd name="connsiteY2" fmla="*/ 8566 h 246108"/>
                <a:gd name="connsiteX3" fmla="*/ 269824 w 278514"/>
                <a:gd name="connsiteY3" fmla="*/ 246043 h 246108"/>
                <a:gd name="connsiteX4" fmla="*/ 269824 w 278514"/>
                <a:gd name="connsiteY4" fmla="*/ 228152 h 246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514" h="246108">
                  <a:moveTo>
                    <a:pt x="269824" y="228152"/>
                  </a:moveTo>
                  <a:cubicBezTo>
                    <a:pt x="146167" y="230991"/>
                    <a:pt x="31489" y="132025"/>
                    <a:pt x="18020" y="8566"/>
                  </a:cubicBezTo>
                  <a:cubicBezTo>
                    <a:pt x="16766" y="-2789"/>
                    <a:pt x="-1192" y="-2921"/>
                    <a:pt x="63" y="8566"/>
                  </a:cubicBezTo>
                  <a:cubicBezTo>
                    <a:pt x="14587" y="141532"/>
                    <a:pt x="135604" y="249147"/>
                    <a:pt x="269824" y="246043"/>
                  </a:cubicBezTo>
                  <a:cubicBezTo>
                    <a:pt x="281378" y="245846"/>
                    <a:pt x="281444" y="227888"/>
                    <a:pt x="269824" y="228152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67"/>
            <p:cNvSpPr/>
            <p:nvPr/>
          </p:nvSpPr>
          <p:spPr>
            <a:xfrm>
              <a:off x="1534392" y="3913061"/>
              <a:ext cx="150510" cy="160767"/>
            </a:xfrm>
            <a:custGeom>
              <a:avLst/>
              <a:gdLst>
                <a:gd name="connsiteX0" fmla="*/ 144278 w 150510"/>
                <a:gd name="connsiteY0" fmla="*/ 143005 h 160767"/>
                <a:gd name="connsiteX1" fmla="*/ 17584 w 150510"/>
                <a:gd name="connsiteY1" fmla="*/ 6408 h 160767"/>
                <a:gd name="connsiteX2" fmla="*/ 286 w 150510"/>
                <a:gd name="connsiteY2" fmla="*/ 11161 h 160767"/>
                <a:gd name="connsiteX3" fmla="*/ 139459 w 150510"/>
                <a:gd name="connsiteY3" fmla="*/ 160302 h 160767"/>
                <a:gd name="connsiteX4" fmla="*/ 144278 w 150510"/>
                <a:gd name="connsiteY4" fmla="*/ 143005 h 16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510" h="160767">
                  <a:moveTo>
                    <a:pt x="144278" y="143005"/>
                  </a:moveTo>
                  <a:cubicBezTo>
                    <a:pt x="80964" y="122869"/>
                    <a:pt x="33099" y="70910"/>
                    <a:pt x="17584" y="6408"/>
                  </a:cubicBezTo>
                  <a:cubicBezTo>
                    <a:pt x="14877" y="-4816"/>
                    <a:pt x="-2420" y="-62"/>
                    <a:pt x="286" y="11161"/>
                  </a:cubicBezTo>
                  <a:cubicBezTo>
                    <a:pt x="17254" y="81804"/>
                    <a:pt x="70335" y="138318"/>
                    <a:pt x="139459" y="160302"/>
                  </a:cubicBezTo>
                  <a:cubicBezTo>
                    <a:pt x="150550" y="163802"/>
                    <a:pt x="155238" y="146504"/>
                    <a:pt x="144278" y="143005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68"/>
            <p:cNvSpPr/>
            <p:nvPr/>
          </p:nvSpPr>
          <p:spPr>
            <a:xfrm>
              <a:off x="3341540" y="3579191"/>
              <a:ext cx="237064" cy="197675"/>
            </a:xfrm>
            <a:custGeom>
              <a:avLst/>
              <a:gdLst>
                <a:gd name="connsiteX0" fmla="*/ 220510 w 237064"/>
                <a:gd name="connsiteY0" fmla="*/ 4496 h 197675"/>
                <a:gd name="connsiteX1" fmla="*/ 8517 w 237064"/>
                <a:gd name="connsiteY1" fmla="*/ 178329 h 197675"/>
                <a:gd name="connsiteX2" fmla="*/ 8517 w 237064"/>
                <a:gd name="connsiteY2" fmla="*/ 196287 h 197675"/>
                <a:gd name="connsiteX3" fmla="*/ 235959 w 237064"/>
                <a:gd name="connsiteY3" fmla="*/ 13607 h 197675"/>
                <a:gd name="connsiteX4" fmla="*/ 220510 w 237064"/>
                <a:gd name="connsiteY4" fmla="*/ 4496 h 19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064" h="197675">
                  <a:moveTo>
                    <a:pt x="220510" y="4496"/>
                  </a:moveTo>
                  <a:cubicBezTo>
                    <a:pt x="178059" y="86494"/>
                    <a:pt x="117187" y="192523"/>
                    <a:pt x="8517" y="178329"/>
                  </a:cubicBezTo>
                  <a:cubicBezTo>
                    <a:pt x="-2905" y="176811"/>
                    <a:pt x="-2773" y="194768"/>
                    <a:pt x="8517" y="196287"/>
                  </a:cubicBezTo>
                  <a:cubicBezTo>
                    <a:pt x="123591" y="211340"/>
                    <a:pt x="190801" y="100952"/>
                    <a:pt x="235959" y="13607"/>
                  </a:cubicBezTo>
                  <a:cubicBezTo>
                    <a:pt x="241307" y="3308"/>
                    <a:pt x="225792" y="-5737"/>
                    <a:pt x="220510" y="4496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69"/>
            <p:cNvSpPr/>
            <p:nvPr/>
          </p:nvSpPr>
          <p:spPr>
            <a:xfrm>
              <a:off x="2278692" y="3952949"/>
              <a:ext cx="300577" cy="186820"/>
            </a:xfrm>
            <a:custGeom>
              <a:avLst/>
              <a:gdLst>
                <a:gd name="connsiteX0" fmla="*/ 282612 w 300577"/>
                <a:gd name="connsiteY0" fmla="*/ 6066 h 186820"/>
                <a:gd name="connsiteX1" fmla="*/ 11266 w 300577"/>
                <a:gd name="connsiteY1" fmla="*/ 166959 h 186820"/>
                <a:gd name="connsiteX2" fmla="*/ 6512 w 300577"/>
                <a:gd name="connsiteY2" fmla="*/ 184257 h 186820"/>
                <a:gd name="connsiteX3" fmla="*/ 299976 w 300577"/>
                <a:gd name="connsiteY3" fmla="*/ 10820 h 186820"/>
                <a:gd name="connsiteX4" fmla="*/ 282612 w 300577"/>
                <a:gd name="connsiteY4" fmla="*/ 6066 h 1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577" h="186820">
                  <a:moveTo>
                    <a:pt x="282612" y="6066"/>
                  </a:moveTo>
                  <a:cubicBezTo>
                    <a:pt x="242009" y="113350"/>
                    <a:pt x="124888" y="183002"/>
                    <a:pt x="11266" y="166959"/>
                  </a:cubicBezTo>
                  <a:cubicBezTo>
                    <a:pt x="-24" y="165375"/>
                    <a:pt x="-4909" y="182672"/>
                    <a:pt x="6512" y="184257"/>
                  </a:cubicBezTo>
                  <a:cubicBezTo>
                    <a:pt x="130566" y="201752"/>
                    <a:pt x="255543" y="128139"/>
                    <a:pt x="299976" y="10820"/>
                  </a:cubicBezTo>
                  <a:cubicBezTo>
                    <a:pt x="304003" y="-8"/>
                    <a:pt x="286639" y="-4629"/>
                    <a:pt x="282612" y="6066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70"/>
            <p:cNvSpPr/>
            <p:nvPr/>
          </p:nvSpPr>
          <p:spPr>
            <a:xfrm>
              <a:off x="2533937" y="4065984"/>
              <a:ext cx="57572" cy="65728"/>
            </a:xfrm>
            <a:custGeom>
              <a:avLst/>
              <a:gdLst>
                <a:gd name="connsiteX0" fmla="*/ 42617 w 57572"/>
                <a:gd name="connsiteY0" fmla="*/ 2957 h 65728"/>
                <a:gd name="connsiteX1" fmla="*/ 2279 w 57572"/>
                <a:gd name="connsiteY1" fmla="*/ 50096 h 65728"/>
                <a:gd name="connsiteX2" fmla="*/ 14955 w 57572"/>
                <a:gd name="connsiteY2" fmla="*/ 62772 h 65728"/>
                <a:gd name="connsiteX3" fmla="*/ 55293 w 57572"/>
                <a:gd name="connsiteY3" fmla="*/ 15632 h 65728"/>
                <a:gd name="connsiteX4" fmla="*/ 42617 w 57572"/>
                <a:gd name="connsiteY4" fmla="*/ 2957 h 65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72" h="65728">
                  <a:moveTo>
                    <a:pt x="42617" y="2957"/>
                  </a:moveTo>
                  <a:cubicBezTo>
                    <a:pt x="29149" y="18670"/>
                    <a:pt x="15747" y="34383"/>
                    <a:pt x="2279" y="50096"/>
                  </a:cubicBezTo>
                  <a:cubicBezTo>
                    <a:pt x="-5182" y="58810"/>
                    <a:pt x="7428" y="71552"/>
                    <a:pt x="14955" y="62772"/>
                  </a:cubicBezTo>
                  <a:cubicBezTo>
                    <a:pt x="28423" y="47058"/>
                    <a:pt x="41825" y="31345"/>
                    <a:pt x="55293" y="15632"/>
                  </a:cubicBezTo>
                  <a:cubicBezTo>
                    <a:pt x="62754" y="6918"/>
                    <a:pt x="50144" y="-5824"/>
                    <a:pt x="42617" y="2957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71"/>
            <p:cNvSpPr/>
            <p:nvPr/>
          </p:nvSpPr>
          <p:spPr>
            <a:xfrm>
              <a:off x="1180082" y="2952756"/>
              <a:ext cx="130915" cy="344317"/>
            </a:xfrm>
            <a:custGeom>
              <a:avLst/>
              <a:gdLst>
                <a:gd name="connsiteX0" fmla="*/ 115138 w 130915"/>
                <a:gd name="connsiteY0" fmla="*/ 2081 h 344317"/>
                <a:gd name="connsiteX1" fmla="*/ 14918 w 130915"/>
                <a:gd name="connsiteY1" fmla="*/ 338128 h 344317"/>
                <a:gd name="connsiteX2" fmla="*/ 32216 w 130915"/>
                <a:gd name="connsiteY2" fmla="*/ 333374 h 344317"/>
                <a:gd name="connsiteX3" fmla="*/ 127814 w 130915"/>
                <a:gd name="connsiteY3" fmla="*/ 14757 h 344317"/>
                <a:gd name="connsiteX4" fmla="*/ 115138 w 130915"/>
                <a:gd name="connsiteY4" fmla="*/ 2081 h 34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915" h="344317">
                  <a:moveTo>
                    <a:pt x="115138" y="2081"/>
                  </a:moveTo>
                  <a:cubicBezTo>
                    <a:pt x="16371" y="80250"/>
                    <a:pt x="-24628" y="218630"/>
                    <a:pt x="14918" y="338128"/>
                  </a:cubicBezTo>
                  <a:cubicBezTo>
                    <a:pt x="18550" y="349021"/>
                    <a:pt x="35847" y="344334"/>
                    <a:pt x="32216" y="333374"/>
                  </a:cubicBezTo>
                  <a:cubicBezTo>
                    <a:pt x="-5548" y="219290"/>
                    <a:pt x="33668" y="89295"/>
                    <a:pt x="127814" y="14757"/>
                  </a:cubicBezTo>
                  <a:cubicBezTo>
                    <a:pt x="136859" y="7627"/>
                    <a:pt x="124117" y="-4983"/>
                    <a:pt x="115138" y="2081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72"/>
            <p:cNvSpPr/>
            <p:nvPr/>
          </p:nvSpPr>
          <p:spPr>
            <a:xfrm>
              <a:off x="3437031" y="2677610"/>
              <a:ext cx="210277" cy="256158"/>
            </a:xfrm>
            <a:custGeom>
              <a:avLst/>
              <a:gdLst>
                <a:gd name="connsiteX0" fmla="*/ 11066 w 210277"/>
                <a:gd name="connsiteY0" fmla="*/ 401 h 256158"/>
                <a:gd name="connsiteX1" fmla="*/ 6313 w 210277"/>
                <a:gd name="connsiteY1" fmla="*/ 17699 h 256158"/>
                <a:gd name="connsiteX2" fmla="*/ 192294 w 210277"/>
                <a:gd name="connsiteY2" fmla="*/ 247517 h 256158"/>
                <a:gd name="connsiteX3" fmla="*/ 210252 w 210277"/>
                <a:gd name="connsiteY3" fmla="*/ 247517 h 256158"/>
                <a:gd name="connsiteX4" fmla="*/ 11066 w 210277"/>
                <a:gd name="connsiteY4" fmla="*/ 401 h 256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77" h="256158">
                  <a:moveTo>
                    <a:pt x="11066" y="401"/>
                  </a:moveTo>
                  <a:cubicBezTo>
                    <a:pt x="-25" y="-2834"/>
                    <a:pt x="-4779" y="14464"/>
                    <a:pt x="6313" y="17699"/>
                  </a:cubicBezTo>
                  <a:cubicBezTo>
                    <a:pt x="108447" y="47342"/>
                    <a:pt x="184834" y="141290"/>
                    <a:pt x="192294" y="247517"/>
                  </a:cubicBezTo>
                  <a:cubicBezTo>
                    <a:pt x="193086" y="259005"/>
                    <a:pt x="211044" y="259071"/>
                    <a:pt x="210252" y="247517"/>
                  </a:cubicBezTo>
                  <a:cubicBezTo>
                    <a:pt x="202131" y="133235"/>
                    <a:pt x="121189" y="32355"/>
                    <a:pt x="11066" y="401"/>
                  </a:cubicBezTo>
                  <a:close/>
                </a:path>
              </a:pathLst>
            </a:custGeom>
            <a:grpFill/>
            <a:ln w="65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01914" y="1586198"/>
            <a:ext cx="3321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9409"/>
                </a:solidFill>
                <a:latin typeface="UTM Androgyne" panose="02040603050506020204" pitchFamily="18" charset="0"/>
              </a:rPr>
              <a:t>Đặt tính rồi tính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7507" y="2824873"/>
            <a:ext cx="445903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5400">
                <a:solidFill>
                  <a:srgbClr val="00B0F0"/>
                </a:solidFill>
                <a:latin typeface="UTM Androgyne" panose="02040603050506020204" pitchFamily="18" charset="0"/>
              </a:rPr>
              <a:t>258 x 203= ?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490" y="4139352"/>
            <a:ext cx="4221170" cy="278992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289" y="4662807"/>
            <a:ext cx="3314713" cy="331471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573" y="4662807"/>
            <a:ext cx="3314713" cy="331471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14" b="87268" l="2889" r="95667">
                        <a14:foregroundMark x1="12111" y1="69496" x2="12111" y2="69496"/>
                        <a14:foregroundMark x1="8111" y1="71883" x2="8111" y2="71883"/>
                        <a14:foregroundMark x1="24556" y1="70822" x2="24556" y2="70822"/>
                        <a14:foregroundMark x1="22111" y1="78515" x2="22111" y2="78515"/>
                        <a14:foregroundMark x1="45556" y1="76127" x2="45556" y2="76127"/>
                        <a14:foregroundMark x1="52889" y1="65252" x2="52889" y2="65252"/>
                        <a14:foregroundMark x1="65889" y1="72149" x2="65889" y2="72149"/>
                        <a14:foregroundMark x1="80889" y1="69496" x2="80889" y2="69496"/>
                        <a14:foregroundMark x1="87111" y1="74801" x2="87111" y2="74801"/>
                        <a14:foregroundMark x1="86667" y1="71088" x2="86667" y2="71088"/>
                        <a14:foregroundMark x1="63667" y1="71883" x2="63667" y2="71883"/>
                        <a14:foregroundMark x1="62556" y1="78780" x2="62556" y2="7878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801" y="5394503"/>
            <a:ext cx="4496268" cy="1883437"/>
          </a:xfrm>
          <a:prstGeom prst="rect">
            <a:avLst/>
          </a:prstGeom>
        </p:spPr>
      </p:pic>
      <p:sp>
        <p:nvSpPr>
          <p:cNvPr id="42" name="!!TextBox 29">
            <a:extLst>
              <a:ext uri="{FF2B5EF4-FFF2-40B4-BE49-F238E27FC236}">
                <a16:creationId xmlns:a16="http://schemas.microsoft.com/office/drawing/2014/main" id="{5612A566-97A6-4DDD-946A-4E8E0878D021}"/>
              </a:ext>
            </a:extLst>
          </p:cNvPr>
          <p:cNvSpPr txBox="1"/>
          <p:nvPr/>
        </p:nvSpPr>
        <p:spPr>
          <a:xfrm>
            <a:off x="5599726" y="1643162"/>
            <a:ext cx="29261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258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!!TextBox 30">
            <a:extLst>
              <a:ext uri="{FF2B5EF4-FFF2-40B4-BE49-F238E27FC236}">
                <a16:creationId xmlns:a16="http://schemas.microsoft.com/office/drawing/2014/main" id="{BBCDE63E-1F7C-46CE-AECD-B48AF3BDD1C5}"/>
              </a:ext>
            </a:extLst>
          </p:cNvPr>
          <p:cNvSpPr txBox="1"/>
          <p:nvPr/>
        </p:nvSpPr>
        <p:spPr>
          <a:xfrm>
            <a:off x="5772341" y="1946943"/>
            <a:ext cx="864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UVN Saigon" panose="00000400000000000000" pitchFamily="2" charset="0"/>
              </a:rPr>
              <a:t>x</a:t>
            </a:r>
            <a:endParaRPr lang="en-US" sz="3600" b="1" dirty="0">
              <a:latin typeface="UVN Saigon" panose="00000400000000000000" pitchFamily="2" charset="0"/>
            </a:endParaRPr>
          </a:p>
        </p:txBody>
      </p:sp>
      <p:sp>
        <p:nvSpPr>
          <p:cNvPr id="44" name="!!TextBox 28">
            <a:extLst>
              <a:ext uri="{FF2B5EF4-FFF2-40B4-BE49-F238E27FC236}">
                <a16:creationId xmlns:a16="http://schemas.microsoft.com/office/drawing/2014/main" id="{D75799A2-FBDB-4DE4-AE7B-622FA7A42ACE}"/>
              </a:ext>
            </a:extLst>
          </p:cNvPr>
          <p:cNvSpPr txBox="1"/>
          <p:nvPr/>
        </p:nvSpPr>
        <p:spPr>
          <a:xfrm>
            <a:off x="5710821" y="2999830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774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!!TextBox 28">
            <a:extLst>
              <a:ext uri="{FF2B5EF4-FFF2-40B4-BE49-F238E27FC236}">
                <a16:creationId xmlns:a16="http://schemas.microsoft.com/office/drawing/2014/main" id="{2DAF2A79-47D5-4F67-8443-DF9AD8A458A4}"/>
              </a:ext>
            </a:extLst>
          </p:cNvPr>
          <p:cNvSpPr txBox="1"/>
          <p:nvPr/>
        </p:nvSpPr>
        <p:spPr>
          <a:xfrm>
            <a:off x="5337147" y="3540541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!!TextBox 28">
            <a:extLst>
              <a:ext uri="{FF2B5EF4-FFF2-40B4-BE49-F238E27FC236}">
                <a16:creationId xmlns:a16="http://schemas.microsoft.com/office/drawing/2014/main" id="{8EFB27FB-38D2-46B2-BFF3-32CF10BA259C}"/>
              </a:ext>
            </a:extLst>
          </p:cNvPr>
          <p:cNvSpPr txBox="1"/>
          <p:nvPr/>
        </p:nvSpPr>
        <p:spPr>
          <a:xfrm>
            <a:off x="5036430" y="4148180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516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E6691FF-8A31-4F8C-975B-1CF89692F910}"/>
              </a:ext>
            </a:extLst>
          </p:cNvPr>
          <p:cNvCxnSpPr>
            <a:cxnSpLocks/>
          </p:cNvCxnSpPr>
          <p:nvPr/>
        </p:nvCxnSpPr>
        <p:spPr>
          <a:xfrm flipV="1">
            <a:off x="5760846" y="4945145"/>
            <a:ext cx="1823028" cy="10807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!!TextBox 28">
            <a:extLst>
              <a:ext uri="{FF2B5EF4-FFF2-40B4-BE49-F238E27FC236}">
                <a16:creationId xmlns:a16="http://schemas.microsoft.com/office/drawing/2014/main" id="{9A66C5D8-90B5-4817-9DF4-6445E2002FB1}"/>
              </a:ext>
            </a:extLst>
          </p:cNvPr>
          <p:cNvSpPr txBox="1"/>
          <p:nvPr/>
        </p:nvSpPr>
        <p:spPr>
          <a:xfrm>
            <a:off x="5024605" y="4945144"/>
            <a:ext cx="34153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52374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2A3913A-43C5-4EA9-8625-9853DB06D5CD}"/>
              </a:ext>
            </a:extLst>
          </p:cNvPr>
          <p:cNvCxnSpPr>
            <a:cxnSpLocks/>
          </p:cNvCxnSpPr>
          <p:nvPr/>
        </p:nvCxnSpPr>
        <p:spPr>
          <a:xfrm>
            <a:off x="6013378" y="2963135"/>
            <a:ext cx="1579164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!!TextBox 28">
            <a:extLst>
              <a:ext uri="{FF2B5EF4-FFF2-40B4-BE49-F238E27FC236}">
                <a16:creationId xmlns:a16="http://schemas.microsoft.com/office/drawing/2014/main" id="{C4824344-30FA-4CFC-B60F-D3CAA78C06AF}"/>
              </a:ext>
            </a:extLst>
          </p:cNvPr>
          <p:cNvSpPr txBox="1"/>
          <p:nvPr/>
        </p:nvSpPr>
        <p:spPr>
          <a:xfrm>
            <a:off x="5710821" y="2193694"/>
            <a:ext cx="26791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203</a:t>
            </a:r>
            <a:endParaRPr lang="en-US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110709" y="2194316"/>
            <a:ext cx="408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501369" y="2201649"/>
            <a:ext cx="408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802613" y="2194768"/>
            <a:ext cx="408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54100" y="2868233"/>
            <a:ext cx="532167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ndrogyne" panose="02040603050506020204" pitchFamily="18" charset="0"/>
              </a:rPr>
              <a:t>258 x 203 = 52 374</a:t>
            </a:r>
          </a:p>
          <a:p>
            <a:endParaRPr lang="en-US"/>
          </a:p>
        </p:txBody>
      </p:sp>
      <p:pic>
        <p:nvPicPr>
          <p:cNvPr id="49" name="图片 19">
            <a:extLst>
              <a:ext uri="{FF2B5EF4-FFF2-40B4-BE49-F238E27FC236}">
                <a16:creationId xmlns:a16="http://schemas.microsoft.com/office/drawing/2014/main" id="{A02D7430-4311-4D6A-AB7E-F2C71D4202F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8862747" y="619903"/>
            <a:ext cx="1752344" cy="110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8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5" grpId="0"/>
      <p:bldP spid="35" grpId="1"/>
      <p:bldP spid="42" grpId="0"/>
      <p:bldP spid="43" grpId="0"/>
      <p:bldP spid="44" grpId="0"/>
      <p:bldP spid="45" grpId="0"/>
      <p:bldP spid="46" grpId="0"/>
      <p:bldP spid="48" grpId="0"/>
      <p:bldP spid="53" grpId="0"/>
      <p:bldP spid="60" grpId="0"/>
      <p:bldP spid="60" grpId="1"/>
      <p:bldP spid="61" grpId="0"/>
      <p:bldP spid="61" grpId="1"/>
      <p:bldP spid="62" grpId="0"/>
      <p:bldP spid="62" grpId="1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7DF14CB-5CE5-4BAD-9809-970C8A98D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C2F0F1-A9DB-48DB-8141-C77E591C2969}"/>
              </a:ext>
            </a:extLst>
          </p:cNvPr>
          <p:cNvGrpSpPr/>
          <p:nvPr/>
        </p:nvGrpSpPr>
        <p:grpSpPr>
          <a:xfrm>
            <a:off x="361988" y="213920"/>
            <a:ext cx="11468024" cy="6155355"/>
            <a:chOff x="361988" y="349617"/>
            <a:chExt cx="11468024" cy="6155355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ED04D5-C3D4-4B3C-9546-46A876E05C25}"/>
                </a:ext>
              </a:extLst>
            </p:cNvPr>
            <p:cNvSpPr/>
            <p:nvPr/>
          </p:nvSpPr>
          <p:spPr>
            <a:xfrm>
              <a:off x="361988" y="1228707"/>
              <a:ext cx="11432615" cy="5276265"/>
            </a:xfrm>
            <a:prstGeom prst="rect">
              <a:avLst/>
            </a:prstGeom>
            <a:solidFill>
              <a:srgbClr val="D7F8E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1BC613E-63D3-44B9-B598-96740EA2712C}"/>
                </a:ext>
              </a:extLst>
            </p:cNvPr>
            <p:cNvGrpSpPr/>
            <p:nvPr/>
          </p:nvGrpSpPr>
          <p:grpSpPr>
            <a:xfrm>
              <a:off x="361988" y="349617"/>
              <a:ext cx="11468024" cy="1062071"/>
              <a:chOff x="361988" y="361191"/>
              <a:chExt cx="11468024" cy="1062071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4564F6DD-B934-48A1-8201-633F778CBF9B}"/>
                  </a:ext>
                </a:extLst>
              </p:cNvPr>
              <p:cNvSpPr/>
              <p:nvPr/>
            </p:nvSpPr>
            <p:spPr>
              <a:xfrm>
                <a:off x="361988" y="604684"/>
                <a:ext cx="11468024" cy="818578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C54728CF-6AF1-48F3-AA6D-BF6C32486767}"/>
                  </a:ext>
                </a:extLst>
              </p:cNvPr>
              <p:cNvSpPr/>
              <p:nvPr/>
            </p:nvSpPr>
            <p:spPr>
              <a:xfrm>
                <a:off x="1308881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8FD34AB5-B37A-43E7-8D3F-42EC63626C86}"/>
                  </a:ext>
                </a:extLst>
              </p:cNvPr>
              <p:cNvSpPr/>
              <p:nvPr/>
            </p:nvSpPr>
            <p:spPr>
              <a:xfrm>
                <a:off x="2659990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ABDB10FE-33CA-471E-BEBC-26C1309BD63D}"/>
                  </a:ext>
                </a:extLst>
              </p:cNvPr>
              <p:cNvSpPr/>
              <p:nvPr/>
            </p:nvSpPr>
            <p:spPr>
              <a:xfrm>
                <a:off x="4011099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: 圆角 6">
                <a:extLst>
                  <a:ext uri="{FF2B5EF4-FFF2-40B4-BE49-F238E27FC236}">
                    <a16:creationId xmlns:a16="http://schemas.microsoft.com/office/drawing/2014/main" id="{4FE41329-9084-4A28-AC45-2A9A8827EA28}"/>
                  </a:ext>
                </a:extLst>
              </p:cNvPr>
              <p:cNvSpPr/>
              <p:nvPr/>
            </p:nvSpPr>
            <p:spPr>
              <a:xfrm>
                <a:off x="5362208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C0228424-68A6-40EA-8F9F-2AD61A2E34FA}"/>
                  </a:ext>
                </a:extLst>
              </p:cNvPr>
              <p:cNvSpPr/>
              <p:nvPr/>
            </p:nvSpPr>
            <p:spPr>
              <a:xfrm>
                <a:off x="8064426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63B303CA-D7FB-4F02-81DD-E4D854110842}"/>
                  </a:ext>
                </a:extLst>
              </p:cNvPr>
              <p:cNvSpPr/>
              <p:nvPr/>
            </p:nvSpPr>
            <p:spPr>
              <a:xfrm>
                <a:off x="6713317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37C35B12-C11A-4602-988B-0D75F7DFA5C5}"/>
                  </a:ext>
                </a:extLst>
              </p:cNvPr>
              <p:cNvSpPr/>
              <p:nvPr/>
            </p:nvSpPr>
            <p:spPr>
              <a:xfrm>
                <a:off x="9415535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B77D0813-35EE-4575-B029-2555366B4AB1}"/>
                  </a:ext>
                </a:extLst>
              </p:cNvPr>
              <p:cNvSpPr/>
              <p:nvPr/>
            </p:nvSpPr>
            <p:spPr>
              <a:xfrm>
                <a:off x="10766642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C2EFE666-ED42-4E2C-A343-3164E53B2E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-298386" y="-388653"/>
            <a:ext cx="3249894" cy="283978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EA9EBA2-295A-46D6-A162-333F00DB37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2790887" y="3397164"/>
            <a:ext cx="1376901" cy="867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9108542" y="1239856"/>
            <a:ext cx="1376901" cy="8678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E0BED66-3AFC-46DF-9BB9-951402EE692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-214628" y="5254829"/>
            <a:ext cx="4556667" cy="177875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3973819-275B-415E-936B-F5344168D9D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8853469" y="2355321"/>
            <a:ext cx="2346350" cy="147883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DB282A-E4C6-48ED-A767-3F221130660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14311" b="3042"/>
          <a:stretch/>
        </p:blipFill>
        <p:spPr>
          <a:xfrm>
            <a:off x="8278551" y="5079243"/>
            <a:ext cx="3913450" cy="177875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3A6BE9B-C7DA-4D62-B835-488962A4A06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0930169" y="4055203"/>
            <a:ext cx="1623819" cy="10234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DFE223F-C9CE-4803-8490-E7BDE4C3058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233555" y="4134578"/>
            <a:ext cx="830151" cy="5232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84" y="4140092"/>
            <a:ext cx="3524250" cy="28575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43" y="4980556"/>
            <a:ext cx="3048000" cy="20955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23" y="3854342"/>
            <a:ext cx="3429000" cy="3429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472935" y="2649880"/>
            <a:ext cx="7617738" cy="170813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>
                <a:solidFill>
                  <a:srgbClr val="7030A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Cookies" panose="02040603050506020204" pitchFamily="18" charset="0"/>
              </a:rPr>
              <a:t>KHÁM PHÁ </a:t>
            </a:r>
          </a:p>
        </p:txBody>
      </p:sp>
    </p:spTree>
    <p:extLst>
      <p:ext uri="{BB962C8B-B14F-4D97-AF65-F5344CB8AC3E}">
        <p14:creationId xmlns:p14="http://schemas.microsoft.com/office/powerpoint/2010/main" val="366291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5">
            <a:extLst>
              <a:ext uri="{FF2B5EF4-FFF2-40B4-BE49-F238E27FC236}">
                <a16:creationId xmlns:a16="http://schemas.microsoft.com/office/drawing/2014/main" id="{B6157596-ACEF-4CF2-B5BB-B0FFD467E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006" y="0"/>
            <a:ext cx="1971675" cy="1857375"/>
          </a:xfrm>
          <a:prstGeom prst="rect">
            <a:avLst/>
          </a:prstGeom>
        </p:spPr>
      </p:pic>
      <p:sp>
        <p:nvSpPr>
          <p:cNvPr id="4" name="!!TextBox 28">
            <a:extLst>
              <a:ext uri="{FF2B5EF4-FFF2-40B4-BE49-F238E27FC236}">
                <a16:creationId xmlns:a16="http://schemas.microsoft.com/office/drawing/2014/main" id="{C4824344-30FA-4CFC-B60F-D3CAA78C06AF}"/>
              </a:ext>
            </a:extLst>
          </p:cNvPr>
          <p:cNvSpPr txBox="1"/>
          <p:nvPr/>
        </p:nvSpPr>
        <p:spPr>
          <a:xfrm>
            <a:off x="1702936" y="1752987"/>
            <a:ext cx="2679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203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5" name="!!TextBox 29">
            <a:extLst>
              <a:ext uri="{FF2B5EF4-FFF2-40B4-BE49-F238E27FC236}">
                <a16:creationId xmlns:a16="http://schemas.microsoft.com/office/drawing/2014/main" id="{5612A566-97A6-4DDD-946A-4E8E0878D021}"/>
              </a:ext>
            </a:extLst>
          </p:cNvPr>
          <p:cNvSpPr txBox="1"/>
          <p:nvPr/>
        </p:nvSpPr>
        <p:spPr>
          <a:xfrm>
            <a:off x="1579417" y="850243"/>
            <a:ext cx="29261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258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6" name="!!TextBox 30">
            <a:extLst>
              <a:ext uri="{FF2B5EF4-FFF2-40B4-BE49-F238E27FC236}">
                <a16:creationId xmlns:a16="http://schemas.microsoft.com/office/drawing/2014/main" id="{BBCDE63E-1F7C-46CE-AECD-B48AF3BDD1C5}"/>
              </a:ext>
            </a:extLst>
          </p:cNvPr>
          <p:cNvSpPr txBox="1"/>
          <p:nvPr/>
        </p:nvSpPr>
        <p:spPr>
          <a:xfrm>
            <a:off x="1480710" y="1153294"/>
            <a:ext cx="8649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x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7" name="!!TextBox 28">
            <a:extLst>
              <a:ext uri="{FF2B5EF4-FFF2-40B4-BE49-F238E27FC236}">
                <a16:creationId xmlns:a16="http://schemas.microsoft.com/office/drawing/2014/main" id="{D75799A2-FBDB-4DE4-AE7B-622FA7A42ACE}"/>
              </a:ext>
            </a:extLst>
          </p:cNvPr>
          <p:cNvSpPr txBox="1"/>
          <p:nvPr/>
        </p:nvSpPr>
        <p:spPr>
          <a:xfrm>
            <a:off x="1702936" y="2728510"/>
            <a:ext cx="2679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774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8" name="!!TextBox 28">
            <a:extLst>
              <a:ext uri="{FF2B5EF4-FFF2-40B4-BE49-F238E27FC236}">
                <a16:creationId xmlns:a16="http://schemas.microsoft.com/office/drawing/2014/main" id="{2DAF2A79-47D5-4F67-8443-DF9AD8A458A4}"/>
              </a:ext>
            </a:extLst>
          </p:cNvPr>
          <p:cNvSpPr txBox="1"/>
          <p:nvPr/>
        </p:nvSpPr>
        <p:spPr>
          <a:xfrm>
            <a:off x="1125420" y="3582395"/>
            <a:ext cx="2679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000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9" name="!!TextBox 28">
            <a:extLst>
              <a:ext uri="{FF2B5EF4-FFF2-40B4-BE49-F238E27FC236}">
                <a16:creationId xmlns:a16="http://schemas.microsoft.com/office/drawing/2014/main" id="{8EFB27FB-38D2-46B2-BFF3-32CF10BA259C}"/>
              </a:ext>
            </a:extLst>
          </p:cNvPr>
          <p:cNvSpPr txBox="1"/>
          <p:nvPr/>
        </p:nvSpPr>
        <p:spPr>
          <a:xfrm>
            <a:off x="547904" y="4321555"/>
            <a:ext cx="2679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516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6691FF-8A31-4F8C-975B-1CF89692F910}"/>
              </a:ext>
            </a:extLst>
          </p:cNvPr>
          <p:cNvCxnSpPr>
            <a:cxnSpLocks/>
          </p:cNvCxnSpPr>
          <p:nvPr/>
        </p:nvCxnSpPr>
        <p:spPr>
          <a:xfrm>
            <a:off x="1091514" y="5315433"/>
            <a:ext cx="289746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!!TextBox 28">
            <a:extLst>
              <a:ext uri="{FF2B5EF4-FFF2-40B4-BE49-F238E27FC236}">
                <a16:creationId xmlns:a16="http://schemas.microsoft.com/office/drawing/2014/main" id="{9A66C5D8-90B5-4817-9DF4-6445E2002FB1}"/>
              </a:ext>
            </a:extLst>
          </p:cNvPr>
          <p:cNvSpPr txBox="1"/>
          <p:nvPr/>
        </p:nvSpPr>
        <p:spPr>
          <a:xfrm>
            <a:off x="702136" y="5315433"/>
            <a:ext cx="34153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52374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A3913A-43C5-4EA9-8625-9853DB06D5CD}"/>
              </a:ext>
            </a:extLst>
          </p:cNvPr>
          <p:cNvCxnSpPr>
            <a:cxnSpLocks/>
          </p:cNvCxnSpPr>
          <p:nvPr/>
        </p:nvCxnSpPr>
        <p:spPr>
          <a:xfrm>
            <a:off x="1480710" y="2685568"/>
            <a:ext cx="250827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FAED1AF-C21C-4093-8998-5CB66C3CBDDE}"/>
              </a:ext>
            </a:extLst>
          </p:cNvPr>
          <p:cNvSpPr/>
          <p:nvPr/>
        </p:nvSpPr>
        <p:spPr>
          <a:xfrm>
            <a:off x="1174960" y="3621992"/>
            <a:ext cx="2503393" cy="8229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27BB27C-6DDF-42B4-A3B9-2D75FAD1E24C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3678353" y="1926236"/>
            <a:ext cx="1250607" cy="21072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842" y="3669284"/>
            <a:ext cx="3048000" cy="2857500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5033551" y="644276"/>
            <a:ext cx="6218292" cy="2562564"/>
          </a:xfrm>
          <a:prstGeom prst="cloud">
            <a:avLst/>
          </a:prstGeom>
          <a:solidFill>
            <a:schemeClr val="bg1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605518" y="1202961"/>
            <a:ext cx="49697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 riêng thứ hai có gì đặc biệt?</a:t>
            </a:r>
          </a:p>
        </p:txBody>
      </p:sp>
      <p:grpSp>
        <p:nvGrpSpPr>
          <p:cNvPr id="18" name="Graphic 1"/>
          <p:cNvGrpSpPr/>
          <p:nvPr/>
        </p:nvGrpSpPr>
        <p:grpSpPr>
          <a:xfrm>
            <a:off x="11191743" y="1971992"/>
            <a:ext cx="866143" cy="1571155"/>
            <a:chOff x="3818766" y="2393316"/>
            <a:chExt cx="361500" cy="616590"/>
          </a:xfrm>
          <a:solidFill>
            <a:schemeClr val="accent1"/>
          </a:solidFill>
        </p:grpSpPr>
        <p:grpSp>
          <p:nvGrpSpPr>
            <p:cNvPr id="19" name="Graphic 1"/>
            <p:cNvGrpSpPr/>
            <p:nvPr/>
          </p:nvGrpSpPr>
          <p:grpSpPr>
            <a:xfrm>
              <a:off x="3848715" y="2719668"/>
              <a:ext cx="153015" cy="246069"/>
              <a:chOff x="3848715" y="2719668"/>
              <a:chExt cx="153015" cy="246069"/>
            </a:xfrm>
            <a:solidFill>
              <a:schemeClr val="accent1"/>
            </a:solidFill>
          </p:grpSpPr>
          <p:sp>
            <p:nvSpPr>
              <p:cNvPr id="48" name="Freeform: Shape 432"/>
              <p:cNvSpPr/>
              <p:nvPr/>
            </p:nvSpPr>
            <p:spPr>
              <a:xfrm>
                <a:off x="3848715" y="2719668"/>
                <a:ext cx="153015" cy="246069"/>
              </a:xfrm>
              <a:custGeom>
                <a:avLst/>
                <a:gdLst>
                  <a:gd name="connsiteX0" fmla="*/ 37184 w 153015"/>
                  <a:gd name="connsiteY0" fmla="*/ 15855 h 246069"/>
                  <a:gd name="connsiteX1" fmla="*/ 37184 w 153015"/>
                  <a:gd name="connsiteY1" fmla="*/ 25985 h 246069"/>
                  <a:gd name="connsiteX2" fmla="*/ 15981 w 153015"/>
                  <a:gd name="connsiteY2" fmla="*/ 110735 h 246069"/>
                  <a:gd name="connsiteX3" fmla="*/ 0 w 153015"/>
                  <a:gd name="connsiteY3" fmla="*/ 169562 h 246069"/>
                  <a:gd name="connsiteX4" fmla="*/ 76508 w 153015"/>
                  <a:gd name="connsiteY4" fmla="*/ 246070 h 246069"/>
                  <a:gd name="connsiteX5" fmla="*/ 153015 w 153015"/>
                  <a:gd name="connsiteY5" fmla="*/ 169562 h 246069"/>
                  <a:gd name="connsiteX6" fmla="*/ 59457 w 153015"/>
                  <a:gd name="connsiteY6" fmla="*/ 13213 h 246069"/>
                  <a:gd name="connsiteX7" fmla="*/ 37121 w 153015"/>
                  <a:gd name="connsiteY7" fmla="*/ 0 h 246069"/>
                  <a:gd name="connsiteX8" fmla="*/ 37121 w 153015"/>
                  <a:gd name="connsiteY8" fmla="*/ 15855 h 24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015" h="246069">
                    <a:moveTo>
                      <a:pt x="37184" y="15855"/>
                    </a:moveTo>
                    <a:lnTo>
                      <a:pt x="37184" y="25985"/>
                    </a:lnTo>
                    <a:cubicBezTo>
                      <a:pt x="37184" y="55871"/>
                      <a:pt x="25922" y="85001"/>
                      <a:pt x="15981" y="110735"/>
                    </a:cubicBezTo>
                    <a:cubicBezTo>
                      <a:pt x="7424" y="132945"/>
                      <a:pt x="0" y="152009"/>
                      <a:pt x="0" y="169562"/>
                    </a:cubicBezTo>
                    <a:cubicBezTo>
                      <a:pt x="0" y="211717"/>
                      <a:pt x="34353" y="246070"/>
                      <a:pt x="76508" y="246070"/>
                    </a:cubicBezTo>
                    <a:cubicBezTo>
                      <a:pt x="118725" y="246070"/>
                      <a:pt x="153015" y="211780"/>
                      <a:pt x="153015" y="169562"/>
                    </a:cubicBezTo>
                    <a:cubicBezTo>
                      <a:pt x="153015" y="131497"/>
                      <a:pt x="107715" y="41651"/>
                      <a:pt x="59457" y="13213"/>
                    </a:cubicBezTo>
                    <a:lnTo>
                      <a:pt x="37121" y="0"/>
                    </a:lnTo>
                    <a:lnTo>
                      <a:pt x="37121" y="15855"/>
                    </a:lnTo>
                    <a:close/>
                  </a:path>
                </a:pathLst>
              </a:custGeom>
              <a:solidFill>
                <a:srgbClr val="F3B693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49" name="Freeform: Shape 433"/>
              <p:cNvSpPr/>
              <p:nvPr/>
            </p:nvSpPr>
            <p:spPr>
              <a:xfrm>
                <a:off x="3857712" y="2735461"/>
                <a:ext cx="135020" cy="221280"/>
              </a:xfrm>
              <a:custGeom>
                <a:avLst/>
                <a:gdLst>
                  <a:gd name="connsiteX0" fmla="*/ 37184 w 135020"/>
                  <a:gd name="connsiteY0" fmla="*/ 10193 h 221280"/>
                  <a:gd name="connsiteX1" fmla="*/ 15352 w 135020"/>
                  <a:gd name="connsiteY1" fmla="*/ 98214 h 221280"/>
                  <a:gd name="connsiteX2" fmla="*/ 0 w 135020"/>
                  <a:gd name="connsiteY2" fmla="*/ 153770 h 221280"/>
                  <a:gd name="connsiteX3" fmla="*/ 67510 w 135020"/>
                  <a:gd name="connsiteY3" fmla="*/ 221281 h 221280"/>
                  <a:gd name="connsiteX4" fmla="*/ 135021 w 135020"/>
                  <a:gd name="connsiteY4" fmla="*/ 153770 h 221280"/>
                  <a:gd name="connsiteX5" fmla="*/ 45867 w 135020"/>
                  <a:gd name="connsiteY5" fmla="*/ 5159 h 221280"/>
                  <a:gd name="connsiteX6" fmla="*/ 37121 w 135020"/>
                  <a:gd name="connsiteY6" fmla="*/ 0 h 221280"/>
                  <a:gd name="connsiteX7" fmla="*/ 37121 w 135020"/>
                  <a:gd name="connsiteY7" fmla="*/ 10193 h 22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5020" h="221280">
                    <a:moveTo>
                      <a:pt x="37184" y="10193"/>
                    </a:moveTo>
                    <a:cubicBezTo>
                      <a:pt x="37184" y="41777"/>
                      <a:pt x="25607" y="71789"/>
                      <a:pt x="15352" y="98214"/>
                    </a:cubicBezTo>
                    <a:cubicBezTo>
                      <a:pt x="7110" y="119543"/>
                      <a:pt x="0" y="137915"/>
                      <a:pt x="0" y="153770"/>
                    </a:cubicBezTo>
                    <a:cubicBezTo>
                      <a:pt x="0" y="191017"/>
                      <a:pt x="30263" y="221281"/>
                      <a:pt x="67510" y="221281"/>
                    </a:cubicBezTo>
                    <a:cubicBezTo>
                      <a:pt x="104758" y="221281"/>
                      <a:pt x="135021" y="191017"/>
                      <a:pt x="135021" y="153770"/>
                    </a:cubicBezTo>
                    <a:cubicBezTo>
                      <a:pt x="135021" y="118536"/>
                      <a:pt x="90979" y="31773"/>
                      <a:pt x="45867" y="5159"/>
                    </a:cubicBezTo>
                    <a:lnTo>
                      <a:pt x="37121" y="0"/>
                    </a:lnTo>
                    <a:lnTo>
                      <a:pt x="37121" y="1019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50" name="Freeform: Shape 434"/>
              <p:cNvSpPr/>
              <p:nvPr/>
            </p:nvSpPr>
            <p:spPr>
              <a:xfrm>
                <a:off x="3867653" y="2827761"/>
                <a:ext cx="66252" cy="119102"/>
              </a:xfrm>
              <a:custGeom>
                <a:avLst/>
                <a:gdLst>
                  <a:gd name="connsiteX0" fmla="*/ 8179 w 66252"/>
                  <a:gd name="connsiteY0" fmla="*/ 43728 h 119102"/>
                  <a:gd name="connsiteX1" fmla="*/ 16421 w 66252"/>
                  <a:gd name="connsiteY1" fmla="*/ 0 h 119102"/>
                  <a:gd name="connsiteX2" fmla="*/ 0 w 66252"/>
                  <a:gd name="connsiteY2" fmla="*/ 57381 h 119102"/>
                  <a:gd name="connsiteX3" fmla="*/ 61722 w 66252"/>
                  <a:gd name="connsiteY3" fmla="*/ 119103 h 119102"/>
                  <a:gd name="connsiteX4" fmla="*/ 66252 w 66252"/>
                  <a:gd name="connsiteY4" fmla="*/ 118914 h 119102"/>
                  <a:gd name="connsiteX5" fmla="*/ 8179 w 66252"/>
                  <a:gd name="connsiteY5" fmla="*/ 43728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252" h="119102">
                    <a:moveTo>
                      <a:pt x="8179" y="43728"/>
                    </a:moveTo>
                    <a:cubicBezTo>
                      <a:pt x="8179" y="31018"/>
                      <a:pt x="11640" y="16296"/>
                      <a:pt x="16421" y="0"/>
                    </a:cubicBezTo>
                    <a:cubicBezTo>
                      <a:pt x="7928" y="22147"/>
                      <a:pt x="0" y="41651"/>
                      <a:pt x="0" y="57381"/>
                    </a:cubicBezTo>
                    <a:cubicBezTo>
                      <a:pt x="0" y="91482"/>
                      <a:pt x="27621" y="119103"/>
                      <a:pt x="61722" y="119103"/>
                    </a:cubicBezTo>
                    <a:cubicBezTo>
                      <a:pt x="63232" y="119103"/>
                      <a:pt x="64742" y="118977"/>
                      <a:pt x="66252" y="118914"/>
                    </a:cubicBezTo>
                    <a:cubicBezTo>
                      <a:pt x="33850" y="116586"/>
                      <a:pt x="8179" y="83869"/>
                      <a:pt x="8179" y="43728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51" name="Graphic 1"/>
              <p:cNvGrpSpPr/>
              <p:nvPr/>
            </p:nvGrpSpPr>
            <p:grpSpPr>
              <a:xfrm>
                <a:off x="3928979" y="2792921"/>
                <a:ext cx="26798" cy="44552"/>
                <a:chOff x="3928979" y="2792921"/>
                <a:chExt cx="26798" cy="44552"/>
              </a:xfrm>
              <a:solidFill>
                <a:srgbClr val="F1E6DD"/>
              </a:solidFill>
            </p:grpSpPr>
            <p:sp>
              <p:nvSpPr>
                <p:cNvPr id="52" name="Freeform: Shape 436"/>
                <p:cNvSpPr/>
                <p:nvPr/>
              </p:nvSpPr>
              <p:spPr>
                <a:xfrm>
                  <a:off x="3928979" y="2792921"/>
                  <a:ext cx="6690" cy="9973"/>
                </a:xfrm>
                <a:custGeom>
                  <a:avLst/>
                  <a:gdLst>
                    <a:gd name="connsiteX0" fmla="*/ 6247 w 6690"/>
                    <a:gd name="connsiteY0" fmla="*/ 9358 h 9973"/>
                    <a:gd name="connsiteX1" fmla="*/ 4989 w 6690"/>
                    <a:gd name="connsiteY1" fmla="*/ 2626 h 9973"/>
                    <a:gd name="connsiteX2" fmla="*/ 459 w 6690"/>
                    <a:gd name="connsiteY2" fmla="*/ 613 h 9973"/>
                    <a:gd name="connsiteX3" fmla="*/ 1655 w 6690"/>
                    <a:gd name="connsiteY3" fmla="*/ 7408 h 9973"/>
                    <a:gd name="connsiteX4" fmla="*/ 6247 w 6690"/>
                    <a:gd name="connsiteY4" fmla="*/ 9358 h 9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690" h="9973">
                      <a:moveTo>
                        <a:pt x="6247" y="9358"/>
                      </a:moveTo>
                      <a:cubicBezTo>
                        <a:pt x="7191" y="8037"/>
                        <a:pt x="6562" y="5017"/>
                        <a:pt x="4989" y="2626"/>
                      </a:cubicBezTo>
                      <a:cubicBezTo>
                        <a:pt x="3416" y="172"/>
                        <a:pt x="1403" y="-708"/>
                        <a:pt x="459" y="613"/>
                      </a:cubicBezTo>
                      <a:cubicBezTo>
                        <a:pt x="-485" y="1934"/>
                        <a:pt x="82" y="4954"/>
                        <a:pt x="1655" y="7408"/>
                      </a:cubicBezTo>
                      <a:cubicBezTo>
                        <a:pt x="3290" y="9799"/>
                        <a:pt x="5367" y="10680"/>
                        <a:pt x="6247" y="9358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53" name="Freeform: Shape 437"/>
                <p:cNvSpPr/>
                <p:nvPr/>
              </p:nvSpPr>
              <p:spPr>
                <a:xfrm>
                  <a:off x="3944218" y="2821083"/>
                  <a:ext cx="11558" cy="16390"/>
                </a:xfrm>
                <a:custGeom>
                  <a:avLst/>
                  <a:gdLst>
                    <a:gd name="connsiteX0" fmla="*/ 10953 w 11558"/>
                    <a:gd name="connsiteY0" fmla="*/ 15361 h 16390"/>
                    <a:gd name="connsiteX1" fmla="*/ 8373 w 11558"/>
                    <a:gd name="connsiteY1" fmla="*/ 4287 h 16390"/>
                    <a:gd name="connsiteX2" fmla="*/ 698 w 11558"/>
                    <a:gd name="connsiteY2" fmla="*/ 1015 h 16390"/>
                    <a:gd name="connsiteX3" fmla="*/ 3088 w 11558"/>
                    <a:gd name="connsiteY3" fmla="*/ 12152 h 16390"/>
                    <a:gd name="connsiteX4" fmla="*/ 10953 w 11558"/>
                    <a:gd name="connsiteY4" fmla="*/ 15361 h 16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58" h="16390">
                      <a:moveTo>
                        <a:pt x="10953" y="15361"/>
                      </a:moveTo>
                      <a:cubicBezTo>
                        <a:pt x="12400" y="13158"/>
                        <a:pt x="11142" y="8251"/>
                        <a:pt x="8373" y="4287"/>
                      </a:cubicBezTo>
                      <a:cubicBezTo>
                        <a:pt x="5542" y="323"/>
                        <a:pt x="2145" y="-1187"/>
                        <a:pt x="698" y="1015"/>
                      </a:cubicBezTo>
                      <a:cubicBezTo>
                        <a:pt x="-812" y="3155"/>
                        <a:pt x="194" y="8188"/>
                        <a:pt x="3088" y="12152"/>
                      </a:cubicBezTo>
                      <a:cubicBezTo>
                        <a:pt x="5920" y="16116"/>
                        <a:pt x="9506" y="17563"/>
                        <a:pt x="10953" y="15361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20" name="Graphic 1"/>
            <p:cNvGrpSpPr/>
            <p:nvPr/>
          </p:nvGrpSpPr>
          <p:grpSpPr>
            <a:xfrm>
              <a:off x="3862116" y="2393316"/>
              <a:ext cx="102177" cy="164214"/>
              <a:chOff x="3862116" y="2393316"/>
              <a:chExt cx="102177" cy="164214"/>
            </a:xfrm>
            <a:solidFill>
              <a:schemeClr val="accent1"/>
            </a:solidFill>
          </p:grpSpPr>
          <p:sp>
            <p:nvSpPr>
              <p:cNvPr id="42" name="Freeform: Shape 439"/>
              <p:cNvSpPr/>
              <p:nvPr/>
            </p:nvSpPr>
            <p:spPr>
              <a:xfrm>
                <a:off x="3862116" y="2393316"/>
                <a:ext cx="102177" cy="164214"/>
              </a:xfrm>
              <a:custGeom>
                <a:avLst/>
                <a:gdLst>
                  <a:gd name="connsiteX0" fmla="*/ 24789 w 102177"/>
                  <a:gd name="connsiteY0" fmla="*/ 10570 h 164214"/>
                  <a:gd name="connsiteX1" fmla="*/ 24789 w 102177"/>
                  <a:gd name="connsiteY1" fmla="*/ 17365 h 164214"/>
                  <a:gd name="connsiteX2" fmla="*/ 10633 w 102177"/>
                  <a:gd name="connsiteY2" fmla="*/ 73928 h 164214"/>
                  <a:gd name="connsiteX3" fmla="*/ 0 w 102177"/>
                  <a:gd name="connsiteY3" fmla="*/ 113188 h 164214"/>
                  <a:gd name="connsiteX4" fmla="*/ 51089 w 102177"/>
                  <a:gd name="connsiteY4" fmla="*/ 164214 h 164214"/>
                  <a:gd name="connsiteX5" fmla="*/ 102178 w 102177"/>
                  <a:gd name="connsiteY5" fmla="*/ 113188 h 164214"/>
                  <a:gd name="connsiteX6" fmla="*/ 39764 w 102177"/>
                  <a:gd name="connsiteY6" fmla="*/ 8808 h 164214"/>
                  <a:gd name="connsiteX7" fmla="*/ 24852 w 102177"/>
                  <a:gd name="connsiteY7" fmla="*/ 0 h 164214"/>
                  <a:gd name="connsiteX8" fmla="*/ 24852 w 102177"/>
                  <a:gd name="connsiteY8" fmla="*/ 10570 h 164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177" h="164214">
                    <a:moveTo>
                      <a:pt x="24789" y="10570"/>
                    </a:moveTo>
                    <a:lnTo>
                      <a:pt x="24789" y="17365"/>
                    </a:lnTo>
                    <a:cubicBezTo>
                      <a:pt x="24789" y="37310"/>
                      <a:pt x="17302" y="56751"/>
                      <a:pt x="10633" y="73928"/>
                    </a:cubicBezTo>
                    <a:cubicBezTo>
                      <a:pt x="4908" y="88713"/>
                      <a:pt x="0" y="101486"/>
                      <a:pt x="0" y="113188"/>
                    </a:cubicBezTo>
                    <a:cubicBezTo>
                      <a:pt x="0" y="141313"/>
                      <a:pt x="22902" y="164214"/>
                      <a:pt x="51089" y="164214"/>
                    </a:cubicBezTo>
                    <a:cubicBezTo>
                      <a:pt x="79213" y="164214"/>
                      <a:pt x="102178" y="141313"/>
                      <a:pt x="102178" y="113188"/>
                    </a:cubicBezTo>
                    <a:cubicBezTo>
                      <a:pt x="102178" y="87770"/>
                      <a:pt x="71915" y="27872"/>
                      <a:pt x="39764" y="8808"/>
                    </a:cubicBezTo>
                    <a:lnTo>
                      <a:pt x="24852" y="0"/>
                    </a:lnTo>
                    <a:lnTo>
                      <a:pt x="24852" y="10570"/>
                    </a:lnTo>
                    <a:close/>
                  </a:path>
                </a:pathLst>
              </a:custGeom>
              <a:solidFill>
                <a:srgbClr val="F3B693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43" name="Freeform: Shape 440"/>
              <p:cNvSpPr/>
              <p:nvPr/>
            </p:nvSpPr>
            <p:spPr>
              <a:xfrm>
                <a:off x="3868093" y="2403823"/>
                <a:ext cx="90097" cy="147667"/>
              </a:xfrm>
              <a:custGeom>
                <a:avLst/>
                <a:gdLst>
                  <a:gd name="connsiteX0" fmla="*/ 24789 w 90097"/>
                  <a:gd name="connsiteY0" fmla="*/ 6795 h 147667"/>
                  <a:gd name="connsiteX1" fmla="*/ 10256 w 90097"/>
                  <a:gd name="connsiteY1" fmla="*/ 65560 h 147667"/>
                  <a:gd name="connsiteX2" fmla="*/ 0 w 90097"/>
                  <a:gd name="connsiteY2" fmla="*/ 102618 h 147667"/>
                  <a:gd name="connsiteX3" fmla="*/ 45049 w 90097"/>
                  <a:gd name="connsiteY3" fmla="*/ 147667 h 147667"/>
                  <a:gd name="connsiteX4" fmla="*/ 90098 w 90097"/>
                  <a:gd name="connsiteY4" fmla="*/ 102618 h 147667"/>
                  <a:gd name="connsiteX5" fmla="*/ 30641 w 90097"/>
                  <a:gd name="connsiteY5" fmla="*/ 3460 h 147667"/>
                  <a:gd name="connsiteX6" fmla="*/ 24789 w 90097"/>
                  <a:gd name="connsiteY6" fmla="*/ 0 h 147667"/>
                  <a:gd name="connsiteX7" fmla="*/ 24789 w 90097"/>
                  <a:gd name="connsiteY7" fmla="*/ 6795 h 147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0097" h="147667">
                    <a:moveTo>
                      <a:pt x="24789" y="6795"/>
                    </a:moveTo>
                    <a:cubicBezTo>
                      <a:pt x="24789" y="27872"/>
                      <a:pt x="17051" y="47880"/>
                      <a:pt x="10256" y="65560"/>
                    </a:cubicBezTo>
                    <a:cubicBezTo>
                      <a:pt x="4782" y="79779"/>
                      <a:pt x="0" y="92048"/>
                      <a:pt x="0" y="102618"/>
                    </a:cubicBezTo>
                    <a:cubicBezTo>
                      <a:pt x="0" y="127471"/>
                      <a:pt x="20197" y="147667"/>
                      <a:pt x="45049" y="147667"/>
                    </a:cubicBezTo>
                    <a:cubicBezTo>
                      <a:pt x="69901" y="147667"/>
                      <a:pt x="90098" y="127471"/>
                      <a:pt x="90098" y="102618"/>
                    </a:cubicBezTo>
                    <a:cubicBezTo>
                      <a:pt x="90098" y="79087"/>
                      <a:pt x="60715" y="21203"/>
                      <a:pt x="30641" y="3460"/>
                    </a:cubicBezTo>
                    <a:lnTo>
                      <a:pt x="24789" y="0"/>
                    </a:lnTo>
                    <a:lnTo>
                      <a:pt x="24789" y="679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44" name="Freeform: Shape 441"/>
              <p:cNvSpPr/>
              <p:nvPr/>
            </p:nvSpPr>
            <p:spPr>
              <a:xfrm>
                <a:off x="3874762" y="2465419"/>
                <a:ext cx="44168" cy="79464"/>
              </a:xfrm>
              <a:custGeom>
                <a:avLst/>
                <a:gdLst>
                  <a:gd name="connsiteX0" fmla="*/ 5411 w 44168"/>
                  <a:gd name="connsiteY0" fmla="*/ 29194 h 79464"/>
                  <a:gd name="connsiteX1" fmla="*/ 10948 w 44168"/>
                  <a:gd name="connsiteY1" fmla="*/ 0 h 79464"/>
                  <a:gd name="connsiteX2" fmla="*/ 0 w 44168"/>
                  <a:gd name="connsiteY2" fmla="*/ 38317 h 79464"/>
                  <a:gd name="connsiteX3" fmla="*/ 41148 w 44168"/>
                  <a:gd name="connsiteY3" fmla="*/ 79465 h 79464"/>
                  <a:gd name="connsiteX4" fmla="*/ 44168 w 44168"/>
                  <a:gd name="connsiteY4" fmla="*/ 79339 h 79464"/>
                  <a:gd name="connsiteX5" fmla="*/ 5411 w 44168"/>
                  <a:gd name="connsiteY5" fmla="*/ 29194 h 79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168" h="79464">
                    <a:moveTo>
                      <a:pt x="5411" y="29194"/>
                    </a:moveTo>
                    <a:cubicBezTo>
                      <a:pt x="5411" y="20700"/>
                      <a:pt x="7739" y="10885"/>
                      <a:pt x="10948" y="0"/>
                    </a:cubicBezTo>
                    <a:cubicBezTo>
                      <a:pt x="5285" y="14786"/>
                      <a:pt x="0" y="27809"/>
                      <a:pt x="0" y="38317"/>
                    </a:cubicBezTo>
                    <a:cubicBezTo>
                      <a:pt x="0" y="61030"/>
                      <a:pt x="18435" y="79465"/>
                      <a:pt x="41148" y="79465"/>
                    </a:cubicBezTo>
                    <a:cubicBezTo>
                      <a:pt x="42155" y="79465"/>
                      <a:pt x="43161" y="79402"/>
                      <a:pt x="44168" y="79339"/>
                    </a:cubicBezTo>
                    <a:cubicBezTo>
                      <a:pt x="22524" y="77829"/>
                      <a:pt x="5411" y="55996"/>
                      <a:pt x="5411" y="29194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45" name="Graphic 1"/>
              <p:cNvGrpSpPr/>
              <p:nvPr/>
            </p:nvGrpSpPr>
            <p:grpSpPr>
              <a:xfrm>
                <a:off x="3915668" y="2442167"/>
                <a:ext cx="17875" cy="29718"/>
                <a:chOff x="3915668" y="2442167"/>
                <a:chExt cx="17875" cy="29718"/>
              </a:xfrm>
              <a:solidFill>
                <a:srgbClr val="F1E6DD"/>
              </a:solidFill>
            </p:grpSpPr>
            <p:sp>
              <p:nvSpPr>
                <p:cNvPr id="46" name="Freeform: Shape 443"/>
                <p:cNvSpPr/>
                <p:nvPr/>
              </p:nvSpPr>
              <p:spPr>
                <a:xfrm>
                  <a:off x="3915668" y="2442167"/>
                  <a:ext cx="4435" cy="6678"/>
                </a:xfrm>
                <a:custGeom>
                  <a:avLst/>
                  <a:gdLst>
                    <a:gd name="connsiteX0" fmla="*/ 4143 w 4435"/>
                    <a:gd name="connsiteY0" fmla="*/ 6265 h 6678"/>
                    <a:gd name="connsiteX1" fmla="*/ 3325 w 4435"/>
                    <a:gd name="connsiteY1" fmla="*/ 1735 h 6678"/>
                    <a:gd name="connsiteX2" fmla="*/ 305 w 4435"/>
                    <a:gd name="connsiteY2" fmla="*/ 413 h 6678"/>
                    <a:gd name="connsiteX3" fmla="*/ 1123 w 4435"/>
                    <a:gd name="connsiteY3" fmla="*/ 4944 h 6678"/>
                    <a:gd name="connsiteX4" fmla="*/ 4143 w 4435"/>
                    <a:gd name="connsiteY4" fmla="*/ 6265 h 6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35" h="6678">
                      <a:moveTo>
                        <a:pt x="4143" y="6265"/>
                      </a:moveTo>
                      <a:cubicBezTo>
                        <a:pt x="4772" y="5384"/>
                        <a:pt x="4332" y="3371"/>
                        <a:pt x="3325" y="1735"/>
                      </a:cubicBezTo>
                      <a:cubicBezTo>
                        <a:pt x="2256" y="99"/>
                        <a:pt x="934" y="-467"/>
                        <a:pt x="305" y="413"/>
                      </a:cubicBezTo>
                      <a:cubicBezTo>
                        <a:pt x="-324" y="1294"/>
                        <a:pt x="54" y="3308"/>
                        <a:pt x="1123" y="4944"/>
                      </a:cubicBezTo>
                      <a:cubicBezTo>
                        <a:pt x="2193" y="6579"/>
                        <a:pt x="3577" y="7146"/>
                        <a:pt x="4143" y="6265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47" name="Freeform: Shape 444"/>
                <p:cNvSpPr/>
                <p:nvPr/>
              </p:nvSpPr>
              <p:spPr>
                <a:xfrm>
                  <a:off x="3925767" y="2460981"/>
                  <a:ext cx="7776" cy="10903"/>
                </a:xfrm>
                <a:custGeom>
                  <a:avLst/>
                  <a:gdLst>
                    <a:gd name="connsiteX0" fmla="*/ 7382 w 7776"/>
                    <a:gd name="connsiteY0" fmla="*/ 10226 h 10903"/>
                    <a:gd name="connsiteX1" fmla="*/ 5621 w 7776"/>
                    <a:gd name="connsiteY1" fmla="*/ 2865 h 10903"/>
                    <a:gd name="connsiteX2" fmla="*/ 461 w 7776"/>
                    <a:gd name="connsiteY2" fmla="*/ 663 h 10903"/>
                    <a:gd name="connsiteX3" fmla="*/ 2034 w 7776"/>
                    <a:gd name="connsiteY3" fmla="*/ 8087 h 10903"/>
                    <a:gd name="connsiteX4" fmla="*/ 7382 w 7776"/>
                    <a:gd name="connsiteY4" fmla="*/ 10226 h 10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76" h="10903">
                      <a:moveTo>
                        <a:pt x="7382" y="10226"/>
                      </a:moveTo>
                      <a:cubicBezTo>
                        <a:pt x="8326" y="8779"/>
                        <a:pt x="7508" y="5507"/>
                        <a:pt x="5621" y="2865"/>
                      </a:cubicBezTo>
                      <a:cubicBezTo>
                        <a:pt x="3733" y="222"/>
                        <a:pt x="1468" y="-784"/>
                        <a:pt x="461" y="663"/>
                      </a:cubicBezTo>
                      <a:cubicBezTo>
                        <a:pt x="-545" y="2110"/>
                        <a:pt x="147" y="5445"/>
                        <a:pt x="2034" y="8087"/>
                      </a:cubicBezTo>
                      <a:cubicBezTo>
                        <a:pt x="3985" y="10730"/>
                        <a:pt x="6376" y="11673"/>
                        <a:pt x="7382" y="10226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21" name="Graphic 1"/>
            <p:cNvGrpSpPr/>
            <p:nvPr/>
          </p:nvGrpSpPr>
          <p:grpSpPr>
            <a:xfrm>
              <a:off x="4000975" y="2837953"/>
              <a:ext cx="106959" cy="171953"/>
              <a:chOff x="4000975" y="2837953"/>
              <a:chExt cx="106959" cy="171953"/>
            </a:xfrm>
            <a:solidFill>
              <a:schemeClr val="accent1"/>
            </a:solidFill>
          </p:grpSpPr>
          <p:sp>
            <p:nvSpPr>
              <p:cNvPr id="36" name="Freeform: Shape 446"/>
              <p:cNvSpPr/>
              <p:nvPr/>
            </p:nvSpPr>
            <p:spPr>
              <a:xfrm>
                <a:off x="4000975" y="2837953"/>
                <a:ext cx="106959" cy="171953"/>
              </a:xfrm>
              <a:custGeom>
                <a:avLst/>
                <a:gdLst>
                  <a:gd name="connsiteX0" fmla="*/ 25922 w 106959"/>
                  <a:gd name="connsiteY0" fmla="*/ 11011 h 171953"/>
                  <a:gd name="connsiteX1" fmla="*/ 25922 w 106959"/>
                  <a:gd name="connsiteY1" fmla="*/ 18120 h 171953"/>
                  <a:gd name="connsiteX2" fmla="*/ 11136 w 106959"/>
                  <a:gd name="connsiteY2" fmla="*/ 77326 h 171953"/>
                  <a:gd name="connsiteX3" fmla="*/ 0 w 106959"/>
                  <a:gd name="connsiteY3" fmla="*/ 118474 h 171953"/>
                  <a:gd name="connsiteX4" fmla="*/ 53480 w 106959"/>
                  <a:gd name="connsiteY4" fmla="*/ 171953 h 171953"/>
                  <a:gd name="connsiteX5" fmla="*/ 106960 w 106959"/>
                  <a:gd name="connsiteY5" fmla="*/ 118474 h 171953"/>
                  <a:gd name="connsiteX6" fmla="*/ 41588 w 106959"/>
                  <a:gd name="connsiteY6" fmla="*/ 9186 h 171953"/>
                  <a:gd name="connsiteX7" fmla="*/ 25985 w 106959"/>
                  <a:gd name="connsiteY7" fmla="*/ 0 h 171953"/>
                  <a:gd name="connsiteX8" fmla="*/ 25985 w 106959"/>
                  <a:gd name="connsiteY8" fmla="*/ 11011 h 171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6959" h="171953">
                    <a:moveTo>
                      <a:pt x="25922" y="11011"/>
                    </a:moveTo>
                    <a:lnTo>
                      <a:pt x="25922" y="18120"/>
                    </a:lnTo>
                    <a:cubicBezTo>
                      <a:pt x="25922" y="39009"/>
                      <a:pt x="18057" y="59394"/>
                      <a:pt x="11136" y="77326"/>
                    </a:cubicBezTo>
                    <a:cubicBezTo>
                      <a:pt x="5159" y="92803"/>
                      <a:pt x="0" y="106205"/>
                      <a:pt x="0" y="118474"/>
                    </a:cubicBezTo>
                    <a:cubicBezTo>
                      <a:pt x="0" y="147982"/>
                      <a:pt x="23972" y="171953"/>
                      <a:pt x="53480" y="171953"/>
                    </a:cubicBezTo>
                    <a:cubicBezTo>
                      <a:pt x="82988" y="171953"/>
                      <a:pt x="106960" y="147982"/>
                      <a:pt x="106960" y="118474"/>
                    </a:cubicBezTo>
                    <a:cubicBezTo>
                      <a:pt x="106960" y="91859"/>
                      <a:pt x="75312" y="29131"/>
                      <a:pt x="41588" y="9186"/>
                    </a:cubicBezTo>
                    <a:lnTo>
                      <a:pt x="25985" y="0"/>
                    </a:lnTo>
                    <a:lnTo>
                      <a:pt x="25985" y="11011"/>
                    </a:lnTo>
                    <a:close/>
                  </a:path>
                </a:pathLst>
              </a:custGeom>
              <a:solidFill>
                <a:srgbClr val="F3B693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7" name="Freeform: Shape 447"/>
              <p:cNvSpPr/>
              <p:nvPr/>
            </p:nvSpPr>
            <p:spPr>
              <a:xfrm>
                <a:off x="4007267" y="2848901"/>
                <a:ext cx="94376" cy="154714"/>
              </a:xfrm>
              <a:custGeom>
                <a:avLst/>
                <a:gdLst>
                  <a:gd name="connsiteX0" fmla="*/ 25922 w 94376"/>
                  <a:gd name="connsiteY0" fmla="*/ 7173 h 154714"/>
                  <a:gd name="connsiteX1" fmla="*/ 10696 w 94376"/>
                  <a:gd name="connsiteY1" fmla="*/ 68706 h 154714"/>
                  <a:gd name="connsiteX2" fmla="*/ 0 w 94376"/>
                  <a:gd name="connsiteY2" fmla="*/ 107526 h 154714"/>
                  <a:gd name="connsiteX3" fmla="*/ 47188 w 94376"/>
                  <a:gd name="connsiteY3" fmla="*/ 154714 h 154714"/>
                  <a:gd name="connsiteX4" fmla="*/ 94376 w 94376"/>
                  <a:gd name="connsiteY4" fmla="*/ 107526 h 154714"/>
                  <a:gd name="connsiteX5" fmla="*/ 32088 w 94376"/>
                  <a:gd name="connsiteY5" fmla="*/ 3649 h 154714"/>
                  <a:gd name="connsiteX6" fmla="*/ 25985 w 94376"/>
                  <a:gd name="connsiteY6" fmla="*/ 0 h 154714"/>
                  <a:gd name="connsiteX7" fmla="*/ 25985 w 94376"/>
                  <a:gd name="connsiteY7" fmla="*/ 7173 h 15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376" h="154714">
                    <a:moveTo>
                      <a:pt x="25922" y="7173"/>
                    </a:moveTo>
                    <a:cubicBezTo>
                      <a:pt x="25922" y="29257"/>
                      <a:pt x="17806" y="50208"/>
                      <a:pt x="10696" y="68706"/>
                    </a:cubicBezTo>
                    <a:cubicBezTo>
                      <a:pt x="4970" y="83617"/>
                      <a:pt x="0" y="96453"/>
                      <a:pt x="0" y="107526"/>
                    </a:cubicBezTo>
                    <a:cubicBezTo>
                      <a:pt x="0" y="133511"/>
                      <a:pt x="21140" y="154714"/>
                      <a:pt x="47188" y="154714"/>
                    </a:cubicBezTo>
                    <a:cubicBezTo>
                      <a:pt x="73173" y="154714"/>
                      <a:pt x="94376" y="133574"/>
                      <a:pt x="94376" y="107526"/>
                    </a:cubicBezTo>
                    <a:cubicBezTo>
                      <a:pt x="94376" y="82862"/>
                      <a:pt x="63610" y="22273"/>
                      <a:pt x="32088" y="3649"/>
                    </a:cubicBezTo>
                    <a:lnTo>
                      <a:pt x="25985" y="0"/>
                    </a:lnTo>
                    <a:lnTo>
                      <a:pt x="25985" y="717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8" name="Freeform: Shape 448"/>
              <p:cNvSpPr/>
              <p:nvPr/>
            </p:nvSpPr>
            <p:spPr>
              <a:xfrm>
                <a:off x="4014125" y="2913517"/>
                <a:ext cx="46244" cy="83239"/>
              </a:xfrm>
              <a:custGeom>
                <a:avLst/>
                <a:gdLst>
                  <a:gd name="connsiteX0" fmla="*/ 5725 w 46244"/>
                  <a:gd name="connsiteY0" fmla="*/ 30515 h 83239"/>
                  <a:gd name="connsiteX1" fmla="*/ 11514 w 46244"/>
                  <a:gd name="connsiteY1" fmla="*/ 0 h 83239"/>
                  <a:gd name="connsiteX2" fmla="*/ 0 w 46244"/>
                  <a:gd name="connsiteY2" fmla="*/ 40141 h 83239"/>
                  <a:gd name="connsiteX3" fmla="*/ 43098 w 46244"/>
                  <a:gd name="connsiteY3" fmla="*/ 83240 h 83239"/>
                  <a:gd name="connsiteX4" fmla="*/ 46244 w 46244"/>
                  <a:gd name="connsiteY4" fmla="*/ 83114 h 83239"/>
                  <a:gd name="connsiteX5" fmla="*/ 5725 w 46244"/>
                  <a:gd name="connsiteY5" fmla="*/ 30515 h 83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244" h="83239">
                    <a:moveTo>
                      <a:pt x="5725" y="30515"/>
                    </a:moveTo>
                    <a:cubicBezTo>
                      <a:pt x="5725" y="21644"/>
                      <a:pt x="8116" y="11388"/>
                      <a:pt x="11514" y="0"/>
                    </a:cubicBezTo>
                    <a:cubicBezTo>
                      <a:pt x="5537" y="15478"/>
                      <a:pt x="0" y="29131"/>
                      <a:pt x="0" y="40141"/>
                    </a:cubicBezTo>
                    <a:cubicBezTo>
                      <a:pt x="0" y="63987"/>
                      <a:pt x="19316" y="83240"/>
                      <a:pt x="43098" y="83240"/>
                    </a:cubicBezTo>
                    <a:cubicBezTo>
                      <a:pt x="44168" y="83240"/>
                      <a:pt x="45238" y="83177"/>
                      <a:pt x="46244" y="83114"/>
                    </a:cubicBezTo>
                    <a:cubicBezTo>
                      <a:pt x="23657" y="81415"/>
                      <a:pt x="5725" y="58513"/>
                      <a:pt x="5725" y="30515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39" name="Graphic 1"/>
              <p:cNvGrpSpPr/>
              <p:nvPr/>
            </p:nvGrpSpPr>
            <p:grpSpPr>
              <a:xfrm>
                <a:off x="4057046" y="2889106"/>
                <a:ext cx="18654" cy="31132"/>
                <a:chOff x="4057046" y="2889106"/>
                <a:chExt cx="18654" cy="31132"/>
              </a:xfrm>
              <a:solidFill>
                <a:srgbClr val="F1E6DD"/>
              </a:solidFill>
            </p:grpSpPr>
            <p:sp>
              <p:nvSpPr>
                <p:cNvPr id="40" name="Freeform: Shape 450"/>
                <p:cNvSpPr/>
                <p:nvPr/>
              </p:nvSpPr>
              <p:spPr>
                <a:xfrm>
                  <a:off x="4057046" y="2889106"/>
                  <a:ext cx="4632" cy="6981"/>
                </a:xfrm>
                <a:custGeom>
                  <a:avLst/>
                  <a:gdLst>
                    <a:gd name="connsiteX0" fmla="*/ 4330 w 4632"/>
                    <a:gd name="connsiteY0" fmla="*/ 6542 h 6981"/>
                    <a:gd name="connsiteX1" fmla="*/ 3449 w 4632"/>
                    <a:gd name="connsiteY1" fmla="*/ 1824 h 6981"/>
                    <a:gd name="connsiteX2" fmla="*/ 303 w 4632"/>
                    <a:gd name="connsiteY2" fmla="*/ 439 h 6981"/>
                    <a:gd name="connsiteX3" fmla="*/ 1184 w 4632"/>
                    <a:gd name="connsiteY3" fmla="*/ 5158 h 6981"/>
                    <a:gd name="connsiteX4" fmla="*/ 4330 w 4632"/>
                    <a:gd name="connsiteY4" fmla="*/ 6542 h 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32" h="6981">
                      <a:moveTo>
                        <a:pt x="4330" y="6542"/>
                      </a:moveTo>
                      <a:cubicBezTo>
                        <a:pt x="4959" y="5599"/>
                        <a:pt x="4581" y="3522"/>
                        <a:pt x="3449" y="1824"/>
                      </a:cubicBezTo>
                      <a:cubicBezTo>
                        <a:pt x="2316" y="125"/>
                        <a:pt x="932" y="-504"/>
                        <a:pt x="303" y="439"/>
                      </a:cubicBezTo>
                      <a:cubicBezTo>
                        <a:pt x="-326" y="1383"/>
                        <a:pt x="51" y="3459"/>
                        <a:pt x="1184" y="5158"/>
                      </a:cubicBezTo>
                      <a:cubicBezTo>
                        <a:pt x="2254" y="6857"/>
                        <a:pt x="3701" y="7486"/>
                        <a:pt x="4330" y="6542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41" name="Freeform: Shape 451"/>
                <p:cNvSpPr/>
                <p:nvPr/>
              </p:nvSpPr>
              <p:spPr>
                <a:xfrm>
                  <a:off x="4067620" y="2908761"/>
                  <a:ext cx="8079" cy="11477"/>
                </a:xfrm>
                <a:custGeom>
                  <a:avLst/>
                  <a:gdLst>
                    <a:gd name="connsiteX0" fmla="*/ 7660 w 8079"/>
                    <a:gd name="connsiteY0" fmla="*/ 10733 h 11477"/>
                    <a:gd name="connsiteX1" fmla="*/ 5835 w 8079"/>
                    <a:gd name="connsiteY1" fmla="*/ 2994 h 11477"/>
                    <a:gd name="connsiteX2" fmla="*/ 487 w 8079"/>
                    <a:gd name="connsiteY2" fmla="*/ 729 h 11477"/>
                    <a:gd name="connsiteX3" fmla="*/ 2123 w 8079"/>
                    <a:gd name="connsiteY3" fmla="*/ 8531 h 11477"/>
                    <a:gd name="connsiteX4" fmla="*/ 7660 w 8079"/>
                    <a:gd name="connsiteY4" fmla="*/ 10733 h 11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079" h="11477">
                      <a:moveTo>
                        <a:pt x="7660" y="10733"/>
                      </a:moveTo>
                      <a:cubicBezTo>
                        <a:pt x="8667" y="9223"/>
                        <a:pt x="7786" y="5763"/>
                        <a:pt x="5835" y="2994"/>
                      </a:cubicBezTo>
                      <a:cubicBezTo>
                        <a:pt x="3885" y="226"/>
                        <a:pt x="1494" y="-844"/>
                        <a:pt x="487" y="729"/>
                      </a:cubicBezTo>
                      <a:cubicBezTo>
                        <a:pt x="-582" y="2239"/>
                        <a:pt x="173" y="5763"/>
                        <a:pt x="2123" y="8531"/>
                      </a:cubicBezTo>
                      <a:cubicBezTo>
                        <a:pt x="4137" y="11299"/>
                        <a:pt x="6653" y="12306"/>
                        <a:pt x="7660" y="10733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22" name="Graphic 1"/>
            <p:cNvGrpSpPr/>
            <p:nvPr/>
          </p:nvGrpSpPr>
          <p:grpSpPr>
            <a:xfrm>
              <a:off x="3982351" y="2480611"/>
              <a:ext cx="197915" cy="288601"/>
              <a:chOff x="3982351" y="2480611"/>
              <a:chExt cx="197915" cy="288601"/>
            </a:xfrm>
            <a:solidFill>
              <a:schemeClr val="accent1"/>
            </a:solidFill>
          </p:grpSpPr>
          <p:sp>
            <p:nvSpPr>
              <p:cNvPr id="30" name="Freeform: Shape 453"/>
              <p:cNvSpPr/>
              <p:nvPr/>
            </p:nvSpPr>
            <p:spPr>
              <a:xfrm>
                <a:off x="4001707" y="2482057"/>
                <a:ext cx="178559" cy="287155"/>
              </a:xfrm>
              <a:custGeom>
                <a:avLst/>
                <a:gdLst>
                  <a:gd name="connsiteX0" fmla="*/ 43350 w 178559"/>
                  <a:gd name="connsiteY0" fmla="*/ 18435 h 287155"/>
                  <a:gd name="connsiteX1" fmla="*/ 43350 w 178559"/>
                  <a:gd name="connsiteY1" fmla="*/ 30263 h 287155"/>
                  <a:gd name="connsiteX2" fmla="*/ 18624 w 178559"/>
                  <a:gd name="connsiteY2" fmla="*/ 129169 h 287155"/>
                  <a:gd name="connsiteX3" fmla="*/ 0 w 178559"/>
                  <a:gd name="connsiteY3" fmla="*/ 197875 h 287155"/>
                  <a:gd name="connsiteX4" fmla="*/ 89280 w 178559"/>
                  <a:gd name="connsiteY4" fmla="*/ 287155 h 287155"/>
                  <a:gd name="connsiteX5" fmla="*/ 178560 w 178559"/>
                  <a:gd name="connsiteY5" fmla="*/ 197875 h 287155"/>
                  <a:gd name="connsiteX6" fmla="*/ 69398 w 178559"/>
                  <a:gd name="connsiteY6" fmla="*/ 15415 h 287155"/>
                  <a:gd name="connsiteX7" fmla="*/ 43350 w 178559"/>
                  <a:gd name="connsiteY7" fmla="*/ 0 h 287155"/>
                  <a:gd name="connsiteX8" fmla="*/ 43350 w 178559"/>
                  <a:gd name="connsiteY8" fmla="*/ 18435 h 28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559" h="287155">
                    <a:moveTo>
                      <a:pt x="43350" y="18435"/>
                    </a:moveTo>
                    <a:lnTo>
                      <a:pt x="43350" y="30263"/>
                    </a:lnTo>
                    <a:cubicBezTo>
                      <a:pt x="43350" y="65182"/>
                      <a:pt x="30200" y="99158"/>
                      <a:pt x="18624" y="129169"/>
                    </a:cubicBezTo>
                    <a:cubicBezTo>
                      <a:pt x="8620" y="155029"/>
                      <a:pt x="0" y="177364"/>
                      <a:pt x="0" y="197875"/>
                    </a:cubicBezTo>
                    <a:cubicBezTo>
                      <a:pt x="0" y="247077"/>
                      <a:pt x="40078" y="287155"/>
                      <a:pt x="89280" y="287155"/>
                    </a:cubicBezTo>
                    <a:cubicBezTo>
                      <a:pt x="138481" y="287155"/>
                      <a:pt x="178560" y="247077"/>
                      <a:pt x="178560" y="197875"/>
                    </a:cubicBezTo>
                    <a:cubicBezTo>
                      <a:pt x="178560" y="153456"/>
                      <a:pt x="125709" y="48635"/>
                      <a:pt x="69398" y="15415"/>
                    </a:cubicBezTo>
                    <a:lnTo>
                      <a:pt x="43350" y="0"/>
                    </a:lnTo>
                    <a:lnTo>
                      <a:pt x="43350" y="1843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800"/>
              </a:p>
            </p:txBody>
          </p:sp>
          <p:sp>
            <p:nvSpPr>
              <p:cNvPr id="31" name="Freeform: Shape 454"/>
              <p:cNvSpPr/>
              <p:nvPr/>
            </p:nvSpPr>
            <p:spPr>
              <a:xfrm>
                <a:off x="4004318" y="2480611"/>
                <a:ext cx="157545" cy="258213"/>
              </a:xfrm>
              <a:custGeom>
                <a:avLst/>
                <a:gdLst>
                  <a:gd name="connsiteX0" fmla="*/ 43350 w 157545"/>
                  <a:gd name="connsiteY0" fmla="*/ 11829 h 258213"/>
                  <a:gd name="connsiteX1" fmla="*/ 17869 w 157545"/>
                  <a:gd name="connsiteY1" fmla="*/ 114573 h 258213"/>
                  <a:gd name="connsiteX2" fmla="*/ 0 w 157545"/>
                  <a:gd name="connsiteY2" fmla="*/ 179440 h 258213"/>
                  <a:gd name="connsiteX3" fmla="*/ 78773 w 157545"/>
                  <a:gd name="connsiteY3" fmla="*/ 258213 h 258213"/>
                  <a:gd name="connsiteX4" fmla="*/ 157545 w 157545"/>
                  <a:gd name="connsiteY4" fmla="*/ 179440 h 258213"/>
                  <a:gd name="connsiteX5" fmla="*/ 53543 w 157545"/>
                  <a:gd name="connsiteY5" fmla="*/ 6040 h 258213"/>
                  <a:gd name="connsiteX6" fmla="*/ 43350 w 157545"/>
                  <a:gd name="connsiteY6" fmla="*/ 0 h 258213"/>
                  <a:gd name="connsiteX7" fmla="*/ 43350 w 157545"/>
                  <a:gd name="connsiteY7" fmla="*/ 11829 h 25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545" h="258213">
                    <a:moveTo>
                      <a:pt x="43350" y="11829"/>
                    </a:moveTo>
                    <a:cubicBezTo>
                      <a:pt x="43350" y="48698"/>
                      <a:pt x="29823" y="83680"/>
                      <a:pt x="17869" y="114573"/>
                    </a:cubicBezTo>
                    <a:cubicBezTo>
                      <a:pt x="8242" y="139425"/>
                      <a:pt x="0" y="160880"/>
                      <a:pt x="0" y="179440"/>
                    </a:cubicBezTo>
                    <a:cubicBezTo>
                      <a:pt x="0" y="222853"/>
                      <a:pt x="35360" y="258213"/>
                      <a:pt x="78773" y="258213"/>
                    </a:cubicBezTo>
                    <a:cubicBezTo>
                      <a:pt x="122186" y="258213"/>
                      <a:pt x="157545" y="222853"/>
                      <a:pt x="157545" y="179440"/>
                    </a:cubicBezTo>
                    <a:cubicBezTo>
                      <a:pt x="157545" y="138293"/>
                      <a:pt x="106142" y="37058"/>
                      <a:pt x="53543" y="6040"/>
                    </a:cubicBezTo>
                    <a:lnTo>
                      <a:pt x="43350" y="0"/>
                    </a:lnTo>
                    <a:lnTo>
                      <a:pt x="43350" y="11829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32" name="Freeform: Shape 455"/>
              <p:cNvSpPr/>
              <p:nvPr/>
            </p:nvSpPr>
            <p:spPr>
              <a:xfrm>
                <a:off x="3982351" y="2608179"/>
                <a:ext cx="77262" cy="138984"/>
              </a:xfrm>
              <a:custGeom>
                <a:avLst/>
                <a:gdLst>
                  <a:gd name="connsiteX0" fmla="*/ 9563 w 77262"/>
                  <a:gd name="connsiteY0" fmla="*/ 51026 h 138984"/>
                  <a:gd name="connsiteX1" fmla="*/ 19190 w 77262"/>
                  <a:gd name="connsiteY1" fmla="*/ 0 h 138984"/>
                  <a:gd name="connsiteX2" fmla="*/ 0 w 77262"/>
                  <a:gd name="connsiteY2" fmla="*/ 67007 h 138984"/>
                  <a:gd name="connsiteX3" fmla="*/ 71978 w 77262"/>
                  <a:gd name="connsiteY3" fmla="*/ 138985 h 138984"/>
                  <a:gd name="connsiteX4" fmla="*/ 77263 w 77262"/>
                  <a:gd name="connsiteY4" fmla="*/ 138733 h 138984"/>
                  <a:gd name="connsiteX5" fmla="*/ 9563 w 77262"/>
                  <a:gd name="connsiteY5" fmla="*/ 51026 h 13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62" h="138984">
                    <a:moveTo>
                      <a:pt x="9563" y="51026"/>
                    </a:moveTo>
                    <a:cubicBezTo>
                      <a:pt x="9563" y="36240"/>
                      <a:pt x="13590" y="19064"/>
                      <a:pt x="19190" y="0"/>
                    </a:cubicBezTo>
                    <a:cubicBezTo>
                      <a:pt x="9249" y="25796"/>
                      <a:pt x="0" y="48635"/>
                      <a:pt x="0" y="67007"/>
                    </a:cubicBezTo>
                    <a:cubicBezTo>
                      <a:pt x="0" y="106771"/>
                      <a:pt x="32214" y="138985"/>
                      <a:pt x="71978" y="138985"/>
                    </a:cubicBezTo>
                    <a:cubicBezTo>
                      <a:pt x="73739" y="138985"/>
                      <a:pt x="75501" y="138859"/>
                      <a:pt x="77263" y="138733"/>
                    </a:cubicBezTo>
                    <a:cubicBezTo>
                      <a:pt x="39512" y="136027"/>
                      <a:pt x="9563" y="97837"/>
                      <a:pt x="9563" y="51026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33" name="Graphic 1"/>
              <p:cNvGrpSpPr/>
              <p:nvPr/>
            </p:nvGrpSpPr>
            <p:grpSpPr>
              <a:xfrm>
                <a:off x="4053998" y="2567562"/>
                <a:ext cx="31157" cy="51926"/>
                <a:chOff x="4053998" y="2567562"/>
                <a:chExt cx="31157" cy="51926"/>
              </a:xfrm>
              <a:solidFill>
                <a:srgbClr val="F1E6DD"/>
              </a:solidFill>
            </p:grpSpPr>
            <p:sp>
              <p:nvSpPr>
                <p:cNvPr id="34" name="Freeform: Shape 457"/>
                <p:cNvSpPr/>
                <p:nvPr/>
              </p:nvSpPr>
              <p:spPr>
                <a:xfrm>
                  <a:off x="4053998" y="2567562"/>
                  <a:ext cx="7758" cy="11621"/>
                </a:xfrm>
                <a:custGeom>
                  <a:avLst/>
                  <a:gdLst>
                    <a:gd name="connsiteX0" fmla="*/ 7252 w 7758"/>
                    <a:gd name="connsiteY0" fmla="*/ 10920 h 11621"/>
                    <a:gd name="connsiteX1" fmla="*/ 5805 w 7758"/>
                    <a:gd name="connsiteY1" fmla="*/ 3055 h 11621"/>
                    <a:gd name="connsiteX2" fmla="*/ 520 w 7758"/>
                    <a:gd name="connsiteY2" fmla="*/ 727 h 11621"/>
                    <a:gd name="connsiteX3" fmla="*/ 1967 w 7758"/>
                    <a:gd name="connsiteY3" fmla="*/ 8655 h 11621"/>
                    <a:gd name="connsiteX4" fmla="*/ 7252 w 7758"/>
                    <a:gd name="connsiteY4" fmla="*/ 10920 h 116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758" h="11621">
                      <a:moveTo>
                        <a:pt x="7252" y="10920"/>
                      </a:moveTo>
                      <a:cubicBezTo>
                        <a:pt x="8322" y="9410"/>
                        <a:pt x="7629" y="5886"/>
                        <a:pt x="5805" y="3055"/>
                      </a:cubicBezTo>
                      <a:cubicBezTo>
                        <a:pt x="3980" y="224"/>
                        <a:pt x="1589" y="-846"/>
                        <a:pt x="520" y="727"/>
                      </a:cubicBezTo>
                      <a:cubicBezTo>
                        <a:pt x="-550" y="2237"/>
                        <a:pt x="79" y="5824"/>
                        <a:pt x="1967" y="8655"/>
                      </a:cubicBezTo>
                      <a:cubicBezTo>
                        <a:pt x="3791" y="11423"/>
                        <a:pt x="6182" y="12430"/>
                        <a:pt x="7252" y="10920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35" name="Freeform: Shape 458"/>
                <p:cNvSpPr/>
                <p:nvPr/>
              </p:nvSpPr>
              <p:spPr>
                <a:xfrm>
                  <a:off x="4071639" y="2600422"/>
                  <a:ext cx="13516" cy="19065"/>
                </a:xfrm>
                <a:custGeom>
                  <a:avLst/>
                  <a:gdLst>
                    <a:gd name="connsiteX0" fmla="*/ 12827 w 13516"/>
                    <a:gd name="connsiteY0" fmla="*/ 17886 h 19065"/>
                    <a:gd name="connsiteX1" fmla="*/ 9807 w 13516"/>
                    <a:gd name="connsiteY1" fmla="*/ 4988 h 19065"/>
                    <a:gd name="connsiteX2" fmla="*/ 810 w 13516"/>
                    <a:gd name="connsiteY2" fmla="*/ 1150 h 19065"/>
                    <a:gd name="connsiteX3" fmla="*/ 3579 w 13516"/>
                    <a:gd name="connsiteY3" fmla="*/ 14174 h 19065"/>
                    <a:gd name="connsiteX4" fmla="*/ 12827 w 13516"/>
                    <a:gd name="connsiteY4" fmla="*/ 17886 h 19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16" h="19065">
                      <a:moveTo>
                        <a:pt x="12827" y="17886"/>
                      </a:moveTo>
                      <a:cubicBezTo>
                        <a:pt x="14463" y="15307"/>
                        <a:pt x="13079" y="9581"/>
                        <a:pt x="9807" y="4988"/>
                      </a:cubicBezTo>
                      <a:cubicBezTo>
                        <a:pt x="6536" y="395"/>
                        <a:pt x="2572" y="-1367"/>
                        <a:pt x="810" y="1150"/>
                      </a:cubicBezTo>
                      <a:cubicBezTo>
                        <a:pt x="-951" y="3667"/>
                        <a:pt x="244" y="9518"/>
                        <a:pt x="3579" y="14174"/>
                      </a:cubicBezTo>
                      <a:cubicBezTo>
                        <a:pt x="6976" y="18767"/>
                        <a:pt x="11129" y="20403"/>
                        <a:pt x="12827" y="17886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  <p:grpSp>
          <p:nvGrpSpPr>
            <p:cNvPr id="23" name="Graphic 1"/>
            <p:cNvGrpSpPr/>
            <p:nvPr/>
          </p:nvGrpSpPr>
          <p:grpSpPr>
            <a:xfrm>
              <a:off x="3818766" y="2597986"/>
              <a:ext cx="70467" cy="113251"/>
              <a:chOff x="3818766" y="2597986"/>
              <a:chExt cx="70467" cy="113251"/>
            </a:xfrm>
            <a:solidFill>
              <a:schemeClr val="accent1"/>
            </a:solidFill>
          </p:grpSpPr>
          <p:sp>
            <p:nvSpPr>
              <p:cNvPr id="24" name="Freeform: Shape 460"/>
              <p:cNvSpPr/>
              <p:nvPr/>
            </p:nvSpPr>
            <p:spPr>
              <a:xfrm>
                <a:off x="3818766" y="2597986"/>
                <a:ext cx="70467" cy="113251"/>
              </a:xfrm>
              <a:custGeom>
                <a:avLst/>
                <a:gdLst>
                  <a:gd name="connsiteX0" fmla="*/ 17114 w 70467"/>
                  <a:gd name="connsiteY0" fmla="*/ 7235 h 113251"/>
                  <a:gd name="connsiteX1" fmla="*/ 17114 w 70467"/>
                  <a:gd name="connsiteY1" fmla="*/ 11891 h 113251"/>
                  <a:gd name="connsiteX2" fmla="*/ 7361 w 70467"/>
                  <a:gd name="connsiteY2" fmla="*/ 50900 h 113251"/>
                  <a:gd name="connsiteX3" fmla="*/ 0 w 70467"/>
                  <a:gd name="connsiteY3" fmla="*/ 78018 h 113251"/>
                  <a:gd name="connsiteX4" fmla="*/ 35234 w 70467"/>
                  <a:gd name="connsiteY4" fmla="*/ 113251 h 113251"/>
                  <a:gd name="connsiteX5" fmla="*/ 70468 w 70467"/>
                  <a:gd name="connsiteY5" fmla="*/ 78018 h 113251"/>
                  <a:gd name="connsiteX6" fmla="*/ 27369 w 70467"/>
                  <a:gd name="connsiteY6" fmla="*/ 6040 h 113251"/>
                  <a:gd name="connsiteX7" fmla="*/ 17114 w 70467"/>
                  <a:gd name="connsiteY7" fmla="*/ 0 h 113251"/>
                  <a:gd name="connsiteX8" fmla="*/ 17114 w 70467"/>
                  <a:gd name="connsiteY8" fmla="*/ 7235 h 113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467" h="113251">
                    <a:moveTo>
                      <a:pt x="17114" y="7235"/>
                    </a:moveTo>
                    <a:lnTo>
                      <a:pt x="17114" y="11891"/>
                    </a:lnTo>
                    <a:cubicBezTo>
                      <a:pt x="17114" y="25670"/>
                      <a:pt x="11954" y="39072"/>
                      <a:pt x="7361" y="50900"/>
                    </a:cubicBezTo>
                    <a:cubicBezTo>
                      <a:pt x="3398" y="61093"/>
                      <a:pt x="0" y="69901"/>
                      <a:pt x="0" y="78018"/>
                    </a:cubicBezTo>
                    <a:cubicBezTo>
                      <a:pt x="0" y="97459"/>
                      <a:pt x="15792" y="113251"/>
                      <a:pt x="35234" y="113251"/>
                    </a:cubicBezTo>
                    <a:cubicBezTo>
                      <a:pt x="54675" y="113251"/>
                      <a:pt x="70468" y="97459"/>
                      <a:pt x="70468" y="78018"/>
                    </a:cubicBezTo>
                    <a:cubicBezTo>
                      <a:pt x="70468" y="60527"/>
                      <a:pt x="49579" y="19127"/>
                      <a:pt x="27369" y="6040"/>
                    </a:cubicBezTo>
                    <a:lnTo>
                      <a:pt x="17114" y="0"/>
                    </a:lnTo>
                    <a:lnTo>
                      <a:pt x="17114" y="7235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25" name="Freeform: Shape 461"/>
              <p:cNvSpPr/>
              <p:nvPr/>
            </p:nvSpPr>
            <p:spPr>
              <a:xfrm>
                <a:off x="3822919" y="2605284"/>
                <a:ext cx="62162" cy="101863"/>
              </a:xfrm>
              <a:custGeom>
                <a:avLst/>
                <a:gdLst>
                  <a:gd name="connsiteX0" fmla="*/ 17114 w 62162"/>
                  <a:gd name="connsiteY0" fmla="*/ 4656 h 101863"/>
                  <a:gd name="connsiteX1" fmla="*/ 7047 w 62162"/>
                  <a:gd name="connsiteY1" fmla="*/ 45175 h 101863"/>
                  <a:gd name="connsiteX2" fmla="*/ 0 w 62162"/>
                  <a:gd name="connsiteY2" fmla="*/ 70782 h 101863"/>
                  <a:gd name="connsiteX3" fmla="*/ 31081 w 62162"/>
                  <a:gd name="connsiteY3" fmla="*/ 101863 h 101863"/>
                  <a:gd name="connsiteX4" fmla="*/ 62162 w 62162"/>
                  <a:gd name="connsiteY4" fmla="*/ 70782 h 101863"/>
                  <a:gd name="connsiteX5" fmla="*/ 21140 w 62162"/>
                  <a:gd name="connsiteY5" fmla="*/ 2391 h 101863"/>
                  <a:gd name="connsiteX6" fmla="*/ 17114 w 62162"/>
                  <a:gd name="connsiteY6" fmla="*/ 0 h 101863"/>
                  <a:gd name="connsiteX7" fmla="*/ 17114 w 62162"/>
                  <a:gd name="connsiteY7" fmla="*/ 4656 h 101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162" h="101863">
                    <a:moveTo>
                      <a:pt x="17114" y="4656"/>
                    </a:moveTo>
                    <a:cubicBezTo>
                      <a:pt x="17114" y="19190"/>
                      <a:pt x="11766" y="33032"/>
                      <a:pt x="7047" y="45175"/>
                    </a:cubicBezTo>
                    <a:cubicBezTo>
                      <a:pt x="3272" y="54990"/>
                      <a:pt x="0" y="63421"/>
                      <a:pt x="0" y="70782"/>
                    </a:cubicBezTo>
                    <a:cubicBezTo>
                      <a:pt x="0" y="87896"/>
                      <a:pt x="13968" y="101863"/>
                      <a:pt x="31081" y="101863"/>
                    </a:cubicBezTo>
                    <a:cubicBezTo>
                      <a:pt x="48195" y="101863"/>
                      <a:pt x="62162" y="87896"/>
                      <a:pt x="62162" y="70782"/>
                    </a:cubicBezTo>
                    <a:cubicBezTo>
                      <a:pt x="62162" y="54549"/>
                      <a:pt x="41903" y="14597"/>
                      <a:pt x="21140" y="2391"/>
                    </a:cubicBezTo>
                    <a:lnTo>
                      <a:pt x="17114" y="0"/>
                    </a:lnTo>
                    <a:lnTo>
                      <a:pt x="17114" y="4656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26" name="Freeform: Shape 462"/>
              <p:cNvSpPr/>
              <p:nvPr/>
            </p:nvSpPr>
            <p:spPr>
              <a:xfrm>
                <a:off x="3827511" y="2647691"/>
                <a:ext cx="30452" cy="54801"/>
              </a:xfrm>
              <a:custGeom>
                <a:avLst/>
                <a:gdLst>
                  <a:gd name="connsiteX0" fmla="*/ 3775 w 30452"/>
                  <a:gd name="connsiteY0" fmla="*/ 20133 h 54801"/>
                  <a:gd name="connsiteX1" fmla="*/ 7550 w 30452"/>
                  <a:gd name="connsiteY1" fmla="*/ 0 h 54801"/>
                  <a:gd name="connsiteX2" fmla="*/ 0 w 30452"/>
                  <a:gd name="connsiteY2" fmla="*/ 26425 h 54801"/>
                  <a:gd name="connsiteX3" fmla="*/ 28376 w 30452"/>
                  <a:gd name="connsiteY3" fmla="*/ 54801 h 54801"/>
                  <a:gd name="connsiteX4" fmla="*/ 30452 w 30452"/>
                  <a:gd name="connsiteY4" fmla="*/ 54675 h 54801"/>
                  <a:gd name="connsiteX5" fmla="*/ 3775 w 30452"/>
                  <a:gd name="connsiteY5" fmla="*/ 20133 h 5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52" h="54801">
                    <a:moveTo>
                      <a:pt x="3775" y="20133"/>
                    </a:moveTo>
                    <a:cubicBezTo>
                      <a:pt x="3775" y="14282"/>
                      <a:pt x="5348" y="7487"/>
                      <a:pt x="7550" y="0"/>
                    </a:cubicBezTo>
                    <a:cubicBezTo>
                      <a:pt x="3649" y="10193"/>
                      <a:pt x="0" y="19190"/>
                      <a:pt x="0" y="26425"/>
                    </a:cubicBezTo>
                    <a:cubicBezTo>
                      <a:pt x="0" y="42092"/>
                      <a:pt x="12709" y="54801"/>
                      <a:pt x="28376" y="54801"/>
                    </a:cubicBezTo>
                    <a:cubicBezTo>
                      <a:pt x="29068" y="54801"/>
                      <a:pt x="29760" y="54738"/>
                      <a:pt x="30452" y="54675"/>
                    </a:cubicBezTo>
                    <a:cubicBezTo>
                      <a:pt x="15541" y="53669"/>
                      <a:pt x="3775" y="38631"/>
                      <a:pt x="3775" y="20133"/>
                    </a:cubicBezTo>
                    <a:close/>
                  </a:path>
                </a:pathLst>
              </a:custGeom>
              <a:solidFill>
                <a:srgbClr val="F1E6DD"/>
              </a:solidFill>
              <a:ln w="62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grpSp>
            <p:nvGrpSpPr>
              <p:cNvPr id="27" name="Graphic 1"/>
              <p:cNvGrpSpPr/>
              <p:nvPr/>
            </p:nvGrpSpPr>
            <p:grpSpPr>
              <a:xfrm>
                <a:off x="3855733" y="2631701"/>
                <a:ext cx="12314" cy="20479"/>
                <a:chOff x="3855733" y="2631701"/>
                <a:chExt cx="12314" cy="20479"/>
              </a:xfrm>
              <a:solidFill>
                <a:srgbClr val="F1E6DD"/>
              </a:solidFill>
            </p:grpSpPr>
            <p:sp>
              <p:nvSpPr>
                <p:cNvPr id="28" name="Freeform: Shape 464"/>
                <p:cNvSpPr/>
                <p:nvPr/>
              </p:nvSpPr>
              <p:spPr>
                <a:xfrm>
                  <a:off x="3855733" y="2631701"/>
                  <a:ext cx="3062" cy="4548"/>
                </a:xfrm>
                <a:custGeom>
                  <a:avLst/>
                  <a:gdLst>
                    <a:gd name="connsiteX0" fmla="*/ 2859 w 3062"/>
                    <a:gd name="connsiteY0" fmla="*/ 4287 h 4548"/>
                    <a:gd name="connsiteX1" fmla="*/ 2293 w 3062"/>
                    <a:gd name="connsiteY1" fmla="*/ 1204 h 4548"/>
                    <a:gd name="connsiteX2" fmla="*/ 217 w 3062"/>
                    <a:gd name="connsiteY2" fmla="*/ 260 h 4548"/>
                    <a:gd name="connsiteX3" fmla="*/ 783 w 3062"/>
                    <a:gd name="connsiteY3" fmla="*/ 3406 h 4548"/>
                    <a:gd name="connsiteX4" fmla="*/ 2859 w 3062"/>
                    <a:gd name="connsiteY4" fmla="*/ 4287 h 4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62" h="4548">
                      <a:moveTo>
                        <a:pt x="2859" y="4287"/>
                      </a:moveTo>
                      <a:cubicBezTo>
                        <a:pt x="3300" y="3721"/>
                        <a:pt x="2985" y="2274"/>
                        <a:pt x="2293" y="1204"/>
                      </a:cubicBezTo>
                      <a:cubicBezTo>
                        <a:pt x="1538" y="71"/>
                        <a:pt x="657" y="-306"/>
                        <a:pt x="217" y="260"/>
                      </a:cubicBezTo>
                      <a:cubicBezTo>
                        <a:pt x="-224" y="889"/>
                        <a:pt x="28" y="2274"/>
                        <a:pt x="783" y="3406"/>
                      </a:cubicBezTo>
                      <a:cubicBezTo>
                        <a:pt x="1538" y="4476"/>
                        <a:pt x="2482" y="4853"/>
                        <a:pt x="2859" y="4287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  <p:sp>
              <p:nvSpPr>
                <p:cNvPr id="29" name="Freeform: Shape 465"/>
                <p:cNvSpPr/>
                <p:nvPr/>
              </p:nvSpPr>
              <p:spPr>
                <a:xfrm>
                  <a:off x="3862748" y="2644648"/>
                  <a:ext cx="5300" cy="7533"/>
                </a:xfrm>
                <a:custGeom>
                  <a:avLst/>
                  <a:gdLst>
                    <a:gd name="connsiteX0" fmla="*/ 5031 w 5300"/>
                    <a:gd name="connsiteY0" fmla="*/ 7070 h 7533"/>
                    <a:gd name="connsiteX1" fmla="*/ 3836 w 5300"/>
                    <a:gd name="connsiteY1" fmla="*/ 1973 h 7533"/>
                    <a:gd name="connsiteX2" fmla="*/ 312 w 5300"/>
                    <a:gd name="connsiteY2" fmla="*/ 463 h 7533"/>
                    <a:gd name="connsiteX3" fmla="*/ 1382 w 5300"/>
                    <a:gd name="connsiteY3" fmla="*/ 5560 h 7533"/>
                    <a:gd name="connsiteX4" fmla="*/ 5031 w 5300"/>
                    <a:gd name="connsiteY4" fmla="*/ 7070 h 75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300" h="7533">
                      <a:moveTo>
                        <a:pt x="5031" y="7070"/>
                      </a:moveTo>
                      <a:cubicBezTo>
                        <a:pt x="5660" y="6063"/>
                        <a:pt x="5157" y="3798"/>
                        <a:pt x="3836" y="1973"/>
                      </a:cubicBezTo>
                      <a:cubicBezTo>
                        <a:pt x="2514" y="149"/>
                        <a:pt x="1004" y="-543"/>
                        <a:pt x="312" y="463"/>
                      </a:cubicBezTo>
                      <a:cubicBezTo>
                        <a:pt x="-380" y="1470"/>
                        <a:pt x="123" y="3735"/>
                        <a:pt x="1382" y="5560"/>
                      </a:cubicBezTo>
                      <a:cubicBezTo>
                        <a:pt x="2703" y="7384"/>
                        <a:pt x="4339" y="8076"/>
                        <a:pt x="5031" y="7070"/>
                      </a:cubicBezTo>
                      <a:close/>
                    </a:path>
                  </a:pathLst>
                </a:custGeom>
                <a:solidFill>
                  <a:srgbClr val="F1E6DD"/>
                </a:solidFill>
                <a:ln w="628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400"/>
                </a:p>
              </p:txBody>
            </p:sp>
          </p:grpSp>
        </p:grpSp>
      </p:grpSp>
      <p:sp>
        <p:nvSpPr>
          <p:cNvPr id="58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6634362" y="-701045"/>
            <a:ext cx="1980866" cy="4995361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5589433" y="1128921"/>
            <a:ext cx="419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Tích riêng thứ  hai gồm  toàn chữ số 0</a:t>
            </a:r>
            <a:endParaRPr lang="en-US" sz="360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171" y="4138824"/>
            <a:ext cx="3524250" cy="2857500"/>
          </a:xfrm>
          <a:prstGeom prst="rect">
            <a:avLst/>
          </a:prstGeom>
        </p:spPr>
      </p:pic>
      <p:sp>
        <p:nvSpPr>
          <p:cNvPr id="61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6595723" y="1372459"/>
            <a:ext cx="1980866" cy="4995361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5451670" y="3005574"/>
            <a:ext cx="4596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accent6">
                    <a:lumMod val="75000"/>
                  </a:schemeClr>
                </a:solidFill>
              </a:rPr>
              <a:t>Nếu không viết, nó có ảnh hưởng đến việc cộng các tích riêng không? Vì sao?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64" y="4135407"/>
            <a:ext cx="2542362" cy="2383464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5360064" y="3118593"/>
            <a:ext cx="44521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00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 ảnh hưởng, vì bất cứ số nào cộng với 0 cũng bằng chính số đó.</a:t>
            </a: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159" y="4099155"/>
            <a:ext cx="3524250" cy="2857500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463" y="4712571"/>
            <a:ext cx="3049364" cy="33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7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mph" presetSubtype="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AF64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6" grpId="1" animBg="1"/>
      <p:bldP spid="17" grpId="0"/>
      <p:bldP spid="17" grpId="1"/>
      <p:bldP spid="58" grpId="0" animBg="1"/>
      <p:bldP spid="59" grpId="0"/>
      <p:bldP spid="61" grpId="0" animBg="1"/>
      <p:bldP spid="62" grpId="0"/>
      <p:bldP spid="62" grpId="1"/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!!TextBox 8">
            <a:extLst>
              <a:ext uri="{FF2B5EF4-FFF2-40B4-BE49-F238E27FC236}">
                <a16:creationId xmlns:a16="http://schemas.microsoft.com/office/drawing/2014/main" id="{115F6D44-23F5-4FB0-A7D7-48ABD4D5CB50}"/>
              </a:ext>
            </a:extLst>
          </p:cNvPr>
          <p:cNvSpPr txBox="1"/>
          <p:nvPr/>
        </p:nvSpPr>
        <p:spPr>
          <a:xfrm>
            <a:off x="3991968" y="4269121"/>
            <a:ext cx="6993711" cy="181588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zh-CN"/>
            </a:defPPr>
            <a:lvl1pPr>
              <a:defRPr sz="48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defRPr>
            </a:lvl1pPr>
          </a:lstStyle>
          <a:p>
            <a:pPr indent="517525"/>
            <a:r>
              <a:rPr lang="nl-NL" i="1">
                <a:solidFill>
                  <a:srgbClr val="FF0000"/>
                </a:solidFill>
              </a:rPr>
              <a:t>            </a:t>
            </a:r>
            <a:r>
              <a:rPr lang="nl-NL" sz="3200" b="0"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Tích riêng thứ ba (516) phải </a:t>
            </a:r>
            <a:r>
              <a:rPr lang="nl-NL" sz="3200" b="0">
                <a:solidFill>
                  <a:srgbClr val="FFC000"/>
                </a:solidFill>
                <a:latin typeface="UTM Androgyne" panose="02040603050506020204" pitchFamily="18" charset="0"/>
              </a:rPr>
              <a:t>lùi sang bên trái hai cột </a:t>
            </a:r>
            <a:r>
              <a:rPr lang="nl-NL" sz="3200" b="0">
                <a:solidFill>
                  <a:schemeClr val="accent6">
                    <a:lumMod val="75000"/>
                  </a:schemeClr>
                </a:solidFill>
                <a:latin typeface="UTM Androgyne" panose="02040603050506020204" pitchFamily="18" charset="0"/>
              </a:rPr>
              <a:t>so với tích riêng thứ nhất. </a:t>
            </a:r>
            <a:endParaRPr lang="en-US" sz="3600" b="0" dirty="0">
              <a:solidFill>
                <a:schemeClr val="accent6">
                  <a:lumMod val="75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2" name="!!TextBox 28">
            <a:extLst>
              <a:ext uri="{FF2B5EF4-FFF2-40B4-BE49-F238E27FC236}">
                <a16:creationId xmlns:a16="http://schemas.microsoft.com/office/drawing/2014/main" id="{C4824344-30FA-4CFC-B60F-D3CAA78C06AF}"/>
              </a:ext>
            </a:extLst>
          </p:cNvPr>
          <p:cNvSpPr txBox="1"/>
          <p:nvPr/>
        </p:nvSpPr>
        <p:spPr>
          <a:xfrm>
            <a:off x="1535509" y="1946172"/>
            <a:ext cx="2679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203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3" name="!!TextBox 29">
            <a:extLst>
              <a:ext uri="{FF2B5EF4-FFF2-40B4-BE49-F238E27FC236}">
                <a16:creationId xmlns:a16="http://schemas.microsoft.com/office/drawing/2014/main" id="{5612A566-97A6-4DDD-946A-4E8E0878D021}"/>
              </a:ext>
            </a:extLst>
          </p:cNvPr>
          <p:cNvSpPr txBox="1"/>
          <p:nvPr/>
        </p:nvSpPr>
        <p:spPr>
          <a:xfrm>
            <a:off x="1411990" y="1043428"/>
            <a:ext cx="29261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258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4" name="!!TextBox 30">
            <a:extLst>
              <a:ext uri="{FF2B5EF4-FFF2-40B4-BE49-F238E27FC236}">
                <a16:creationId xmlns:a16="http://schemas.microsoft.com/office/drawing/2014/main" id="{BBCDE63E-1F7C-46CE-AECD-B48AF3BDD1C5}"/>
              </a:ext>
            </a:extLst>
          </p:cNvPr>
          <p:cNvSpPr txBox="1"/>
          <p:nvPr/>
        </p:nvSpPr>
        <p:spPr>
          <a:xfrm>
            <a:off x="1313283" y="1346479"/>
            <a:ext cx="8649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x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5" name="!!TextBox 28">
            <a:extLst>
              <a:ext uri="{FF2B5EF4-FFF2-40B4-BE49-F238E27FC236}">
                <a16:creationId xmlns:a16="http://schemas.microsoft.com/office/drawing/2014/main" id="{D75799A2-FBDB-4DE4-AE7B-622FA7A42ACE}"/>
              </a:ext>
            </a:extLst>
          </p:cNvPr>
          <p:cNvSpPr txBox="1"/>
          <p:nvPr/>
        </p:nvSpPr>
        <p:spPr>
          <a:xfrm>
            <a:off x="1535509" y="2921695"/>
            <a:ext cx="2679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774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6" name="!!TextBox 28">
            <a:extLst>
              <a:ext uri="{FF2B5EF4-FFF2-40B4-BE49-F238E27FC236}">
                <a16:creationId xmlns:a16="http://schemas.microsoft.com/office/drawing/2014/main" id="{8EFB27FB-38D2-46B2-BFF3-32CF10BA259C}"/>
              </a:ext>
            </a:extLst>
          </p:cNvPr>
          <p:cNvSpPr txBox="1"/>
          <p:nvPr/>
        </p:nvSpPr>
        <p:spPr>
          <a:xfrm>
            <a:off x="380477" y="3699735"/>
            <a:ext cx="2679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516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sp>
        <p:nvSpPr>
          <p:cNvPr id="7" name="!!TextBox 28">
            <a:extLst>
              <a:ext uri="{FF2B5EF4-FFF2-40B4-BE49-F238E27FC236}">
                <a16:creationId xmlns:a16="http://schemas.microsoft.com/office/drawing/2014/main" id="{9A66C5D8-90B5-4817-9DF4-6445E2002FB1}"/>
              </a:ext>
            </a:extLst>
          </p:cNvPr>
          <p:cNvSpPr txBox="1"/>
          <p:nvPr/>
        </p:nvSpPr>
        <p:spPr>
          <a:xfrm>
            <a:off x="480990" y="4715398"/>
            <a:ext cx="34153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latin typeface="UVN Saigon" panose="00000400000000000000" pitchFamily="2" charset="0"/>
              </a:rPr>
              <a:t>52374</a:t>
            </a:r>
            <a:endParaRPr lang="en-US" sz="6000" b="1" dirty="0">
              <a:latin typeface="UVN Saigon" panose="000004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A3913A-43C5-4EA9-8625-9853DB06D5CD}"/>
              </a:ext>
            </a:extLst>
          </p:cNvPr>
          <p:cNvCxnSpPr>
            <a:cxnSpLocks/>
          </p:cNvCxnSpPr>
          <p:nvPr/>
        </p:nvCxnSpPr>
        <p:spPr>
          <a:xfrm>
            <a:off x="1313283" y="2878753"/>
            <a:ext cx="250827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6691FF-8A31-4F8C-975B-1CF89692F910}"/>
              </a:ext>
            </a:extLst>
          </p:cNvPr>
          <p:cNvCxnSpPr>
            <a:cxnSpLocks/>
          </p:cNvCxnSpPr>
          <p:nvPr/>
        </p:nvCxnSpPr>
        <p:spPr>
          <a:xfrm>
            <a:off x="924087" y="4693613"/>
            <a:ext cx="2897466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!!TextBox 28">
            <a:extLst>
              <a:ext uri="{FF2B5EF4-FFF2-40B4-BE49-F238E27FC236}">
                <a16:creationId xmlns:a16="http://schemas.microsoft.com/office/drawing/2014/main" id="{DA3C6CDA-E3DB-4844-80ED-FE3478D0B233}"/>
              </a:ext>
            </a:extLst>
          </p:cNvPr>
          <p:cNvSpPr txBox="1"/>
          <p:nvPr/>
        </p:nvSpPr>
        <p:spPr>
          <a:xfrm>
            <a:off x="2610592" y="3815148"/>
            <a:ext cx="365760" cy="769441"/>
          </a:xfrm>
          <a:prstGeom prst="rect">
            <a:avLst/>
          </a:prstGeom>
          <a:solidFill>
            <a:srgbClr val="FECD0F"/>
          </a:solidFill>
        </p:spPr>
        <p:txBody>
          <a:bodyPr wrap="square">
            <a:spAutoFit/>
          </a:bodyPr>
          <a:lstStyle/>
          <a:p>
            <a:pPr algn="ctr"/>
            <a:endParaRPr lang="en-US" sz="44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11" name="!!TextBox 28">
            <a:extLst>
              <a:ext uri="{FF2B5EF4-FFF2-40B4-BE49-F238E27FC236}">
                <a16:creationId xmlns:a16="http://schemas.microsoft.com/office/drawing/2014/main" id="{45E4915A-E82A-4DA3-947F-FC4CC21D11D4}"/>
              </a:ext>
            </a:extLst>
          </p:cNvPr>
          <p:cNvSpPr txBox="1"/>
          <p:nvPr/>
        </p:nvSpPr>
        <p:spPr>
          <a:xfrm>
            <a:off x="3185794" y="3817284"/>
            <a:ext cx="365760" cy="769441"/>
          </a:xfrm>
          <a:prstGeom prst="rect">
            <a:avLst/>
          </a:prstGeom>
          <a:solidFill>
            <a:srgbClr val="FECD0F"/>
          </a:solidFill>
        </p:spPr>
        <p:txBody>
          <a:bodyPr wrap="square">
            <a:spAutoFit/>
          </a:bodyPr>
          <a:lstStyle/>
          <a:p>
            <a:pPr algn="ctr"/>
            <a:endParaRPr lang="en-US" sz="4400" b="1" dirty="0">
              <a:solidFill>
                <a:srgbClr val="FF0000"/>
              </a:solidFill>
              <a:latin typeface="UVN Saigon" panose="00000400000000000000" pitchFamily="2" charset="0"/>
            </a:endParaRPr>
          </a:p>
        </p:txBody>
      </p:sp>
      <p:sp>
        <p:nvSpPr>
          <p:cNvPr id="12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6829020" y="-1246030"/>
            <a:ext cx="1770845" cy="5563672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r="600000" algn="ctr" rotWithShape="0">
                  <a:srgbClr val="000000"/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9186" y="852897"/>
            <a:ext cx="4845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Tích riêng thứ hai gồm toàn chữ số 0</a:t>
            </a:r>
          </a:p>
        </p:txBody>
      </p:sp>
      <p:sp>
        <p:nvSpPr>
          <p:cNvPr id="15" name="Freeform: Shape 52"/>
          <p:cNvSpPr/>
          <p:nvPr/>
        </p:nvSpPr>
        <p:spPr>
          <a:xfrm>
            <a:off x="-175303" y="-130365"/>
            <a:ext cx="2353525" cy="1109932"/>
          </a:xfrm>
          <a:custGeom>
            <a:avLst/>
            <a:gdLst>
              <a:gd name="connsiteX0" fmla="*/ 8128 w 1104759"/>
              <a:gd name="connsiteY0" fmla="*/ 605452 h 684491"/>
              <a:gd name="connsiteX1" fmla="*/ 145716 w 1104759"/>
              <a:gd name="connsiteY1" fmla="*/ 684479 h 684491"/>
              <a:gd name="connsiteX2" fmla="*/ 305817 w 1104759"/>
              <a:gd name="connsiteY2" fmla="*/ 666521 h 684491"/>
              <a:gd name="connsiteX3" fmla="*/ 317569 w 1104759"/>
              <a:gd name="connsiteY3" fmla="*/ 667512 h 684491"/>
              <a:gd name="connsiteX4" fmla="*/ 986889 w 1104759"/>
              <a:gd name="connsiteY4" fmla="*/ 635888 h 684491"/>
              <a:gd name="connsiteX5" fmla="*/ 1095560 w 1104759"/>
              <a:gd name="connsiteY5" fmla="*/ 589343 h 684491"/>
              <a:gd name="connsiteX6" fmla="*/ 1090872 w 1104759"/>
              <a:gd name="connsiteY6" fmla="*/ 498894 h 684491"/>
              <a:gd name="connsiteX7" fmla="*/ 930969 w 1104759"/>
              <a:gd name="connsiteY7" fmla="*/ 392403 h 684491"/>
              <a:gd name="connsiteX8" fmla="*/ 881322 w 1104759"/>
              <a:gd name="connsiteY8" fmla="*/ 230321 h 684491"/>
              <a:gd name="connsiteX9" fmla="*/ 714090 w 1104759"/>
              <a:gd name="connsiteY9" fmla="*/ 216655 h 684491"/>
              <a:gd name="connsiteX10" fmla="*/ 695341 w 1104759"/>
              <a:gd name="connsiteY10" fmla="*/ 104947 h 684491"/>
              <a:gd name="connsiteX11" fmla="*/ 561979 w 1104759"/>
              <a:gd name="connsiteY11" fmla="*/ 898 h 684491"/>
              <a:gd name="connsiteX12" fmla="*/ 412177 w 1104759"/>
              <a:gd name="connsiteY12" fmla="*/ 266897 h 684491"/>
              <a:gd name="connsiteX13" fmla="*/ 251746 w 1104759"/>
              <a:gd name="connsiteY13" fmla="*/ 319449 h 684491"/>
              <a:gd name="connsiteX14" fmla="*/ 230751 w 1104759"/>
              <a:gd name="connsiteY14" fmla="*/ 410822 h 684491"/>
              <a:gd name="connsiteX15" fmla="*/ 54013 w 1104759"/>
              <a:gd name="connsiteY15" fmla="*/ 449445 h 684491"/>
              <a:gd name="connsiteX16" fmla="*/ 8128 w 1104759"/>
              <a:gd name="connsiteY16" fmla="*/ 605452 h 684491"/>
              <a:gd name="connsiteX17" fmla="*/ 69330 w 1104759"/>
              <a:gd name="connsiteY17" fmla="*/ 480210 h 684491"/>
              <a:gd name="connsiteX18" fmla="*/ 239532 w 1104759"/>
              <a:gd name="connsiteY18" fmla="*/ 446606 h 684491"/>
              <a:gd name="connsiteX19" fmla="*/ 283238 w 1104759"/>
              <a:gd name="connsiteY19" fmla="*/ 507015 h 684491"/>
              <a:gd name="connsiteX20" fmla="*/ 305949 w 1104759"/>
              <a:gd name="connsiteY20" fmla="*/ 482653 h 684491"/>
              <a:gd name="connsiteX21" fmla="*/ 275844 w 1104759"/>
              <a:gd name="connsiteY21" fmla="*/ 343349 h 684491"/>
              <a:gd name="connsiteX22" fmla="*/ 416864 w 1104759"/>
              <a:gd name="connsiteY22" fmla="*/ 304198 h 684491"/>
              <a:gd name="connsiteX23" fmla="*/ 418119 w 1104759"/>
              <a:gd name="connsiteY23" fmla="*/ 304661 h 684491"/>
              <a:gd name="connsiteX24" fmla="*/ 425975 w 1104759"/>
              <a:gd name="connsiteY24" fmla="*/ 335558 h 684491"/>
              <a:gd name="connsiteX25" fmla="*/ 457864 w 1104759"/>
              <a:gd name="connsiteY25" fmla="*/ 325985 h 684491"/>
              <a:gd name="connsiteX26" fmla="*/ 447300 w 1104759"/>
              <a:gd name="connsiteY26" fmla="*/ 138288 h 684491"/>
              <a:gd name="connsiteX27" fmla="*/ 568976 w 1104759"/>
              <a:gd name="connsiteY27" fmla="*/ 35493 h 684491"/>
              <a:gd name="connsiteX28" fmla="*/ 662198 w 1104759"/>
              <a:gd name="connsiteY28" fmla="*/ 339982 h 684491"/>
              <a:gd name="connsiteX29" fmla="*/ 694548 w 1104759"/>
              <a:gd name="connsiteY29" fmla="*/ 347838 h 684491"/>
              <a:gd name="connsiteX30" fmla="*/ 705244 w 1104759"/>
              <a:gd name="connsiteY30" fmla="*/ 293899 h 684491"/>
              <a:gd name="connsiteX31" fmla="*/ 710394 w 1104759"/>
              <a:gd name="connsiteY31" fmla="*/ 284260 h 684491"/>
              <a:gd name="connsiteX32" fmla="*/ 877757 w 1104759"/>
              <a:gd name="connsiteY32" fmla="*/ 272442 h 684491"/>
              <a:gd name="connsiteX33" fmla="*/ 859073 w 1104759"/>
              <a:gd name="connsiteY33" fmla="*/ 443040 h 684491"/>
              <a:gd name="connsiteX34" fmla="*/ 883434 w 1104759"/>
              <a:gd name="connsiteY34" fmla="*/ 465752 h 684491"/>
              <a:gd name="connsiteX35" fmla="*/ 904891 w 1104759"/>
              <a:gd name="connsiteY35" fmla="*/ 443040 h 684491"/>
              <a:gd name="connsiteX36" fmla="*/ 914134 w 1104759"/>
              <a:gd name="connsiteY36" fmla="*/ 439475 h 684491"/>
              <a:gd name="connsiteX37" fmla="*/ 1045053 w 1104759"/>
              <a:gd name="connsiteY37" fmla="*/ 483842 h 684491"/>
              <a:gd name="connsiteX38" fmla="*/ 1026898 w 1104759"/>
              <a:gd name="connsiteY38" fmla="*/ 594625 h 684491"/>
              <a:gd name="connsiteX39" fmla="*/ 780508 w 1104759"/>
              <a:gd name="connsiteY39" fmla="*/ 612516 h 684491"/>
              <a:gd name="connsiteX40" fmla="*/ 405641 w 1104759"/>
              <a:gd name="connsiteY40" fmla="*/ 615289 h 684491"/>
              <a:gd name="connsiteX41" fmla="*/ 387023 w 1104759"/>
              <a:gd name="connsiteY41" fmla="*/ 607895 h 684491"/>
              <a:gd name="connsiteX42" fmla="*/ 213586 w 1104759"/>
              <a:gd name="connsiteY42" fmla="*/ 648168 h 684491"/>
              <a:gd name="connsiteX43" fmla="*/ 56918 w 1104759"/>
              <a:gd name="connsiteY43" fmla="*/ 622618 h 684491"/>
              <a:gd name="connsiteX44" fmla="*/ 69330 w 1104759"/>
              <a:gd name="connsiteY44" fmla="*/ 480210 h 68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04759" h="684491">
                <a:moveTo>
                  <a:pt x="8128" y="605452"/>
                </a:moveTo>
                <a:cubicBezTo>
                  <a:pt x="30840" y="666521"/>
                  <a:pt x="85571" y="684149"/>
                  <a:pt x="145716" y="684479"/>
                </a:cubicBezTo>
                <a:cubicBezTo>
                  <a:pt x="199787" y="684809"/>
                  <a:pt x="253396" y="678537"/>
                  <a:pt x="305817" y="666521"/>
                </a:cubicBezTo>
                <a:cubicBezTo>
                  <a:pt x="309052" y="668172"/>
                  <a:pt x="313013" y="668766"/>
                  <a:pt x="317569" y="667512"/>
                </a:cubicBezTo>
                <a:cubicBezTo>
                  <a:pt x="536494" y="604594"/>
                  <a:pt x="764729" y="669954"/>
                  <a:pt x="986889" y="635888"/>
                </a:cubicBezTo>
                <a:cubicBezTo>
                  <a:pt x="1024389" y="630144"/>
                  <a:pt x="1074103" y="625654"/>
                  <a:pt x="1095560" y="589343"/>
                </a:cubicBezTo>
                <a:cubicBezTo>
                  <a:pt x="1112263" y="561020"/>
                  <a:pt x="1103482" y="526953"/>
                  <a:pt x="1090872" y="498894"/>
                </a:cubicBezTo>
                <a:cubicBezTo>
                  <a:pt x="1063738" y="438551"/>
                  <a:pt x="997651" y="372002"/>
                  <a:pt x="930969" y="392403"/>
                </a:cubicBezTo>
                <a:cubicBezTo>
                  <a:pt x="948333" y="335228"/>
                  <a:pt x="933016" y="269868"/>
                  <a:pt x="881322" y="230321"/>
                </a:cubicBezTo>
                <a:cubicBezTo>
                  <a:pt x="838936" y="197905"/>
                  <a:pt x="760437" y="186153"/>
                  <a:pt x="714090" y="216655"/>
                </a:cubicBezTo>
                <a:cubicBezTo>
                  <a:pt x="715345" y="178429"/>
                  <a:pt x="710922" y="140467"/>
                  <a:pt x="695341" y="104947"/>
                </a:cubicBezTo>
                <a:cubicBezTo>
                  <a:pt x="672233" y="52064"/>
                  <a:pt x="620671" y="7038"/>
                  <a:pt x="561979" y="898"/>
                </a:cubicBezTo>
                <a:cubicBezTo>
                  <a:pt x="423136" y="-13560"/>
                  <a:pt x="398511" y="149643"/>
                  <a:pt x="412177" y="266897"/>
                </a:cubicBezTo>
                <a:cubicBezTo>
                  <a:pt x="354210" y="248873"/>
                  <a:pt x="286869" y="267227"/>
                  <a:pt x="251746" y="319449"/>
                </a:cubicBezTo>
                <a:cubicBezTo>
                  <a:pt x="233326" y="346914"/>
                  <a:pt x="226988" y="379462"/>
                  <a:pt x="230751" y="410822"/>
                </a:cubicBezTo>
                <a:cubicBezTo>
                  <a:pt x="168824" y="399995"/>
                  <a:pt x="103727" y="407191"/>
                  <a:pt x="54013" y="449445"/>
                </a:cubicBezTo>
                <a:cubicBezTo>
                  <a:pt x="8723" y="487869"/>
                  <a:pt x="-12998" y="548674"/>
                  <a:pt x="8128" y="605452"/>
                </a:cubicBezTo>
                <a:close/>
                <a:moveTo>
                  <a:pt x="69330" y="480210"/>
                </a:moveTo>
                <a:cubicBezTo>
                  <a:pt x="115016" y="436108"/>
                  <a:pt x="180839" y="433269"/>
                  <a:pt x="239532" y="446606"/>
                </a:cubicBezTo>
                <a:cubicBezTo>
                  <a:pt x="248511" y="469911"/>
                  <a:pt x="263300" y="491038"/>
                  <a:pt x="283238" y="507015"/>
                </a:cubicBezTo>
                <a:cubicBezTo>
                  <a:pt x="299875" y="520351"/>
                  <a:pt x="322718" y="496121"/>
                  <a:pt x="305949" y="482653"/>
                </a:cubicBezTo>
                <a:cubicBezTo>
                  <a:pt x="265214" y="449973"/>
                  <a:pt x="248511" y="390290"/>
                  <a:pt x="275844" y="343349"/>
                </a:cubicBezTo>
                <a:cubicBezTo>
                  <a:pt x="303903" y="295088"/>
                  <a:pt x="368339" y="280563"/>
                  <a:pt x="416864" y="304198"/>
                </a:cubicBezTo>
                <a:cubicBezTo>
                  <a:pt x="417260" y="304396"/>
                  <a:pt x="417722" y="304529"/>
                  <a:pt x="418119" y="304661"/>
                </a:cubicBezTo>
                <a:cubicBezTo>
                  <a:pt x="420429" y="315884"/>
                  <a:pt x="423070" y="326315"/>
                  <a:pt x="425975" y="335558"/>
                </a:cubicBezTo>
                <a:cubicBezTo>
                  <a:pt x="432380" y="356025"/>
                  <a:pt x="464267" y="346452"/>
                  <a:pt x="457864" y="325985"/>
                </a:cubicBezTo>
                <a:cubicBezTo>
                  <a:pt x="438982" y="265708"/>
                  <a:pt x="432380" y="200282"/>
                  <a:pt x="447300" y="138288"/>
                </a:cubicBezTo>
                <a:cubicBezTo>
                  <a:pt x="460966" y="81642"/>
                  <a:pt x="502295" y="20771"/>
                  <a:pt x="568976" y="35493"/>
                </a:cubicBezTo>
                <a:cubicBezTo>
                  <a:pt x="707819" y="66259"/>
                  <a:pt x="683655" y="238112"/>
                  <a:pt x="662198" y="339982"/>
                </a:cubicBezTo>
                <a:cubicBezTo>
                  <a:pt x="657774" y="360976"/>
                  <a:pt x="690125" y="368767"/>
                  <a:pt x="694548" y="347838"/>
                </a:cubicBezTo>
                <a:cubicBezTo>
                  <a:pt x="698245" y="330211"/>
                  <a:pt x="702009" y="312187"/>
                  <a:pt x="705244" y="293899"/>
                </a:cubicBezTo>
                <a:cubicBezTo>
                  <a:pt x="707885" y="291853"/>
                  <a:pt x="709799" y="288750"/>
                  <a:pt x="710394" y="284260"/>
                </a:cubicBezTo>
                <a:cubicBezTo>
                  <a:pt x="721023" y="200678"/>
                  <a:pt x="839927" y="229463"/>
                  <a:pt x="877757" y="272442"/>
                </a:cubicBezTo>
                <a:cubicBezTo>
                  <a:pt x="923311" y="324203"/>
                  <a:pt x="908720" y="400259"/>
                  <a:pt x="859073" y="443040"/>
                </a:cubicBezTo>
                <a:cubicBezTo>
                  <a:pt x="842831" y="457037"/>
                  <a:pt x="867326" y="479616"/>
                  <a:pt x="883434" y="465752"/>
                </a:cubicBezTo>
                <a:cubicBezTo>
                  <a:pt x="891489" y="458820"/>
                  <a:pt x="898619" y="451161"/>
                  <a:pt x="904891" y="443040"/>
                </a:cubicBezTo>
                <a:cubicBezTo>
                  <a:pt x="907862" y="443107"/>
                  <a:pt x="910965" y="442050"/>
                  <a:pt x="914134" y="439475"/>
                </a:cubicBezTo>
                <a:cubicBezTo>
                  <a:pt x="962858" y="399929"/>
                  <a:pt x="1016995" y="439739"/>
                  <a:pt x="1045053" y="483842"/>
                </a:cubicBezTo>
                <a:cubicBezTo>
                  <a:pt x="1070934" y="524510"/>
                  <a:pt x="1089684" y="578780"/>
                  <a:pt x="1026898" y="594625"/>
                </a:cubicBezTo>
                <a:cubicBezTo>
                  <a:pt x="947343" y="614695"/>
                  <a:pt x="861977" y="614497"/>
                  <a:pt x="780508" y="612516"/>
                </a:cubicBezTo>
                <a:cubicBezTo>
                  <a:pt x="655398" y="609413"/>
                  <a:pt x="529298" y="598058"/>
                  <a:pt x="405641" y="615289"/>
                </a:cubicBezTo>
                <a:cubicBezTo>
                  <a:pt x="402472" y="608951"/>
                  <a:pt x="395738" y="604726"/>
                  <a:pt x="387023" y="607895"/>
                </a:cubicBezTo>
                <a:cubicBezTo>
                  <a:pt x="330905" y="628229"/>
                  <a:pt x="273137" y="642556"/>
                  <a:pt x="213586" y="648168"/>
                </a:cubicBezTo>
                <a:cubicBezTo>
                  <a:pt x="163938" y="652789"/>
                  <a:pt x="94154" y="663088"/>
                  <a:pt x="56918" y="622618"/>
                </a:cubicBezTo>
                <a:cubicBezTo>
                  <a:pt x="18032" y="580496"/>
                  <a:pt x="30642" y="517578"/>
                  <a:pt x="69330" y="48021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6597" cap="flat">
            <a:solidFill>
              <a:schemeClr val="accent1">
                <a:lumMod val="40000"/>
                <a:lumOff val="6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97"/>
          <p:cNvSpPr/>
          <p:nvPr/>
        </p:nvSpPr>
        <p:spPr>
          <a:xfrm>
            <a:off x="9987441" y="80506"/>
            <a:ext cx="1555981" cy="1392461"/>
          </a:xfrm>
          <a:custGeom>
            <a:avLst/>
            <a:gdLst>
              <a:gd name="connsiteX0" fmla="*/ 1581629 w 1610025"/>
              <a:gd name="connsiteY0" fmla="*/ 1297 h 1440825"/>
              <a:gd name="connsiteX1" fmla="*/ 817189 w 1610025"/>
              <a:gd name="connsiteY1" fmla="*/ 350444 h 1440825"/>
              <a:gd name="connsiteX2" fmla="*/ 10865 w 1610025"/>
              <a:gd name="connsiteY2" fmla="*/ 742855 h 1440825"/>
              <a:gd name="connsiteX3" fmla="*/ 16256 w 1610025"/>
              <a:gd name="connsiteY3" fmla="*/ 784280 h 1440825"/>
              <a:gd name="connsiteX4" fmla="*/ 539581 w 1610025"/>
              <a:gd name="connsiteY4" fmla="*/ 887577 h 1440825"/>
              <a:gd name="connsiteX5" fmla="*/ 540765 w 1610025"/>
              <a:gd name="connsiteY5" fmla="*/ 1418858 h 1440825"/>
              <a:gd name="connsiteX6" fmla="*/ 583044 w 1610025"/>
              <a:gd name="connsiteY6" fmla="*/ 1430299 h 1440825"/>
              <a:gd name="connsiteX7" fmla="*/ 866240 w 1610025"/>
              <a:gd name="connsiteY7" fmla="*/ 1039663 h 1440825"/>
              <a:gd name="connsiteX8" fmla="*/ 1270882 w 1610025"/>
              <a:gd name="connsiteY8" fmla="*/ 1297347 h 1440825"/>
              <a:gd name="connsiteX9" fmla="*/ 1304219 w 1610025"/>
              <a:gd name="connsiteY9" fmla="*/ 1283802 h 1440825"/>
              <a:gd name="connsiteX10" fmla="*/ 1446902 w 1610025"/>
              <a:gd name="connsiteY10" fmla="*/ 658100 h 1440825"/>
              <a:gd name="connsiteX11" fmla="*/ 1609508 w 1610025"/>
              <a:gd name="connsiteY11" fmla="*/ 29110 h 1440825"/>
              <a:gd name="connsiteX12" fmla="*/ 1581629 w 1610025"/>
              <a:gd name="connsiteY12" fmla="*/ 1297 h 1440825"/>
              <a:gd name="connsiteX13" fmla="*/ 694363 w 1610025"/>
              <a:gd name="connsiteY13" fmla="*/ 895139 h 1440825"/>
              <a:gd name="connsiteX14" fmla="*/ 683448 w 1610025"/>
              <a:gd name="connsiteY14" fmla="*/ 913221 h 1440825"/>
              <a:gd name="connsiteX15" fmla="*/ 661421 w 1610025"/>
              <a:gd name="connsiteY15" fmla="*/ 974699 h 1440825"/>
              <a:gd name="connsiteX16" fmla="*/ 585280 w 1610025"/>
              <a:gd name="connsiteY16" fmla="*/ 1298662 h 1440825"/>
              <a:gd name="connsiteX17" fmla="*/ 584753 w 1610025"/>
              <a:gd name="connsiteY17" fmla="*/ 872191 h 1440825"/>
              <a:gd name="connsiteX18" fmla="*/ 1413302 w 1610025"/>
              <a:gd name="connsiteY18" fmla="*/ 181262 h 1440825"/>
              <a:gd name="connsiteX19" fmla="*/ 909111 w 1610025"/>
              <a:gd name="connsiteY19" fmla="*/ 678023 h 1440825"/>
              <a:gd name="connsiteX20" fmla="*/ 753409 w 1610025"/>
              <a:gd name="connsiteY20" fmla="*/ 830898 h 1440825"/>
              <a:gd name="connsiteX21" fmla="*/ 694363 w 1610025"/>
              <a:gd name="connsiteY21" fmla="*/ 895139 h 1440825"/>
              <a:gd name="connsiteX22" fmla="*/ 1469126 w 1610025"/>
              <a:gd name="connsiteY22" fmla="*/ 94271 h 1440825"/>
              <a:gd name="connsiteX23" fmla="*/ 562660 w 1610025"/>
              <a:gd name="connsiteY23" fmla="*/ 846416 h 1440825"/>
              <a:gd name="connsiteX24" fmla="*/ 97526 w 1610025"/>
              <a:gd name="connsiteY24" fmla="*/ 751009 h 1440825"/>
              <a:gd name="connsiteX25" fmla="*/ 816005 w 1610025"/>
              <a:gd name="connsiteY25" fmla="*/ 400613 h 1440825"/>
              <a:gd name="connsiteX26" fmla="*/ 1469126 w 1610025"/>
              <a:gd name="connsiteY26" fmla="*/ 94271 h 1440825"/>
              <a:gd name="connsiteX27" fmla="*/ 620589 w 1610025"/>
              <a:gd name="connsiteY27" fmla="*/ 1298071 h 1440825"/>
              <a:gd name="connsiteX28" fmla="*/ 687524 w 1610025"/>
              <a:gd name="connsiteY28" fmla="*/ 1011060 h 1440825"/>
              <a:gd name="connsiteX29" fmla="*/ 707184 w 1610025"/>
              <a:gd name="connsiteY29" fmla="*/ 942743 h 1440825"/>
              <a:gd name="connsiteX30" fmla="*/ 827578 w 1610025"/>
              <a:gd name="connsiteY30" fmla="*/ 1016386 h 1440825"/>
              <a:gd name="connsiteX31" fmla="*/ 620589 w 1610025"/>
              <a:gd name="connsiteY31" fmla="*/ 1298071 h 1440825"/>
              <a:gd name="connsiteX32" fmla="*/ 1403243 w 1610025"/>
              <a:gd name="connsiteY32" fmla="*/ 646133 h 1440825"/>
              <a:gd name="connsiteX33" fmla="*/ 1266740 w 1610025"/>
              <a:gd name="connsiteY33" fmla="*/ 1239485 h 1440825"/>
              <a:gd name="connsiteX34" fmla="*/ 729606 w 1610025"/>
              <a:gd name="connsiteY34" fmla="*/ 903226 h 1440825"/>
              <a:gd name="connsiteX35" fmla="*/ 733551 w 1610025"/>
              <a:gd name="connsiteY35" fmla="*/ 897966 h 1440825"/>
              <a:gd name="connsiteX36" fmla="*/ 804235 w 1610025"/>
              <a:gd name="connsiteY36" fmla="*/ 828663 h 1440825"/>
              <a:gd name="connsiteX37" fmla="*/ 961450 w 1610025"/>
              <a:gd name="connsiteY37" fmla="*/ 674341 h 1440825"/>
              <a:gd name="connsiteX38" fmla="*/ 1547898 w 1610025"/>
              <a:gd name="connsiteY38" fmla="*/ 96375 h 1440825"/>
              <a:gd name="connsiteX39" fmla="*/ 1403243 w 1610025"/>
              <a:gd name="connsiteY39" fmla="*/ 646133 h 144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10025" h="1440825">
                <a:moveTo>
                  <a:pt x="1581629" y="1297"/>
                </a:moveTo>
                <a:cubicBezTo>
                  <a:pt x="1318619" y="98743"/>
                  <a:pt x="1071520" y="233272"/>
                  <a:pt x="817189" y="350444"/>
                </a:cubicBezTo>
                <a:cubicBezTo>
                  <a:pt x="545630" y="475571"/>
                  <a:pt x="280187" y="613125"/>
                  <a:pt x="10865" y="742855"/>
                </a:cubicBezTo>
                <a:cubicBezTo>
                  <a:pt x="-5639" y="750811"/>
                  <a:pt x="-2944" y="781584"/>
                  <a:pt x="16256" y="784280"/>
                </a:cubicBezTo>
                <a:cubicBezTo>
                  <a:pt x="192802" y="809200"/>
                  <a:pt x="366060" y="847270"/>
                  <a:pt x="539581" y="887577"/>
                </a:cubicBezTo>
                <a:cubicBezTo>
                  <a:pt x="542869" y="1064649"/>
                  <a:pt x="537806" y="1241721"/>
                  <a:pt x="540765" y="1418858"/>
                </a:cubicBezTo>
                <a:cubicBezTo>
                  <a:pt x="541159" y="1442463"/>
                  <a:pt x="570485" y="1448250"/>
                  <a:pt x="583044" y="1430299"/>
                </a:cubicBezTo>
                <a:cubicBezTo>
                  <a:pt x="674966" y="1298465"/>
                  <a:pt x="767546" y="1166565"/>
                  <a:pt x="866240" y="1039663"/>
                </a:cubicBezTo>
                <a:cubicBezTo>
                  <a:pt x="1003269" y="1122248"/>
                  <a:pt x="1140692" y="1204702"/>
                  <a:pt x="1270882" y="1297347"/>
                </a:cubicBezTo>
                <a:cubicBezTo>
                  <a:pt x="1282257" y="1305435"/>
                  <a:pt x="1301588" y="1297413"/>
                  <a:pt x="1304219" y="1283802"/>
                </a:cubicBezTo>
                <a:cubicBezTo>
                  <a:pt x="1344459" y="1071948"/>
                  <a:pt x="1387198" y="865484"/>
                  <a:pt x="1446902" y="658100"/>
                </a:cubicBezTo>
                <a:cubicBezTo>
                  <a:pt x="1506869" y="449861"/>
                  <a:pt x="1563087" y="240768"/>
                  <a:pt x="1609508" y="29110"/>
                </a:cubicBezTo>
                <a:cubicBezTo>
                  <a:pt x="1612927" y="13724"/>
                  <a:pt x="1598922" y="-5147"/>
                  <a:pt x="1581629" y="1297"/>
                </a:cubicBezTo>
                <a:moveTo>
                  <a:pt x="694363" y="895139"/>
                </a:moveTo>
                <a:cubicBezTo>
                  <a:pt x="688379" y="899084"/>
                  <a:pt x="684303" y="905922"/>
                  <a:pt x="683448" y="913221"/>
                </a:cubicBezTo>
                <a:cubicBezTo>
                  <a:pt x="674835" y="929527"/>
                  <a:pt x="667930" y="948661"/>
                  <a:pt x="661421" y="974699"/>
                </a:cubicBezTo>
                <a:cubicBezTo>
                  <a:pt x="634660" y="1082073"/>
                  <a:pt x="615328" y="1192011"/>
                  <a:pt x="585280" y="1298662"/>
                </a:cubicBezTo>
                <a:cubicBezTo>
                  <a:pt x="585148" y="1156505"/>
                  <a:pt x="587778" y="1014348"/>
                  <a:pt x="584753" y="872191"/>
                </a:cubicBezTo>
                <a:cubicBezTo>
                  <a:pt x="853945" y="634889"/>
                  <a:pt x="1131421" y="404361"/>
                  <a:pt x="1413302" y="181262"/>
                </a:cubicBezTo>
                <a:cubicBezTo>
                  <a:pt x="1245370" y="346959"/>
                  <a:pt x="1077438" y="512656"/>
                  <a:pt x="909111" y="678023"/>
                </a:cubicBezTo>
                <a:cubicBezTo>
                  <a:pt x="857232" y="728981"/>
                  <a:pt x="805288" y="779940"/>
                  <a:pt x="753409" y="830898"/>
                </a:cubicBezTo>
                <a:cubicBezTo>
                  <a:pt x="726976" y="856870"/>
                  <a:pt x="708500" y="874690"/>
                  <a:pt x="694363" y="895139"/>
                </a:cubicBezTo>
                <a:moveTo>
                  <a:pt x="1469126" y="94271"/>
                </a:moveTo>
                <a:cubicBezTo>
                  <a:pt x="1160418" y="336307"/>
                  <a:pt x="856641" y="587350"/>
                  <a:pt x="562660" y="846416"/>
                </a:cubicBezTo>
                <a:cubicBezTo>
                  <a:pt x="408207" y="810515"/>
                  <a:pt x="254018" y="776126"/>
                  <a:pt x="97526" y="751009"/>
                </a:cubicBezTo>
                <a:cubicBezTo>
                  <a:pt x="337063" y="634298"/>
                  <a:pt x="574035" y="512326"/>
                  <a:pt x="816005" y="400613"/>
                </a:cubicBezTo>
                <a:cubicBezTo>
                  <a:pt x="1034041" y="299946"/>
                  <a:pt x="1247277" y="186720"/>
                  <a:pt x="1469126" y="94271"/>
                </a:cubicBezTo>
                <a:moveTo>
                  <a:pt x="620589" y="1298071"/>
                </a:moveTo>
                <a:cubicBezTo>
                  <a:pt x="646561" y="1203387"/>
                  <a:pt x="664643" y="1106402"/>
                  <a:pt x="687524" y="1011060"/>
                </a:cubicBezTo>
                <a:cubicBezTo>
                  <a:pt x="693311" y="986929"/>
                  <a:pt x="698505" y="964179"/>
                  <a:pt x="707184" y="942743"/>
                </a:cubicBezTo>
                <a:cubicBezTo>
                  <a:pt x="747097" y="967532"/>
                  <a:pt x="787271" y="992058"/>
                  <a:pt x="827578" y="1016386"/>
                </a:cubicBezTo>
                <a:cubicBezTo>
                  <a:pt x="756236" y="1108440"/>
                  <a:pt x="687788" y="1202795"/>
                  <a:pt x="620589" y="1298071"/>
                </a:cubicBezTo>
                <a:moveTo>
                  <a:pt x="1403243" y="646133"/>
                </a:moveTo>
                <a:cubicBezTo>
                  <a:pt x="1346629" y="842931"/>
                  <a:pt x="1305205" y="1039005"/>
                  <a:pt x="1266740" y="1239485"/>
                </a:cubicBezTo>
                <a:cubicBezTo>
                  <a:pt x="1093481" y="1118895"/>
                  <a:pt x="908782" y="1014611"/>
                  <a:pt x="729606" y="903226"/>
                </a:cubicBezTo>
                <a:cubicBezTo>
                  <a:pt x="730922" y="901451"/>
                  <a:pt x="732105" y="899675"/>
                  <a:pt x="733551" y="897966"/>
                </a:cubicBezTo>
                <a:cubicBezTo>
                  <a:pt x="754461" y="873111"/>
                  <a:pt x="781025" y="851413"/>
                  <a:pt x="804235" y="828663"/>
                </a:cubicBezTo>
                <a:cubicBezTo>
                  <a:pt x="856641" y="777244"/>
                  <a:pt x="909045" y="725760"/>
                  <a:pt x="961450" y="674341"/>
                </a:cubicBezTo>
                <a:cubicBezTo>
                  <a:pt x="1157196" y="481949"/>
                  <a:pt x="1352612" y="289228"/>
                  <a:pt x="1547898" y="96375"/>
                </a:cubicBezTo>
                <a:cubicBezTo>
                  <a:pt x="1505290" y="281075"/>
                  <a:pt x="1455647" y="463933"/>
                  <a:pt x="1403243" y="646133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65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7" name="图片 19">
            <a:extLst>
              <a:ext uri="{FF2B5EF4-FFF2-40B4-BE49-F238E27FC236}">
                <a16:creationId xmlns:a16="http://schemas.microsoft.com/office/drawing/2014/main" id="{A02D7430-4311-4D6A-AB7E-F2C71D4202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-281991" y="-29600"/>
            <a:ext cx="2346350" cy="1478833"/>
          </a:xfrm>
          <a:prstGeom prst="rect">
            <a:avLst/>
          </a:prstGeom>
        </p:spPr>
      </p:pic>
      <p:sp>
        <p:nvSpPr>
          <p:cNvPr id="18" name="Freeform: Shape 45"/>
          <p:cNvSpPr/>
          <p:nvPr/>
        </p:nvSpPr>
        <p:spPr>
          <a:xfrm rot="7077097">
            <a:off x="7357675" y="2362278"/>
            <a:ext cx="718173" cy="561034"/>
          </a:xfrm>
          <a:custGeom>
            <a:avLst/>
            <a:gdLst>
              <a:gd name="connsiteX0" fmla="*/ 704433 w 718173"/>
              <a:gd name="connsiteY0" fmla="*/ 114252 h 561034"/>
              <a:gd name="connsiteX1" fmla="*/ 376045 w 718173"/>
              <a:gd name="connsiteY1" fmla="*/ 960 h 561034"/>
              <a:gd name="connsiteX2" fmla="*/ 361453 w 718173"/>
              <a:gd name="connsiteY2" fmla="*/ 2808 h 561034"/>
              <a:gd name="connsiteX3" fmla="*/ 347061 w 718173"/>
              <a:gd name="connsiteY3" fmla="*/ 29811 h 561034"/>
              <a:gd name="connsiteX4" fmla="*/ 389380 w 718173"/>
              <a:gd name="connsiteY4" fmla="*/ 124089 h 561034"/>
              <a:gd name="connsiteX5" fmla="*/ 44883 w 718173"/>
              <a:gd name="connsiteY5" fmla="*/ 262138 h 561034"/>
              <a:gd name="connsiteX6" fmla="*/ 34320 w 718173"/>
              <a:gd name="connsiteY6" fmla="*/ 270259 h 561034"/>
              <a:gd name="connsiteX7" fmla="*/ 22634 w 718173"/>
              <a:gd name="connsiteY7" fmla="*/ 283991 h 561034"/>
              <a:gd name="connsiteX8" fmla="*/ 1771 w 718173"/>
              <a:gd name="connsiteY8" fmla="*/ 379062 h 561034"/>
              <a:gd name="connsiteX9" fmla="*/ 4016 w 718173"/>
              <a:gd name="connsiteY9" fmla="*/ 396689 h 561034"/>
              <a:gd name="connsiteX10" fmla="*/ 117968 w 718173"/>
              <a:gd name="connsiteY10" fmla="*/ 553951 h 561034"/>
              <a:gd name="connsiteX11" fmla="*/ 139228 w 718173"/>
              <a:gd name="connsiteY11" fmla="*/ 557516 h 561034"/>
              <a:gd name="connsiteX12" fmla="*/ 147744 w 718173"/>
              <a:gd name="connsiteY12" fmla="*/ 555734 h 561034"/>
              <a:gd name="connsiteX13" fmla="*/ 365415 w 718173"/>
              <a:gd name="connsiteY13" fmla="*/ 437160 h 561034"/>
              <a:gd name="connsiteX14" fmla="*/ 412818 w 718173"/>
              <a:gd name="connsiteY14" fmla="*/ 403555 h 561034"/>
              <a:gd name="connsiteX15" fmla="*/ 466889 w 718173"/>
              <a:gd name="connsiteY15" fmla="*/ 498559 h 561034"/>
              <a:gd name="connsiteX16" fmla="*/ 469596 w 718173"/>
              <a:gd name="connsiteY16" fmla="*/ 501927 h 561034"/>
              <a:gd name="connsiteX17" fmla="*/ 492175 w 718173"/>
              <a:gd name="connsiteY17" fmla="*/ 506548 h 561034"/>
              <a:gd name="connsiteX18" fmla="*/ 706413 w 718173"/>
              <a:gd name="connsiteY18" fmla="*/ 153336 h 561034"/>
              <a:gd name="connsiteX19" fmla="*/ 715326 w 718173"/>
              <a:gd name="connsiteY19" fmla="*/ 141122 h 561034"/>
              <a:gd name="connsiteX20" fmla="*/ 704433 w 718173"/>
              <a:gd name="connsiteY20" fmla="*/ 114252 h 561034"/>
              <a:gd name="connsiteX21" fmla="*/ 31283 w 718173"/>
              <a:gd name="connsiteY21" fmla="*/ 383221 h 561034"/>
              <a:gd name="connsiteX22" fmla="*/ 41781 w 718173"/>
              <a:gd name="connsiteY22" fmla="*/ 351861 h 561034"/>
              <a:gd name="connsiteX23" fmla="*/ 72150 w 718173"/>
              <a:gd name="connsiteY23" fmla="*/ 430888 h 561034"/>
              <a:gd name="connsiteX24" fmla="*/ 31283 w 718173"/>
              <a:gd name="connsiteY24" fmla="*/ 383221 h 561034"/>
              <a:gd name="connsiteX25" fmla="*/ 127937 w 718173"/>
              <a:gd name="connsiteY25" fmla="*/ 512358 h 561034"/>
              <a:gd name="connsiteX26" fmla="*/ 87863 w 718173"/>
              <a:gd name="connsiteY26" fmla="*/ 451685 h 561034"/>
              <a:gd name="connsiteX27" fmla="*/ 44751 w 718173"/>
              <a:gd name="connsiteY27" fmla="*/ 339581 h 561034"/>
              <a:gd name="connsiteX28" fmla="*/ 49967 w 718173"/>
              <a:gd name="connsiteY28" fmla="*/ 309542 h 561034"/>
              <a:gd name="connsiteX29" fmla="*/ 102453 w 718173"/>
              <a:gd name="connsiteY29" fmla="*/ 377477 h 561034"/>
              <a:gd name="connsiteX30" fmla="*/ 140812 w 718173"/>
              <a:gd name="connsiteY30" fmla="*/ 478027 h 561034"/>
              <a:gd name="connsiteX31" fmla="*/ 127937 w 718173"/>
              <a:gd name="connsiteY31" fmla="*/ 512358 h 561034"/>
              <a:gd name="connsiteX32" fmla="*/ 144641 w 718173"/>
              <a:gd name="connsiteY32" fmla="*/ 467794 h 561034"/>
              <a:gd name="connsiteX33" fmla="*/ 117771 w 718173"/>
              <a:gd name="connsiteY33" fmla="*/ 397283 h 561034"/>
              <a:gd name="connsiteX34" fmla="*/ 130711 w 718173"/>
              <a:gd name="connsiteY34" fmla="*/ 414053 h 561034"/>
              <a:gd name="connsiteX35" fmla="*/ 155270 w 718173"/>
              <a:gd name="connsiteY35" fmla="*/ 439669 h 561034"/>
              <a:gd name="connsiteX36" fmla="*/ 144641 w 718173"/>
              <a:gd name="connsiteY36" fmla="*/ 467794 h 561034"/>
              <a:gd name="connsiteX37" fmla="*/ 156921 w 718173"/>
              <a:gd name="connsiteY37" fmla="*/ 517573 h 561034"/>
              <a:gd name="connsiteX38" fmla="*/ 186168 w 718173"/>
              <a:gd name="connsiteY38" fmla="*/ 439867 h 561034"/>
              <a:gd name="connsiteX39" fmla="*/ 197986 w 718173"/>
              <a:gd name="connsiteY39" fmla="*/ 434519 h 561034"/>
              <a:gd name="connsiteX40" fmla="*/ 238853 w 718173"/>
              <a:gd name="connsiteY40" fmla="*/ 413525 h 561034"/>
              <a:gd name="connsiteX41" fmla="*/ 191383 w 718173"/>
              <a:gd name="connsiteY41" fmla="*/ 498757 h 561034"/>
              <a:gd name="connsiteX42" fmla="*/ 156921 w 718173"/>
              <a:gd name="connsiteY42" fmla="*/ 517573 h 561034"/>
              <a:gd name="connsiteX43" fmla="*/ 203334 w 718173"/>
              <a:gd name="connsiteY43" fmla="*/ 492288 h 561034"/>
              <a:gd name="connsiteX44" fmla="*/ 250539 w 718173"/>
              <a:gd name="connsiteY44" fmla="*/ 407583 h 561034"/>
              <a:gd name="connsiteX45" fmla="*/ 294640 w 718173"/>
              <a:gd name="connsiteY45" fmla="*/ 384343 h 561034"/>
              <a:gd name="connsiteX46" fmla="*/ 257075 w 718173"/>
              <a:gd name="connsiteY46" fmla="*/ 463040 h 561034"/>
              <a:gd name="connsiteX47" fmla="*/ 203334 w 718173"/>
              <a:gd name="connsiteY47" fmla="*/ 492288 h 561034"/>
              <a:gd name="connsiteX48" fmla="*/ 314447 w 718173"/>
              <a:gd name="connsiteY48" fmla="*/ 431746 h 561034"/>
              <a:gd name="connsiteX49" fmla="*/ 268892 w 718173"/>
              <a:gd name="connsiteY49" fmla="*/ 456570 h 561034"/>
              <a:gd name="connsiteX50" fmla="*/ 304411 w 718173"/>
              <a:gd name="connsiteY50" fmla="*/ 379128 h 561034"/>
              <a:gd name="connsiteX51" fmla="*/ 369443 w 718173"/>
              <a:gd name="connsiteY51" fmla="*/ 344533 h 561034"/>
              <a:gd name="connsiteX52" fmla="*/ 323359 w 718173"/>
              <a:gd name="connsiteY52" fmla="*/ 426993 h 561034"/>
              <a:gd name="connsiteX53" fmla="*/ 314447 w 718173"/>
              <a:gd name="connsiteY53" fmla="*/ 431746 h 561034"/>
              <a:gd name="connsiteX54" fmla="*/ 335045 w 718173"/>
              <a:gd name="connsiteY54" fmla="*/ 420985 h 561034"/>
              <a:gd name="connsiteX55" fmla="*/ 381392 w 718173"/>
              <a:gd name="connsiteY55" fmla="*/ 338129 h 561034"/>
              <a:gd name="connsiteX56" fmla="*/ 430643 w 718173"/>
              <a:gd name="connsiteY56" fmla="*/ 311522 h 561034"/>
              <a:gd name="connsiteX57" fmla="*/ 388391 w 718173"/>
              <a:gd name="connsiteY57" fmla="*/ 389559 h 561034"/>
              <a:gd name="connsiteX58" fmla="*/ 335045 w 718173"/>
              <a:gd name="connsiteY58" fmla="*/ 420985 h 561034"/>
              <a:gd name="connsiteX59" fmla="*/ 404433 w 718173"/>
              <a:gd name="connsiteY59" fmla="*/ 375034 h 561034"/>
              <a:gd name="connsiteX60" fmla="*/ 435133 w 718173"/>
              <a:gd name="connsiteY60" fmla="*/ 318388 h 561034"/>
              <a:gd name="connsiteX61" fmla="*/ 404433 w 718173"/>
              <a:gd name="connsiteY61" fmla="*/ 375034 h 561034"/>
              <a:gd name="connsiteX62" fmla="*/ 435001 w 718173"/>
              <a:gd name="connsiteY62" fmla="*/ 383683 h 561034"/>
              <a:gd name="connsiteX63" fmla="*/ 433086 w 718173"/>
              <a:gd name="connsiteY63" fmla="*/ 380976 h 561034"/>
              <a:gd name="connsiteX64" fmla="*/ 464776 w 718173"/>
              <a:gd name="connsiteY64" fmla="*/ 319181 h 561034"/>
              <a:gd name="connsiteX65" fmla="*/ 480423 w 718173"/>
              <a:gd name="connsiteY65" fmla="*/ 428511 h 561034"/>
              <a:gd name="connsiteX66" fmla="*/ 473887 w 718173"/>
              <a:gd name="connsiteY66" fmla="*/ 452015 h 561034"/>
              <a:gd name="connsiteX67" fmla="*/ 435001 w 718173"/>
              <a:gd name="connsiteY67" fmla="*/ 383683 h 561034"/>
              <a:gd name="connsiteX68" fmla="*/ 485375 w 718173"/>
              <a:gd name="connsiteY68" fmla="*/ 412006 h 561034"/>
              <a:gd name="connsiteX69" fmla="*/ 471114 w 718173"/>
              <a:gd name="connsiteY69" fmla="*/ 311984 h 561034"/>
              <a:gd name="connsiteX70" fmla="*/ 468077 w 718173"/>
              <a:gd name="connsiteY70" fmla="*/ 309409 h 561034"/>
              <a:gd name="connsiteX71" fmla="*/ 469332 w 718173"/>
              <a:gd name="connsiteY71" fmla="*/ 305382 h 561034"/>
              <a:gd name="connsiteX72" fmla="*/ 496995 w 718173"/>
              <a:gd name="connsiteY72" fmla="*/ 377279 h 561034"/>
              <a:gd name="connsiteX73" fmla="*/ 485375 w 718173"/>
              <a:gd name="connsiteY73" fmla="*/ 412006 h 561034"/>
              <a:gd name="connsiteX74" fmla="*/ 507162 w 718173"/>
              <a:gd name="connsiteY74" fmla="*/ 441055 h 561034"/>
              <a:gd name="connsiteX75" fmla="*/ 520300 w 718173"/>
              <a:gd name="connsiteY75" fmla="*/ 398934 h 561034"/>
              <a:gd name="connsiteX76" fmla="*/ 533637 w 718173"/>
              <a:gd name="connsiteY76" fmla="*/ 390549 h 561034"/>
              <a:gd name="connsiteX77" fmla="*/ 633592 w 718173"/>
              <a:gd name="connsiteY77" fmla="*/ 253292 h 561034"/>
              <a:gd name="connsiteX78" fmla="*/ 507162 w 718173"/>
              <a:gd name="connsiteY78" fmla="*/ 441055 h 561034"/>
              <a:gd name="connsiteX79" fmla="*/ 522875 w 718173"/>
              <a:gd name="connsiteY79" fmla="*/ 343806 h 561034"/>
              <a:gd name="connsiteX80" fmla="*/ 494288 w 718173"/>
              <a:gd name="connsiteY80" fmla="*/ 269533 h 561034"/>
              <a:gd name="connsiteX81" fmla="*/ 490459 w 718173"/>
              <a:gd name="connsiteY81" fmla="*/ 263327 h 561034"/>
              <a:gd name="connsiteX82" fmla="*/ 464050 w 718173"/>
              <a:gd name="connsiteY82" fmla="*/ 251905 h 561034"/>
              <a:gd name="connsiteX83" fmla="*/ 241757 w 718173"/>
              <a:gd name="connsiteY83" fmla="*/ 370941 h 561034"/>
              <a:gd name="connsiteX84" fmla="*/ 192044 w 718173"/>
              <a:gd name="connsiteY84" fmla="*/ 396755 h 561034"/>
              <a:gd name="connsiteX85" fmla="*/ 145235 w 718173"/>
              <a:gd name="connsiteY85" fmla="*/ 373978 h 561034"/>
              <a:gd name="connsiteX86" fmla="*/ 81393 w 718173"/>
              <a:gd name="connsiteY86" fmla="*/ 291386 h 561034"/>
              <a:gd name="connsiteX87" fmla="*/ 417902 w 718173"/>
              <a:gd name="connsiteY87" fmla="*/ 155250 h 561034"/>
              <a:gd name="connsiteX88" fmla="*/ 430577 w 718173"/>
              <a:gd name="connsiteY88" fmla="*/ 132869 h 561034"/>
              <a:gd name="connsiteX89" fmla="*/ 396247 w 718173"/>
              <a:gd name="connsiteY89" fmla="*/ 45854 h 561034"/>
              <a:gd name="connsiteX90" fmla="*/ 670696 w 718173"/>
              <a:gd name="connsiteY90" fmla="*/ 140660 h 561034"/>
              <a:gd name="connsiteX91" fmla="*/ 522875 w 718173"/>
              <a:gd name="connsiteY91" fmla="*/ 343806 h 561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718173" h="561034">
                <a:moveTo>
                  <a:pt x="704433" y="114252"/>
                </a:moveTo>
                <a:cubicBezTo>
                  <a:pt x="595762" y="74111"/>
                  <a:pt x="486299" y="36347"/>
                  <a:pt x="376045" y="960"/>
                </a:cubicBezTo>
                <a:cubicBezTo>
                  <a:pt x="370169" y="-955"/>
                  <a:pt x="365217" y="167"/>
                  <a:pt x="361453" y="2808"/>
                </a:cubicBezTo>
                <a:cubicBezTo>
                  <a:pt x="350032" y="4459"/>
                  <a:pt x="339667" y="16673"/>
                  <a:pt x="347061" y="29811"/>
                </a:cubicBezTo>
                <a:cubicBezTo>
                  <a:pt x="364094" y="60114"/>
                  <a:pt x="378025" y="91474"/>
                  <a:pt x="389380" y="124089"/>
                </a:cubicBezTo>
                <a:cubicBezTo>
                  <a:pt x="267902" y="152874"/>
                  <a:pt x="168739" y="240154"/>
                  <a:pt x="44883" y="262138"/>
                </a:cubicBezTo>
                <a:cubicBezTo>
                  <a:pt x="40526" y="262931"/>
                  <a:pt x="36763" y="266166"/>
                  <a:pt x="34320" y="270259"/>
                </a:cubicBezTo>
                <a:cubicBezTo>
                  <a:pt x="28246" y="271447"/>
                  <a:pt x="22833" y="276003"/>
                  <a:pt x="22634" y="283991"/>
                </a:cubicBezTo>
                <a:cubicBezTo>
                  <a:pt x="21908" y="317596"/>
                  <a:pt x="15438" y="348296"/>
                  <a:pt x="1771" y="379062"/>
                </a:cubicBezTo>
                <a:cubicBezTo>
                  <a:pt x="-936" y="385202"/>
                  <a:pt x="-803" y="391606"/>
                  <a:pt x="4016" y="396689"/>
                </a:cubicBezTo>
                <a:cubicBezTo>
                  <a:pt x="49306" y="444026"/>
                  <a:pt x="87005" y="496249"/>
                  <a:pt x="117968" y="553951"/>
                </a:cubicBezTo>
                <a:cubicBezTo>
                  <a:pt x="122722" y="562798"/>
                  <a:pt x="132691" y="562600"/>
                  <a:pt x="139228" y="557516"/>
                </a:cubicBezTo>
                <a:cubicBezTo>
                  <a:pt x="141934" y="557780"/>
                  <a:pt x="144773" y="557318"/>
                  <a:pt x="147744" y="555734"/>
                </a:cubicBezTo>
                <a:cubicBezTo>
                  <a:pt x="220301" y="516187"/>
                  <a:pt x="293056" y="477037"/>
                  <a:pt x="365415" y="437160"/>
                </a:cubicBezTo>
                <a:cubicBezTo>
                  <a:pt x="384231" y="426795"/>
                  <a:pt x="399746" y="415703"/>
                  <a:pt x="412818" y="403555"/>
                </a:cubicBezTo>
                <a:cubicBezTo>
                  <a:pt x="430842" y="435245"/>
                  <a:pt x="448865" y="466869"/>
                  <a:pt x="466889" y="498559"/>
                </a:cubicBezTo>
                <a:cubicBezTo>
                  <a:pt x="467616" y="499880"/>
                  <a:pt x="468539" y="500936"/>
                  <a:pt x="469596" y="501927"/>
                </a:cubicBezTo>
                <a:cubicBezTo>
                  <a:pt x="473491" y="510707"/>
                  <a:pt x="484649" y="515989"/>
                  <a:pt x="492175" y="506548"/>
                </a:cubicBezTo>
                <a:cubicBezTo>
                  <a:pt x="578663" y="398406"/>
                  <a:pt x="665282" y="287425"/>
                  <a:pt x="706413" y="153336"/>
                </a:cubicBezTo>
                <a:lnTo>
                  <a:pt x="715326" y="141122"/>
                </a:lnTo>
                <a:cubicBezTo>
                  <a:pt x="722786" y="130691"/>
                  <a:pt x="714336" y="117883"/>
                  <a:pt x="704433" y="114252"/>
                </a:cubicBezTo>
                <a:close/>
                <a:moveTo>
                  <a:pt x="31283" y="383221"/>
                </a:moveTo>
                <a:cubicBezTo>
                  <a:pt x="35442" y="372856"/>
                  <a:pt x="38875" y="362424"/>
                  <a:pt x="41781" y="351861"/>
                </a:cubicBezTo>
                <a:cubicBezTo>
                  <a:pt x="51881" y="378203"/>
                  <a:pt x="62049" y="404546"/>
                  <a:pt x="72150" y="430888"/>
                </a:cubicBezTo>
                <a:cubicBezTo>
                  <a:pt x="59209" y="414515"/>
                  <a:pt x="45543" y="398604"/>
                  <a:pt x="31283" y="383221"/>
                </a:cubicBezTo>
                <a:close/>
                <a:moveTo>
                  <a:pt x="127937" y="512358"/>
                </a:moveTo>
                <a:cubicBezTo>
                  <a:pt x="115592" y="491429"/>
                  <a:pt x="102189" y="471227"/>
                  <a:pt x="87863" y="451685"/>
                </a:cubicBezTo>
                <a:cubicBezTo>
                  <a:pt x="73536" y="414317"/>
                  <a:pt x="59144" y="376949"/>
                  <a:pt x="44751" y="339581"/>
                </a:cubicBezTo>
                <a:cubicBezTo>
                  <a:pt x="46996" y="329678"/>
                  <a:pt x="48844" y="319709"/>
                  <a:pt x="49967" y="309542"/>
                </a:cubicBezTo>
                <a:cubicBezTo>
                  <a:pt x="67462" y="332187"/>
                  <a:pt x="84958" y="354832"/>
                  <a:pt x="102453" y="377477"/>
                </a:cubicBezTo>
                <a:cubicBezTo>
                  <a:pt x="115262" y="411016"/>
                  <a:pt x="128004" y="444488"/>
                  <a:pt x="140812" y="478027"/>
                </a:cubicBezTo>
                <a:cubicBezTo>
                  <a:pt x="136520" y="489515"/>
                  <a:pt x="132229" y="500936"/>
                  <a:pt x="127937" y="512358"/>
                </a:cubicBezTo>
                <a:close/>
                <a:moveTo>
                  <a:pt x="144641" y="467794"/>
                </a:moveTo>
                <a:cubicBezTo>
                  <a:pt x="135662" y="444290"/>
                  <a:pt x="126683" y="420787"/>
                  <a:pt x="117771" y="397283"/>
                </a:cubicBezTo>
                <a:cubicBezTo>
                  <a:pt x="122061" y="402895"/>
                  <a:pt x="126419" y="408441"/>
                  <a:pt x="130711" y="414053"/>
                </a:cubicBezTo>
                <a:cubicBezTo>
                  <a:pt x="140217" y="426332"/>
                  <a:pt x="147414" y="435047"/>
                  <a:pt x="155270" y="439669"/>
                </a:cubicBezTo>
                <a:cubicBezTo>
                  <a:pt x="151705" y="449044"/>
                  <a:pt x="148206" y="458419"/>
                  <a:pt x="144641" y="467794"/>
                </a:cubicBezTo>
                <a:close/>
                <a:moveTo>
                  <a:pt x="156921" y="517573"/>
                </a:moveTo>
                <a:cubicBezTo>
                  <a:pt x="166626" y="491693"/>
                  <a:pt x="176397" y="465747"/>
                  <a:pt x="186168" y="439867"/>
                </a:cubicBezTo>
                <a:cubicBezTo>
                  <a:pt x="189799" y="438481"/>
                  <a:pt x="193695" y="436698"/>
                  <a:pt x="197986" y="434519"/>
                </a:cubicBezTo>
                <a:cubicBezTo>
                  <a:pt x="211652" y="427587"/>
                  <a:pt x="225252" y="420523"/>
                  <a:pt x="238853" y="413525"/>
                </a:cubicBezTo>
                <a:lnTo>
                  <a:pt x="191383" y="498757"/>
                </a:lnTo>
                <a:cubicBezTo>
                  <a:pt x="179896" y="505096"/>
                  <a:pt x="168408" y="511302"/>
                  <a:pt x="156921" y="517573"/>
                </a:cubicBezTo>
                <a:close/>
                <a:moveTo>
                  <a:pt x="203334" y="492288"/>
                </a:moveTo>
                <a:cubicBezTo>
                  <a:pt x="219047" y="464031"/>
                  <a:pt x="234760" y="435774"/>
                  <a:pt x="250539" y="407583"/>
                </a:cubicBezTo>
                <a:cubicBezTo>
                  <a:pt x="265261" y="399924"/>
                  <a:pt x="279918" y="392068"/>
                  <a:pt x="294640" y="384343"/>
                </a:cubicBezTo>
                <a:cubicBezTo>
                  <a:pt x="283747" y="411346"/>
                  <a:pt x="271203" y="437556"/>
                  <a:pt x="257075" y="463040"/>
                </a:cubicBezTo>
                <a:cubicBezTo>
                  <a:pt x="239116" y="472811"/>
                  <a:pt x="221225" y="482516"/>
                  <a:pt x="203334" y="492288"/>
                </a:cubicBezTo>
                <a:close/>
                <a:moveTo>
                  <a:pt x="314447" y="431746"/>
                </a:moveTo>
                <a:lnTo>
                  <a:pt x="268892" y="456570"/>
                </a:lnTo>
                <a:cubicBezTo>
                  <a:pt x="282294" y="431482"/>
                  <a:pt x="294046" y="405668"/>
                  <a:pt x="304411" y="379128"/>
                </a:cubicBezTo>
                <a:cubicBezTo>
                  <a:pt x="326132" y="367640"/>
                  <a:pt x="347787" y="356152"/>
                  <a:pt x="369443" y="344533"/>
                </a:cubicBezTo>
                <a:cubicBezTo>
                  <a:pt x="354059" y="371997"/>
                  <a:pt x="338677" y="399528"/>
                  <a:pt x="323359" y="426993"/>
                </a:cubicBezTo>
                <a:cubicBezTo>
                  <a:pt x="320389" y="428577"/>
                  <a:pt x="317418" y="430162"/>
                  <a:pt x="314447" y="431746"/>
                </a:cubicBezTo>
                <a:close/>
                <a:moveTo>
                  <a:pt x="335045" y="420985"/>
                </a:moveTo>
                <a:cubicBezTo>
                  <a:pt x="350495" y="393388"/>
                  <a:pt x="365943" y="365725"/>
                  <a:pt x="381392" y="338129"/>
                </a:cubicBezTo>
                <a:cubicBezTo>
                  <a:pt x="397831" y="329282"/>
                  <a:pt x="414270" y="320435"/>
                  <a:pt x="430643" y="311522"/>
                </a:cubicBezTo>
                <a:cubicBezTo>
                  <a:pt x="416581" y="337534"/>
                  <a:pt x="402453" y="363547"/>
                  <a:pt x="388391" y="389559"/>
                </a:cubicBezTo>
                <a:cubicBezTo>
                  <a:pt x="372215" y="401905"/>
                  <a:pt x="353399" y="411544"/>
                  <a:pt x="335045" y="420985"/>
                </a:cubicBezTo>
                <a:close/>
                <a:moveTo>
                  <a:pt x="404433" y="375034"/>
                </a:moveTo>
                <a:lnTo>
                  <a:pt x="435133" y="318388"/>
                </a:lnTo>
                <a:cubicBezTo>
                  <a:pt x="428267" y="339119"/>
                  <a:pt x="419288" y="358859"/>
                  <a:pt x="404433" y="375034"/>
                </a:cubicBezTo>
                <a:close/>
                <a:moveTo>
                  <a:pt x="435001" y="383683"/>
                </a:moveTo>
                <a:cubicBezTo>
                  <a:pt x="434407" y="382693"/>
                  <a:pt x="433813" y="381768"/>
                  <a:pt x="433086" y="380976"/>
                </a:cubicBezTo>
                <a:cubicBezTo>
                  <a:pt x="446488" y="363216"/>
                  <a:pt x="456524" y="342948"/>
                  <a:pt x="464776" y="319181"/>
                </a:cubicBezTo>
                <a:cubicBezTo>
                  <a:pt x="469992" y="355624"/>
                  <a:pt x="475207" y="392068"/>
                  <a:pt x="480423" y="428511"/>
                </a:cubicBezTo>
                <a:cubicBezTo>
                  <a:pt x="478179" y="436302"/>
                  <a:pt x="476000" y="444158"/>
                  <a:pt x="473887" y="452015"/>
                </a:cubicBezTo>
                <a:cubicBezTo>
                  <a:pt x="460947" y="429237"/>
                  <a:pt x="448007" y="406460"/>
                  <a:pt x="435001" y="383683"/>
                </a:cubicBezTo>
                <a:close/>
                <a:moveTo>
                  <a:pt x="485375" y="412006"/>
                </a:moveTo>
                <a:lnTo>
                  <a:pt x="471114" y="311984"/>
                </a:lnTo>
                <a:cubicBezTo>
                  <a:pt x="470851" y="310070"/>
                  <a:pt x="469530" y="309343"/>
                  <a:pt x="468077" y="309409"/>
                </a:cubicBezTo>
                <a:cubicBezTo>
                  <a:pt x="468539" y="308089"/>
                  <a:pt x="468936" y="306769"/>
                  <a:pt x="469332" y="305382"/>
                </a:cubicBezTo>
                <a:lnTo>
                  <a:pt x="496995" y="377279"/>
                </a:lnTo>
                <a:cubicBezTo>
                  <a:pt x="492835" y="388833"/>
                  <a:pt x="489006" y="400386"/>
                  <a:pt x="485375" y="412006"/>
                </a:cubicBezTo>
                <a:close/>
                <a:moveTo>
                  <a:pt x="507162" y="441055"/>
                </a:moveTo>
                <a:cubicBezTo>
                  <a:pt x="511189" y="426927"/>
                  <a:pt x="515547" y="412864"/>
                  <a:pt x="520300" y="398934"/>
                </a:cubicBezTo>
                <a:cubicBezTo>
                  <a:pt x="525186" y="398274"/>
                  <a:pt x="530005" y="395501"/>
                  <a:pt x="533637" y="390549"/>
                </a:cubicBezTo>
                <a:lnTo>
                  <a:pt x="633592" y="253292"/>
                </a:lnTo>
                <a:cubicBezTo>
                  <a:pt x="598667" y="319973"/>
                  <a:pt x="553839" y="381372"/>
                  <a:pt x="507162" y="441055"/>
                </a:cubicBezTo>
                <a:close/>
                <a:moveTo>
                  <a:pt x="522875" y="343806"/>
                </a:moveTo>
                <a:cubicBezTo>
                  <a:pt x="513368" y="319048"/>
                  <a:pt x="503861" y="294291"/>
                  <a:pt x="494288" y="269533"/>
                </a:cubicBezTo>
                <a:cubicBezTo>
                  <a:pt x="493363" y="267024"/>
                  <a:pt x="491977" y="265043"/>
                  <a:pt x="490459" y="263327"/>
                </a:cubicBezTo>
                <a:cubicBezTo>
                  <a:pt x="487290" y="253292"/>
                  <a:pt x="476066" y="245303"/>
                  <a:pt x="464050" y="251905"/>
                </a:cubicBezTo>
                <a:cubicBezTo>
                  <a:pt x="390371" y="292310"/>
                  <a:pt x="316295" y="332055"/>
                  <a:pt x="241757" y="370941"/>
                </a:cubicBezTo>
                <a:cubicBezTo>
                  <a:pt x="225450" y="379458"/>
                  <a:pt x="209077" y="389955"/>
                  <a:pt x="192044" y="396755"/>
                </a:cubicBezTo>
                <a:cubicBezTo>
                  <a:pt x="165305" y="407384"/>
                  <a:pt x="161146" y="394576"/>
                  <a:pt x="145235" y="373978"/>
                </a:cubicBezTo>
                <a:cubicBezTo>
                  <a:pt x="123976" y="346447"/>
                  <a:pt x="102718" y="318916"/>
                  <a:pt x="81393" y="291386"/>
                </a:cubicBezTo>
                <a:cubicBezTo>
                  <a:pt x="199373" y="261148"/>
                  <a:pt x="296820" y="177103"/>
                  <a:pt x="417902" y="155250"/>
                </a:cubicBezTo>
                <a:cubicBezTo>
                  <a:pt x="427342" y="153534"/>
                  <a:pt x="433350" y="141584"/>
                  <a:pt x="430577" y="132869"/>
                </a:cubicBezTo>
                <a:cubicBezTo>
                  <a:pt x="421269" y="102830"/>
                  <a:pt x="409781" y="73913"/>
                  <a:pt x="396247" y="45854"/>
                </a:cubicBezTo>
                <a:cubicBezTo>
                  <a:pt x="488280" y="75827"/>
                  <a:pt x="579785" y="107385"/>
                  <a:pt x="670696" y="140660"/>
                </a:cubicBezTo>
                <a:cubicBezTo>
                  <a:pt x="621510" y="208331"/>
                  <a:pt x="572193" y="276069"/>
                  <a:pt x="522875" y="343806"/>
                </a:cubicBezTo>
                <a:close/>
              </a:path>
            </a:pathLst>
          </a:custGeom>
          <a:solidFill>
            <a:schemeClr val="accent2"/>
          </a:solidFill>
          <a:ln w="65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7086955" y="853146"/>
            <a:ext cx="1183034" cy="5563672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outerShdw blurRad="50800" dir="600000" algn="ctr" rotWithShape="0">
                  <a:srgbClr val="000000"/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67001" y="3120379"/>
            <a:ext cx="5329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 bớt tích riêng thứ hai và viết gọn</a:t>
            </a:r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 rot="10342561">
            <a:off x="547228" y="2611702"/>
            <a:ext cx="1328130" cy="1160402"/>
            <a:chOff x="9844051" y="5257969"/>
            <a:chExt cx="1374260" cy="1200706"/>
          </a:xfrm>
        </p:grpSpPr>
        <p:sp>
          <p:nvSpPr>
            <p:cNvPr id="22" name="Freeform: Shape 100"/>
            <p:cNvSpPr/>
            <p:nvPr/>
          </p:nvSpPr>
          <p:spPr>
            <a:xfrm>
              <a:off x="9844051" y="5257969"/>
              <a:ext cx="1374260" cy="1200706"/>
            </a:xfrm>
            <a:custGeom>
              <a:avLst/>
              <a:gdLst>
                <a:gd name="connsiteX0" fmla="*/ 1365991 w 1374260"/>
                <a:gd name="connsiteY0" fmla="*/ 790484 h 1200706"/>
                <a:gd name="connsiteX1" fmla="*/ 1362243 w 1374260"/>
                <a:gd name="connsiteY1" fmla="*/ 785552 h 1200706"/>
                <a:gd name="connsiteX2" fmla="*/ 1235669 w 1374260"/>
                <a:gd name="connsiteY2" fmla="*/ 679099 h 1200706"/>
                <a:gd name="connsiteX3" fmla="*/ 1212787 w 1374260"/>
                <a:gd name="connsiteY3" fmla="*/ 679099 h 1200706"/>
                <a:gd name="connsiteX4" fmla="*/ 1197993 w 1374260"/>
                <a:gd name="connsiteY4" fmla="*/ 688041 h 1200706"/>
                <a:gd name="connsiteX5" fmla="*/ 1131780 w 1374260"/>
                <a:gd name="connsiteY5" fmla="*/ 650759 h 1200706"/>
                <a:gd name="connsiteX6" fmla="*/ 1111791 w 1374260"/>
                <a:gd name="connsiteY6" fmla="*/ 660425 h 1200706"/>
                <a:gd name="connsiteX7" fmla="*/ 1026904 w 1374260"/>
                <a:gd name="connsiteY7" fmla="*/ 457907 h 1200706"/>
                <a:gd name="connsiteX8" fmla="*/ 920385 w 1374260"/>
                <a:gd name="connsiteY8" fmla="*/ 285175 h 1200706"/>
                <a:gd name="connsiteX9" fmla="*/ 785921 w 1374260"/>
                <a:gd name="connsiteY9" fmla="*/ 179379 h 1200706"/>
                <a:gd name="connsiteX10" fmla="*/ 699719 w 1374260"/>
                <a:gd name="connsiteY10" fmla="*/ 221920 h 1200706"/>
                <a:gd name="connsiteX11" fmla="*/ 557759 w 1374260"/>
                <a:gd name="connsiteY11" fmla="*/ 260781 h 1200706"/>
                <a:gd name="connsiteX12" fmla="*/ 431317 w 1374260"/>
                <a:gd name="connsiteY12" fmla="*/ 301810 h 1200706"/>
                <a:gd name="connsiteX13" fmla="*/ 153972 w 1374260"/>
                <a:gd name="connsiteY13" fmla="*/ 22427 h 1200706"/>
                <a:gd name="connsiteX14" fmla="*/ 10303 w 1374260"/>
                <a:gd name="connsiteY14" fmla="*/ 116519 h 1200706"/>
                <a:gd name="connsiteX15" fmla="*/ 161731 w 1374260"/>
                <a:gd name="connsiteY15" fmla="*/ 284912 h 1200706"/>
                <a:gd name="connsiteX16" fmla="*/ 267725 w 1374260"/>
                <a:gd name="connsiteY16" fmla="*/ 394587 h 1200706"/>
                <a:gd name="connsiteX17" fmla="*/ 350507 w 1374260"/>
                <a:gd name="connsiteY17" fmla="*/ 480526 h 1200706"/>
                <a:gd name="connsiteX18" fmla="*/ 478133 w 1374260"/>
                <a:gd name="connsiteY18" fmla="*/ 780423 h 1200706"/>
                <a:gd name="connsiteX19" fmla="*/ 678481 w 1374260"/>
                <a:gd name="connsiteY19" fmla="*/ 830659 h 1200706"/>
                <a:gd name="connsiteX20" fmla="*/ 832342 w 1374260"/>
                <a:gd name="connsiteY20" fmla="*/ 926789 h 1200706"/>
                <a:gd name="connsiteX21" fmla="*/ 823992 w 1374260"/>
                <a:gd name="connsiteY21" fmla="*/ 943687 h 1200706"/>
                <a:gd name="connsiteX22" fmla="*/ 868178 w 1374260"/>
                <a:gd name="connsiteY22" fmla="*/ 1021802 h 1200706"/>
                <a:gd name="connsiteX23" fmla="*/ 861340 w 1374260"/>
                <a:gd name="connsiteY23" fmla="*/ 1029692 h 1200706"/>
                <a:gd name="connsiteX24" fmla="*/ 861340 w 1374260"/>
                <a:gd name="connsiteY24" fmla="*/ 1061779 h 1200706"/>
                <a:gd name="connsiteX25" fmla="*/ 986598 w 1374260"/>
                <a:gd name="connsiteY25" fmla="*/ 1194336 h 1200706"/>
                <a:gd name="connsiteX26" fmla="*/ 1014083 w 1374260"/>
                <a:gd name="connsiteY26" fmla="*/ 1197887 h 1200706"/>
                <a:gd name="connsiteX27" fmla="*/ 1130202 w 1374260"/>
                <a:gd name="connsiteY27" fmla="*/ 1093472 h 1200706"/>
                <a:gd name="connsiteX28" fmla="*/ 1256644 w 1374260"/>
                <a:gd name="connsiteY28" fmla="*/ 964662 h 1200706"/>
                <a:gd name="connsiteX29" fmla="*/ 1365991 w 1374260"/>
                <a:gd name="connsiteY29" fmla="*/ 790484 h 1200706"/>
                <a:gd name="connsiteX30" fmla="*/ 862852 w 1374260"/>
                <a:gd name="connsiteY30" fmla="*/ 893387 h 1200706"/>
                <a:gd name="connsiteX31" fmla="*/ 658559 w 1374260"/>
                <a:gd name="connsiteY31" fmla="*/ 781607 h 1200706"/>
                <a:gd name="connsiteX32" fmla="*/ 385685 w 1374260"/>
                <a:gd name="connsiteY32" fmla="*/ 515375 h 1200706"/>
                <a:gd name="connsiteX33" fmla="*/ 460643 w 1374260"/>
                <a:gd name="connsiteY33" fmla="*/ 589281 h 1200706"/>
                <a:gd name="connsiteX34" fmla="*/ 492730 w 1374260"/>
                <a:gd name="connsiteY34" fmla="*/ 557194 h 1200706"/>
                <a:gd name="connsiteX35" fmla="*/ 201972 w 1374260"/>
                <a:gd name="connsiteY35" fmla="*/ 260846 h 1200706"/>
                <a:gd name="connsiteX36" fmla="*/ 63891 w 1374260"/>
                <a:gd name="connsiteY36" fmla="*/ 118558 h 1200706"/>
                <a:gd name="connsiteX37" fmla="*/ 86379 w 1374260"/>
                <a:gd name="connsiteY37" fmla="*/ 48662 h 1200706"/>
                <a:gd name="connsiteX38" fmla="*/ 143386 w 1374260"/>
                <a:gd name="connsiteY38" fmla="*/ 72136 h 1200706"/>
                <a:gd name="connsiteX39" fmla="*/ 191715 w 1374260"/>
                <a:gd name="connsiteY39" fmla="*/ 119544 h 1200706"/>
                <a:gd name="connsiteX40" fmla="*/ 423821 w 1374260"/>
                <a:gd name="connsiteY40" fmla="*/ 356713 h 1200706"/>
                <a:gd name="connsiteX41" fmla="*/ 461695 w 1374260"/>
                <a:gd name="connsiteY41" fmla="*/ 346719 h 1200706"/>
                <a:gd name="connsiteX42" fmla="*/ 555656 w 1374260"/>
                <a:gd name="connsiteY42" fmla="*/ 310687 h 1200706"/>
                <a:gd name="connsiteX43" fmla="*/ 594384 w 1374260"/>
                <a:gd name="connsiteY43" fmla="*/ 294643 h 1200706"/>
                <a:gd name="connsiteX44" fmla="*/ 692618 w 1374260"/>
                <a:gd name="connsiteY44" fmla="*/ 273931 h 1200706"/>
                <a:gd name="connsiteX45" fmla="*/ 730492 w 1374260"/>
                <a:gd name="connsiteY45" fmla="*/ 263937 h 1200706"/>
                <a:gd name="connsiteX46" fmla="*/ 892572 w 1374260"/>
                <a:gd name="connsiteY46" fmla="*/ 321339 h 1200706"/>
                <a:gd name="connsiteX47" fmla="*/ 980615 w 1374260"/>
                <a:gd name="connsiteY47" fmla="*/ 462378 h 1200706"/>
                <a:gd name="connsiteX48" fmla="*/ 1077008 w 1374260"/>
                <a:gd name="connsiteY48" fmla="*/ 689619 h 1200706"/>
                <a:gd name="connsiteX49" fmla="*/ 1070367 w 1374260"/>
                <a:gd name="connsiteY49" fmla="*/ 695208 h 1200706"/>
                <a:gd name="connsiteX50" fmla="*/ 975420 w 1374260"/>
                <a:gd name="connsiteY50" fmla="*/ 779964 h 1200706"/>
                <a:gd name="connsiteX51" fmla="*/ 896320 w 1374260"/>
                <a:gd name="connsiteY51" fmla="*/ 862088 h 1200706"/>
                <a:gd name="connsiteX52" fmla="*/ 862852 w 1374260"/>
                <a:gd name="connsiteY52" fmla="*/ 893387 h 1200706"/>
                <a:gd name="connsiteX53" fmla="*/ 873044 w 1374260"/>
                <a:gd name="connsiteY53" fmla="*/ 957298 h 1200706"/>
                <a:gd name="connsiteX54" fmla="*/ 904539 w 1374260"/>
                <a:gd name="connsiteY54" fmla="*/ 920017 h 1200706"/>
                <a:gd name="connsiteX55" fmla="*/ 1007508 w 1374260"/>
                <a:gd name="connsiteY55" fmla="*/ 812050 h 1200706"/>
                <a:gd name="connsiteX56" fmla="*/ 1126585 w 1374260"/>
                <a:gd name="connsiteY56" fmla="*/ 708490 h 1200706"/>
                <a:gd name="connsiteX57" fmla="*/ 1163013 w 1374260"/>
                <a:gd name="connsiteY57" fmla="*/ 716644 h 1200706"/>
                <a:gd name="connsiteX58" fmla="*/ 1066751 w 1374260"/>
                <a:gd name="connsiteY58" fmla="*/ 823031 h 1200706"/>
                <a:gd name="connsiteX59" fmla="*/ 898687 w 1374260"/>
                <a:gd name="connsiteY59" fmla="*/ 987281 h 1200706"/>
                <a:gd name="connsiteX60" fmla="*/ 873044 w 1374260"/>
                <a:gd name="connsiteY60" fmla="*/ 957298 h 1200706"/>
                <a:gd name="connsiteX61" fmla="*/ 1005864 w 1374260"/>
                <a:gd name="connsiteY61" fmla="*/ 1148638 h 1200706"/>
                <a:gd name="connsiteX62" fmla="*/ 908024 w 1374260"/>
                <a:gd name="connsiteY62" fmla="*/ 1044749 h 1200706"/>
                <a:gd name="connsiteX63" fmla="*/ 1147364 w 1374260"/>
                <a:gd name="connsiteY63" fmla="*/ 804884 h 1200706"/>
                <a:gd name="connsiteX64" fmla="*/ 1195494 w 1374260"/>
                <a:gd name="connsiteY64" fmla="*/ 753662 h 1200706"/>
                <a:gd name="connsiteX65" fmla="*/ 1224360 w 1374260"/>
                <a:gd name="connsiteY65" fmla="*/ 727427 h 1200706"/>
                <a:gd name="connsiteX66" fmla="*/ 1330155 w 1374260"/>
                <a:gd name="connsiteY66" fmla="*/ 817640 h 1200706"/>
                <a:gd name="connsiteX67" fmla="*/ 1005864 w 1374260"/>
                <a:gd name="connsiteY67" fmla="*/ 1148638 h 12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374260" h="1200706">
                  <a:moveTo>
                    <a:pt x="1365991" y="790484"/>
                  </a:moveTo>
                  <a:cubicBezTo>
                    <a:pt x="1365005" y="788774"/>
                    <a:pt x="1363821" y="787130"/>
                    <a:pt x="1362243" y="785552"/>
                  </a:cubicBezTo>
                  <a:cubicBezTo>
                    <a:pt x="1325224" y="748073"/>
                    <a:pt x="1279855" y="707636"/>
                    <a:pt x="1235669" y="679099"/>
                  </a:cubicBezTo>
                  <a:cubicBezTo>
                    <a:pt x="1228700" y="674628"/>
                    <a:pt x="1219757" y="675417"/>
                    <a:pt x="1212787" y="679099"/>
                  </a:cubicBezTo>
                  <a:cubicBezTo>
                    <a:pt x="1207724" y="681729"/>
                    <a:pt x="1202858" y="684819"/>
                    <a:pt x="1197993" y="688041"/>
                  </a:cubicBezTo>
                  <a:cubicBezTo>
                    <a:pt x="1178990" y="668579"/>
                    <a:pt x="1160317" y="644250"/>
                    <a:pt x="1131780" y="650759"/>
                  </a:cubicBezTo>
                  <a:cubicBezTo>
                    <a:pt x="1125205" y="652272"/>
                    <a:pt x="1118498" y="655888"/>
                    <a:pt x="1111791" y="660425"/>
                  </a:cubicBezTo>
                  <a:cubicBezTo>
                    <a:pt x="1068065" y="597500"/>
                    <a:pt x="1049852" y="530563"/>
                    <a:pt x="1026904" y="457907"/>
                  </a:cubicBezTo>
                  <a:cubicBezTo>
                    <a:pt x="1006061" y="391825"/>
                    <a:pt x="967399" y="335147"/>
                    <a:pt x="920385" y="285175"/>
                  </a:cubicBezTo>
                  <a:cubicBezTo>
                    <a:pt x="885997" y="248616"/>
                    <a:pt x="839509" y="186611"/>
                    <a:pt x="785921" y="179379"/>
                  </a:cubicBezTo>
                  <a:cubicBezTo>
                    <a:pt x="749692" y="174447"/>
                    <a:pt x="717933" y="193384"/>
                    <a:pt x="699719" y="221920"/>
                  </a:cubicBezTo>
                  <a:cubicBezTo>
                    <a:pt x="647380" y="189636"/>
                    <a:pt x="581957" y="204891"/>
                    <a:pt x="557759" y="260781"/>
                  </a:cubicBezTo>
                  <a:cubicBezTo>
                    <a:pt x="510220" y="240726"/>
                    <a:pt x="457881" y="257098"/>
                    <a:pt x="431317" y="301810"/>
                  </a:cubicBezTo>
                  <a:cubicBezTo>
                    <a:pt x="337817" y="210874"/>
                    <a:pt x="258716" y="99292"/>
                    <a:pt x="153972" y="22427"/>
                  </a:cubicBezTo>
                  <a:cubicBezTo>
                    <a:pt x="80066" y="-31819"/>
                    <a:pt x="-35132" y="17298"/>
                    <a:pt x="10303" y="116519"/>
                  </a:cubicBezTo>
                  <a:cubicBezTo>
                    <a:pt x="41010" y="183455"/>
                    <a:pt x="111233" y="233427"/>
                    <a:pt x="161731" y="284912"/>
                  </a:cubicBezTo>
                  <a:cubicBezTo>
                    <a:pt x="197435" y="321273"/>
                    <a:pt x="233270" y="356977"/>
                    <a:pt x="267725" y="394587"/>
                  </a:cubicBezTo>
                  <a:cubicBezTo>
                    <a:pt x="294551" y="423847"/>
                    <a:pt x="322365" y="452318"/>
                    <a:pt x="350507" y="480526"/>
                  </a:cubicBezTo>
                  <a:cubicBezTo>
                    <a:pt x="306519" y="605061"/>
                    <a:pt x="352677" y="726046"/>
                    <a:pt x="478133" y="780423"/>
                  </a:cubicBezTo>
                  <a:cubicBezTo>
                    <a:pt x="542308" y="808303"/>
                    <a:pt x="610230" y="818297"/>
                    <a:pt x="678481" y="830659"/>
                  </a:cubicBezTo>
                  <a:cubicBezTo>
                    <a:pt x="741144" y="841968"/>
                    <a:pt x="788025" y="882932"/>
                    <a:pt x="832342" y="926789"/>
                  </a:cubicBezTo>
                  <a:cubicBezTo>
                    <a:pt x="828463" y="932509"/>
                    <a:pt x="825504" y="938164"/>
                    <a:pt x="823992" y="943687"/>
                  </a:cubicBezTo>
                  <a:cubicBezTo>
                    <a:pt x="816102" y="972947"/>
                    <a:pt x="846808" y="1000892"/>
                    <a:pt x="868178" y="1021802"/>
                  </a:cubicBezTo>
                  <a:cubicBezTo>
                    <a:pt x="865942" y="1024432"/>
                    <a:pt x="863575" y="1026996"/>
                    <a:pt x="861340" y="1029692"/>
                  </a:cubicBezTo>
                  <a:cubicBezTo>
                    <a:pt x="853449" y="1039226"/>
                    <a:pt x="852134" y="1052311"/>
                    <a:pt x="861340" y="1061779"/>
                  </a:cubicBezTo>
                  <a:cubicBezTo>
                    <a:pt x="903881" y="1105242"/>
                    <a:pt x="944122" y="1150874"/>
                    <a:pt x="986598" y="1194336"/>
                  </a:cubicBezTo>
                  <a:cubicBezTo>
                    <a:pt x="994160" y="1202029"/>
                    <a:pt x="1004943" y="1202161"/>
                    <a:pt x="1014083" y="1197887"/>
                  </a:cubicBezTo>
                  <a:cubicBezTo>
                    <a:pt x="1059518" y="1176518"/>
                    <a:pt x="1096405" y="1129176"/>
                    <a:pt x="1130202" y="1093472"/>
                  </a:cubicBezTo>
                  <a:cubicBezTo>
                    <a:pt x="1171823" y="1049484"/>
                    <a:pt x="1212787" y="1006481"/>
                    <a:pt x="1256644" y="964662"/>
                  </a:cubicBezTo>
                  <a:cubicBezTo>
                    <a:pt x="1289389" y="933364"/>
                    <a:pt x="1406034" y="849464"/>
                    <a:pt x="1365991" y="790484"/>
                  </a:cubicBezTo>
                  <a:moveTo>
                    <a:pt x="862852" y="893387"/>
                  </a:moveTo>
                  <a:cubicBezTo>
                    <a:pt x="801307" y="834078"/>
                    <a:pt x="745023" y="796270"/>
                    <a:pt x="658559" y="781607"/>
                  </a:cubicBezTo>
                  <a:cubicBezTo>
                    <a:pt x="512324" y="756818"/>
                    <a:pt x="333214" y="690277"/>
                    <a:pt x="385685" y="515375"/>
                  </a:cubicBezTo>
                  <a:cubicBezTo>
                    <a:pt x="410671" y="540032"/>
                    <a:pt x="435789" y="564624"/>
                    <a:pt x="460643" y="589281"/>
                  </a:cubicBezTo>
                  <a:cubicBezTo>
                    <a:pt x="481355" y="609861"/>
                    <a:pt x="513508" y="577774"/>
                    <a:pt x="492730" y="557194"/>
                  </a:cubicBezTo>
                  <a:cubicBezTo>
                    <a:pt x="394430" y="459682"/>
                    <a:pt x="299286" y="359278"/>
                    <a:pt x="201972" y="260846"/>
                  </a:cubicBezTo>
                  <a:cubicBezTo>
                    <a:pt x="159628" y="217975"/>
                    <a:pt x="93151" y="171357"/>
                    <a:pt x="63891" y="118558"/>
                  </a:cubicBezTo>
                  <a:cubicBezTo>
                    <a:pt x="45480" y="85418"/>
                    <a:pt x="41469" y="51490"/>
                    <a:pt x="86379" y="48662"/>
                  </a:cubicBezTo>
                  <a:cubicBezTo>
                    <a:pt x="114915" y="46887"/>
                    <a:pt x="123069" y="54646"/>
                    <a:pt x="143386" y="72136"/>
                  </a:cubicBezTo>
                  <a:cubicBezTo>
                    <a:pt x="160482" y="86865"/>
                    <a:pt x="175671" y="103697"/>
                    <a:pt x="191715" y="119544"/>
                  </a:cubicBezTo>
                  <a:cubicBezTo>
                    <a:pt x="270421" y="197527"/>
                    <a:pt x="341565" y="282413"/>
                    <a:pt x="423821" y="356713"/>
                  </a:cubicBezTo>
                  <a:cubicBezTo>
                    <a:pt x="435985" y="367694"/>
                    <a:pt x="457487" y="364078"/>
                    <a:pt x="461695" y="346719"/>
                  </a:cubicBezTo>
                  <a:cubicBezTo>
                    <a:pt x="472149" y="301678"/>
                    <a:pt x="503513" y="289646"/>
                    <a:pt x="555656" y="310687"/>
                  </a:cubicBezTo>
                  <a:cubicBezTo>
                    <a:pt x="571567" y="323772"/>
                    <a:pt x="592214" y="314764"/>
                    <a:pt x="594384" y="294643"/>
                  </a:cubicBezTo>
                  <a:cubicBezTo>
                    <a:pt x="605233" y="246644"/>
                    <a:pt x="637978" y="239740"/>
                    <a:pt x="692618" y="273931"/>
                  </a:cubicBezTo>
                  <a:cubicBezTo>
                    <a:pt x="704322" y="286095"/>
                    <a:pt x="726349" y="280309"/>
                    <a:pt x="730492" y="263937"/>
                  </a:cubicBezTo>
                  <a:cubicBezTo>
                    <a:pt x="755872" y="164519"/>
                    <a:pt x="867915" y="294577"/>
                    <a:pt x="892572" y="321339"/>
                  </a:cubicBezTo>
                  <a:cubicBezTo>
                    <a:pt x="930643" y="362763"/>
                    <a:pt x="962072" y="408658"/>
                    <a:pt x="980615" y="462378"/>
                  </a:cubicBezTo>
                  <a:cubicBezTo>
                    <a:pt x="1008756" y="543846"/>
                    <a:pt x="1025392" y="618606"/>
                    <a:pt x="1077008" y="689619"/>
                  </a:cubicBezTo>
                  <a:cubicBezTo>
                    <a:pt x="1074707" y="691657"/>
                    <a:pt x="1072471" y="693564"/>
                    <a:pt x="1070367" y="695208"/>
                  </a:cubicBezTo>
                  <a:cubicBezTo>
                    <a:pt x="1037228" y="721772"/>
                    <a:pt x="1005798" y="750243"/>
                    <a:pt x="975420" y="779964"/>
                  </a:cubicBezTo>
                  <a:cubicBezTo>
                    <a:pt x="948264" y="806593"/>
                    <a:pt x="922161" y="834209"/>
                    <a:pt x="896320" y="862088"/>
                  </a:cubicBezTo>
                  <a:cubicBezTo>
                    <a:pt x="888035" y="870965"/>
                    <a:pt x="875345" y="881748"/>
                    <a:pt x="862852" y="893387"/>
                  </a:cubicBezTo>
                  <a:moveTo>
                    <a:pt x="873044" y="957298"/>
                  </a:moveTo>
                  <a:cubicBezTo>
                    <a:pt x="873240" y="947764"/>
                    <a:pt x="894544" y="930865"/>
                    <a:pt x="904539" y="920017"/>
                  </a:cubicBezTo>
                  <a:cubicBezTo>
                    <a:pt x="938204" y="883458"/>
                    <a:pt x="971935" y="846834"/>
                    <a:pt x="1007508" y="812050"/>
                  </a:cubicBezTo>
                  <a:cubicBezTo>
                    <a:pt x="1045184" y="775163"/>
                    <a:pt x="1084833" y="740709"/>
                    <a:pt x="1126585" y="708490"/>
                  </a:cubicBezTo>
                  <a:cubicBezTo>
                    <a:pt x="1149007" y="691197"/>
                    <a:pt x="1147166" y="698562"/>
                    <a:pt x="1163013" y="716644"/>
                  </a:cubicBezTo>
                  <a:cubicBezTo>
                    <a:pt x="1128229" y="750112"/>
                    <a:pt x="1097523" y="792785"/>
                    <a:pt x="1066751" y="823031"/>
                  </a:cubicBezTo>
                  <a:cubicBezTo>
                    <a:pt x="1010006" y="878724"/>
                    <a:pt x="952144" y="929616"/>
                    <a:pt x="898687" y="987281"/>
                  </a:cubicBezTo>
                  <a:cubicBezTo>
                    <a:pt x="888364" y="976235"/>
                    <a:pt x="872978" y="959271"/>
                    <a:pt x="873044" y="957298"/>
                  </a:cubicBezTo>
                  <a:moveTo>
                    <a:pt x="1005864" y="1148638"/>
                  </a:moveTo>
                  <a:cubicBezTo>
                    <a:pt x="972922" y="1114316"/>
                    <a:pt x="940966" y="1079072"/>
                    <a:pt x="908024" y="1044749"/>
                  </a:cubicBezTo>
                  <a:cubicBezTo>
                    <a:pt x="982521" y="958810"/>
                    <a:pt x="1069643" y="887798"/>
                    <a:pt x="1147364" y="804884"/>
                  </a:cubicBezTo>
                  <a:cubicBezTo>
                    <a:pt x="1163407" y="787788"/>
                    <a:pt x="1178859" y="770166"/>
                    <a:pt x="1195494" y="753662"/>
                  </a:cubicBezTo>
                  <a:cubicBezTo>
                    <a:pt x="1204897" y="744259"/>
                    <a:pt x="1225609" y="727427"/>
                    <a:pt x="1224360" y="727427"/>
                  </a:cubicBezTo>
                  <a:cubicBezTo>
                    <a:pt x="1243954" y="728413"/>
                    <a:pt x="1315427" y="802714"/>
                    <a:pt x="1330155" y="817640"/>
                  </a:cubicBezTo>
                  <a:cubicBezTo>
                    <a:pt x="1336271" y="824675"/>
                    <a:pt x="1079770" y="1091368"/>
                    <a:pt x="1005864" y="1148638"/>
                  </a:cubicBezTo>
                </a:path>
              </a:pathLst>
            </a:custGeom>
            <a:solidFill>
              <a:srgbClr val="4E4D4E"/>
            </a:solidFill>
            <a:ln w="6574" cap="flat">
              <a:solidFill>
                <a:schemeClr val="accent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3" name="Freeform: Shape 101"/>
            <p:cNvSpPr/>
            <p:nvPr/>
          </p:nvSpPr>
          <p:spPr>
            <a:xfrm>
              <a:off x="10809875" y="6241586"/>
              <a:ext cx="101289" cy="107947"/>
            </a:xfrm>
            <a:custGeom>
              <a:avLst/>
              <a:gdLst>
                <a:gd name="connsiteX0" fmla="*/ 13607 w 101289"/>
                <a:gd name="connsiteY0" fmla="*/ 22996 h 107947"/>
                <a:gd name="connsiteX1" fmla="*/ 10911 w 101289"/>
                <a:gd name="connsiteY1" fmla="*/ 26152 h 107947"/>
                <a:gd name="connsiteX2" fmla="*/ 8939 w 101289"/>
                <a:gd name="connsiteY2" fmla="*/ 29703 h 107947"/>
                <a:gd name="connsiteX3" fmla="*/ 21827 w 101289"/>
                <a:gd name="connsiteY3" fmla="*/ 100321 h 107947"/>
                <a:gd name="connsiteX4" fmla="*/ 92576 w 101289"/>
                <a:gd name="connsiteY4" fmla="*/ 83619 h 107947"/>
                <a:gd name="connsiteX5" fmla="*/ 82516 w 101289"/>
                <a:gd name="connsiteY5" fmla="*/ 9911 h 107947"/>
                <a:gd name="connsiteX6" fmla="*/ 13607 w 101289"/>
                <a:gd name="connsiteY6" fmla="*/ 22996 h 107947"/>
                <a:gd name="connsiteX7" fmla="*/ 63185 w 101289"/>
                <a:gd name="connsiteY7" fmla="*/ 66392 h 107947"/>
                <a:gd name="connsiteX8" fmla="*/ 40566 w 101289"/>
                <a:gd name="connsiteY8" fmla="*/ 71916 h 107947"/>
                <a:gd name="connsiteX9" fmla="*/ 40303 w 101289"/>
                <a:gd name="connsiteY9" fmla="*/ 43313 h 107947"/>
                <a:gd name="connsiteX10" fmla="*/ 63579 w 101289"/>
                <a:gd name="connsiteY10" fmla="*/ 39894 h 107947"/>
                <a:gd name="connsiteX11" fmla="*/ 63185 w 101289"/>
                <a:gd name="connsiteY11" fmla="*/ 66392 h 107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289" h="107947">
                  <a:moveTo>
                    <a:pt x="13607" y="22996"/>
                  </a:moveTo>
                  <a:cubicBezTo>
                    <a:pt x="12687" y="23916"/>
                    <a:pt x="11766" y="24902"/>
                    <a:pt x="10911" y="26152"/>
                  </a:cubicBezTo>
                  <a:cubicBezTo>
                    <a:pt x="10057" y="27335"/>
                    <a:pt x="9399" y="28519"/>
                    <a:pt x="8939" y="29703"/>
                  </a:cubicBezTo>
                  <a:cubicBezTo>
                    <a:pt x="-5329" y="53636"/>
                    <a:pt x="-3554" y="84211"/>
                    <a:pt x="21827" y="100321"/>
                  </a:cubicBezTo>
                  <a:cubicBezTo>
                    <a:pt x="45892" y="115576"/>
                    <a:pt x="77322" y="106896"/>
                    <a:pt x="92576" y="83619"/>
                  </a:cubicBezTo>
                  <a:cubicBezTo>
                    <a:pt x="107568" y="60803"/>
                    <a:pt x="102571" y="28125"/>
                    <a:pt x="82516" y="9911"/>
                  </a:cubicBezTo>
                  <a:cubicBezTo>
                    <a:pt x="60752" y="-10012"/>
                    <a:pt x="30111" y="3072"/>
                    <a:pt x="13607" y="22996"/>
                  </a:cubicBezTo>
                  <a:moveTo>
                    <a:pt x="63185" y="66392"/>
                  </a:moveTo>
                  <a:cubicBezTo>
                    <a:pt x="57793" y="73428"/>
                    <a:pt x="48457" y="76387"/>
                    <a:pt x="40566" y="71916"/>
                  </a:cubicBezTo>
                  <a:cubicBezTo>
                    <a:pt x="28468" y="65078"/>
                    <a:pt x="34188" y="52256"/>
                    <a:pt x="40303" y="43313"/>
                  </a:cubicBezTo>
                  <a:cubicBezTo>
                    <a:pt x="46090" y="35357"/>
                    <a:pt x="57596" y="30097"/>
                    <a:pt x="63579" y="39894"/>
                  </a:cubicBezTo>
                  <a:cubicBezTo>
                    <a:pt x="68445" y="47916"/>
                    <a:pt x="69169" y="58634"/>
                    <a:pt x="63185" y="66392"/>
                  </a:cubicBezTo>
                </a:path>
              </a:pathLst>
            </a:custGeom>
            <a:solidFill>
              <a:srgbClr val="4E4D4E"/>
            </a:solidFill>
            <a:ln w="6574" cap="flat">
              <a:solidFill>
                <a:schemeClr val="accent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04"/>
            <p:cNvSpPr/>
            <p:nvPr/>
          </p:nvSpPr>
          <p:spPr>
            <a:xfrm>
              <a:off x="11023932" y="6044989"/>
              <a:ext cx="62459" cy="81623"/>
            </a:xfrm>
            <a:custGeom>
              <a:avLst/>
              <a:gdLst>
                <a:gd name="connsiteX0" fmla="*/ 31855 w 62459"/>
                <a:gd name="connsiteY0" fmla="*/ 8198 h 81623"/>
                <a:gd name="connsiteX1" fmla="*/ 2463 w 62459"/>
                <a:gd name="connsiteY1" fmla="*/ 25360 h 81623"/>
                <a:gd name="connsiteX2" fmla="*/ 30605 w 62459"/>
                <a:gd name="connsiteY2" fmla="*/ 73425 h 81623"/>
                <a:gd name="connsiteX3" fmla="*/ 59996 w 62459"/>
                <a:gd name="connsiteY3" fmla="*/ 56263 h 81623"/>
                <a:gd name="connsiteX4" fmla="*/ 31855 w 62459"/>
                <a:gd name="connsiteY4" fmla="*/ 8198 h 8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59" h="81623">
                  <a:moveTo>
                    <a:pt x="31855" y="8198"/>
                  </a:moveTo>
                  <a:cubicBezTo>
                    <a:pt x="20808" y="-10673"/>
                    <a:pt x="-8649" y="6423"/>
                    <a:pt x="2463" y="25360"/>
                  </a:cubicBezTo>
                  <a:cubicBezTo>
                    <a:pt x="11866" y="41403"/>
                    <a:pt x="21202" y="57381"/>
                    <a:pt x="30605" y="73425"/>
                  </a:cubicBezTo>
                  <a:cubicBezTo>
                    <a:pt x="41652" y="92296"/>
                    <a:pt x="71109" y="75200"/>
                    <a:pt x="59996" y="56263"/>
                  </a:cubicBezTo>
                  <a:cubicBezTo>
                    <a:pt x="50594" y="40220"/>
                    <a:pt x="41191" y="24242"/>
                    <a:pt x="31855" y="8198"/>
                  </a:cubicBezTo>
                </a:path>
              </a:pathLst>
            </a:custGeom>
            <a:solidFill>
              <a:srgbClr val="4E4D4E"/>
            </a:solidFill>
            <a:ln w="6574" cap="flat">
              <a:solidFill>
                <a:schemeClr val="accent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05"/>
            <p:cNvSpPr/>
            <p:nvPr/>
          </p:nvSpPr>
          <p:spPr>
            <a:xfrm>
              <a:off x="11073646" y="6037194"/>
              <a:ext cx="54493" cy="81038"/>
            </a:xfrm>
            <a:custGeom>
              <a:avLst/>
              <a:gdLst>
                <a:gd name="connsiteX0" fmla="*/ 31389 w 54493"/>
                <a:gd name="connsiteY0" fmla="*/ 8300 h 81038"/>
                <a:gd name="connsiteX1" fmla="*/ 8113 w 54493"/>
                <a:gd name="connsiteY1" fmla="*/ 2185 h 81038"/>
                <a:gd name="connsiteX2" fmla="*/ 1997 w 54493"/>
                <a:gd name="connsiteY2" fmla="*/ 25462 h 81038"/>
                <a:gd name="connsiteX3" fmla="*/ 23105 w 54493"/>
                <a:gd name="connsiteY3" fmla="*/ 72738 h 81038"/>
                <a:gd name="connsiteX4" fmla="*/ 46380 w 54493"/>
                <a:gd name="connsiteY4" fmla="*/ 78853 h 81038"/>
                <a:gd name="connsiteX5" fmla="*/ 52496 w 54493"/>
                <a:gd name="connsiteY5" fmla="*/ 55577 h 81038"/>
                <a:gd name="connsiteX6" fmla="*/ 31389 w 54493"/>
                <a:gd name="connsiteY6" fmla="*/ 8300 h 8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93" h="81038">
                  <a:moveTo>
                    <a:pt x="31389" y="8300"/>
                  </a:moveTo>
                  <a:cubicBezTo>
                    <a:pt x="27641" y="-116"/>
                    <a:pt x="15411" y="-2089"/>
                    <a:pt x="8113" y="2185"/>
                  </a:cubicBezTo>
                  <a:cubicBezTo>
                    <a:pt x="-501" y="7248"/>
                    <a:pt x="-1750" y="17046"/>
                    <a:pt x="1997" y="25462"/>
                  </a:cubicBezTo>
                  <a:cubicBezTo>
                    <a:pt x="9033" y="41242"/>
                    <a:pt x="16069" y="57023"/>
                    <a:pt x="23105" y="72738"/>
                  </a:cubicBezTo>
                  <a:cubicBezTo>
                    <a:pt x="26852" y="81154"/>
                    <a:pt x="39082" y="83127"/>
                    <a:pt x="46380" y="78853"/>
                  </a:cubicBezTo>
                  <a:cubicBezTo>
                    <a:pt x="54994" y="73790"/>
                    <a:pt x="56243" y="63993"/>
                    <a:pt x="52496" y="55577"/>
                  </a:cubicBezTo>
                  <a:cubicBezTo>
                    <a:pt x="45460" y="39862"/>
                    <a:pt x="38425" y="24081"/>
                    <a:pt x="31389" y="8300"/>
                  </a:cubicBezTo>
                </a:path>
              </a:pathLst>
            </a:custGeom>
            <a:solidFill>
              <a:srgbClr val="4E4D4E"/>
            </a:solidFill>
            <a:ln w="6574" cap="flat">
              <a:solidFill>
                <a:schemeClr val="accent1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560479" y="4423010"/>
            <a:ext cx="192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9409"/>
                </a:solidFill>
                <a:latin typeface="SVN-The Voice Heavy" panose="02040603050506020204" pitchFamily="18" charset="0"/>
              </a:rPr>
              <a:t>Chú ý: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0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846" y="4758339"/>
            <a:ext cx="3314713" cy="314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0" grpId="0" animBg="1"/>
      <p:bldP spid="11" grpId="0" animBg="1"/>
      <p:bldP spid="12" grpId="0" animBg="1"/>
      <p:bldP spid="13" grpId="0"/>
      <p:bldP spid="18" grpId="0" animBg="1"/>
      <p:bldP spid="19" grpId="0" animBg="1"/>
      <p:bldP spid="20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3">
            <a:extLst>
              <a:ext uri="{FF2B5EF4-FFF2-40B4-BE49-F238E27FC236}">
                <a16:creationId xmlns:a16="http://schemas.microsoft.com/office/drawing/2014/main" id="{E227C499-E239-4359-A3DC-CEF006D88C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596348"/>
            <a:ext cx="10287000" cy="543999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F08E8C4-A87F-4126-A754-BE6A303D6D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2" r="26235" b="10394"/>
          <a:stretch/>
        </p:blipFill>
        <p:spPr>
          <a:xfrm>
            <a:off x="-1986117" y="1111045"/>
            <a:ext cx="4670323" cy="56142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1001975-9B5C-4EC6-8042-9745CD6435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t="7742" r="26235" b="10394"/>
          <a:stretch/>
        </p:blipFill>
        <p:spPr>
          <a:xfrm rot="19464040">
            <a:off x="10339755" y="-731423"/>
            <a:ext cx="5897086" cy="7088917"/>
          </a:xfrm>
          <a:prstGeom prst="rect">
            <a:avLst/>
          </a:prstGeom>
        </p:spPr>
      </p:pic>
      <p:sp>
        <p:nvSpPr>
          <p:cNvPr id="7" name="!!TextBox 8">
            <a:extLst>
              <a:ext uri="{FF2B5EF4-FFF2-40B4-BE49-F238E27FC236}">
                <a16:creationId xmlns:a16="http://schemas.microsoft.com/office/drawing/2014/main" id="{80AEE7B6-BD2E-48C9-A77C-AD0FFCDD501D}"/>
              </a:ext>
            </a:extLst>
          </p:cNvPr>
          <p:cNvSpPr txBox="1"/>
          <p:nvPr/>
        </p:nvSpPr>
        <p:spPr>
          <a:xfrm>
            <a:off x="1967740" y="1111045"/>
            <a:ext cx="848065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4400" b="1">
                <a:latin typeface="UVN Saigon" panose="00000400000000000000" pitchFamily="2" charset="0"/>
              </a:defRPr>
            </a:lvl1pPr>
          </a:lstStyle>
          <a:p>
            <a:r>
              <a:rPr lang="nl-NL"/>
              <a:t> </a:t>
            </a:r>
            <a:r>
              <a:rPr lang="en-US" altLang="en-US">
                <a:solidFill>
                  <a:schemeClr val="bg1"/>
                </a:solidFill>
              </a:rPr>
              <a:t>Khi thực hiện phép nhân số với số có ba chữ số </a:t>
            </a:r>
            <a:r>
              <a:rPr lang="en-US" altLang="en-US" i="1">
                <a:solidFill>
                  <a:schemeClr val="bg1"/>
                </a:solidFill>
              </a:rPr>
              <a:t>mà thừa số thứ hai có chữ số 0</a:t>
            </a:r>
            <a:r>
              <a:rPr lang="en-US" altLang="en-US">
                <a:solidFill>
                  <a:schemeClr val="bg1"/>
                </a:solidFill>
              </a:rPr>
              <a:t> ở hàng chục, ta làm thế nào?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!!TextBox 8">
            <a:extLst>
              <a:ext uri="{FF2B5EF4-FFF2-40B4-BE49-F238E27FC236}">
                <a16:creationId xmlns:a16="http://schemas.microsoft.com/office/drawing/2014/main" id="{A48A48E9-6920-48A2-8FBA-97B4A8F28853}"/>
              </a:ext>
            </a:extLst>
          </p:cNvPr>
          <p:cNvSpPr txBox="1"/>
          <p:nvPr/>
        </p:nvSpPr>
        <p:spPr>
          <a:xfrm>
            <a:off x="1746146" y="1180343"/>
            <a:ext cx="916039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4400" b="1">
                <a:latin typeface="UVN Saigon" panose="00000400000000000000" pitchFamily="2" charset="0"/>
              </a:defRPr>
            </a:lvl1pPr>
          </a:lstStyle>
          <a:p>
            <a:pPr algn="l"/>
            <a:r>
              <a:rPr lang="en-US" altLang="en-US">
                <a:solidFill>
                  <a:schemeClr val="bg1"/>
                </a:solidFill>
              </a:rPr>
              <a:t>Bước 1: Tìm tích riêng thứ nhất.</a:t>
            </a:r>
          </a:p>
          <a:p>
            <a:pPr algn="l"/>
            <a:r>
              <a:rPr lang="en-US" altLang="en-US">
                <a:solidFill>
                  <a:schemeClr val="bg1"/>
                </a:solidFill>
              </a:rPr>
              <a:t>Bước 2:Tìm tích riêng thứ ba. </a:t>
            </a:r>
          </a:p>
          <a:p>
            <a:pPr algn="l"/>
            <a:r>
              <a:rPr lang="en-US" altLang="en-US">
                <a:solidFill>
                  <a:srgbClr val="FF0066"/>
                </a:solidFill>
              </a:rPr>
              <a:t>   </a:t>
            </a:r>
            <a:r>
              <a:rPr lang="en-US" altLang="en-US">
                <a:solidFill>
                  <a:srgbClr val="FF0066"/>
                </a:solidFill>
                <a:sym typeface="Wingdings" panose="05000000000000000000" pitchFamily="2" charset="2"/>
              </a:rPr>
              <a:t></a:t>
            </a:r>
            <a:r>
              <a:rPr lang="en-US" altLang="en-US" i="1">
                <a:solidFill>
                  <a:srgbClr val="FF0066"/>
                </a:solidFill>
              </a:rPr>
              <a:t>Tích riêng thứ ba viết lùi sang bên trái hai cột so với tích riêng thứ nhất.</a:t>
            </a:r>
          </a:p>
          <a:p>
            <a:pPr algn="l"/>
            <a:r>
              <a:rPr lang="en-US" altLang="en-US">
                <a:solidFill>
                  <a:schemeClr val="bg1"/>
                </a:solidFill>
              </a:rPr>
              <a:t>Bước 3: Cộng các tích riêng lại.</a:t>
            </a:r>
          </a:p>
        </p:txBody>
      </p:sp>
    </p:spTree>
    <p:extLst>
      <p:ext uri="{BB962C8B-B14F-4D97-AF65-F5344CB8AC3E}">
        <p14:creationId xmlns:p14="http://schemas.microsoft.com/office/powerpoint/2010/main" val="297607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F7DF14CB-5CE5-4BAD-9809-970C8A98DD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C2F0F1-A9DB-48DB-8141-C77E591C2969}"/>
              </a:ext>
            </a:extLst>
          </p:cNvPr>
          <p:cNvGrpSpPr/>
          <p:nvPr/>
        </p:nvGrpSpPr>
        <p:grpSpPr>
          <a:xfrm>
            <a:off x="361988" y="213920"/>
            <a:ext cx="11468024" cy="6155355"/>
            <a:chOff x="361988" y="349617"/>
            <a:chExt cx="11468024" cy="6155355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ED04D5-C3D4-4B3C-9546-46A876E05C25}"/>
                </a:ext>
              </a:extLst>
            </p:cNvPr>
            <p:cNvSpPr/>
            <p:nvPr/>
          </p:nvSpPr>
          <p:spPr>
            <a:xfrm>
              <a:off x="361988" y="1228707"/>
              <a:ext cx="11432615" cy="5276265"/>
            </a:xfrm>
            <a:prstGeom prst="rect">
              <a:avLst/>
            </a:prstGeom>
            <a:solidFill>
              <a:srgbClr val="D7F8E7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11BC613E-63D3-44B9-B598-96740EA2712C}"/>
                </a:ext>
              </a:extLst>
            </p:cNvPr>
            <p:cNvGrpSpPr/>
            <p:nvPr/>
          </p:nvGrpSpPr>
          <p:grpSpPr>
            <a:xfrm>
              <a:off x="361988" y="349617"/>
              <a:ext cx="11468024" cy="1062071"/>
              <a:chOff x="361988" y="361191"/>
              <a:chExt cx="11468024" cy="1062071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4564F6DD-B934-48A1-8201-633F778CBF9B}"/>
                  </a:ext>
                </a:extLst>
              </p:cNvPr>
              <p:cNvSpPr/>
              <p:nvPr/>
            </p:nvSpPr>
            <p:spPr>
              <a:xfrm>
                <a:off x="361988" y="604684"/>
                <a:ext cx="11468024" cy="818578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C54728CF-6AF1-48F3-AA6D-BF6C32486767}"/>
                  </a:ext>
                </a:extLst>
              </p:cNvPr>
              <p:cNvSpPr/>
              <p:nvPr/>
            </p:nvSpPr>
            <p:spPr>
              <a:xfrm>
                <a:off x="1308881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8FD34AB5-B37A-43E7-8D3F-42EC63626C86}"/>
                  </a:ext>
                </a:extLst>
              </p:cNvPr>
              <p:cNvSpPr/>
              <p:nvPr/>
            </p:nvSpPr>
            <p:spPr>
              <a:xfrm>
                <a:off x="2659990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ABDB10FE-33CA-471E-BEBC-26C1309BD63D}"/>
                  </a:ext>
                </a:extLst>
              </p:cNvPr>
              <p:cNvSpPr/>
              <p:nvPr/>
            </p:nvSpPr>
            <p:spPr>
              <a:xfrm>
                <a:off x="4011099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: 圆角 6">
                <a:extLst>
                  <a:ext uri="{FF2B5EF4-FFF2-40B4-BE49-F238E27FC236}">
                    <a16:creationId xmlns:a16="http://schemas.microsoft.com/office/drawing/2014/main" id="{4FE41329-9084-4A28-AC45-2A9A8827EA28}"/>
                  </a:ext>
                </a:extLst>
              </p:cNvPr>
              <p:cNvSpPr/>
              <p:nvPr/>
            </p:nvSpPr>
            <p:spPr>
              <a:xfrm>
                <a:off x="5362208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C0228424-68A6-40EA-8F9F-2AD61A2E34FA}"/>
                  </a:ext>
                </a:extLst>
              </p:cNvPr>
              <p:cNvSpPr/>
              <p:nvPr/>
            </p:nvSpPr>
            <p:spPr>
              <a:xfrm>
                <a:off x="8064426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63B303CA-D7FB-4F02-81DD-E4D854110842}"/>
                  </a:ext>
                </a:extLst>
              </p:cNvPr>
              <p:cNvSpPr/>
              <p:nvPr/>
            </p:nvSpPr>
            <p:spPr>
              <a:xfrm>
                <a:off x="6713317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37C35B12-C11A-4602-988B-0D75F7DFA5C5}"/>
                  </a:ext>
                </a:extLst>
              </p:cNvPr>
              <p:cNvSpPr/>
              <p:nvPr/>
            </p:nvSpPr>
            <p:spPr>
              <a:xfrm>
                <a:off x="9415535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B77D0813-35EE-4575-B029-2555366B4AB1}"/>
                  </a:ext>
                </a:extLst>
              </p:cNvPr>
              <p:cNvSpPr/>
              <p:nvPr/>
            </p:nvSpPr>
            <p:spPr>
              <a:xfrm>
                <a:off x="10766642" y="361191"/>
                <a:ext cx="214124" cy="527916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C2EFE666-ED42-4E2C-A343-3164E53B2E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-298386" y="-388653"/>
            <a:ext cx="3249894" cy="283978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EA9EBA2-295A-46D6-A162-333F00DB37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2790887" y="3397164"/>
            <a:ext cx="1376901" cy="867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9108542" y="1239856"/>
            <a:ext cx="1376901" cy="8678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E0BED66-3AFC-46DF-9BB9-951402EE692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-214628" y="5254829"/>
            <a:ext cx="4556667" cy="177875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3973819-275B-415E-936B-F5344168D9D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8853469" y="2355321"/>
            <a:ext cx="2346350" cy="147883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DB282A-E4C6-48ED-A767-3F221130660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14311" b="3042"/>
          <a:stretch/>
        </p:blipFill>
        <p:spPr>
          <a:xfrm>
            <a:off x="8278551" y="5079243"/>
            <a:ext cx="3913450" cy="177875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3A6BE9B-C7DA-4D62-B835-488962A4A06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0930169" y="4055203"/>
            <a:ext cx="1623819" cy="10234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DFE223F-C9CE-4803-8490-E7BDE4C3058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233555" y="4134578"/>
            <a:ext cx="830151" cy="5232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384" y="4140092"/>
            <a:ext cx="3524250" cy="28575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472935" y="2649880"/>
            <a:ext cx="7617738" cy="170813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>
                <a:solidFill>
                  <a:srgbClr val="92D05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Cookies" panose="02040603050506020204" pitchFamily="18" charset="0"/>
              </a:rPr>
              <a:t>LUYỆN TẬP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212" y="4147372"/>
            <a:ext cx="3048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5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</TotalTime>
  <Words>490</Words>
  <Application>Microsoft Office PowerPoint</Application>
  <PresentationFormat>Widescreen</PresentationFormat>
  <Paragraphs>152</Paragraphs>
  <Slides>17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Tahoma</vt:lpstr>
      <vt:lpstr>UTM Bell</vt:lpstr>
      <vt:lpstr>UTM Showcard</vt:lpstr>
      <vt:lpstr>等线</vt:lpstr>
      <vt:lpstr>UTM Hanzel</vt:lpstr>
      <vt:lpstr>UTM Habano</vt:lpstr>
      <vt:lpstr>Times New Roman</vt:lpstr>
      <vt:lpstr>UTM Androgyne</vt:lpstr>
      <vt:lpstr>UVN Saigon</vt:lpstr>
      <vt:lpstr>SVN-Zero</vt:lpstr>
      <vt:lpstr>UTM Futura Extra</vt:lpstr>
      <vt:lpstr>Calibri Light</vt:lpstr>
      <vt:lpstr>UTM ViceroyJF</vt:lpstr>
      <vt:lpstr>UTM Loko</vt:lpstr>
      <vt:lpstr>Calibri</vt:lpstr>
      <vt:lpstr>Arial</vt:lpstr>
      <vt:lpstr>SVN-The Voice Heavy</vt:lpstr>
      <vt:lpstr>UTM Cookies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NHÂN VỚI SỐ CÓ BA CHỮ SỐ (TT)</dc:title>
  <dc:subject>TOÁN</dc:subject>
  <dc:creator>BICHTRAN</dc:creator>
  <cp:keywords>MĂNGNON</cp:keywords>
  <cp:lastModifiedBy>Vân Nguyễn</cp:lastModifiedBy>
  <cp:revision>76</cp:revision>
  <dcterms:created xsi:type="dcterms:W3CDTF">2017-08-18T03:02:00Z</dcterms:created>
  <dcterms:modified xsi:type="dcterms:W3CDTF">2021-12-03T15:52:00Z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