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fif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4"/>
  </p:notesMasterIdLst>
  <p:handoutMasterIdLst>
    <p:handoutMasterId r:id="rId25"/>
  </p:handoutMasterIdLst>
  <p:sldIdLst>
    <p:sldId id="270" r:id="rId5"/>
    <p:sldId id="313" r:id="rId6"/>
    <p:sldId id="273" r:id="rId7"/>
    <p:sldId id="274" r:id="rId8"/>
    <p:sldId id="303" r:id="rId9"/>
    <p:sldId id="299" r:id="rId10"/>
    <p:sldId id="302" r:id="rId11"/>
    <p:sldId id="320" r:id="rId12"/>
    <p:sldId id="321" r:id="rId13"/>
    <p:sldId id="309" r:id="rId14"/>
    <p:sldId id="311" r:id="rId15"/>
    <p:sldId id="319" r:id="rId16"/>
    <p:sldId id="322" r:id="rId17"/>
    <p:sldId id="325" r:id="rId18"/>
    <p:sldId id="326" r:id="rId19"/>
    <p:sldId id="327" r:id="rId20"/>
    <p:sldId id="328" r:id="rId21"/>
    <p:sldId id="323" r:id="rId22"/>
    <p:sldId id="329" r:id="rId23"/>
  </p:sldIdLst>
  <p:sldSz cx="12192000" cy="6858000"/>
  <p:notesSz cx="6858000" cy="9144000"/>
  <p:embeddedFontLst>
    <p:embeddedFont>
      <p:font typeface="等线" panose="02010600030101010101" pitchFamily="2" charset="-122"/>
      <p:regular r:id="rId26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Tahoma" panose="020B0604030504040204" pitchFamily="34" charset="0"/>
      <p:regular r:id="rId34"/>
      <p:bold r:id="rId35"/>
    </p:embeddedFont>
    <p:embeddedFont>
      <p:font typeface="UTM Aircona" panose="02040603050506020204" pitchFamily="18" charset="0"/>
      <p:regular r:id="rId36"/>
    </p:embeddedFont>
    <p:embeddedFont>
      <p:font typeface="UTM Akashi" panose="02040603050506020204" pitchFamily="18" charset="0"/>
      <p:regular r:id="rId37"/>
    </p:embeddedFont>
    <p:embeddedFont>
      <p:font typeface="UTM Alberta Heavy" panose="02040603050506020204" pitchFamily="18" charset="0"/>
      <p:regular r:id="rId38"/>
    </p:embeddedFont>
    <p:embeddedFont>
      <p:font typeface="UTM Alexander" panose="02040603050506020204" pitchFamily="18" charset="0"/>
      <p:regular r:id="rId39"/>
    </p:embeddedFont>
    <p:embeddedFont>
      <p:font typeface="UTM Ambrose" panose="02040603050506020204" pitchFamily="18" charset="0"/>
      <p:regular r:id="rId40"/>
    </p:embeddedFont>
    <p:embeddedFont>
      <p:font typeface="UTM Androgyne" panose="02040603050506020204" pitchFamily="18" charset="0"/>
      <p:regular r:id="rId41"/>
    </p:embeddedFont>
    <p:embeddedFont>
      <p:font typeface="UTM Avenida" panose="02040603050506020204" pitchFamily="18" charset="0"/>
      <p:regular r:id="rId42"/>
    </p:embeddedFont>
    <p:embeddedFont>
      <p:font typeface="UTM Seagull" panose="02040603050506020204" pitchFamily="18" charset="0"/>
      <p:bold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A81682"/>
    <a:srgbClr val="6879A0"/>
    <a:srgbClr val="A21C85"/>
    <a:srgbClr val="FFCCFF"/>
    <a:srgbClr val="C01029"/>
    <a:srgbClr val="CE5002"/>
    <a:srgbClr val="33CC33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7" d="100"/>
          <a:sy n="57" d="100"/>
        </p:scale>
        <p:origin x="19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4.fntdata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Măng Non Team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8501E-5F63-46B9-BCE5-2F613A9F0824}" type="datetime1">
              <a:rPr lang="en-US" smtClean="0"/>
              <a:t>12/1/2021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2ABF8-2230-4409-AAA6-E4307ADE8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246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Măng Non Team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65545-1698-4AE3-B04D-90D7EE7ACC2C}" type="datetime1">
              <a:rPr lang="en-US" smtClean="0"/>
              <a:t>12/1/2021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6B92C-A961-44EF-B328-A8AEFB448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457826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3847219-5F0A-48F3-83CE-4DFCBC987022}" type="datetime1">
              <a:rPr lang="en-US" smtClean="0"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Măng Non Team</a:t>
            </a:r>
          </a:p>
        </p:txBody>
      </p:sp>
    </p:spTree>
    <p:extLst>
      <p:ext uri="{BB962C8B-B14F-4D97-AF65-F5344CB8AC3E}">
        <p14:creationId xmlns:p14="http://schemas.microsoft.com/office/powerpoint/2010/main" val="1330093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A0240E0-D0D1-46DA-8856-E42DBBDC93B0}" type="datetime1">
              <a:rPr lang="en-US" smtClean="0"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Măng Non Team</a:t>
            </a:r>
          </a:p>
        </p:txBody>
      </p:sp>
    </p:spTree>
    <p:extLst>
      <p:ext uri="{BB962C8B-B14F-4D97-AF65-F5344CB8AC3E}">
        <p14:creationId xmlns:p14="http://schemas.microsoft.com/office/powerpoint/2010/main" val="1367048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5C077FA-862E-4B8F-B766-11DAD5E116CA}" type="datetime1">
              <a:rPr lang="en-US" smtClean="0"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Măng Non Team</a:t>
            </a:r>
          </a:p>
        </p:txBody>
      </p:sp>
    </p:spTree>
    <p:extLst>
      <p:ext uri="{BB962C8B-B14F-4D97-AF65-F5344CB8AC3E}">
        <p14:creationId xmlns:p14="http://schemas.microsoft.com/office/powerpoint/2010/main" val="842417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08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7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0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01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3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89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05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432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55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88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8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38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52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7219230" y="0"/>
            <a:ext cx="4962574" cy="5163760"/>
            <a:chOff x="-607310" y="2388440"/>
            <a:chExt cx="4962574" cy="516376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7310" y="2388440"/>
              <a:ext cx="4962574" cy="5163760"/>
            </a:xfrm>
            <a:prstGeom prst="rect">
              <a:avLst/>
            </a:prstGeom>
            <a:effectLst/>
          </p:spPr>
        </p:pic>
        <p:sp>
          <p:nvSpPr>
            <p:cNvPr id="7" name="Rectangle 6"/>
            <p:cNvSpPr/>
            <p:nvPr/>
          </p:nvSpPr>
          <p:spPr>
            <a:xfrm>
              <a:off x="1843139" y="4259132"/>
              <a:ext cx="2416629" cy="7445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96661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2021-2EB0-4F79-8FB4-A517DBC9435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4428-DCB4-484F-A0F7-80C70BE4A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2655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2021-2EB0-4F79-8FB4-A517DBC9435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4428-DCB4-484F-A0F7-80C70BE4A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759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2021-2EB0-4F79-8FB4-A517DBC9435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4428-DCB4-484F-A0F7-80C70BE4A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1340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2021-2EB0-4F79-8FB4-A517DBC9435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4428-DCB4-484F-A0F7-80C70BE4A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463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2021-2EB0-4F79-8FB4-A517DBC9435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4428-DCB4-484F-A0F7-80C70BE4A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3563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2021-2EB0-4F79-8FB4-A517DBC9435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4428-DCB4-484F-A0F7-80C70BE4A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26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75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2021-2EB0-4F79-8FB4-A517DBC9435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4428-DCB4-484F-A0F7-80C70BE4A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9563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2021-2EB0-4F79-8FB4-A517DBC9435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4428-DCB4-484F-A0F7-80C70BE4A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574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2021-2EB0-4F79-8FB4-A517DBC9435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4428-DCB4-484F-A0F7-80C70BE4A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1049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2021-2EB0-4F79-8FB4-A517DBC9435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4428-DCB4-484F-A0F7-80C70BE4A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855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2867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1610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5087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2004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6853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180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4262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7541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1015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46274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9177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0849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0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7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112E0-471A-46EE-BD1C-B020858F0404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1CEBF-9B9A-47FC-BE6D-2ED9D159CD0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5029" y="-1755181"/>
            <a:ext cx="3585029" cy="567403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37457" y="145143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FF7C80"/>
                </a:solidFill>
              </a:rPr>
              <a:t>Măng</a:t>
            </a:r>
            <a:r>
              <a:rPr lang="en-US" baseline="0" dirty="0">
                <a:solidFill>
                  <a:srgbClr val="FF7C80"/>
                </a:solidFill>
              </a:rPr>
              <a:t> Non Team</a:t>
            </a:r>
            <a:endParaRPr lang="en-US" dirty="0">
              <a:solidFill>
                <a:srgbClr val="FF7C80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0141857" y="145143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FF7C80"/>
                </a:solidFill>
              </a:rPr>
              <a:t>Măng</a:t>
            </a:r>
            <a:r>
              <a:rPr lang="en-US" baseline="0" dirty="0">
                <a:solidFill>
                  <a:srgbClr val="FF7C80"/>
                </a:solidFill>
              </a:rPr>
              <a:t> Non Team</a:t>
            </a:r>
            <a:endParaRPr lang="en-US" dirty="0">
              <a:solidFill>
                <a:srgbClr val="FF7C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90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9257" y="-1637705"/>
            <a:ext cx="3309257" cy="530981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37457" y="145143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FF7C80"/>
                </a:solidFill>
              </a:rPr>
              <a:t>Măng</a:t>
            </a:r>
            <a:r>
              <a:rPr lang="en-US" baseline="0" dirty="0">
                <a:solidFill>
                  <a:srgbClr val="FF7C80"/>
                </a:solidFill>
              </a:rPr>
              <a:t> Non Team</a:t>
            </a:r>
            <a:endParaRPr lang="en-US" dirty="0">
              <a:solidFill>
                <a:srgbClr val="FF7C8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9982200" y="145143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FF7C80"/>
                </a:solidFill>
              </a:rPr>
              <a:t>Măng</a:t>
            </a:r>
            <a:r>
              <a:rPr lang="en-US" baseline="0" dirty="0">
                <a:solidFill>
                  <a:srgbClr val="FF7C80"/>
                </a:solidFill>
              </a:rPr>
              <a:t> Non Team</a:t>
            </a:r>
            <a:endParaRPr lang="en-US" dirty="0">
              <a:solidFill>
                <a:srgbClr val="FF7C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84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2021-2EB0-4F79-8FB4-A517DBC9435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4428-DCB4-484F-A0F7-80C70BE4A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37457" y="145143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Măng</a:t>
            </a:r>
            <a:r>
              <a:rPr lang="en-US" baseline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Non Team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5372" y="-2325101"/>
            <a:ext cx="3309257" cy="530981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9982200" y="145142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Măng</a:t>
            </a:r>
            <a:r>
              <a:rPr lang="en-US" baseline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Non Team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441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5663" y="-6229531"/>
            <a:ext cx="8142300" cy="138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3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3.wdp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microsoft.com/office/2007/relationships/hdphoto" Target="../media/hdphoto1.wdp"/><Relationship Id="rId25" Type="http://schemas.openxmlformats.org/officeDocument/2006/relationships/image" Target="../media/image22.png"/><Relationship Id="rId2" Type="http://schemas.openxmlformats.org/officeDocument/2006/relationships/audio" Target="../media/media1.mp3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microsoft.com/office/2007/relationships/hdphoto" Target="../media/hdphoto4.wdp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1.png"/><Relationship Id="rId10" Type="http://schemas.openxmlformats.org/officeDocument/2006/relationships/image" Target="../media/image11.png"/><Relationship Id="rId19" Type="http://schemas.microsoft.com/office/2007/relationships/hdphoto" Target="../media/hdphoto2.wdp"/><Relationship Id="rId4" Type="http://schemas.openxmlformats.org/officeDocument/2006/relationships/image" Target="../media/image5.jfif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28.wdp"/><Relationship Id="rId18" Type="http://schemas.openxmlformats.org/officeDocument/2006/relationships/image" Target="../media/image71.png"/><Relationship Id="rId3" Type="http://schemas.openxmlformats.org/officeDocument/2006/relationships/image" Target="../media/image67.png"/><Relationship Id="rId21" Type="http://schemas.microsoft.com/office/2007/relationships/hdphoto" Target="../media/hdphoto7.wdp"/><Relationship Id="rId7" Type="http://schemas.openxmlformats.org/officeDocument/2006/relationships/image" Target="../media/image26.png"/><Relationship Id="rId12" Type="http://schemas.openxmlformats.org/officeDocument/2006/relationships/image" Target="../media/image69.png"/><Relationship Id="rId17" Type="http://schemas.microsoft.com/office/2007/relationships/hdphoto" Target="../media/hdphoto22.wdp"/><Relationship Id="rId2" Type="http://schemas.openxmlformats.org/officeDocument/2006/relationships/image" Target="../media/image35.jfif"/><Relationship Id="rId16" Type="http://schemas.openxmlformats.org/officeDocument/2006/relationships/image" Target="../media/image56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11" Type="http://schemas.openxmlformats.org/officeDocument/2006/relationships/image" Target="../media/image68.png"/><Relationship Id="rId5" Type="http://schemas.openxmlformats.org/officeDocument/2006/relationships/image" Target="../media/image19.png"/><Relationship Id="rId15" Type="http://schemas.microsoft.com/office/2007/relationships/hdphoto" Target="../media/hdphoto29.wdp"/><Relationship Id="rId10" Type="http://schemas.microsoft.com/office/2007/relationships/hdphoto" Target="../media/hdphoto15.wdp"/><Relationship Id="rId19" Type="http://schemas.openxmlformats.org/officeDocument/2006/relationships/image" Target="../media/image72.png"/><Relationship Id="rId4" Type="http://schemas.microsoft.com/office/2007/relationships/hdphoto" Target="../media/hdphoto27.wdp"/><Relationship Id="rId9" Type="http://schemas.openxmlformats.org/officeDocument/2006/relationships/image" Target="../media/image41.png"/><Relationship Id="rId1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12" Type="http://schemas.microsoft.com/office/2007/relationships/hdphoto" Target="../media/hdphoto20.wdp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8.xml"/><Relationship Id="rId6" Type="http://schemas.microsoft.com/office/2007/relationships/hdphoto" Target="../media/hdphoto30.wdp"/><Relationship Id="rId11" Type="http://schemas.openxmlformats.org/officeDocument/2006/relationships/image" Target="../media/image52.png"/><Relationship Id="rId5" Type="http://schemas.openxmlformats.org/officeDocument/2006/relationships/image" Target="../media/image75.png"/><Relationship Id="rId10" Type="http://schemas.microsoft.com/office/2007/relationships/hdphoto" Target="../media/hdphoto32.wdp"/><Relationship Id="rId4" Type="http://schemas.openxmlformats.org/officeDocument/2006/relationships/image" Target="../media/image74.png"/><Relationship Id="rId9" Type="http://schemas.openxmlformats.org/officeDocument/2006/relationships/image" Target="../media/image7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microsoft.com/office/2007/relationships/hdphoto" Target="../media/hdphoto20.wdp"/><Relationship Id="rId3" Type="http://schemas.openxmlformats.org/officeDocument/2006/relationships/image" Target="../media/image75.png"/><Relationship Id="rId7" Type="http://schemas.openxmlformats.org/officeDocument/2006/relationships/image" Target="../media/image31.png"/><Relationship Id="rId12" Type="http://schemas.openxmlformats.org/officeDocument/2006/relationships/image" Target="../media/image52.png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4.png"/><Relationship Id="rId11" Type="http://schemas.microsoft.com/office/2007/relationships/hdphoto" Target="../media/hdphoto33.wdp"/><Relationship Id="rId5" Type="http://schemas.openxmlformats.org/officeDocument/2006/relationships/image" Target="../media/image73.png"/><Relationship Id="rId10" Type="http://schemas.openxmlformats.org/officeDocument/2006/relationships/image" Target="../media/image79.png"/><Relationship Id="rId4" Type="http://schemas.microsoft.com/office/2007/relationships/hdphoto" Target="../media/hdphoto30.wdp"/><Relationship Id="rId9" Type="http://schemas.openxmlformats.org/officeDocument/2006/relationships/image" Target="../media/image7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7.png"/><Relationship Id="rId7" Type="http://schemas.openxmlformats.org/officeDocument/2006/relationships/image" Target="../media/image48.png"/><Relationship Id="rId12" Type="http://schemas.microsoft.com/office/2007/relationships/hdphoto" Target="../media/hdphoto2.wdp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png"/><Relationship Id="rId11" Type="http://schemas.openxmlformats.org/officeDocument/2006/relationships/image" Target="../media/image18.png"/><Relationship Id="rId5" Type="http://schemas.openxmlformats.org/officeDocument/2006/relationships/image" Target="../media/image6.png"/><Relationship Id="rId10" Type="http://schemas.microsoft.com/office/2007/relationships/hdphoto" Target="../media/hdphoto34.wdp"/><Relationship Id="rId4" Type="http://schemas.openxmlformats.org/officeDocument/2006/relationships/image" Target="../media/image80.png"/><Relationship Id="rId9" Type="http://schemas.openxmlformats.org/officeDocument/2006/relationships/image" Target="../media/image8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gif"/><Relationship Id="rId3" Type="http://schemas.microsoft.com/office/2007/relationships/media" Target="../media/media3.wav"/><Relationship Id="rId7" Type="http://schemas.openxmlformats.org/officeDocument/2006/relationships/image" Target="../media/image84.gif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83.gif"/><Relationship Id="rId5" Type="http://schemas.openxmlformats.org/officeDocument/2006/relationships/image" Target="../media/image82.gif"/><Relationship Id="rId10" Type="http://schemas.openxmlformats.org/officeDocument/2006/relationships/image" Target="../media/image22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86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86.gif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85.gif"/><Relationship Id="rId11" Type="http://schemas.openxmlformats.org/officeDocument/2006/relationships/image" Target="../media/image83.gif"/><Relationship Id="rId5" Type="http://schemas.openxmlformats.org/officeDocument/2006/relationships/image" Target="../media/image82.gif"/><Relationship Id="rId10" Type="http://schemas.openxmlformats.org/officeDocument/2006/relationships/image" Target="../media/image22.png"/><Relationship Id="rId4" Type="http://schemas.openxmlformats.org/officeDocument/2006/relationships/audio" Target="../media/audio2.wav"/><Relationship Id="rId9" Type="http://schemas.openxmlformats.org/officeDocument/2006/relationships/image" Target="../media/image84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86.gif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85.gif"/><Relationship Id="rId11" Type="http://schemas.openxmlformats.org/officeDocument/2006/relationships/image" Target="../media/image83.gif"/><Relationship Id="rId5" Type="http://schemas.openxmlformats.org/officeDocument/2006/relationships/image" Target="../media/image82.gif"/><Relationship Id="rId10" Type="http://schemas.openxmlformats.org/officeDocument/2006/relationships/image" Target="../media/image22.png"/><Relationship Id="rId4" Type="http://schemas.openxmlformats.org/officeDocument/2006/relationships/audio" Target="../media/audio2.wav"/><Relationship Id="rId9" Type="http://schemas.openxmlformats.org/officeDocument/2006/relationships/image" Target="../media/image84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gif"/><Relationship Id="rId13" Type="http://schemas.openxmlformats.org/officeDocument/2006/relationships/image" Target="../media/image83.gif"/><Relationship Id="rId3" Type="http://schemas.microsoft.com/office/2007/relationships/media" Target="../media/media4.mp3"/><Relationship Id="rId7" Type="http://schemas.openxmlformats.org/officeDocument/2006/relationships/image" Target="../media/image85.gif"/><Relationship Id="rId12" Type="http://schemas.openxmlformats.org/officeDocument/2006/relationships/image" Target="../media/image22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82.gif"/><Relationship Id="rId11" Type="http://schemas.openxmlformats.org/officeDocument/2006/relationships/image" Target="../media/image84.gif"/><Relationship Id="rId5" Type="http://schemas.openxmlformats.org/officeDocument/2006/relationships/audio" Target="../media/audio2.wav"/><Relationship Id="rId10" Type="http://schemas.openxmlformats.org/officeDocument/2006/relationships/image" Target="../media/image88.gif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87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40.png"/><Relationship Id="rId3" Type="http://schemas.openxmlformats.org/officeDocument/2006/relationships/image" Target="../media/image89.png"/><Relationship Id="rId7" Type="http://schemas.openxmlformats.org/officeDocument/2006/relationships/image" Target="../media/image73.png"/><Relationship Id="rId12" Type="http://schemas.openxmlformats.org/officeDocument/2006/relationships/image" Target="../media/image92.png"/><Relationship Id="rId17" Type="http://schemas.openxmlformats.org/officeDocument/2006/relationships/image" Target="../media/image23.png"/><Relationship Id="rId2" Type="http://schemas.openxmlformats.org/officeDocument/2006/relationships/image" Target="../media/image29.jfif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36.wdp"/><Relationship Id="rId11" Type="http://schemas.microsoft.com/office/2007/relationships/hdphoto" Target="../media/hdphoto9.wdp"/><Relationship Id="rId5" Type="http://schemas.openxmlformats.org/officeDocument/2006/relationships/image" Target="../media/image90.png"/><Relationship Id="rId15" Type="http://schemas.openxmlformats.org/officeDocument/2006/relationships/image" Target="../media/image71.png"/><Relationship Id="rId10" Type="http://schemas.openxmlformats.org/officeDocument/2006/relationships/image" Target="../media/image31.png"/><Relationship Id="rId4" Type="http://schemas.microsoft.com/office/2007/relationships/hdphoto" Target="../media/hdphoto35.wdp"/><Relationship Id="rId9" Type="http://schemas.microsoft.com/office/2007/relationships/hdphoto" Target="../media/hdphoto37.wdp"/><Relationship Id="rId14" Type="http://schemas.microsoft.com/office/2007/relationships/hdphoto" Target="../media/hdphoto1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1.png"/><Relationship Id="rId3" Type="http://schemas.openxmlformats.org/officeDocument/2006/relationships/image" Target="../media/image5.jfif"/><Relationship Id="rId7" Type="http://schemas.openxmlformats.org/officeDocument/2006/relationships/image" Target="../media/image26.png"/><Relationship Id="rId12" Type="http://schemas.microsoft.com/office/2007/relationships/hdphoto" Target="../media/hdphoto7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sv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0" Type="http://schemas.microsoft.com/office/2007/relationships/hdphoto" Target="../media/hdphoto6.wdp"/><Relationship Id="rId4" Type="http://schemas.openxmlformats.org/officeDocument/2006/relationships/image" Target="../media/image23.png"/><Relationship Id="rId9" Type="http://schemas.openxmlformats.org/officeDocument/2006/relationships/image" Target="../media/image27.png"/><Relationship Id="rId1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3.png"/><Relationship Id="rId3" Type="http://schemas.openxmlformats.org/officeDocument/2006/relationships/image" Target="../media/image29.jfif"/><Relationship Id="rId7" Type="http://schemas.microsoft.com/office/2007/relationships/hdphoto" Target="../media/hdphoto8.wdp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6" Type="http://schemas.microsoft.com/office/2007/relationships/hdphoto" Target="../media/hdphoto11.wdp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11" Type="http://schemas.microsoft.com/office/2007/relationships/hdphoto" Target="../media/hdphoto4.wdp"/><Relationship Id="rId5" Type="http://schemas.openxmlformats.org/officeDocument/2006/relationships/image" Target="../media/image25.svg"/><Relationship Id="rId15" Type="http://schemas.openxmlformats.org/officeDocument/2006/relationships/image" Target="../media/image34.png"/><Relationship Id="rId10" Type="http://schemas.openxmlformats.org/officeDocument/2006/relationships/image" Target="../media/image21.png"/><Relationship Id="rId4" Type="http://schemas.openxmlformats.org/officeDocument/2006/relationships/image" Target="../media/image24.png"/><Relationship Id="rId9" Type="http://schemas.microsoft.com/office/2007/relationships/hdphoto" Target="../media/hdphoto9.wdp"/><Relationship Id="rId14" Type="http://schemas.microsoft.com/office/2007/relationships/hdphoto" Target="../media/hdphoto10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38.png"/><Relationship Id="rId12" Type="http://schemas.microsoft.com/office/2007/relationships/hdphoto" Target="../media/hdphoto14.wdp"/><Relationship Id="rId2" Type="http://schemas.openxmlformats.org/officeDocument/2006/relationships/notesSlide" Target="../notesSlides/notesSlide3.xml"/><Relationship Id="rId16" Type="http://schemas.microsoft.com/office/2007/relationships/hdphoto" Target="../media/hdphoto15.wdp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svg"/><Relationship Id="rId11" Type="http://schemas.openxmlformats.org/officeDocument/2006/relationships/image" Target="../media/image40.png"/><Relationship Id="rId5" Type="http://schemas.openxmlformats.org/officeDocument/2006/relationships/image" Target="../media/image36.png"/><Relationship Id="rId15" Type="http://schemas.openxmlformats.org/officeDocument/2006/relationships/image" Target="../media/image41.png"/><Relationship Id="rId10" Type="http://schemas.microsoft.com/office/2007/relationships/hdphoto" Target="../media/hdphoto13.wdp"/><Relationship Id="rId4" Type="http://schemas.openxmlformats.org/officeDocument/2006/relationships/image" Target="../media/image35.jfif"/><Relationship Id="rId9" Type="http://schemas.openxmlformats.org/officeDocument/2006/relationships/image" Target="../media/image39.png"/><Relationship Id="rId1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9.png"/><Relationship Id="rId18" Type="http://schemas.microsoft.com/office/2007/relationships/hdphoto" Target="../media/hdphoto20.wdp"/><Relationship Id="rId3" Type="http://schemas.openxmlformats.org/officeDocument/2006/relationships/image" Target="../media/image42.png"/><Relationship Id="rId7" Type="http://schemas.microsoft.com/office/2007/relationships/hdphoto" Target="../media/hdphoto17.wdp"/><Relationship Id="rId12" Type="http://schemas.openxmlformats.org/officeDocument/2006/relationships/image" Target="../media/image48.png"/><Relationship Id="rId17" Type="http://schemas.openxmlformats.org/officeDocument/2006/relationships/image" Target="../media/image52.png"/><Relationship Id="rId2" Type="http://schemas.openxmlformats.org/officeDocument/2006/relationships/audio" Target="../media/audio1.wav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4.png"/><Relationship Id="rId11" Type="http://schemas.openxmlformats.org/officeDocument/2006/relationships/image" Target="../media/image47.png"/><Relationship Id="rId5" Type="http://schemas.microsoft.com/office/2007/relationships/hdphoto" Target="../media/hdphoto16.wdp"/><Relationship Id="rId15" Type="http://schemas.microsoft.com/office/2007/relationships/hdphoto" Target="../media/hdphoto19.wdp"/><Relationship Id="rId10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microsoft.com/office/2007/relationships/hdphoto" Target="../media/hdphoto18.wdp"/><Relationship Id="rId1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0.png"/><Relationship Id="rId7" Type="http://schemas.openxmlformats.org/officeDocument/2006/relationships/image" Target="../media/image5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microsoft.com/office/2007/relationships/hdphoto" Target="../media/hdphoto14.wdp"/><Relationship Id="rId9" Type="http://schemas.microsoft.com/office/2007/relationships/hdphoto" Target="../media/hdphoto2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microsoft.com/office/2007/relationships/hdphoto" Target="../media/hdphoto18.wdp"/><Relationship Id="rId3" Type="http://schemas.openxmlformats.org/officeDocument/2006/relationships/image" Target="../media/image28.png"/><Relationship Id="rId7" Type="http://schemas.openxmlformats.org/officeDocument/2006/relationships/image" Target="../media/image56.png"/><Relationship Id="rId12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6.wdp"/><Relationship Id="rId11" Type="http://schemas.microsoft.com/office/2007/relationships/hdphoto" Target="../media/hdphoto8.wdp"/><Relationship Id="rId5" Type="http://schemas.openxmlformats.org/officeDocument/2006/relationships/image" Target="../media/image55.png"/><Relationship Id="rId10" Type="http://schemas.openxmlformats.org/officeDocument/2006/relationships/image" Target="../media/image30.png"/><Relationship Id="rId4" Type="http://schemas.microsoft.com/office/2007/relationships/hdphoto" Target="../media/hdphoto7.wdp"/><Relationship Id="rId9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18.xml"/><Relationship Id="rId6" Type="http://schemas.microsoft.com/office/2007/relationships/hdphoto" Target="../media/hdphoto24.wdp"/><Relationship Id="rId11" Type="http://schemas.microsoft.com/office/2007/relationships/hdphoto" Target="../media/hdphoto1.wdp"/><Relationship Id="rId5" Type="http://schemas.openxmlformats.org/officeDocument/2006/relationships/image" Target="../media/image59.png"/><Relationship Id="rId10" Type="http://schemas.openxmlformats.org/officeDocument/2006/relationships/image" Target="../media/image17.png"/><Relationship Id="rId4" Type="http://schemas.microsoft.com/office/2007/relationships/hdphoto" Target="../media/hdphoto23.wdp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microsoft.com/office/2007/relationships/hdphoto" Target="../media/hdphoto22.wdp"/><Relationship Id="rId12" Type="http://schemas.openxmlformats.org/officeDocument/2006/relationships/image" Target="../media/image64.png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6.png"/><Relationship Id="rId11" Type="http://schemas.microsoft.com/office/2007/relationships/hdphoto" Target="../media/hdphoto24.wdp"/><Relationship Id="rId5" Type="http://schemas.microsoft.com/office/2007/relationships/hdphoto" Target="../media/hdphoto1.wdp"/><Relationship Id="rId15" Type="http://schemas.openxmlformats.org/officeDocument/2006/relationships/image" Target="../media/image66.png"/><Relationship Id="rId10" Type="http://schemas.openxmlformats.org/officeDocument/2006/relationships/image" Target="../media/image59.png"/><Relationship Id="rId4" Type="http://schemas.openxmlformats.org/officeDocument/2006/relationships/image" Target="../media/image17.png"/><Relationship Id="rId9" Type="http://schemas.microsoft.com/office/2007/relationships/hdphoto" Target="../media/hdphoto26.wdp"/><Relationship Id="rId1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-235758" y="-130785"/>
            <a:ext cx="12868133" cy="6617326"/>
            <a:chOff x="-357672" y="146284"/>
            <a:chExt cx="12868133" cy="6617326"/>
          </a:xfrm>
        </p:grpSpPr>
        <p:grpSp>
          <p:nvGrpSpPr>
            <p:cNvPr id="32" name="Group 31"/>
            <p:cNvGrpSpPr/>
            <p:nvPr/>
          </p:nvGrpSpPr>
          <p:grpSpPr>
            <a:xfrm>
              <a:off x="-357672" y="146284"/>
              <a:ext cx="12868133" cy="6617326"/>
              <a:chOff x="-456146" y="0"/>
              <a:chExt cx="12868133" cy="6617326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56146" y="1908154"/>
                <a:ext cx="1887844" cy="1408839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0971" y="0"/>
                <a:ext cx="1034071" cy="771695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59743" y="5774149"/>
                <a:ext cx="1129857" cy="843177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9871" y="3445720"/>
                <a:ext cx="1034071" cy="771695"/>
              </a:xfrm>
              <a:prstGeom prst="rect">
                <a:avLst/>
              </a:prstGeom>
            </p:spPr>
          </p:pic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77916" y="2154876"/>
                <a:ext cx="1034071" cy="771695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20263" y="6132581"/>
                <a:ext cx="649558" cy="484745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3730" y="165071"/>
                <a:ext cx="1061124" cy="791884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9303" y="216860"/>
                <a:ext cx="511929" cy="382037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4568" y="1551199"/>
                <a:ext cx="799352" cy="596532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40057" y="3353019"/>
                <a:ext cx="620272" cy="462890"/>
              </a:xfrm>
              <a:prstGeom prst="rect">
                <a:avLst/>
              </a:prstGeom>
            </p:spPr>
          </p:pic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5826" y="5595682"/>
              <a:ext cx="511929" cy="382037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668" y="6136735"/>
              <a:ext cx="711248" cy="530783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6547" y="5446895"/>
              <a:ext cx="711303" cy="530824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1780" y="2954583"/>
              <a:ext cx="711303" cy="530824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638763" y="754930"/>
            <a:ext cx="8369126" cy="4286720"/>
            <a:chOff x="1163638" y="1095213"/>
            <a:chExt cx="8369126" cy="4286720"/>
          </a:xfrm>
        </p:grpSpPr>
        <p:grpSp>
          <p:nvGrpSpPr>
            <p:cNvPr id="21" name="Group 20"/>
            <p:cNvGrpSpPr/>
            <p:nvPr/>
          </p:nvGrpSpPr>
          <p:grpSpPr>
            <a:xfrm>
              <a:off x="1376061" y="1095213"/>
              <a:ext cx="8156703" cy="4286720"/>
              <a:chOff x="1119385" y="1162359"/>
              <a:chExt cx="8156703" cy="4126346"/>
            </a:xfrm>
          </p:grpSpPr>
          <p:pic>
            <p:nvPicPr>
              <p:cNvPr id="3" name="图片 1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7400" y="1162359"/>
                <a:ext cx="7323871" cy="251902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4" name="图片 2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9385" y="2622099"/>
                <a:ext cx="8156703" cy="266660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sp>
          <p:nvSpPr>
            <p:cNvPr id="2" name="TextBox 1"/>
            <p:cNvSpPr txBox="1"/>
            <p:nvPr/>
          </p:nvSpPr>
          <p:spPr>
            <a:xfrm>
              <a:off x="1163638" y="2954316"/>
              <a:ext cx="818430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/>
              <a:r>
                <a:rPr lang="en-US" sz="6000" b="1" dirty="0">
                  <a:solidFill>
                    <a:schemeClr val="accent6">
                      <a:lumMod val="50000"/>
                    </a:schemeClr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Chia</a:t>
              </a:r>
              <a:r>
                <a:rPr lang="en-US" sz="6000" b="1" dirty="0">
                  <a:solidFill>
                    <a:srgbClr val="FF0000"/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6000" b="1" dirty="0" err="1">
                  <a:solidFill>
                    <a:schemeClr val="accent2"/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cho</a:t>
              </a:r>
              <a:r>
                <a:rPr lang="en-US" sz="6000" b="1" dirty="0">
                  <a:solidFill>
                    <a:srgbClr val="FF0000"/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6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số</a:t>
              </a:r>
              <a:r>
                <a:rPr lang="en-US" sz="6000" b="1" dirty="0">
                  <a:solidFill>
                    <a:srgbClr val="FF0000"/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  <a:p>
              <a:pPr algn="ctr" defTabSz="685800"/>
              <a:r>
                <a:rPr lang="en-US" sz="6000" b="1" dirty="0" err="1">
                  <a:solidFill>
                    <a:srgbClr val="33CC33"/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6000" b="1" dirty="0">
                  <a:solidFill>
                    <a:srgbClr val="FF0000"/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6000" b="1" dirty="0" err="1">
                  <a:solidFill>
                    <a:schemeClr val="accent4">
                      <a:lumMod val="75000"/>
                    </a:schemeClr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một</a:t>
              </a:r>
              <a:r>
                <a:rPr lang="en-US" sz="6000" b="1" dirty="0">
                  <a:solidFill>
                    <a:srgbClr val="FF0000"/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6000" b="1" dirty="0" err="1">
                  <a:solidFill>
                    <a:schemeClr val="accent5"/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chữ</a:t>
              </a:r>
              <a:r>
                <a:rPr lang="en-US" sz="6000" b="1" dirty="0">
                  <a:solidFill>
                    <a:srgbClr val="FF0000"/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6000" b="1" dirty="0" err="1">
                  <a:solidFill>
                    <a:srgbClr val="FF0000"/>
                  </a:solidFill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số</a:t>
              </a:r>
              <a:endParaRPr lang="en-US" sz="6000" b="1" dirty="0">
                <a:solidFill>
                  <a:srgbClr val="FF0000"/>
                </a:solidFill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118" y="5702477"/>
            <a:ext cx="971292" cy="1100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744" b="89776" l="2556" r="93930">
                        <a14:foregroundMark x1="39617" y1="17093" x2="43131" y2="19489"/>
                        <a14:foregroundMark x1="24920" y1="12620" x2="25240" y2="16134"/>
                        <a14:foregroundMark x1="12939" y1="27476" x2="14856" y2="32428"/>
                        <a14:foregroundMark x1="71406" y1="74601" x2="71885" y2="78275"/>
                        <a14:foregroundMark x1="50000" y1="69489" x2="49840" y2="75080"/>
                        <a14:foregroundMark x1="63259" y1="84345" x2="62460" y2="87700"/>
                        <a14:foregroundMark x1="24121" y1="11981" x2="24121" y2="16613"/>
                        <a14:foregroundMark x1="25719" y1="14537" x2="25399" y2="10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495" y="0"/>
            <a:ext cx="4559492" cy="2654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2" name="Group 21"/>
          <p:cNvGrpSpPr/>
          <p:nvPr/>
        </p:nvGrpSpPr>
        <p:grpSpPr>
          <a:xfrm>
            <a:off x="-119460" y="4348433"/>
            <a:ext cx="3884890" cy="2927003"/>
            <a:chOff x="29023" y="4731213"/>
            <a:chExt cx="3613517" cy="243155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0" r="100000">
                          <a14:foregroundMark x1="11094" y1="66719" x2="17344" y2="80000"/>
                          <a14:foregroundMark x1="89844" y1="23281" x2="82031" y2="320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23" y="4731213"/>
              <a:ext cx="3613517" cy="243155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3" name="TextBox 22"/>
            <p:cNvSpPr txBox="1"/>
            <p:nvPr/>
          </p:nvSpPr>
          <p:spPr>
            <a:xfrm>
              <a:off x="654317" y="5556133"/>
              <a:ext cx="27442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latin typeface="UTM Akashi" panose="02040603050506020204" pitchFamily="18" charset="0"/>
                  <a:cs typeface="#9Slide03 Cousine Bold" panose="02070709020205020404" pitchFamily="49" charset="0"/>
                </a:rPr>
                <a:t>Toán</a:t>
              </a:r>
              <a:r>
                <a:rPr lang="en-US" sz="5400" b="1" dirty="0">
                  <a:latin typeface="UTM Akashi" panose="02040603050506020204" pitchFamily="18" charset="0"/>
                  <a:cs typeface="#9Slide03 Cousine Bold" panose="02070709020205020404" pitchFamily="49" charset="0"/>
                </a:rPr>
                <a:t> 4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718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495" y="2369054"/>
            <a:ext cx="4779880" cy="5434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999" y="-1319380"/>
            <a:ext cx="2075388" cy="30762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174" y="5824340"/>
            <a:ext cx="2068751" cy="1243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nhac-khong-loi-giai-dieu-vui-tuoi-Nhieu-ca-s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-4113066" y="70461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51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3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1693" y1="34665" x2="41693" y2="34665"/>
                        <a14:foregroundMark x1="62141" y1="36102" x2="62141" y2="36102"/>
                        <a14:foregroundMark x1="49521" y1="80032" x2="49521" y2="80032"/>
                        <a14:foregroundMark x1="49681" y1="80192" x2="65974" y2="77636"/>
                        <a14:foregroundMark x1="60703" y1="72045" x2="74441" y2="82109"/>
                        <a14:foregroundMark x1="44569" y1="37061" x2="44569" y2="37061"/>
                        <a14:foregroundMark x1="36422" y1="74441" x2="36422" y2="74441"/>
                        <a14:foregroundMark x1="40735" y1="78435" x2="48083" y2="79872"/>
                        <a14:foregroundMark x1="39936" y1="73003" x2="29073" y2="80990"/>
                        <a14:foregroundMark x1="43131" y1="37061" x2="44089" y2="40256"/>
                        <a14:foregroundMark x1="43131" y1="74920" x2="55431" y2="749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303" y="3831328"/>
            <a:ext cx="3527409" cy="3466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718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380" y="3741069"/>
            <a:ext cx="3371157" cy="3589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236" y="399493"/>
            <a:ext cx="1403689" cy="967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678" y="296855"/>
            <a:ext cx="937052" cy="64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Group 12"/>
          <p:cNvGrpSpPr/>
          <p:nvPr/>
        </p:nvGrpSpPr>
        <p:grpSpPr>
          <a:xfrm>
            <a:off x="9337608" y="296855"/>
            <a:ext cx="2608080" cy="2318152"/>
            <a:chOff x="9337608" y="296855"/>
            <a:chExt cx="2608080" cy="2318152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5882" y="788067"/>
              <a:ext cx="1539806" cy="18269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37608" y="296855"/>
              <a:ext cx="1068274" cy="12674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46" b="96748" l="9744" r="89776">
                        <a14:foregroundMark x1="42812" y1="26558" x2="42812" y2="26558"/>
                        <a14:foregroundMark x1="59744" y1="26152" x2="59744" y2="26152"/>
                        <a14:foregroundMark x1="42332" y1="24797" x2="42332" y2="24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4916" y="2332180"/>
            <a:ext cx="4473595" cy="4829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643" l="0" r="100000">
                        <a14:foregroundMark x1="52546" y1="12321" x2="52546" y2="12321"/>
                        <a14:foregroundMark x1="55397" y1="16429" x2="55397" y2="25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5" y="0"/>
            <a:ext cx="2234511" cy="2548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93" y="4519710"/>
            <a:ext cx="3032422" cy="260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11"/>
          <p:cNvGrpSpPr/>
          <p:nvPr/>
        </p:nvGrpSpPr>
        <p:grpSpPr>
          <a:xfrm>
            <a:off x="2317986" y="851714"/>
            <a:ext cx="7817460" cy="3581622"/>
            <a:chOff x="2346130" y="960622"/>
            <a:chExt cx="7817460" cy="3581622"/>
          </a:xfrm>
        </p:grpSpPr>
        <p:grpSp>
          <p:nvGrpSpPr>
            <p:cNvPr id="6" name="Group 5"/>
            <p:cNvGrpSpPr/>
            <p:nvPr/>
          </p:nvGrpSpPr>
          <p:grpSpPr>
            <a:xfrm>
              <a:off x="2346130" y="960622"/>
              <a:ext cx="7817460" cy="3581622"/>
              <a:chOff x="2346130" y="960622"/>
              <a:chExt cx="7817460" cy="3581622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2346130" y="960622"/>
                <a:ext cx="7817460" cy="3581622"/>
                <a:chOff x="2290963" y="941580"/>
                <a:chExt cx="7817460" cy="3581622"/>
              </a:xfrm>
            </p:grpSpPr>
            <p:sp>
              <p:nvSpPr>
                <p:cNvPr id="2" name="Snip Single Corner Rectangle 1"/>
                <p:cNvSpPr/>
                <p:nvPr/>
              </p:nvSpPr>
              <p:spPr>
                <a:xfrm>
                  <a:off x="2787078" y="1588281"/>
                  <a:ext cx="7203093" cy="2785987"/>
                </a:xfrm>
                <a:prstGeom prst="snip1Rect">
                  <a:avLst/>
                </a:prstGeom>
                <a:solidFill>
                  <a:srgbClr val="FFCCFF">
                    <a:alpha val="58000"/>
                  </a:srgbClr>
                </a:solidFill>
                <a:ln>
                  <a:solidFill>
                    <a:srgbClr val="A81682"/>
                  </a:solidFill>
                  <a:prstDash val="lg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" name="Group 6"/>
                <p:cNvGrpSpPr/>
                <p:nvPr/>
              </p:nvGrpSpPr>
              <p:grpSpPr>
                <a:xfrm>
                  <a:off x="2290963" y="941580"/>
                  <a:ext cx="2074137" cy="1642029"/>
                  <a:chOff x="-589871" y="-218457"/>
                  <a:chExt cx="2512560" cy="1881057"/>
                </a:xfrm>
              </p:grpSpPr>
              <p:pic>
                <p:nvPicPr>
                  <p:cNvPr id="8" name="Picture 7"/>
                  <p:cNvPicPr>
                    <a:picLocks noChangeAspect="1"/>
                  </p:cNvPicPr>
                  <p:nvPr/>
                </p:nvPicPr>
                <p:blipFill>
                  <a:blip r:embed="rId1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845" y="-73521"/>
                    <a:ext cx="1887844" cy="1408839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292100" dist="139700" dir="2700000" algn="tl" rotWithShape="0">
                      <a:srgbClr val="333333">
                        <a:alpha val="65000"/>
                      </a:srgbClr>
                    </a:outerShdw>
                  </a:effectLst>
                </p:spPr>
              </p:pic>
              <p:pic>
                <p:nvPicPr>
                  <p:cNvPr id="9" name="Picture 8"/>
                  <p:cNvPicPr>
                    <a:picLocks noChangeAspect="1"/>
                  </p:cNvPicPr>
                  <p:nvPr/>
                </p:nvPicPr>
                <p:blipFill>
                  <a:blip r:embed="rId1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538212" y="-218457"/>
                    <a:ext cx="1887844" cy="1408838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292100" dist="139700" dir="2700000" algn="tl" rotWithShape="0">
                      <a:srgbClr val="333333">
                        <a:alpha val="65000"/>
                      </a:srgbClr>
                    </a:outerShdw>
                  </a:effectLst>
                </p:spPr>
              </p:pic>
              <p:pic>
                <p:nvPicPr>
                  <p:cNvPr id="10" name="Picture 9"/>
                  <p:cNvPicPr>
                    <a:picLocks noChangeAspect="1"/>
                  </p:cNvPicPr>
                  <p:nvPr/>
                </p:nvPicPr>
                <p:blipFill>
                  <a:blip r:embed="rId1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589871" y="591219"/>
                    <a:ext cx="1435654" cy="1071381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292100" dist="139700" dir="2700000" algn="tl" rotWithShape="0">
                      <a:srgbClr val="333333">
                        <a:alpha val="65000"/>
                      </a:srgbClr>
                    </a:outerShdw>
                  </a:effectLst>
                </p:spPr>
              </p:pic>
            </p:grpSp>
            <p:pic>
              <p:nvPicPr>
                <p:cNvPr id="11" name="Picture 10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BEBA8EAE-BF5A-486C-A8C5-ECC9F3942E4B}">
                      <a14:imgProps xmlns:a14="http://schemas.microsoft.com/office/drawing/2010/main">
                        <a14:imgLayer r:embed="rId21">
                          <a14:imgEffect>
                            <a14:backgroundRemoval t="10000" b="94167" l="0" r="100000">
                              <a14:foregroundMark x1="26944" y1="41389" x2="11389" y2="6888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79241" y="3454071"/>
                  <a:ext cx="1229182" cy="1069131"/>
                </a:xfrm>
                <a:prstGeom prst="rect">
                  <a:avLst/>
                </a:prstGeom>
              </p:spPr>
            </p:pic>
          </p:grpSp>
          <p:sp>
            <p:nvSpPr>
              <p:cNvPr id="20" name="TextBox 19"/>
              <p:cNvSpPr txBox="1"/>
              <p:nvPr/>
            </p:nvSpPr>
            <p:spPr>
              <a:xfrm>
                <a:off x="2833293" y="2149675"/>
                <a:ext cx="6873045" cy="1323439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52400" h="50800" prst="softRound"/>
                <a:bevelB w="101600" prst="rible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0" b="1" dirty="0" err="1">
                    <a:solidFill>
                      <a:schemeClr val="accent6">
                        <a:lumMod val="50000"/>
                      </a:schemeClr>
                    </a:solidFill>
                    <a:latin typeface="UTM Aircona" panose="02040603050506020204" pitchFamily="18" charset="0"/>
                  </a:rPr>
                  <a:t>Thực</a:t>
                </a:r>
                <a:r>
                  <a:rPr lang="en-US" sz="8000" b="1" dirty="0">
                    <a:solidFill>
                      <a:schemeClr val="accent6">
                        <a:lumMod val="50000"/>
                      </a:schemeClr>
                    </a:solidFill>
                    <a:latin typeface="UTM Aircona" panose="02040603050506020204" pitchFamily="18" charset="0"/>
                  </a:rPr>
                  <a:t> HÀNH</a:t>
                </a: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2907286" y="2149675"/>
              <a:ext cx="6873045" cy="1323439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52400" h="50800" prst="softRound"/>
              <a:bevelB w="101600" prst="rible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 err="1">
                  <a:solidFill>
                    <a:srgbClr val="FF0000"/>
                  </a:solidFill>
                  <a:latin typeface="UTM Aircona" panose="02040603050506020204" pitchFamily="18" charset="0"/>
                </a:rPr>
                <a:t>Thực</a:t>
              </a:r>
              <a:r>
                <a:rPr lang="en-US" sz="8000" b="1" dirty="0">
                  <a:solidFill>
                    <a:srgbClr val="FF0000"/>
                  </a:solidFill>
                  <a:latin typeface="UTM Aircona" panose="02040603050506020204" pitchFamily="18" charset="0"/>
                </a:rPr>
                <a:t> HÀNH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159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7.40741E-7 L -0.18294 0.04005 C -0.16901 0.04907 -0.14805 0.05393 -0.12604 0.05393 C -0.10104 0.05393 -0.08099 0.04907 -0.06706 0.04005 L 1.25E-6 7.40741E-7 " pathEditMode="relative" rAng="0" ptsTypes="AAA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4.81481E-6 L -0.18294 0.04004 C -0.16901 0.04907 -0.14805 0.05393 -0.12604 0.05393 C -0.10104 0.05393 -0.08099 0.04907 -0.06706 0.04004 L 2.29167E-6 4.81481E-6 " pathEditMode="relative" rAng="0" ptsTypes="AAAAA">
                                      <p:cBhvr>
                                        <p:cTn id="8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:\PPT素材\卡通b0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295" y="142817"/>
            <a:ext cx="3115311" cy="1817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E:\PPT素材\卡通b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956" y="-47085"/>
            <a:ext cx="832247" cy="97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8364" y="411406"/>
            <a:ext cx="571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u="sng" dirty="0" err="1">
                <a:latin typeface="UTM Alberta Heavy" panose="02040603050506020204" pitchFamily="18" charset="0"/>
              </a:rPr>
              <a:t>Bài</a:t>
            </a:r>
            <a:r>
              <a:rPr lang="en-US" sz="4000" u="sng" dirty="0">
                <a:latin typeface="UTM Alberta Heavy" panose="02040603050506020204" pitchFamily="18" charset="0"/>
              </a:rPr>
              <a:t> 1</a:t>
            </a:r>
            <a:r>
              <a:rPr lang="en-US" sz="4000" dirty="0">
                <a:latin typeface="UTM Alberta Heavy" panose="02040603050506020204" pitchFamily="18" charset="0"/>
              </a:rPr>
              <a:t>: </a:t>
            </a:r>
            <a:r>
              <a:rPr lang="en-US" sz="4000" dirty="0" err="1">
                <a:latin typeface="UTM Alberta Heavy" panose="02040603050506020204" pitchFamily="18" charset="0"/>
              </a:rPr>
              <a:t>Đặt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tính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rồi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tính</a:t>
            </a:r>
            <a:endParaRPr lang="en-US" sz="4000" dirty="0">
              <a:latin typeface="UTM Alberta Heavy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460413" y="-172011"/>
            <a:ext cx="10345782" cy="7839907"/>
            <a:chOff x="2460413" y="-172011"/>
            <a:chExt cx="10345782" cy="783990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5000" r="95469">
                          <a14:foregroundMark x1="10000" y1="27187" x2="10000" y2="52344"/>
                          <a14:foregroundMark x1="10000" y1="52031" x2="8125" y2="74219"/>
                          <a14:foregroundMark x1="11406" y1="25781" x2="12031" y2="22344"/>
                          <a14:foregroundMark x1="11094" y1="24531" x2="12031" y2="55625"/>
                          <a14:foregroundMark x1="12188" y1="54219" x2="11563" y2="76563"/>
                          <a14:foregroundMark x1="90000" y1="27031" x2="89531" y2="64531"/>
                          <a14:foregroundMark x1="13750" y1="21875" x2="87813" y2="22344"/>
                          <a14:foregroundMark x1="87969" y1="23125" x2="88906" y2="36719"/>
                          <a14:foregroundMark x1="89375" y1="36719" x2="89375" y2="54688"/>
                          <a14:foregroundMark x1="88594" y1="38281" x2="87031" y2="55781"/>
                          <a14:foregroundMark x1="88594" y1="49219" x2="90469" y2="67813"/>
                          <a14:foregroundMark x1="88125" y1="55781" x2="88125" y2="73750"/>
                          <a14:foregroundMark x1="10781" y1="76563" x2="26406" y2="79219"/>
                          <a14:foregroundMark x1="24844" y1="78281" x2="87813" y2="78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0413" y="-172011"/>
              <a:ext cx="10345782" cy="78399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467" b="89941" l="888" r="9733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5040" y="-67937"/>
              <a:ext cx="2192735" cy="21927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9" name="Group 18"/>
          <p:cNvGrpSpPr/>
          <p:nvPr/>
        </p:nvGrpSpPr>
        <p:grpSpPr>
          <a:xfrm>
            <a:off x="-338730" y="2366637"/>
            <a:ext cx="4072718" cy="4491363"/>
            <a:chOff x="-531094" y="1308942"/>
            <a:chExt cx="4280134" cy="549904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77" b="98403" l="6709" r="95687">
                          <a14:foregroundMark x1="34824" y1="46486" x2="34824" y2="48562"/>
                          <a14:foregroundMark x1="46645" y1="42013" x2="51278" y2="45527"/>
                          <a14:foregroundMark x1="65974" y1="72364" x2="88978" y2="95847"/>
                          <a14:foregroundMark x1="12939" y1="80351" x2="54313" y2="94888"/>
                          <a14:foregroundMark x1="53195" y1="86901" x2="69649" y2="96486"/>
                          <a14:foregroundMark x1="79553" y1="75080" x2="93291" y2="96486"/>
                          <a14:foregroundMark x1="85144" y1="76837" x2="94569" y2="91214"/>
                          <a14:foregroundMark x1="7348" y1="84185" x2="41214" y2="96486"/>
                          <a14:foregroundMark x1="9425" y1="75240" x2="7188" y2="79393"/>
                          <a14:foregroundMark x1="7348" y1="85304" x2="7348" y2="966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3912" y="2551603"/>
              <a:ext cx="4242952" cy="42563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38333" y1="23333" x2="40278" y2="28056"/>
                          <a14:foregroundMark x1="55278" y1="21389" x2="55278" y2="24722"/>
                          <a14:foregroundMark x1="72500" y1="32778" x2="68333" y2="34444"/>
                          <a14:foregroundMark x1="73056" y1="48333" x2="78056" y2="46667"/>
                          <a14:foregroundMark x1="44444" y1="40278" x2="42222" y2="42500"/>
                          <a14:foregroundMark x1="69167" y1="62500" x2="73333" y2="64444"/>
                          <a14:foregroundMark x1="61389" y1="72222" x2="65000" y2="76389"/>
                          <a14:foregroundMark x1="31389" y1="67500" x2="26667" y2="69444"/>
                          <a14:foregroundMark x1="28889" y1="55556" x2="21111" y2="56667"/>
                          <a14:foregroundMark x1="24444" y1="38056" x2="31944" y2="4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531094" y="1308942"/>
              <a:ext cx="2025739" cy="20257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0" name="Rectangle 19"/>
          <p:cNvSpPr/>
          <p:nvPr/>
        </p:nvSpPr>
        <p:spPr>
          <a:xfrm>
            <a:off x="4028663" y="1960081"/>
            <a:ext cx="25090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278157: 3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280461" y="1960081"/>
            <a:ext cx="2130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304968 : 4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4481684" y="2767276"/>
            <a:ext cx="3798776" cy="2729850"/>
            <a:chOff x="667372" y="2251075"/>
            <a:chExt cx="3225800" cy="2729850"/>
          </a:xfrm>
        </p:grpSpPr>
        <p:sp>
          <p:nvSpPr>
            <p:cNvPr id="27" name="Text Box 13"/>
            <p:cNvSpPr txBox="1">
              <a:spLocks noChangeArrowheads="1"/>
            </p:cNvSpPr>
            <p:nvPr/>
          </p:nvSpPr>
          <p:spPr bwMode="auto">
            <a:xfrm>
              <a:off x="667372" y="2251075"/>
              <a:ext cx="3225800" cy="27298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278157    3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08          </a:t>
              </a:r>
              <a:r>
                <a:rPr lang="en-US" altLang="en-US" sz="28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92719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21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05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27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  0</a:t>
              </a:r>
            </a:p>
          </p:txBody>
        </p:sp>
        <p:sp>
          <p:nvSpPr>
            <p:cNvPr id="28" name="Line 4"/>
            <p:cNvSpPr>
              <a:spLocks noChangeShapeType="1"/>
            </p:cNvSpPr>
            <p:nvPr/>
          </p:nvSpPr>
          <p:spPr bwMode="auto">
            <a:xfrm>
              <a:off x="2064657" y="2251075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5"/>
            <p:cNvSpPr>
              <a:spLocks noChangeShapeType="1"/>
            </p:cNvSpPr>
            <p:nvPr/>
          </p:nvSpPr>
          <p:spPr bwMode="auto">
            <a:xfrm flipV="1">
              <a:off x="2064656" y="2514318"/>
              <a:ext cx="1278971" cy="16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280461" y="2619585"/>
            <a:ext cx="3185825" cy="2868436"/>
            <a:chOff x="5520531" y="2251075"/>
            <a:chExt cx="2674937" cy="2868436"/>
          </a:xfrm>
        </p:grpSpPr>
        <p:sp>
          <p:nvSpPr>
            <p:cNvPr id="31" name="Text Box 15"/>
            <p:cNvSpPr txBox="1">
              <a:spLocks noChangeArrowheads="1"/>
            </p:cNvSpPr>
            <p:nvPr/>
          </p:nvSpPr>
          <p:spPr bwMode="auto">
            <a:xfrm>
              <a:off x="5520531" y="2398766"/>
              <a:ext cx="2674937" cy="2720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304968    4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24         </a:t>
              </a:r>
              <a:r>
                <a:rPr lang="en-US" altLang="en-US" sz="28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76242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09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16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08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  0</a:t>
              </a:r>
            </a:p>
          </p:txBody>
        </p:sp>
        <p:sp>
          <p:nvSpPr>
            <p:cNvPr id="32" name="Line 6"/>
            <p:cNvSpPr>
              <a:spLocks noChangeShapeType="1"/>
            </p:cNvSpPr>
            <p:nvPr/>
          </p:nvSpPr>
          <p:spPr bwMode="auto">
            <a:xfrm flipH="1">
              <a:off x="6858000" y="2632075"/>
              <a:ext cx="914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3" name="Line 7"/>
            <p:cNvSpPr>
              <a:spLocks noChangeShapeType="1"/>
            </p:cNvSpPr>
            <p:nvPr/>
          </p:nvSpPr>
          <p:spPr bwMode="auto">
            <a:xfrm>
              <a:off x="6858000" y="2251075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0419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000" r="95469">
                        <a14:foregroundMark x1="10000" y1="27187" x2="10000" y2="52344"/>
                        <a14:foregroundMark x1="10000" y1="52031" x2="8125" y2="74219"/>
                        <a14:foregroundMark x1="11406" y1="25781" x2="12031" y2="22344"/>
                        <a14:foregroundMark x1="11094" y1="24531" x2="12031" y2="55625"/>
                        <a14:foregroundMark x1="12188" y1="54219" x2="11563" y2="76563"/>
                        <a14:foregroundMark x1="90000" y1="27031" x2="89531" y2="64531"/>
                        <a14:foregroundMark x1="13750" y1="21875" x2="87813" y2="22344"/>
                        <a14:foregroundMark x1="87969" y1="23125" x2="88906" y2="36719"/>
                        <a14:foregroundMark x1="89375" y1="36719" x2="89375" y2="54688"/>
                        <a14:foregroundMark x1="88594" y1="38281" x2="87031" y2="55781"/>
                        <a14:foregroundMark x1="88594" y1="49219" x2="90469" y2="67813"/>
                        <a14:foregroundMark x1="88125" y1="55781" x2="88125" y2="73750"/>
                        <a14:foregroundMark x1="10781" y1="76563" x2="26406" y2="79219"/>
                        <a14:foregroundMark x1="24844" y1="78281" x2="87813" y2="78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6525" y="-171018"/>
            <a:ext cx="10345782" cy="7839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11" descr="E:\PPT素材\卡通b0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422" y="180999"/>
            <a:ext cx="3115311" cy="1817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E:\PPT素材\卡通b1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80" y="244853"/>
            <a:ext cx="832247" cy="97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17930" y="352218"/>
            <a:ext cx="5652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u="sng" dirty="0" err="1">
                <a:latin typeface="UTM Alberta Heavy" panose="02040603050506020204" pitchFamily="18" charset="0"/>
              </a:rPr>
              <a:t>Bài</a:t>
            </a:r>
            <a:r>
              <a:rPr lang="en-US" sz="4000" u="sng" dirty="0">
                <a:latin typeface="UTM Alberta Heavy" panose="02040603050506020204" pitchFamily="18" charset="0"/>
              </a:rPr>
              <a:t> 1</a:t>
            </a:r>
            <a:r>
              <a:rPr lang="en-US" sz="4000" dirty="0">
                <a:latin typeface="UTM Alberta Heavy" panose="02040603050506020204" pitchFamily="18" charset="0"/>
              </a:rPr>
              <a:t>: </a:t>
            </a:r>
            <a:r>
              <a:rPr lang="en-US" sz="4000" dirty="0" err="1">
                <a:latin typeface="UTM Alberta Heavy" panose="02040603050506020204" pitchFamily="18" charset="0"/>
              </a:rPr>
              <a:t>Đặt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tính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rồi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tính</a:t>
            </a:r>
            <a:endParaRPr lang="en-US" sz="4000" dirty="0">
              <a:latin typeface="UTM Alberta Heavy" panose="020406030505060202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826" y="-76163"/>
            <a:ext cx="2015544" cy="2015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987" y="459511"/>
            <a:ext cx="1112324" cy="12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108240" y="1809543"/>
            <a:ext cx="3281679" cy="581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158735 : 3	</a:t>
            </a: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4722592" y="1847313"/>
            <a:ext cx="2920889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475908 : 5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108240" y="2809067"/>
            <a:ext cx="3225800" cy="2792410"/>
            <a:chOff x="714041" y="2949991"/>
            <a:chExt cx="3225800" cy="2792410"/>
          </a:xfrm>
        </p:grpSpPr>
        <p:sp>
          <p:nvSpPr>
            <p:cNvPr id="23" name="Text Box 13"/>
            <p:cNvSpPr txBox="1">
              <a:spLocks noChangeArrowheads="1"/>
            </p:cNvSpPr>
            <p:nvPr/>
          </p:nvSpPr>
          <p:spPr bwMode="auto">
            <a:xfrm>
              <a:off x="714041" y="3012551"/>
              <a:ext cx="3225800" cy="2729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158735    3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08         </a:t>
              </a:r>
              <a:r>
                <a:rPr lang="en-US" altLang="en-US" sz="28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52911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27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03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05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  2</a:t>
              </a:r>
            </a:p>
          </p:txBody>
        </p:sp>
        <p:sp>
          <p:nvSpPr>
            <p:cNvPr id="24" name="Line 4"/>
            <p:cNvSpPr>
              <a:spLocks noChangeShapeType="1"/>
            </p:cNvSpPr>
            <p:nvPr/>
          </p:nvSpPr>
          <p:spPr bwMode="auto">
            <a:xfrm>
              <a:off x="2326941" y="2949991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5"/>
            <p:cNvSpPr>
              <a:spLocks noChangeShapeType="1"/>
            </p:cNvSpPr>
            <p:nvPr/>
          </p:nvSpPr>
          <p:spPr bwMode="auto">
            <a:xfrm>
              <a:off x="2326941" y="3330991"/>
              <a:ext cx="117201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475520" y="2902534"/>
            <a:ext cx="3270137" cy="2720745"/>
            <a:chOff x="5368131" y="3122613"/>
            <a:chExt cx="2674938" cy="2720745"/>
          </a:xfrm>
        </p:grpSpPr>
        <p:sp>
          <p:nvSpPr>
            <p:cNvPr id="28" name="Text Box 15"/>
            <p:cNvSpPr txBox="1">
              <a:spLocks noChangeArrowheads="1"/>
            </p:cNvSpPr>
            <p:nvPr/>
          </p:nvSpPr>
          <p:spPr bwMode="auto">
            <a:xfrm>
              <a:off x="5368131" y="3122613"/>
              <a:ext cx="2674938" cy="2720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475908    5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25         </a:t>
              </a:r>
              <a:r>
                <a:rPr lang="en-US" altLang="en-US" sz="28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95181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09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40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 08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   3</a:t>
              </a:r>
            </a:p>
          </p:txBody>
        </p:sp>
        <p:grpSp>
          <p:nvGrpSpPr>
            <p:cNvPr id="29" name="Group 28"/>
            <p:cNvGrpSpPr>
              <a:grpSpLocks/>
            </p:cNvGrpSpPr>
            <p:nvPr/>
          </p:nvGrpSpPr>
          <p:grpSpPr bwMode="auto">
            <a:xfrm>
              <a:off x="6705600" y="3122613"/>
              <a:ext cx="1090840" cy="762000"/>
              <a:chOff x="6705600" y="3122613"/>
              <a:chExt cx="1090840" cy="762000"/>
            </a:xfrm>
          </p:grpSpPr>
          <p:sp>
            <p:nvSpPr>
              <p:cNvPr id="30" name="Line 6"/>
              <p:cNvSpPr>
                <a:spLocks noChangeShapeType="1"/>
              </p:cNvSpPr>
              <p:nvPr/>
            </p:nvSpPr>
            <p:spPr bwMode="auto">
              <a:xfrm flipH="1">
                <a:off x="6705600" y="3409308"/>
                <a:ext cx="1090840" cy="196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6705600" y="3122613"/>
                <a:ext cx="0" cy="762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8489856" y="2289134"/>
            <a:ext cx="4130337" cy="5590099"/>
            <a:chOff x="8489856" y="2289134"/>
            <a:chExt cx="4130337" cy="5590099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949" b="89796" l="5000" r="96071">
                          <a14:foregroundMark x1="13571" y1="43367" x2="23571" y2="50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9856" y="2289134"/>
              <a:ext cx="4011702" cy="55900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0000" r="90000">
                          <a14:foregroundMark x1="38333" y1="23333" x2="40278" y2="28056"/>
                          <a14:foregroundMark x1="55278" y1="21389" x2="55278" y2="24722"/>
                          <a14:foregroundMark x1="72500" y1="32778" x2="68333" y2="34444"/>
                          <a14:foregroundMark x1="73056" y1="48333" x2="78056" y2="46667"/>
                          <a14:foregroundMark x1="44444" y1="40278" x2="42222" y2="42500"/>
                          <a14:foregroundMark x1="69167" y1="62500" x2="73333" y2="64444"/>
                          <a14:foregroundMark x1="61389" y1="72222" x2="65000" y2="76389"/>
                          <a14:foregroundMark x1="31389" y1="67500" x2="26667" y2="69444"/>
                          <a14:foregroundMark x1="28889" y1="55556" x2="21111" y2="56667"/>
                          <a14:foregroundMark x1="24444" y1="38056" x2="31944" y2="4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35632" y="2381656"/>
              <a:ext cx="2084561" cy="16545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327935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78" y="1754399"/>
            <a:ext cx="4876800" cy="4515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10032406" y="236577"/>
            <a:ext cx="2873829" cy="2226891"/>
            <a:chOff x="5590582" y="575182"/>
            <a:chExt cx="2309343" cy="198547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0582" y="575182"/>
              <a:ext cx="1151765" cy="12364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2081" y="782745"/>
              <a:ext cx="1887844" cy="14088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4700" y="1331258"/>
              <a:ext cx="1647398" cy="122940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3" name="Picture 9" descr="E:\PPT素材\卡通b0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651" y="4916657"/>
            <a:ext cx="1404864" cy="180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E:\PPT素材\卡通b0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8965"/>
            <a:ext cx="1463079" cy="192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E:\PPT素材\卡通b0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184" y="5491842"/>
            <a:ext cx="1382896" cy="122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324922" y="386247"/>
            <a:ext cx="9662062" cy="2148961"/>
            <a:chOff x="280165" y="138643"/>
            <a:chExt cx="9662062" cy="2148961"/>
          </a:xfrm>
        </p:grpSpPr>
        <p:grpSp>
          <p:nvGrpSpPr>
            <p:cNvPr id="5" name="Group 4"/>
            <p:cNvGrpSpPr/>
            <p:nvPr/>
          </p:nvGrpSpPr>
          <p:grpSpPr>
            <a:xfrm>
              <a:off x="280165" y="138643"/>
              <a:ext cx="2365828" cy="2148961"/>
              <a:chOff x="800099" y="293410"/>
              <a:chExt cx="2365828" cy="2148961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0" b="93272" l="4306" r="99583">
                            <a14:foregroundMark x1="92083" y1="19266" x2="92083" y2="19266"/>
                            <a14:foregroundMark x1="92917" y1="20031" x2="92917" y2="20031"/>
                            <a14:foregroundMark x1="93889" y1="23547" x2="93889" y2="23547"/>
                            <a14:foregroundMark x1="5139" y1="41131" x2="5139" y2="41131"/>
                            <a14:foregroundMark x1="63056" y1="9480" x2="63056" y2="9480"/>
                            <a14:foregroundMark x1="65694" y1="9174" x2="65694" y2="9174"/>
                            <a14:foregroundMark x1="63889" y1="8410" x2="65556" y2="7645"/>
                            <a14:foregroundMark x1="88472" y1="27676" x2="94861" y2="2385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0099" y="293410"/>
                <a:ext cx="2365828" cy="214896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1043027" y="915254"/>
                <a:ext cx="13788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u="sng" dirty="0" err="1">
                    <a:solidFill>
                      <a:srgbClr val="00B050"/>
                    </a:solidFill>
                    <a:latin typeface="UTM Ambrose" panose="02040603050506020204" pitchFamily="18" charset="0"/>
                  </a:rPr>
                  <a:t>Bài</a:t>
                </a:r>
                <a:r>
                  <a:rPr lang="en-US" sz="3200" b="1" u="sng" dirty="0">
                    <a:solidFill>
                      <a:srgbClr val="00B050"/>
                    </a:solidFill>
                    <a:latin typeface="UTM Ambrose" panose="02040603050506020204" pitchFamily="18" charset="0"/>
                  </a:rPr>
                  <a:t> 2:</a:t>
                </a:r>
              </a:p>
            </p:txBody>
          </p:sp>
        </p:grpSp>
        <p:sp>
          <p:nvSpPr>
            <p:cNvPr id="16" name="Rounded Rectangle 15"/>
            <p:cNvSpPr/>
            <p:nvPr/>
          </p:nvSpPr>
          <p:spPr>
            <a:xfrm>
              <a:off x="2598078" y="580571"/>
              <a:ext cx="7344149" cy="123236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 algn="just"/>
              <a:r>
                <a:rPr lang="en-US" alt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Ng</a:t>
              </a:r>
              <a:r>
                <a:rPr lang="vi-VN" alt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ười ta đổ đều 128 610</a:t>
              </a:r>
              <a:r>
                <a:rPr lang="en-US" altLang="en-US" sz="3200" b="1" i="1" dirty="0">
                  <a:solidFill>
                    <a:schemeClr val="tx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</a:t>
              </a:r>
              <a:r>
                <a:rPr lang="en-US" alt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alt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xăng vào 6 bể. Hỏi mỗi bể </a:t>
              </a:r>
              <a:r>
                <a:rPr lang="en-US" alt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đó</a:t>
              </a:r>
              <a:r>
                <a:rPr lang="en-US" alt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alt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có bao nhiêu lít xăng?</a:t>
              </a:r>
            </a:p>
            <a:p>
              <a:pPr lvl="0" algn="just"/>
              <a:endParaRPr lang="vi-V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58912" y="3037195"/>
            <a:ext cx="39183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Tóm</a:t>
            </a:r>
            <a:r>
              <a:rPr lang="en-US" sz="2800" b="1" u="sng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tắt</a:t>
            </a:r>
            <a:r>
              <a:rPr lang="en-US" sz="2800" b="1" u="sng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6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bể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128 610</a:t>
            </a:r>
            <a:r>
              <a:rPr lang="en-US" sz="2800" b="1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xăng</a:t>
            </a:r>
            <a:endParaRPr lang="en-US" sz="2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bể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… </a:t>
            </a:r>
            <a:r>
              <a:rPr lang="en-US" sz="2800" b="1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xăng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173087" y="1386748"/>
            <a:ext cx="8118441" cy="6477429"/>
            <a:chOff x="4173087" y="1386748"/>
            <a:chExt cx="8118441" cy="647742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0" r="100000">
                          <a14:foregroundMark x1="11094" y1="66719" x2="17344" y2="80000"/>
                          <a14:foregroundMark x1="89844" y1="23281" x2="82031" y2="320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3087" y="1386748"/>
              <a:ext cx="8118441" cy="647742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7031862" y="3631585"/>
              <a:ext cx="2895600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3200" b="1" u="sng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altLang="en-US" sz="3200" b="1" u="sng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u="sng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giải</a:t>
              </a:r>
              <a:endParaRPr lang="en-US" altLang="en-US" sz="3200" b="1" u="sng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6193662" y="4129802"/>
            <a:ext cx="4495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lít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xăng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mỗi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bể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6609587" y="4725114"/>
            <a:ext cx="4648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128 610 : 6 = 21 435 (</a:t>
            </a:r>
            <a:r>
              <a:rPr lang="en-US" altLang="en-US" sz="3200" b="1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7031862" y="5386193"/>
            <a:ext cx="40735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21 435 </a:t>
            </a:r>
            <a:r>
              <a:rPr lang="en-US" altLang="en-US" sz="3200" b="1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xăng</a:t>
            </a:r>
            <a:endParaRPr lang="en-US" altLang="en-US" sz="32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0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camap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71" y="1517595"/>
            <a:ext cx="1925258" cy="1517694"/>
          </a:xfrm>
          <a:prstGeom prst="rect">
            <a:avLst/>
          </a:prstGeom>
        </p:spPr>
      </p:pic>
      <p:sp>
        <p:nvSpPr>
          <p:cNvPr id="49" name="bang 4"/>
          <p:cNvSpPr/>
          <p:nvPr/>
        </p:nvSpPr>
        <p:spPr>
          <a:xfrm>
            <a:off x="5956737" y="4901317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47" name="Rectangle 9"/>
          <p:cNvSpPr/>
          <p:nvPr/>
        </p:nvSpPr>
        <p:spPr>
          <a:xfrm>
            <a:off x="5761926" y="2432853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bang 5"/>
          <p:cNvSpPr/>
          <p:nvPr/>
        </p:nvSpPr>
        <p:spPr>
          <a:xfrm>
            <a:off x="3796713" y="-429699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45" name="bang 3"/>
          <p:cNvSpPr/>
          <p:nvPr/>
        </p:nvSpPr>
        <p:spPr>
          <a:xfrm rot="1066537">
            <a:off x="-15386" y="-577701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376" y="2566114"/>
            <a:ext cx="1731300" cy="17313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767186" y="2375049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190" y="2690366"/>
            <a:ext cx="914400" cy="914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71" y="2375049"/>
            <a:ext cx="914400" cy="914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50" y="3061031"/>
            <a:ext cx="914400" cy="914400"/>
          </a:xfrm>
          <a:prstGeom prst="rect">
            <a:avLst/>
          </a:prstGeom>
        </p:spPr>
      </p:pic>
      <p:sp>
        <p:nvSpPr>
          <p:cNvPr id="22" name="bang 3"/>
          <p:cNvSpPr/>
          <p:nvPr/>
        </p:nvSpPr>
        <p:spPr>
          <a:xfrm rot="1066537">
            <a:off x="-4868" y="-624960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bang 4"/>
          <p:cNvSpPr/>
          <p:nvPr/>
        </p:nvSpPr>
        <p:spPr>
          <a:xfrm>
            <a:off x="5961997" y="4843513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bang 5"/>
          <p:cNvSpPr/>
          <p:nvPr/>
        </p:nvSpPr>
        <p:spPr>
          <a:xfrm>
            <a:off x="3801973" y="-487503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237000" y="5344494"/>
            <a:ext cx="2955000" cy="1513506"/>
          </a:xfrm>
          <a:custGeom>
            <a:avLst/>
            <a:gdLst>
              <a:gd name="connsiteX0" fmla="*/ 0 w 2955000"/>
              <a:gd name="connsiteY0" fmla="*/ 0 h 1299411"/>
              <a:gd name="connsiteX1" fmla="*/ 2955000 w 2955000"/>
              <a:gd name="connsiteY1" fmla="*/ 0 h 1299411"/>
              <a:gd name="connsiteX2" fmla="*/ 2955000 w 2955000"/>
              <a:gd name="connsiteY2" fmla="*/ 1299411 h 1299411"/>
              <a:gd name="connsiteX3" fmla="*/ 0 w 2955000"/>
              <a:gd name="connsiteY3" fmla="*/ 1299411 h 1299411"/>
              <a:gd name="connsiteX4" fmla="*/ 0 w 2955000"/>
              <a:gd name="connsiteY4" fmla="*/ 0 h 1299411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0 w 2955000"/>
              <a:gd name="connsiteY5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190779 w 2955000"/>
              <a:gd name="connsiteY5" fmla="*/ 930182 h 1513506"/>
              <a:gd name="connsiteX6" fmla="*/ 0 w 2955000"/>
              <a:gd name="connsiteY6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461014 w 2955000"/>
              <a:gd name="connsiteY2" fmla="*/ 126140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397952 w 2955000"/>
              <a:gd name="connsiteY2" fmla="*/ 16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5000" h="1513506">
                <a:moveTo>
                  <a:pt x="0" y="214095"/>
                </a:moveTo>
                <a:cubicBezTo>
                  <a:pt x="420945" y="216308"/>
                  <a:pt x="904952" y="-2197"/>
                  <a:pt x="1325897" y="16"/>
                </a:cubicBezTo>
                <a:lnTo>
                  <a:pt x="2397952" y="16"/>
                </a:lnTo>
                <a:lnTo>
                  <a:pt x="2955000" y="214095"/>
                </a:lnTo>
                <a:lnTo>
                  <a:pt x="2955000" y="1513506"/>
                </a:lnTo>
                <a:lnTo>
                  <a:pt x="0" y="1513506"/>
                </a:lnTo>
                <a:cubicBezTo>
                  <a:pt x="531" y="1292789"/>
                  <a:pt x="190248" y="1150899"/>
                  <a:pt x="190779" y="930182"/>
                </a:cubicBezTo>
                <a:lnTo>
                  <a:pt x="0" y="214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-39507" y="1377587"/>
            <a:ext cx="6672724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>
                <a:ln w="76200">
                  <a:solidFill>
                    <a:srgbClr val="5B9BD5">
                      <a:lumMod val="20000"/>
                      <a:lumOff val="80000"/>
                    </a:srgbClr>
                  </a:solidFill>
                </a:ln>
                <a:solidFill>
                  <a:srgbClr val="4472C4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Iceberg</a:t>
            </a:r>
            <a:endParaRPr kumimoji="0" lang="en-US" sz="85700" b="1" i="0" u="none" strike="noStrike" kern="1200" cap="none" spc="0" normalizeH="0" baseline="0" noProof="0">
              <a:ln w="76200">
                <a:solidFill>
                  <a:srgbClr val="5B9BD5">
                    <a:lumMod val="20000"/>
                    <a:lumOff val="80000"/>
                  </a:srgbClr>
                </a:solidFill>
              </a:ln>
              <a:solidFill>
                <a:srgbClr val="4472C4">
                  <a:lumMod val="60000"/>
                  <a:lumOff val="40000"/>
                </a:srgbClr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513133" y="3289449"/>
            <a:ext cx="19896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GAME</a:t>
            </a:r>
          </a:p>
        </p:txBody>
      </p:sp>
      <p:pic>
        <p:nvPicPr>
          <p:cNvPr id="34" name="Bucket_Lis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00" end="56281.6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53662" y="2222649"/>
            <a:ext cx="609600" cy="609600"/>
          </a:xfrm>
          <a:prstGeom prst="rect">
            <a:avLst/>
          </a:prstGeom>
        </p:spPr>
      </p:pic>
      <p:pic>
        <p:nvPicPr>
          <p:cNvPr id="52" name="crack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2750.48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60319" y="2986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6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65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65"/>
                            </p:stCondLst>
                            <p:childTnLst>
                              <p:par>
                                <p:cTn id="2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-0.47161 0.37477 " pathEditMode="relative" rAng="0" ptsTypes="AA">
                                      <p:cBhvr>
                                        <p:cTn id="2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18727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07407E-6 L -0.47161 0.37476 " pathEditMode="relative" rAng="0" ptsTypes="AA">
                                      <p:cBhvr>
                                        <p:cTn id="23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1872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L -0.4375 0.32916 " pathEditMode="relative" rAng="0" ptsTypes="AA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5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65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765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265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0373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5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49" grpId="0" animBg="1"/>
      <p:bldP spid="47" grpId="0" animBg="1"/>
      <p:bldP spid="47" grpId="1" animBg="1"/>
      <p:bldP spid="46" grpId="0" animBg="1"/>
      <p:bldP spid="45" grpId="0" animBg="1"/>
      <p:bldP spid="10" grpId="0" animBg="1"/>
      <p:bldP spid="10" grpId="1" animBg="1"/>
      <p:bldP spid="22" grpId="0" animBg="1"/>
      <p:bldP spid="23" grpId="0" animBg="1"/>
      <p:bldP spid="24" grpId="0" animBg="1"/>
      <p:bldP spid="25" grpId="0" animBg="1"/>
      <p:bldP spid="25" grpId="1" animBg="1"/>
      <p:bldP spid="27" grpId="0"/>
      <p:bldP spid="27" grpId="1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amap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71" y="1517595"/>
            <a:ext cx="1925258" cy="1517694"/>
          </a:xfrm>
          <a:prstGeom prst="rect">
            <a:avLst/>
          </a:prstGeom>
        </p:spPr>
      </p:pic>
      <p:sp>
        <p:nvSpPr>
          <p:cNvPr id="38" name="bang 4"/>
          <p:cNvSpPr/>
          <p:nvPr/>
        </p:nvSpPr>
        <p:spPr>
          <a:xfrm>
            <a:off x="5956737" y="4901317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7" name="bang 2"/>
          <p:cNvSpPr/>
          <p:nvPr/>
        </p:nvSpPr>
        <p:spPr>
          <a:xfrm>
            <a:off x="-5260" y="5000068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bang 3"/>
          <p:cNvSpPr/>
          <p:nvPr/>
        </p:nvSpPr>
        <p:spPr>
          <a:xfrm rot="1066537">
            <a:off x="-15386" y="-577701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12" name="chimcanhcut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71" y="2375049"/>
            <a:ext cx="914400" cy="914400"/>
          </a:xfrm>
          <a:prstGeom prst="rect">
            <a:avLst/>
          </a:prstGeom>
        </p:spPr>
      </p:pic>
      <p:pic>
        <p:nvPicPr>
          <p:cNvPr id="14" name="chim canhcut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50" y="3061031"/>
            <a:ext cx="914400" cy="914400"/>
          </a:xfrm>
          <a:prstGeom prst="rect">
            <a:avLst/>
          </a:prstGeom>
        </p:spPr>
      </p:pic>
      <p:sp>
        <p:nvSpPr>
          <p:cNvPr id="11" name="bang 2"/>
          <p:cNvSpPr/>
          <p:nvPr/>
        </p:nvSpPr>
        <p:spPr>
          <a:xfrm>
            <a:off x="0" y="4942264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bang 3"/>
          <p:cNvSpPr/>
          <p:nvPr/>
        </p:nvSpPr>
        <p:spPr>
          <a:xfrm rot="1066537">
            <a:off x="-10126" y="-635505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bang 4"/>
          <p:cNvSpPr/>
          <p:nvPr/>
        </p:nvSpPr>
        <p:spPr>
          <a:xfrm>
            <a:off x="5961997" y="4843513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nip Diagonal Corner Rectangle 1"/>
          <p:cNvSpPr/>
          <p:nvPr/>
        </p:nvSpPr>
        <p:spPr>
          <a:xfrm>
            <a:off x="2494507" y="500070"/>
            <a:ext cx="6212114" cy="1582058"/>
          </a:xfrm>
          <a:prstGeom prst="snip2DiagRect">
            <a:avLst/>
          </a:prstGeom>
          <a:blipFill dpi="0" rotWithShape="1">
            <a:blip r:embed="rId8">
              <a:alphaModFix amt="7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rgbClr val="002060"/>
                </a:solidFill>
                <a:latin typeface="Calibri" panose="020F0502020204030204"/>
              </a:rPr>
              <a:t>241072 : 2 = …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5" name="Snip Diagonal Corner Rectangle 24"/>
          <p:cNvSpPr/>
          <p:nvPr/>
        </p:nvSpPr>
        <p:spPr>
          <a:xfrm>
            <a:off x="2971552" y="2195126"/>
            <a:ext cx="5258024" cy="1094323"/>
          </a:xfrm>
          <a:prstGeom prst="snip2DiagRect">
            <a:avLst/>
          </a:prstGeom>
          <a:blipFill dpi="0" rotWithShape="1">
            <a:blip r:embed="rId8">
              <a:alphaModFix amt="7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120 536</a:t>
            </a:r>
          </a:p>
        </p:txBody>
      </p:sp>
      <p:sp>
        <p:nvSpPr>
          <p:cNvPr id="29" name="Rectangle 24"/>
          <p:cNvSpPr/>
          <p:nvPr/>
        </p:nvSpPr>
        <p:spPr>
          <a:xfrm>
            <a:off x="9237000" y="5344494"/>
            <a:ext cx="2955000" cy="1513506"/>
          </a:xfrm>
          <a:custGeom>
            <a:avLst/>
            <a:gdLst>
              <a:gd name="connsiteX0" fmla="*/ 0 w 2955000"/>
              <a:gd name="connsiteY0" fmla="*/ 0 h 1299411"/>
              <a:gd name="connsiteX1" fmla="*/ 2955000 w 2955000"/>
              <a:gd name="connsiteY1" fmla="*/ 0 h 1299411"/>
              <a:gd name="connsiteX2" fmla="*/ 2955000 w 2955000"/>
              <a:gd name="connsiteY2" fmla="*/ 1299411 h 1299411"/>
              <a:gd name="connsiteX3" fmla="*/ 0 w 2955000"/>
              <a:gd name="connsiteY3" fmla="*/ 1299411 h 1299411"/>
              <a:gd name="connsiteX4" fmla="*/ 0 w 2955000"/>
              <a:gd name="connsiteY4" fmla="*/ 0 h 1299411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0 w 2955000"/>
              <a:gd name="connsiteY5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190779 w 2955000"/>
              <a:gd name="connsiteY5" fmla="*/ 930182 h 1513506"/>
              <a:gd name="connsiteX6" fmla="*/ 0 w 2955000"/>
              <a:gd name="connsiteY6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461014 w 2955000"/>
              <a:gd name="connsiteY2" fmla="*/ 126140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397952 w 2955000"/>
              <a:gd name="connsiteY2" fmla="*/ 16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5000" h="1513506">
                <a:moveTo>
                  <a:pt x="0" y="214095"/>
                </a:moveTo>
                <a:cubicBezTo>
                  <a:pt x="420945" y="216308"/>
                  <a:pt x="904952" y="-2197"/>
                  <a:pt x="1325897" y="16"/>
                </a:cubicBezTo>
                <a:lnTo>
                  <a:pt x="2397952" y="16"/>
                </a:lnTo>
                <a:lnTo>
                  <a:pt x="2955000" y="214095"/>
                </a:lnTo>
                <a:lnTo>
                  <a:pt x="2955000" y="1513506"/>
                </a:lnTo>
                <a:lnTo>
                  <a:pt x="0" y="1513506"/>
                </a:lnTo>
                <a:cubicBezTo>
                  <a:pt x="531" y="1292789"/>
                  <a:pt x="190248" y="1150899"/>
                  <a:pt x="190779" y="930182"/>
                </a:cubicBezTo>
                <a:lnTo>
                  <a:pt x="0" y="214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pic>
        <p:nvPicPr>
          <p:cNvPr id="19" name="chimcanhcu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66" y="4949886"/>
            <a:ext cx="914400" cy="914400"/>
          </a:xfrm>
          <a:prstGeom prst="rect">
            <a:avLst/>
          </a:prstGeom>
        </p:spPr>
      </p:pic>
      <p:pic>
        <p:nvPicPr>
          <p:cNvPr id="3" name="yeah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6" end="166.18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96650" y="-1028416"/>
            <a:ext cx="609600" cy="60960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376" y="2566114"/>
            <a:ext cx="1731300" cy="173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4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0.11354 -0.0041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-20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96296E-6 L 0.05977 0.50672 " pathEditMode="relative" rAng="0" ptsTypes="AA">
                                      <p:cBhvr>
                                        <p:cTn id="38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2" y="2532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6 L 0.05977 0.50671 " pathEditMode="relative" rAng="0" ptsTypes="AA">
                                      <p:cBhvr>
                                        <p:cTn id="40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2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07407E-6 L 0.08789 -0.2206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8" y="-11042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471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971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8" grpId="0" animBg="1"/>
      <p:bldP spid="36" grpId="0" animBg="1"/>
      <p:bldP spid="36" grpId="1" animBg="1"/>
      <p:bldP spid="22" grpId="0" animBg="1"/>
      <p:bldP spid="22" grpId="1" animBg="1"/>
      <p:bldP spid="23" grpId="0" animBg="1"/>
      <p:bldP spid="2" grpId="0" animBg="1"/>
      <p:bldP spid="2" grpId="1" animBg="1"/>
      <p:bldP spid="25" grpId="0" animBg="1"/>
      <p:bldP spid="25" grpId="1" animBg="1"/>
      <p:bldP spid="29" grpId="0" animBg="1"/>
      <p:bldP spid="2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camap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971" y="1498545"/>
            <a:ext cx="1925258" cy="1517694"/>
          </a:xfrm>
          <a:prstGeom prst="rect">
            <a:avLst/>
          </a:prstGeom>
        </p:spPr>
      </p:pic>
      <p:sp>
        <p:nvSpPr>
          <p:cNvPr id="40" name="bang 4"/>
          <p:cNvSpPr/>
          <p:nvPr/>
        </p:nvSpPr>
        <p:spPr>
          <a:xfrm>
            <a:off x="5956737" y="4901317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9" name="bang 5"/>
          <p:cNvSpPr/>
          <p:nvPr/>
        </p:nvSpPr>
        <p:spPr>
          <a:xfrm>
            <a:off x="3796713" y="-429699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7" name="bang 3"/>
          <p:cNvSpPr/>
          <p:nvPr/>
        </p:nvSpPr>
        <p:spPr>
          <a:xfrm rot="1066537">
            <a:off x="712470" y="2900732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" name="bang 2"/>
          <p:cNvSpPr/>
          <p:nvPr/>
        </p:nvSpPr>
        <p:spPr>
          <a:xfrm>
            <a:off x="-5260" y="5000068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ang 3"/>
          <p:cNvSpPr/>
          <p:nvPr/>
        </p:nvSpPr>
        <p:spPr>
          <a:xfrm rot="1066537">
            <a:off x="717730" y="2842928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bang 5"/>
          <p:cNvSpPr/>
          <p:nvPr/>
        </p:nvSpPr>
        <p:spPr>
          <a:xfrm>
            <a:off x="3801973" y="-487503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chimcanhcut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71" y="2375049"/>
            <a:ext cx="914400" cy="914400"/>
          </a:xfrm>
          <a:prstGeom prst="rect">
            <a:avLst/>
          </a:prstGeom>
        </p:spPr>
      </p:pic>
      <p:pic>
        <p:nvPicPr>
          <p:cNvPr id="14" name="chim canhcut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50" y="3061031"/>
            <a:ext cx="914400" cy="914400"/>
          </a:xfrm>
          <a:prstGeom prst="rect">
            <a:avLst/>
          </a:prstGeom>
        </p:spPr>
      </p:pic>
      <p:sp>
        <p:nvSpPr>
          <p:cNvPr id="23" name="bang 4"/>
          <p:cNvSpPr/>
          <p:nvPr/>
        </p:nvSpPr>
        <p:spPr>
          <a:xfrm>
            <a:off x="5961997" y="4843513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nip Diagonal Corner Rectangle 1"/>
          <p:cNvSpPr/>
          <p:nvPr/>
        </p:nvSpPr>
        <p:spPr>
          <a:xfrm>
            <a:off x="2494507" y="500070"/>
            <a:ext cx="6212114" cy="1582058"/>
          </a:xfrm>
          <a:prstGeom prst="snip2DiagRect">
            <a:avLst/>
          </a:prstGeom>
          <a:blipFill dpi="0" rotWithShape="1">
            <a:blip r:embed="rId8">
              <a:alphaModFix amt="7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367924 : 4 =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…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nip Diagonal Corner Rectangle 24"/>
          <p:cNvSpPr/>
          <p:nvPr/>
        </p:nvSpPr>
        <p:spPr>
          <a:xfrm>
            <a:off x="2971552" y="2195126"/>
            <a:ext cx="5258024" cy="1094323"/>
          </a:xfrm>
          <a:prstGeom prst="snip2DiagRect">
            <a:avLst/>
          </a:prstGeom>
          <a:blipFill dpi="0" rotWithShape="1">
            <a:blip r:embed="rId8">
              <a:alphaModFix amt="7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91981</a:t>
            </a:r>
          </a:p>
        </p:txBody>
      </p:sp>
      <p:sp>
        <p:nvSpPr>
          <p:cNvPr id="21" name="Rectangle 24"/>
          <p:cNvSpPr/>
          <p:nvPr/>
        </p:nvSpPr>
        <p:spPr>
          <a:xfrm>
            <a:off x="9237000" y="5344494"/>
            <a:ext cx="2955000" cy="1513506"/>
          </a:xfrm>
          <a:custGeom>
            <a:avLst/>
            <a:gdLst>
              <a:gd name="connsiteX0" fmla="*/ 0 w 2955000"/>
              <a:gd name="connsiteY0" fmla="*/ 0 h 1299411"/>
              <a:gd name="connsiteX1" fmla="*/ 2955000 w 2955000"/>
              <a:gd name="connsiteY1" fmla="*/ 0 h 1299411"/>
              <a:gd name="connsiteX2" fmla="*/ 2955000 w 2955000"/>
              <a:gd name="connsiteY2" fmla="*/ 1299411 h 1299411"/>
              <a:gd name="connsiteX3" fmla="*/ 0 w 2955000"/>
              <a:gd name="connsiteY3" fmla="*/ 1299411 h 1299411"/>
              <a:gd name="connsiteX4" fmla="*/ 0 w 2955000"/>
              <a:gd name="connsiteY4" fmla="*/ 0 h 1299411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0 w 2955000"/>
              <a:gd name="connsiteY5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190779 w 2955000"/>
              <a:gd name="connsiteY5" fmla="*/ 930182 h 1513506"/>
              <a:gd name="connsiteX6" fmla="*/ 0 w 2955000"/>
              <a:gd name="connsiteY6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461014 w 2955000"/>
              <a:gd name="connsiteY2" fmla="*/ 126140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397952 w 2955000"/>
              <a:gd name="connsiteY2" fmla="*/ 16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5000" h="1513506">
                <a:moveTo>
                  <a:pt x="0" y="214095"/>
                </a:moveTo>
                <a:cubicBezTo>
                  <a:pt x="420945" y="216308"/>
                  <a:pt x="904952" y="-2197"/>
                  <a:pt x="1325897" y="16"/>
                </a:cubicBezTo>
                <a:lnTo>
                  <a:pt x="2397952" y="16"/>
                </a:lnTo>
                <a:lnTo>
                  <a:pt x="2955000" y="214095"/>
                </a:lnTo>
                <a:lnTo>
                  <a:pt x="2955000" y="1513506"/>
                </a:lnTo>
                <a:lnTo>
                  <a:pt x="0" y="1513506"/>
                </a:lnTo>
                <a:cubicBezTo>
                  <a:pt x="531" y="1292789"/>
                  <a:pt x="190248" y="1150899"/>
                  <a:pt x="190779" y="930182"/>
                </a:cubicBezTo>
                <a:lnTo>
                  <a:pt x="0" y="214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pic>
        <p:nvPicPr>
          <p:cNvPr id="26" name="chimcanhcu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469" y="3439260"/>
            <a:ext cx="914400" cy="914400"/>
          </a:xfrm>
          <a:prstGeom prst="rect">
            <a:avLst/>
          </a:prstGeom>
        </p:spPr>
      </p:pic>
      <p:pic>
        <p:nvPicPr>
          <p:cNvPr id="30" name="yeah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6" end="166.18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96650" y="-1028416"/>
            <a:ext cx="609600" cy="609600"/>
          </a:xfrm>
          <a:prstGeom prst="rect">
            <a:avLst/>
          </a:prstGeom>
        </p:spPr>
      </p:pic>
      <p:sp>
        <p:nvSpPr>
          <p:cNvPr id="11" name="bang 2"/>
          <p:cNvSpPr/>
          <p:nvPr/>
        </p:nvSpPr>
        <p:spPr>
          <a:xfrm>
            <a:off x="0" y="4942264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376" y="2566114"/>
            <a:ext cx="1731300" cy="173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7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33333E-6 L -0.2638 -0.1743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0" y="-872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-0.2638 -0.17431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0" y="-872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-0.2224 -0.04028 " pathEditMode="relative" rAng="0" ptsTypes="AA">
                                      <p:cBhvr>
                                        <p:cTn id="32" dur="4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20" y="-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C 0.02187 0.01319 -0.01433 0.11088 0.00833 0.1243 C 0.02187 0.13333 0.07643 0.17546 0.10429 0.17199 C 0.1319 0.16828 0.15976 0.11203 0.17409 0.103 C 0.19661 0.08981 0.20573 0.16412 0.22851 0.15092 " pathEditMode="relative" rAng="0" ptsTypes="AAAAA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19" y="861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47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971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471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40" grpId="0" animBg="1"/>
      <p:bldP spid="39" grpId="0" animBg="1"/>
      <p:bldP spid="28" grpId="0" animBg="1"/>
      <p:bldP spid="23" grpId="0" animBg="1"/>
      <p:bldP spid="2" grpId="0" animBg="1"/>
      <p:bldP spid="2" grpId="1" animBg="1"/>
      <p:bldP spid="25" grpId="0" animBg="1"/>
      <p:bldP spid="25" grpId="1" animBg="1"/>
      <p:bldP spid="21" grpId="0" animBg="1"/>
      <p:bldP spid="2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camap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21" y="1231845"/>
            <a:ext cx="1925258" cy="1517694"/>
          </a:xfrm>
          <a:prstGeom prst="rect">
            <a:avLst/>
          </a:prstGeom>
        </p:spPr>
      </p:pic>
      <p:sp>
        <p:nvSpPr>
          <p:cNvPr id="31" name="bang 4"/>
          <p:cNvSpPr/>
          <p:nvPr/>
        </p:nvSpPr>
        <p:spPr>
          <a:xfrm>
            <a:off x="2754823" y="3711120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0" name="bang 5"/>
          <p:cNvSpPr/>
          <p:nvPr/>
        </p:nvSpPr>
        <p:spPr>
          <a:xfrm>
            <a:off x="3796713" y="-429699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9" name="bang 3"/>
          <p:cNvSpPr/>
          <p:nvPr/>
        </p:nvSpPr>
        <p:spPr>
          <a:xfrm rot="1066537">
            <a:off x="712470" y="2900732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8" name="bang 2"/>
          <p:cNvSpPr/>
          <p:nvPr/>
        </p:nvSpPr>
        <p:spPr>
          <a:xfrm>
            <a:off x="-5260" y="5000068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4"/>
          <p:cNvSpPr/>
          <p:nvPr/>
        </p:nvSpPr>
        <p:spPr>
          <a:xfrm>
            <a:off x="2760083" y="3653316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ang 3"/>
          <p:cNvSpPr/>
          <p:nvPr/>
        </p:nvSpPr>
        <p:spPr>
          <a:xfrm rot="1066537">
            <a:off x="717730" y="2842928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chimcanhcut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71" y="2375049"/>
            <a:ext cx="914400" cy="914400"/>
          </a:xfrm>
          <a:prstGeom prst="rect">
            <a:avLst/>
          </a:prstGeom>
        </p:spPr>
      </p:pic>
      <p:pic>
        <p:nvPicPr>
          <p:cNvPr id="14" name="chim canhcut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50" y="3061031"/>
            <a:ext cx="914400" cy="914400"/>
          </a:xfrm>
          <a:prstGeom prst="rect">
            <a:avLst/>
          </a:prstGeom>
        </p:spPr>
      </p:pic>
      <p:sp>
        <p:nvSpPr>
          <p:cNvPr id="11" name="bang 2"/>
          <p:cNvSpPr/>
          <p:nvPr/>
        </p:nvSpPr>
        <p:spPr>
          <a:xfrm>
            <a:off x="0" y="4942264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bang 5"/>
          <p:cNvSpPr/>
          <p:nvPr/>
        </p:nvSpPr>
        <p:spPr>
          <a:xfrm>
            <a:off x="3801973" y="-487503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nip Diagonal Corner Rectangle 1"/>
          <p:cNvSpPr/>
          <p:nvPr/>
        </p:nvSpPr>
        <p:spPr>
          <a:xfrm>
            <a:off x="5940373" y="107009"/>
            <a:ext cx="6212114" cy="1582058"/>
          </a:xfrm>
          <a:prstGeom prst="snip2DiagRect">
            <a:avLst/>
          </a:prstGeom>
          <a:blipFill>
            <a:blip r:embed="rId9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468152 : 5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…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nip Diagonal Corner Rectangle 24"/>
          <p:cNvSpPr/>
          <p:nvPr/>
        </p:nvSpPr>
        <p:spPr>
          <a:xfrm>
            <a:off x="6417418" y="1802065"/>
            <a:ext cx="5258024" cy="1094323"/>
          </a:xfrm>
          <a:prstGeom prst="snip2DiagRect">
            <a:avLst/>
          </a:prstGeom>
          <a:blipFill>
            <a:blip r:embed="rId9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936 630 (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dư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2)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733" y="1777661"/>
            <a:ext cx="2200275" cy="752475"/>
          </a:xfrm>
          <a:prstGeom prst="rect">
            <a:avLst/>
          </a:prstGeom>
        </p:spPr>
      </p:pic>
      <p:pic>
        <p:nvPicPr>
          <p:cNvPr id="17" name="chimcanhcut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069" y="4485064"/>
            <a:ext cx="914400" cy="914400"/>
          </a:xfrm>
          <a:prstGeom prst="rect">
            <a:avLst/>
          </a:prstGeom>
        </p:spPr>
      </p:pic>
      <p:pic>
        <p:nvPicPr>
          <p:cNvPr id="5" name="Bucket_Lis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00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32712" y="4276870"/>
            <a:ext cx="609600" cy="609600"/>
          </a:xfrm>
          <a:prstGeom prst="rect">
            <a:avLst/>
          </a:prstGeom>
        </p:spPr>
      </p:pic>
      <p:pic>
        <p:nvPicPr>
          <p:cNvPr id="22" name="yeah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326" end="166.18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96650" y="-1028416"/>
            <a:ext cx="609600" cy="6096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376" y="2566114"/>
            <a:ext cx="1731300" cy="173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8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7037E-7 L 0.10208 0.49537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4" y="2476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6 L 0.10208 0.49537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4" y="2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0.00092 C 0.02214 0.0125 0.01563 -0.1169 0.03802 -0.1037 C 0.05209 -0.09421 0.07227 -0.10926 0.09649 -0.11666 C 0.12045 -0.12407 0.16875 -0.14028 0.18242 -0.1493 C 0.20495 -0.16273 0.27774 -0.1993 0.30039 -0.21157 " pathEditMode="relative" rAng="0" ptsTypes="AAAAA">
                                      <p:cBhvr>
                                        <p:cTn id="3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13" y="-1048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966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0" grpId="0" animBg="1"/>
      <p:bldP spid="24" grpId="0" animBg="1"/>
      <p:bldP spid="2" grpId="0" animBg="1"/>
      <p:bldP spid="2" grpId="1" animBg="1"/>
      <p:bldP spid="25" grpId="0" animBg="1"/>
      <p:bldP spid="2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94" b="9953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146" y="1931539"/>
            <a:ext cx="5647154" cy="504172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905656" y="-704538"/>
            <a:ext cx="6184692" cy="4137285"/>
            <a:chOff x="905656" y="-704538"/>
            <a:chExt cx="6184692" cy="413728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2500" r="97969">
                          <a14:foregroundMark x1="8125" y1="53125" x2="8125" y2="53125"/>
                          <a14:foregroundMark x1="93125" y1="47500" x2="93125" y2="4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656" y="-704538"/>
              <a:ext cx="6184692" cy="41372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Rectangle 7"/>
            <p:cNvSpPr/>
            <p:nvPr/>
          </p:nvSpPr>
          <p:spPr>
            <a:xfrm>
              <a:off x="2277262" y="793761"/>
              <a:ext cx="3230372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6000" b="1" cap="none" spc="0" dirty="0" err="1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UTM Aircona" panose="02040603050506020204" pitchFamily="18" charset="0"/>
                </a:rPr>
                <a:t>Dặn</a:t>
              </a:r>
              <a:r>
                <a:rPr lang="en-US" sz="6000" b="1" cap="none" spc="0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UTM Aircona" panose="02040603050506020204" pitchFamily="18" charset="0"/>
                </a:rPr>
                <a:t> </a:t>
              </a:r>
              <a:r>
                <a:rPr lang="en-US" sz="6000" b="1" cap="none" spc="0" dirty="0" err="1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UTM Aircona" panose="02040603050506020204" pitchFamily="18" charset="0"/>
                </a:rPr>
                <a:t>dò</a:t>
              </a:r>
              <a:endParaRPr lang="en-US" sz="6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UTM Aircona" panose="02040603050506020204" pitchFamily="18" charset="0"/>
              </a:endParaRPr>
            </a:p>
          </p:txBody>
        </p:sp>
      </p:grpSp>
      <p:pic>
        <p:nvPicPr>
          <p:cNvPr id="9" name="Picture 11" descr="E:\PPT素材\卡通b0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919" y="0"/>
            <a:ext cx="4238162" cy="2472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9063" r="96250">
                        <a14:foregroundMark x1="93281" y1="32500" x2="93281" y2="32500"/>
                        <a14:foregroundMark x1="43281" y1="23750" x2="43281" y2="23750"/>
                        <a14:foregroundMark x1="47500" y1="20313" x2="34063" y2="32500"/>
                        <a14:foregroundMark x1="55313" y1="18750" x2="70469" y2="30156"/>
                        <a14:foregroundMark x1="48750" y1="18438" x2="45625" y2="2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27" y="1593648"/>
            <a:ext cx="6607835" cy="5580727"/>
          </a:xfrm>
          <a:prstGeom prst="rect">
            <a:avLst/>
          </a:prstGeom>
        </p:spPr>
      </p:pic>
      <p:pic>
        <p:nvPicPr>
          <p:cNvPr id="11" name="Picture 11" descr="E:\PPT素材\卡通b0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431" y="1253279"/>
            <a:ext cx="3003500" cy="1752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5663" y="5351489"/>
            <a:ext cx="1621268" cy="1621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226" y="5772826"/>
            <a:ext cx="853435" cy="966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820" y="5408950"/>
            <a:ext cx="1563807" cy="1563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Group 14"/>
          <p:cNvGrpSpPr/>
          <p:nvPr/>
        </p:nvGrpSpPr>
        <p:grpSpPr>
          <a:xfrm>
            <a:off x="-237198" y="-445008"/>
            <a:ext cx="2074137" cy="1642029"/>
            <a:chOff x="-589871" y="-218457"/>
            <a:chExt cx="2512560" cy="1881057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45" y="-73521"/>
              <a:ext cx="1887844" cy="14088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38212" y="-218457"/>
              <a:ext cx="1887844" cy="14088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89871" y="591219"/>
              <a:ext cx="1435654" cy="107138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3" name="Group 22"/>
          <p:cNvGrpSpPr/>
          <p:nvPr/>
        </p:nvGrpSpPr>
        <p:grpSpPr>
          <a:xfrm>
            <a:off x="1980824" y="3817135"/>
            <a:ext cx="4631905" cy="830997"/>
            <a:chOff x="1918796" y="4032800"/>
            <a:chExt cx="4631905" cy="830997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8796" y="4069361"/>
              <a:ext cx="598344" cy="616194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582156" y="4032800"/>
              <a:ext cx="39685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bày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vở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toán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985960" y="4866556"/>
            <a:ext cx="4552259" cy="883223"/>
            <a:chOff x="1998442" y="5258935"/>
            <a:chExt cx="4552259" cy="883223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8442" y="5258935"/>
              <a:ext cx="598344" cy="616194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2705889" y="5311161"/>
              <a:ext cx="384481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Xem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(tr.78, SGK)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512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844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23486" y="1333466"/>
            <a:ext cx="10907485" cy="4622778"/>
          </a:xfrm>
          <a:prstGeom prst="roundRect">
            <a:avLst/>
          </a:prstGeom>
          <a:solidFill>
            <a:schemeClr val="accent2">
              <a:lumMod val="20000"/>
              <a:lumOff val="80000"/>
              <a:alpha val="35000"/>
            </a:schemeClr>
          </a:solidFill>
          <a:ln>
            <a:solidFill>
              <a:srgbClr val="C00000"/>
            </a:solidFill>
            <a:prstDash val="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1047615" y="3421287"/>
            <a:ext cx="10059226" cy="707886"/>
            <a:chOff x="1038082" y="3644413"/>
            <a:chExt cx="10059226" cy="707886"/>
          </a:xfrm>
        </p:grpSpPr>
        <p:sp>
          <p:nvSpPr>
            <p:cNvPr id="30" name="Rectangle 29"/>
            <p:cNvSpPr/>
            <p:nvPr/>
          </p:nvSpPr>
          <p:spPr>
            <a:xfrm>
              <a:off x="1636425" y="3644413"/>
              <a:ext cx="946088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lang="en-US" sz="2000" b="1" dirty="0" err="1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Phẩm</a:t>
              </a:r>
              <a:r>
                <a:rPr lang="en-US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chất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Giáo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dục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yêu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thích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môn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Tính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nhanh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nhẹn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trình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bày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khoa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082" y="3690259"/>
              <a:ext cx="598344" cy="616194"/>
            </a:xfrm>
            <a:prstGeom prst="rect">
              <a:avLst/>
            </a:prstGeom>
          </p:spPr>
        </p:pic>
      </p:grpSp>
      <p:pic>
        <p:nvPicPr>
          <p:cNvPr id="17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1" y="-12057"/>
            <a:ext cx="2588465" cy="94825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E25903A-7D59-4CE7-B99B-F12644CD65E4}"/>
              </a:ext>
            </a:extLst>
          </p:cNvPr>
          <p:cNvSpPr txBox="1"/>
          <p:nvPr/>
        </p:nvSpPr>
        <p:spPr>
          <a:xfrm>
            <a:off x="2092275" y="394575"/>
            <a:ext cx="8158167" cy="925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sng" strike="noStrike" kern="1200" cap="none" spc="60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Yêu</a:t>
            </a:r>
            <a:r>
              <a:rPr kumimoji="0" lang="en-US" altLang="zh-CN" sz="5400" b="1" i="0" u="sng" strike="noStrike" kern="1200" cap="none" spc="6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5400" b="1" i="0" u="sng" strike="noStrike" kern="1200" cap="none" spc="60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cầu</a:t>
            </a:r>
            <a:r>
              <a:rPr kumimoji="0" lang="en-US" altLang="zh-CN" sz="5400" b="1" i="0" u="sng" strike="noStrike" kern="1200" cap="none" spc="6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5400" b="1" i="0" u="sng" strike="noStrike" kern="1200" cap="none" spc="60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r>
              <a:rPr kumimoji="0" lang="en-US" altLang="zh-CN" sz="5400" b="1" i="0" u="sng" strike="noStrike" kern="1200" cap="none" spc="6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đ</a:t>
            </a:r>
            <a:r>
              <a:rPr kumimoji="0" lang="en-US" altLang="zh-CN" sz="5400" b="1" i="0" u="sng" strike="noStrike" kern="1200" cap="none" spc="60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ạt</a:t>
            </a:r>
            <a:r>
              <a:rPr kumimoji="0" lang="en-US" altLang="zh-CN" sz="5400" b="1" i="0" u="sng" strike="noStrike" kern="1200" cap="none" spc="6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kumimoji="0" lang="zh-CN" altLang="en-US" sz="5400" b="1" i="0" u="sng" strike="noStrike" kern="1200" cap="none" spc="60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UTM Ambrose" panose="02040603050506020204" pitchFamily="18" charset="0"/>
              <a:ea typeface="义启紫水晶体" panose="02010601030101010101" pitchFamily="2" charset="-122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652" y="150926"/>
            <a:ext cx="1403689" cy="967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2462" y1="2041" x2="24308" y2="19109"/>
                        <a14:foregroundMark x1="40308" y1="7421" x2="50923" y2="14100"/>
                        <a14:foregroundMark x1="46154" y1="1670" x2="46000" y2="6865"/>
                        <a14:foregroundMark x1="42154" y1="15028" x2="42462" y2="19481"/>
                        <a14:foregroundMark x1="51846" y1="25603" x2="64769" y2="17625"/>
                        <a14:foregroundMark x1="78923" y1="12245" x2="88154" y2="23377"/>
                        <a14:foregroundMark x1="87077" y1="75325" x2="87077" y2="75325"/>
                        <a14:foregroundMark x1="81846" y1="82375" x2="87846" y2="849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932" y="4989136"/>
            <a:ext cx="4735068" cy="2063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-93889" y="5362824"/>
            <a:ext cx="3542484" cy="1736761"/>
            <a:chOff x="-93890" y="4533132"/>
            <a:chExt cx="5076025" cy="25855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4167" l="0" r="100000">
                          <a14:foregroundMark x1="26944" y1="41389" x2="11389" y2="68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890" y="4533132"/>
              <a:ext cx="2702619" cy="23507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443" y="5069541"/>
              <a:ext cx="3191692" cy="20491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6" name="Group 5"/>
          <p:cNvGrpSpPr/>
          <p:nvPr/>
        </p:nvGrpSpPr>
        <p:grpSpPr>
          <a:xfrm>
            <a:off x="1047614" y="1746085"/>
            <a:ext cx="10059227" cy="707886"/>
            <a:chOff x="1096452" y="2018979"/>
            <a:chExt cx="10059227" cy="707886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6452" y="2064825"/>
              <a:ext cx="598344" cy="616194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1694796" y="2018979"/>
              <a:ext cx="946088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lang="en-US" sz="2000" b="1" dirty="0" err="1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Kiến</a:t>
              </a:r>
              <a:r>
                <a:rPr lang="en-US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thức</a:t>
              </a:r>
              <a:r>
                <a:rPr lang="en-US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</a:t>
              </a:r>
              <a:r>
                <a:rPr lang="vi-VN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Thực hiện được phép chia một số có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vi-VN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nhiều chữ số cho một số có một chữ số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(chia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hết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chia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dư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047613" y="2583686"/>
            <a:ext cx="10059227" cy="707886"/>
            <a:chOff x="1038081" y="2731107"/>
            <a:chExt cx="10059227" cy="707886"/>
          </a:xfrm>
        </p:grpSpPr>
        <p:sp>
          <p:nvSpPr>
            <p:cNvPr id="7" name="Rectangle 6"/>
            <p:cNvSpPr/>
            <p:nvPr/>
          </p:nvSpPr>
          <p:spPr>
            <a:xfrm>
              <a:off x="1636425" y="2731107"/>
              <a:ext cx="946088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lang="en-US" sz="2000" b="1" dirty="0" err="1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Kĩ</a:t>
              </a:r>
              <a:r>
                <a:rPr lang="en-US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năng</a:t>
              </a:r>
              <a:r>
                <a:rPr lang="en-US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Rèn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kĩ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năng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chia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cho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số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một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chữ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số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HS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giải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được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bài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tập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1 (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dòng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1,2)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bài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tập</a:t>
              </a:r>
              <a:r>
                <a:rPr lang="en-US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2. 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081" y="2822799"/>
              <a:ext cx="598344" cy="616194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1047614" y="4258889"/>
            <a:ext cx="10059227" cy="1323439"/>
            <a:chOff x="1038080" y="4513350"/>
            <a:chExt cx="10059227" cy="1323439"/>
          </a:xfrm>
        </p:grpSpPr>
        <p:sp>
          <p:nvSpPr>
            <p:cNvPr id="32" name="Rectangle 31"/>
            <p:cNvSpPr/>
            <p:nvPr/>
          </p:nvSpPr>
          <p:spPr>
            <a:xfrm>
              <a:off x="1544902" y="4513350"/>
              <a:ext cx="9552405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Năng</a:t>
              </a:r>
              <a:r>
                <a:rPr lang="en-US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lực</a:t>
              </a:r>
              <a:r>
                <a:rPr lang="en-US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</a:t>
              </a:r>
              <a:r>
                <a:rPr lang="en-US" sz="2000" b="1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vi-VN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tư chủ và tự học, 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giao tiếp và hợp tác, 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giải quyết vấn đề và sáng tạo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endParaRPr lang="vi-VN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just"/>
              <a:r>
                <a:rPr lang="vi-VN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tư duy và lập luận toán học, 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mô hình hoá toán học, 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giải quyết vấn đề toán học, 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NL </a:t>
              </a:r>
              <a:r>
                <a:rPr lang="vi-VN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giao tiếp toán học.</a:t>
              </a: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080" y="4743801"/>
              <a:ext cx="598344" cy="6161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3745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0" y="0"/>
            <a:ext cx="5392273" cy="27306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00" b="98824" l="9753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087" y="2404549"/>
            <a:ext cx="3231211" cy="4527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9254280" y="4481240"/>
            <a:ext cx="3629196" cy="2634735"/>
            <a:chOff x="9254280" y="4481240"/>
            <a:chExt cx="3629196" cy="263473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8811" y="4481240"/>
              <a:ext cx="2450556" cy="24505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4701" y="5216858"/>
              <a:ext cx="3158775" cy="18991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4280" y="5388946"/>
              <a:ext cx="1296629" cy="1469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744" b="89776" l="4313" r="95048">
                        <a14:foregroundMark x1="18051" y1="57668" x2="19968" y2="61502"/>
                        <a14:foregroundMark x1="23003" y1="68690" x2="24760" y2="75080"/>
                        <a14:foregroundMark x1="50799" y1="64058" x2="31949" y2="79393"/>
                        <a14:foregroundMark x1="37700" y1="69169" x2="26038" y2="81629"/>
                        <a14:foregroundMark x1="56390" y1="63738" x2="74601" y2="78275"/>
                        <a14:foregroundMark x1="75879" y1="84505" x2="79712" y2="79393"/>
                        <a14:foregroundMark x1="75240" y1="83546" x2="72843" y2="87220"/>
                        <a14:foregroundMark x1="84505" y1="62141" x2="85623" y2="643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079" y="-216613"/>
            <a:ext cx="3899169" cy="3401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2053669" y="404004"/>
            <a:ext cx="7751157" cy="6858000"/>
            <a:chOff x="2053669" y="404004"/>
            <a:chExt cx="7751157" cy="6858000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5469" r="95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3669" y="404004"/>
              <a:ext cx="7751157" cy="6858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7" name="Rectangle 26"/>
            <p:cNvSpPr/>
            <p:nvPr/>
          </p:nvSpPr>
          <p:spPr>
            <a:xfrm>
              <a:off x="3263977" y="2798084"/>
              <a:ext cx="5142755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cap="none" spc="0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UTM Avenida" panose="02040603050506020204" pitchFamily="18" charset="0"/>
                </a:rPr>
                <a:t>Khởi</a:t>
              </a:r>
              <a:r>
                <a:rPr lang="en-US" sz="11500" b="1" cap="none" spc="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UTM Avenida" panose="02040603050506020204" pitchFamily="18" charset="0"/>
                </a:rPr>
                <a:t> </a:t>
              </a:r>
              <a:r>
                <a:rPr lang="en-US" sz="11500" b="1" cap="none" spc="0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UTM Avenida" panose="02040603050506020204" pitchFamily="18" charset="0"/>
                </a:rPr>
                <a:t>động</a:t>
              </a:r>
              <a:endParaRPr lang="en-US" sz="115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venida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23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形 6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4787" y="128588"/>
            <a:ext cx="620713" cy="713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7418" y1="23165" x2="30357" y2="20380"/>
                        <a14:foregroundMark x1="24038" y1="11392" x2="37637" y2="18228"/>
                        <a14:foregroundMark x1="30632" y1="8861" x2="42033" y2="16456"/>
                        <a14:foregroundMark x1="5220" y1="24177" x2="7555" y2="41392"/>
                        <a14:foregroundMark x1="15659" y1="33291" x2="14835" y2="33291"/>
                        <a14:foregroundMark x1="40385" y1="25443" x2="45467" y2="32785"/>
                        <a14:foregroundMark x1="49038" y1="24304" x2="49863" y2="28228"/>
                        <a14:foregroundMark x1="79808" y1="4810" x2="90110" y2="10253"/>
                        <a14:foregroundMark x1="63599" y1="16203" x2="88049" y2="1899"/>
                        <a14:foregroundMark x1="74451" y1="6709" x2="57830" y2="14937"/>
                        <a14:foregroundMark x1="22253" y1="11139" x2="19368" y2="20000"/>
                        <a14:foregroundMark x1="19643" y1="23038" x2="11951" y2="34051"/>
                        <a14:foregroundMark x1="10577" y1="31646" x2="9066" y2="354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8911"/>
            <a:ext cx="2184747" cy="3806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825500" y="-3563740"/>
            <a:ext cx="10326507" cy="7127480"/>
            <a:chOff x="751925" y="-1977257"/>
            <a:chExt cx="11210365" cy="7377509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2500" r="97167">
                          <a14:foregroundMark x1="18583" y1="30417" x2="22083" y2="34667"/>
                          <a14:foregroundMark x1="81667" y1="30167" x2="77000" y2="35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925" y="-1977257"/>
              <a:ext cx="11210365" cy="7377509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1724596" y="1863560"/>
              <a:ext cx="9265024" cy="17594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ts val="6500"/>
                </a:lnSpc>
                <a:defRPr/>
              </a:pPr>
              <a:r>
                <a:rPr lang="en-US" altLang="zh-CN" sz="4800" b="1" dirty="0" err="1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Điền</a:t>
              </a:r>
              <a:r>
                <a:rPr lang="en-US" altLang="zh-CN" sz="4800" b="1" dirty="0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4800" b="1" dirty="0" err="1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số</a:t>
              </a:r>
              <a:r>
                <a:rPr lang="en-US" altLang="zh-CN" sz="4800" b="1" dirty="0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4800" b="1" dirty="0" err="1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thích</a:t>
              </a:r>
              <a:r>
                <a:rPr lang="en-US" altLang="zh-CN" sz="4800" b="1" dirty="0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4800" b="1" dirty="0" err="1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hợp</a:t>
              </a:r>
              <a:r>
                <a:rPr lang="en-US" altLang="zh-CN" sz="4800" b="1" dirty="0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4800" b="1" dirty="0" err="1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vào</a:t>
              </a:r>
              <a:r>
                <a:rPr lang="en-US" altLang="zh-CN" sz="4800" b="1" dirty="0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4800" b="1" dirty="0" err="1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chỗ</a:t>
              </a:r>
              <a:r>
                <a:rPr lang="en-US" altLang="zh-CN" sz="4800" b="1" dirty="0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4800" b="1" dirty="0" err="1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chấm</a:t>
              </a:r>
              <a:r>
                <a:rPr lang="en-US" altLang="zh-CN" sz="4800" b="1" dirty="0">
                  <a:solidFill>
                    <a:schemeClr val="accent6">
                      <a:lumMod val="50000"/>
                    </a:schemeClr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:</a:t>
              </a:r>
            </a:p>
            <a:p>
              <a:pPr lvl="0" algn="ctr">
                <a:lnSpc>
                  <a:spcPts val="6500"/>
                </a:lnSpc>
                <a:defRPr/>
              </a:pPr>
              <a:r>
                <a:rPr lang="en-US" altLang="zh-CN" sz="4000" b="1" dirty="0">
                  <a:solidFill>
                    <a:srgbClr val="C01029"/>
                  </a:solidFill>
                  <a:latin typeface="UTM Androgyne" panose="02040603050506020204" pitchFamily="18" charset="0"/>
                  <a:ea typeface="义启紫水晶体" panose="02010601030101010101" pitchFamily="2" charset="-122"/>
                </a:rPr>
                <a:t>(27 + 18) : 3 = …</a:t>
              </a:r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406" y="4002854"/>
            <a:ext cx="3101562" cy="3101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Flowchart: Punched Tape 1"/>
          <p:cNvSpPr/>
          <p:nvPr/>
        </p:nvSpPr>
        <p:spPr>
          <a:xfrm>
            <a:off x="2980963" y="4371345"/>
            <a:ext cx="1528355" cy="1097280"/>
          </a:xfrm>
          <a:prstGeom prst="flowChartPunchedTape">
            <a:avLst/>
          </a:prstGeom>
          <a:solidFill>
            <a:srgbClr val="FF7C80">
              <a:alpha val="30000"/>
            </a:srgbClr>
          </a:solidFill>
          <a:ln w="38100">
            <a:solidFill>
              <a:srgbClr val="FF0000">
                <a:alpha val="58000"/>
              </a:srgb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A21C85"/>
                </a:solidFill>
                <a:latin typeface="UTM Seagull" panose="02040603050506020204" pitchFamily="18" charset="0"/>
              </a:rPr>
              <a:t>A. 15</a:t>
            </a:r>
          </a:p>
        </p:txBody>
      </p:sp>
      <p:sp>
        <p:nvSpPr>
          <p:cNvPr id="8" name="Flowchart: Punched Tape 7"/>
          <p:cNvSpPr/>
          <p:nvPr/>
        </p:nvSpPr>
        <p:spPr>
          <a:xfrm>
            <a:off x="5369672" y="4371345"/>
            <a:ext cx="1528355" cy="1097280"/>
          </a:xfrm>
          <a:prstGeom prst="flowChartPunchedTape">
            <a:avLst/>
          </a:prstGeom>
          <a:solidFill>
            <a:srgbClr val="FF7C80">
              <a:alpha val="30000"/>
            </a:srgbClr>
          </a:solidFill>
          <a:ln w="38100">
            <a:solidFill>
              <a:srgbClr val="FF0000">
                <a:alpha val="58000"/>
              </a:srgb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6879A0"/>
                </a:solidFill>
                <a:latin typeface="UTM Seagull" panose="02040603050506020204" pitchFamily="18" charset="0"/>
              </a:rPr>
              <a:t>B. 16</a:t>
            </a:r>
          </a:p>
        </p:txBody>
      </p:sp>
      <p:sp>
        <p:nvSpPr>
          <p:cNvPr id="9" name="Flowchart: Punched Tape 8"/>
          <p:cNvSpPr/>
          <p:nvPr/>
        </p:nvSpPr>
        <p:spPr>
          <a:xfrm>
            <a:off x="7758381" y="4371345"/>
            <a:ext cx="1528355" cy="1097280"/>
          </a:xfrm>
          <a:prstGeom prst="flowChartPunchedTape">
            <a:avLst/>
          </a:prstGeom>
          <a:solidFill>
            <a:srgbClr val="FF7C80">
              <a:alpha val="30000"/>
            </a:srgbClr>
          </a:solidFill>
          <a:ln w="38100">
            <a:solidFill>
              <a:srgbClr val="FF0000">
                <a:alpha val="58000"/>
              </a:srgb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UTM Seagull" panose="02040603050506020204" pitchFamily="18" charset="0"/>
              </a:rPr>
              <a:t>C. 17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770" y="1568282"/>
            <a:ext cx="1403689" cy="967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323" y="1716106"/>
            <a:ext cx="937052" cy="64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0695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11601 -0.1481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4" y="-740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34 -0.00278 L 0.13321 -0.174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36" y="-858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 L 0.01432 0.294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1125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" dur="1125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1125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125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2" grpId="2" animBg="1"/>
      <p:bldP spid="8" grpId="0" animBg="1"/>
      <p:bldP spid="8" grpId="1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3000" b="-1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2676" y="437792"/>
            <a:ext cx="6342743" cy="6369728"/>
            <a:chOff x="92676" y="437792"/>
            <a:chExt cx="6342743" cy="636972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600" b="91400" l="500" r="98600">
                          <a14:foregroundMark x1="48200" y1="92400" x2="48200" y2="92400"/>
                          <a14:foregroundMark x1="8900" y1="25100" x2="7800" y2="30900"/>
                          <a14:foregroundMark x1="72700" y1="13500" x2="90600" y2="13500"/>
                          <a14:foregroundMark x1="25300" y1="5900" x2="26400" y2="8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676" y="437792"/>
              <a:ext cx="6342743" cy="636972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TextBox 14"/>
            <p:cNvSpPr txBox="1"/>
            <p:nvPr/>
          </p:nvSpPr>
          <p:spPr>
            <a:xfrm>
              <a:off x="507735" y="4371983"/>
              <a:ext cx="583474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>
                  <a:solidFill>
                    <a:srgbClr val="002060"/>
                  </a:solidFill>
                  <a:latin typeface="UTM Alexander" panose="02040603050506020204" pitchFamily="18" charset="0"/>
                </a:rPr>
                <a:t>(112 + 2) : 2 = ?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03782" y="2549144"/>
              <a:ext cx="5538696" cy="17594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ts val="6500"/>
                </a:lnSpc>
                <a:defRPr/>
              </a:pPr>
              <a:r>
                <a:rPr lang="en-US" altLang="zh-CN" sz="7200" b="1" dirty="0" err="1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Điền</a:t>
              </a:r>
              <a:r>
                <a:rPr lang="en-US" altLang="zh-CN" sz="7200" b="1" dirty="0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7200" b="1" dirty="0" err="1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số</a:t>
              </a:r>
              <a:r>
                <a:rPr lang="en-US" altLang="zh-CN" sz="7200" b="1" dirty="0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7200" b="1" dirty="0" err="1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thích</a:t>
              </a:r>
              <a:r>
                <a:rPr lang="en-US" altLang="zh-CN" sz="7200" b="1" dirty="0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7200" b="1" dirty="0" err="1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hợp</a:t>
              </a:r>
              <a:r>
                <a:rPr lang="en-US" altLang="zh-CN" sz="7200" b="1" dirty="0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</a:p>
            <a:p>
              <a:pPr lvl="0" algn="ctr">
                <a:lnSpc>
                  <a:spcPts val="6500"/>
                </a:lnSpc>
                <a:defRPr/>
              </a:pPr>
              <a:r>
                <a:rPr lang="en-US" altLang="zh-CN" sz="7200" b="1" dirty="0" err="1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vào</a:t>
              </a:r>
              <a:r>
                <a:rPr lang="en-US" altLang="zh-CN" sz="7200" b="1" dirty="0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7200" b="1" dirty="0" err="1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chỗ</a:t>
              </a:r>
              <a:r>
                <a:rPr lang="en-US" altLang="zh-CN" sz="7200" b="1" dirty="0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7200" b="1" dirty="0" err="1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chấm</a:t>
              </a:r>
              <a:r>
                <a:rPr lang="en-US" altLang="zh-CN" sz="7200" b="1" dirty="0">
                  <a:solidFill>
                    <a:srgbClr val="C00000"/>
                  </a:solidFill>
                  <a:latin typeface="UTM Avenida" panose="02040603050506020204" pitchFamily="18" charset="0"/>
                  <a:ea typeface="义启紫水晶体" panose="02010601030101010101" pitchFamily="2" charset="-122"/>
                </a:rPr>
                <a:t>: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981921" y="2867792"/>
            <a:ext cx="3148879" cy="2775858"/>
            <a:chOff x="9043121" y="3116028"/>
            <a:chExt cx="3148879" cy="2775858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48" b="97731" l="10000" r="97385">
                          <a14:foregroundMark x1="45538" y1="26527" x2="54154" y2="27749"/>
                          <a14:foregroundMark x1="54923" y1="29319" x2="61385" y2="35777"/>
                          <a14:foregroundMark x1="61538" y1="35777" x2="66462" y2="31065"/>
                          <a14:foregroundMark x1="67692" y1="30541" x2="74462" y2="31065"/>
                          <a14:foregroundMark x1="75692" y1="31937" x2="78308" y2="36998"/>
                          <a14:foregroundMark x1="79692" y1="39092" x2="80154" y2="42234"/>
                          <a14:foregroundMark x1="83538" y1="42932" x2="88615" y2="41187"/>
                          <a14:foregroundMark x1="80000" y1="42059" x2="86154" y2="40838"/>
                          <a14:foregroundMark x1="90000" y1="42408" x2="92615" y2="44503"/>
                          <a14:foregroundMark x1="93692" y1="47295" x2="97231" y2="56021"/>
                          <a14:foregroundMark x1="95385" y1="56370" x2="90000" y2="63874"/>
                          <a14:foregroundMark x1="90000" y1="65271" x2="91231" y2="70506"/>
                          <a14:foregroundMark x1="95231" y1="58988" x2="91077" y2="64921"/>
                          <a14:foregroundMark x1="71538" y1="82024" x2="82000" y2="84817"/>
                          <a14:foregroundMark x1="91846" y1="73298" x2="83385" y2="84991"/>
                          <a14:foregroundMark x1="91538" y1="75916" x2="82000" y2="85864"/>
                          <a14:foregroundMark x1="85385" y1="84642" x2="92308" y2="77836"/>
                          <a14:foregroundMark x1="72308" y1="84119" x2="65231" y2="93717"/>
                          <a14:foregroundMark x1="73846" y1="84119" x2="80462" y2="85515"/>
                          <a14:foregroundMark x1="28769" y1="78534" x2="29692" y2="85689"/>
                          <a14:foregroundMark x1="30154" y1="87609" x2="35538" y2="91274"/>
                          <a14:foregroundMark x1="36462" y1="92496" x2="45692" y2="90227"/>
                          <a14:foregroundMark x1="47385" y1="89180" x2="50000" y2="85689"/>
                          <a14:foregroundMark x1="49692" y1="87086" x2="52615" y2="91449"/>
                          <a14:foregroundMark x1="52923" y1="91798" x2="60000" y2="94939"/>
                          <a14:foregroundMark x1="17077" y1="60384" x2="12462" y2="70332"/>
                          <a14:foregroundMark x1="14923" y1="61955" x2="12615" y2="49913"/>
                          <a14:foregroundMark x1="13077" y1="49564" x2="16923" y2="38220"/>
                          <a14:foregroundMark x1="18154" y1="37173" x2="24154" y2="33682"/>
                          <a14:foregroundMark x1="24154" y1="33682" x2="34923" y2="37522"/>
                          <a14:foregroundMark x1="36000" y1="38394" x2="43077" y2="27051"/>
                          <a14:foregroundMark x1="13077" y1="70855" x2="15077" y2="77661"/>
                          <a14:foregroundMark x1="12615" y1="72077" x2="14308" y2="78010"/>
                          <a14:foregroundMark x1="14769" y1="79232" x2="20615" y2="81850"/>
                          <a14:foregroundMark x1="22154" y1="82199" x2="28308" y2="79058"/>
                          <a14:foregroundMark x1="15538" y1="23560" x2="20462" y2="33508"/>
                          <a14:foregroundMark x1="22000" y1="33159" x2="26769" y2="310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3121" y="3116028"/>
              <a:ext cx="3148879" cy="27758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0" name="TextBox 19"/>
            <p:cNvSpPr txBox="1"/>
            <p:nvPr/>
          </p:nvSpPr>
          <p:spPr>
            <a:xfrm>
              <a:off x="9962501" y="4402126"/>
              <a:ext cx="15766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b="1" dirty="0">
                  <a:solidFill>
                    <a:srgbClr val="002060"/>
                  </a:solidFill>
                  <a:latin typeface="UTM Androgyne" panose="02040603050506020204" pitchFamily="18" charset="0"/>
                </a:rPr>
                <a:t>B. 45</a:t>
              </a: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013" l="958" r="94089">
                        <a14:foregroundMark x1="8786" y1="12939" x2="16294" y2="7348"/>
                        <a14:foregroundMark x1="15495" y1="14377" x2="17412" y2="28594"/>
                        <a14:foregroundMark x1="26358" y1="12300" x2="38818" y2="6709"/>
                        <a14:foregroundMark x1="38339" y1="9904" x2="38818" y2="10863"/>
                        <a14:foregroundMark x1="58466" y1="7668" x2="65655" y2="20767"/>
                        <a14:foregroundMark x1="52716" y1="21565" x2="67093" y2="21086"/>
                        <a14:foregroundMark x1="55751" y1="22204" x2="60224" y2="25240"/>
                        <a14:foregroundMark x1="78594" y1="7348" x2="78594" y2="17093"/>
                        <a14:foregroundMark x1="78754" y1="17093" x2="88978" y2="8946"/>
                        <a14:foregroundMark x1="68850" y1="37061" x2="76837" y2="42332"/>
                        <a14:foregroundMark x1="76677" y1="51597" x2="74760" y2="56230"/>
                        <a14:foregroundMark x1="54792" y1="37061" x2="45527" y2="38339"/>
                        <a14:foregroundMark x1="46006" y1="36262" x2="49361" y2="30192"/>
                        <a14:foregroundMark x1="50000" y1="31310" x2="53994" y2="33067"/>
                        <a14:foregroundMark x1="24760" y1="35942" x2="32588" y2="48722"/>
                        <a14:foregroundMark x1="30032" y1="49042" x2="25240" y2="55272"/>
                        <a14:foregroundMark x1="26997" y1="64696" x2="28914" y2="83546"/>
                        <a14:foregroundMark x1="25879" y1="77636" x2="32428" y2="78914"/>
                        <a14:foregroundMark x1="19489" y1="76198" x2="18850" y2="82748"/>
                        <a14:foregroundMark x1="46166" y1="67252" x2="51118" y2="77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562" y="297109"/>
            <a:ext cx="1845641" cy="1845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9708" y="-1121529"/>
            <a:ext cx="4036332" cy="2837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9" descr="E:\PPT素材\卡通b0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361" y="5207507"/>
            <a:ext cx="1404864" cy="180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E:\PPT素材\卡通b07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10" y="4879815"/>
            <a:ext cx="1463079" cy="192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E:\PPT素材\卡通b05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894" y="5782692"/>
            <a:ext cx="1382896" cy="122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992069" y="-511"/>
            <a:ext cx="2855727" cy="2000148"/>
            <a:chOff x="5992069" y="-511"/>
            <a:chExt cx="2855727" cy="2000148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>
                          <a14:foregroundMark x1="82875" y1="23250" x2="93750" y2="40500"/>
                          <a14:foregroundMark x1="89750" y1="29500" x2="94375" y2="16250"/>
                          <a14:foregroundMark x1="93250" y1="28375" x2="98375" y2="24875"/>
                          <a14:foregroundMark x1="74750" y1="30750" x2="82875" y2="30125"/>
                          <a14:foregroundMark x1="81625" y1="33000" x2="79375" y2="38250"/>
                          <a14:foregroundMark x1="5000" y1="63000" x2="11250" y2="68250"/>
                          <a14:foregroundMark x1="3250" y1="69375" x2="9500" y2="74500"/>
                          <a14:foregroundMark x1="15875" y1="74000" x2="25125" y2="69375"/>
                          <a14:foregroundMark x1="15875" y1="66500" x2="7875" y2="81500"/>
                          <a14:foregroundMark x1="18750" y1="74500" x2="24500" y2="768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2069" y="-511"/>
              <a:ext cx="2855727" cy="20001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9" name="TextBox 28"/>
            <p:cNvSpPr txBox="1"/>
            <p:nvPr/>
          </p:nvSpPr>
          <p:spPr>
            <a:xfrm>
              <a:off x="6575240" y="578611"/>
              <a:ext cx="14456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tx2">
                      <a:lumMod val="50000"/>
                    </a:schemeClr>
                  </a:solidFill>
                  <a:latin typeface="UTM Androgyne" panose="02040603050506020204" pitchFamily="18" charset="0"/>
                </a:rPr>
                <a:t>A. 65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001565" y="1951733"/>
            <a:ext cx="2833131" cy="1941053"/>
            <a:chOff x="7435774" y="2293732"/>
            <a:chExt cx="2833131" cy="1941053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5774" y="2293732"/>
              <a:ext cx="2833131" cy="19410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1" name="TextBox 30"/>
            <p:cNvSpPr txBox="1"/>
            <p:nvPr/>
          </p:nvSpPr>
          <p:spPr>
            <a:xfrm>
              <a:off x="8189350" y="2941374"/>
              <a:ext cx="142742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A81682"/>
                  </a:solidFill>
                  <a:latin typeface="UTM Androgyne" panose="02040603050506020204" pitchFamily="18" charset="0"/>
                </a:rPr>
                <a:t>B. 57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foregroundMark x1="38333" y1="23333" x2="40278" y2="28056"/>
                        <a14:foregroundMark x1="55278" y1="21389" x2="55278" y2="24722"/>
                        <a14:foregroundMark x1="72500" y1="32778" x2="68333" y2="34444"/>
                        <a14:foregroundMark x1="73056" y1="48333" x2="78056" y2="46667"/>
                        <a14:foregroundMark x1="44444" y1="40278" x2="42222" y2="42500"/>
                        <a14:foregroundMark x1="69167" y1="62500" x2="73333" y2="64444"/>
                        <a14:foregroundMark x1="61389" y1="72222" x2="65000" y2="76389"/>
                        <a14:foregroundMark x1="31389" y1="67500" x2="26667" y2="69444"/>
                        <a14:foregroundMark x1="28889" y1="55556" x2="21111" y2="56667"/>
                        <a14:foregroundMark x1="24444" y1="38056" x2="31944" y2="43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593" y="1286497"/>
            <a:ext cx="1824679" cy="182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7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3000" b="-1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808" y="-228596"/>
            <a:ext cx="3300556" cy="3300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Rectangle 16"/>
          <p:cNvSpPr/>
          <p:nvPr/>
        </p:nvSpPr>
        <p:spPr>
          <a:xfrm>
            <a:off x="228600" y="2601048"/>
            <a:ext cx="11672047" cy="1569660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solidFill>
              <a:srgbClr val="C00000"/>
            </a:solidFill>
            <a:prstDash val="lgDashDotDot"/>
          </a:ln>
        </p:spPr>
        <p:txBody>
          <a:bodyPr wrap="square">
            <a:spAutoFit/>
          </a:bodyPr>
          <a:lstStyle/>
          <a:p>
            <a:pPr algn="just"/>
            <a:r>
              <a:rPr lang="en-US" alt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Khi</a:t>
            </a:r>
            <a:r>
              <a:rPr lang="en-US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 chia </a:t>
            </a:r>
            <a:r>
              <a:rPr lang="en-US" alt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một</a:t>
            </a:r>
            <a:r>
              <a:rPr lang="en-US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tổng</a:t>
            </a:r>
            <a:r>
              <a:rPr lang="en-US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cho</a:t>
            </a:r>
            <a:r>
              <a:rPr lang="en-US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một</a:t>
            </a:r>
            <a:r>
              <a:rPr lang="en-US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số</a:t>
            </a:r>
            <a:r>
              <a:rPr lang="en-US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, ta </a:t>
            </a:r>
            <a:r>
              <a:rPr lang="en-US" alt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thực</a:t>
            </a:r>
            <a:r>
              <a:rPr lang="en-US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hiện</a:t>
            </a:r>
            <a:r>
              <a:rPr lang="en-US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như</a:t>
            </a:r>
            <a:r>
              <a:rPr lang="en-US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thế</a:t>
            </a:r>
            <a:r>
              <a:rPr lang="en-US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nào</a:t>
            </a:r>
            <a:r>
              <a:rPr lang="en-US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eagull" panose="02040603050506020204" pitchFamily="18" charset="0"/>
              </a:rPr>
              <a:t>?</a:t>
            </a:r>
            <a:endParaRPr lang="en-US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UTM Seagull" panose="02040603050506020204" pitchFamily="18" charset="0"/>
            </a:endParaRPr>
          </a:p>
        </p:txBody>
      </p:sp>
      <p:pic>
        <p:nvPicPr>
          <p:cNvPr id="19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0"/>
            <a:ext cx="5078419" cy="2598647"/>
          </a:xfrm>
          <a:prstGeom prst="rect">
            <a:avLst/>
          </a:prstGeom>
        </p:spPr>
      </p:pic>
      <p:pic>
        <p:nvPicPr>
          <p:cNvPr id="20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36" y="5129939"/>
            <a:ext cx="2476499" cy="168267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22" b="90000" l="3889" r="93056">
                        <a14:foregroundMark x1="55278" y1="23611" x2="53333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7395"/>
            <a:ext cx="3576918" cy="3594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0028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3000" b="-1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4167" l="0" r="100000">
                        <a14:foregroundMark x1="26944" y1="41389" x2="11389" y2="6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694" y="5225142"/>
            <a:ext cx="1675861" cy="1675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462" y1="2041" x2="24308" y2="19109"/>
                        <a14:foregroundMark x1="40308" y1="7421" x2="50923" y2="14100"/>
                        <a14:foregroundMark x1="46154" y1="1670" x2="46000" y2="6865"/>
                        <a14:foregroundMark x1="42154" y1="15028" x2="42462" y2="19481"/>
                        <a14:foregroundMark x1="51846" y1="25603" x2="64769" y2="17625"/>
                        <a14:foregroundMark x1="78923" y1="12245" x2="88154" y2="23377"/>
                        <a14:foregroundMark x1="81077" y1="82746" x2="90769" y2="85158"/>
                        <a14:foregroundMark x1="17231" y1="92022" x2="56769" y2="93692"/>
                        <a14:foregroundMark x1="56462" y1="93135" x2="31846" y2="92022"/>
                        <a14:backgroundMark x1="18308" y1="95733" x2="60000" y2="961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414" y="3830763"/>
            <a:ext cx="4970466" cy="3243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54" y="4470399"/>
            <a:ext cx="3032422" cy="260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-1887480" y="668682"/>
            <a:ext cx="7947211" cy="5636523"/>
            <a:chOff x="2084984" y="-580571"/>
            <a:chExt cx="7947211" cy="563652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4984" y="-580571"/>
              <a:ext cx="7947211" cy="56365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Rectangle 15"/>
            <p:cNvSpPr/>
            <p:nvPr/>
          </p:nvSpPr>
          <p:spPr>
            <a:xfrm>
              <a:off x="3536601" y="758686"/>
              <a:ext cx="5283819" cy="21727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4000" b="1" cap="none" spc="0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UTM Avenida" panose="02040603050506020204" pitchFamily="18" charset="0"/>
                  <a:cs typeface="#9Slide03 Arima Madurai Black" panose="00000A00000000000000" pitchFamily="2" charset="0"/>
                </a:rPr>
                <a:t>Khám</a:t>
              </a:r>
              <a:r>
                <a:rPr lang="en-US" sz="14000" b="1" cap="none" spc="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UTM Avenida" panose="020406030505060202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14000" b="1" cap="none" spc="0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33CC33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UTM Avenida" panose="02040603050506020204" pitchFamily="18" charset="0"/>
                  <a:cs typeface="#9Slide03 Arima Madurai Black" panose="00000A00000000000000" pitchFamily="2" charset="0"/>
                </a:rPr>
                <a:t>phá</a:t>
              </a:r>
              <a:endParaRPr lang="en-US" sz="1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33CC33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venida" panose="02040603050506020204" pitchFamily="18" charset="0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000" b="98824" l="9753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797" y="-100677"/>
            <a:ext cx="4748294" cy="7175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2013" l="958" r="94089">
                        <a14:foregroundMark x1="8786" y1="12939" x2="16294" y2="7348"/>
                        <a14:foregroundMark x1="15495" y1="14377" x2="17412" y2="28594"/>
                        <a14:foregroundMark x1="26358" y1="12300" x2="38818" y2="6709"/>
                        <a14:foregroundMark x1="38339" y1="9904" x2="38818" y2="10863"/>
                        <a14:foregroundMark x1="58466" y1="7668" x2="65655" y2="20767"/>
                        <a14:foregroundMark x1="52716" y1="21565" x2="67093" y2="21086"/>
                        <a14:foregroundMark x1="55751" y1="22204" x2="60224" y2="25240"/>
                        <a14:foregroundMark x1="78594" y1="7348" x2="78594" y2="17093"/>
                        <a14:foregroundMark x1="78754" y1="17093" x2="88978" y2="8946"/>
                        <a14:foregroundMark x1="68850" y1="37061" x2="76837" y2="42332"/>
                        <a14:foregroundMark x1="76677" y1="51597" x2="74760" y2="56230"/>
                        <a14:foregroundMark x1="54792" y1="37061" x2="45527" y2="38339"/>
                        <a14:foregroundMark x1="46006" y1="36262" x2="49361" y2="30192"/>
                        <a14:foregroundMark x1="50000" y1="31310" x2="53994" y2="33067"/>
                        <a14:foregroundMark x1="24760" y1="35942" x2="32588" y2="48722"/>
                        <a14:foregroundMark x1="30032" y1="49042" x2="25240" y2="55272"/>
                        <a14:foregroundMark x1="26997" y1="64696" x2="28914" y2="83546"/>
                        <a14:foregroundMark x1="25879" y1="77636" x2="32428" y2="78914"/>
                        <a14:foregroundMark x1="19489" y1="76198" x2="18850" y2="82748"/>
                        <a14:foregroundMark x1="46166" y1="67252" x2="51118" y2="77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239" y="273445"/>
            <a:ext cx="1845641" cy="1845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3832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326 -0.06111 L 0.17031 -0.10116 C 0.18425 -0.11019 0.20521 -0.11505 0.22721 -0.11505 C 0.25221 -0.11505 0.27227 -0.11019 0.2862 -0.10116 L 0.35326 -0.06111 " pathEditMode="relative" rAng="0" ptsTypes="AAAAA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06025" y="1592"/>
            <a:ext cx="37003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600" b="1" u="sng" dirty="0" err="1">
                <a:solidFill>
                  <a:srgbClr val="A816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Ví</a:t>
            </a:r>
            <a:r>
              <a:rPr lang="en-US" altLang="en-US" sz="3600" b="1" u="sng" dirty="0">
                <a:solidFill>
                  <a:srgbClr val="A816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u="sng" dirty="0" err="1">
                <a:solidFill>
                  <a:srgbClr val="A816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</a:t>
            </a:r>
            <a:r>
              <a:rPr lang="en-US" altLang="en-US" sz="3600" b="1" u="sng" dirty="0">
                <a:solidFill>
                  <a:srgbClr val="A816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  <a:r>
              <a:rPr lang="en-US" altLang="en-US" sz="3600" b="1" dirty="0">
                <a:solidFill>
                  <a:srgbClr val="A816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128472 : 6 = 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7188" l="2344" r="90625">
                        <a14:foregroundMark x1="73281" y1="18594" x2="70625" y2="20469"/>
                        <a14:foregroundMark x1="78594" y1="19688" x2="76875" y2="24375"/>
                        <a14:foregroundMark x1="78906" y1="13906" x2="80313" y2="15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686">
            <a:off x="657668" y="527412"/>
            <a:ext cx="4419557" cy="447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268512" y="1740800"/>
            <a:ext cx="1613083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128472</a:t>
            </a: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V="1">
            <a:off x="2796801" y="2213478"/>
            <a:ext cx="1448853" cy="13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endParaRPr lang="en-US" sz="20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910668" y="1740800"/>
            <a:ext cx="256403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2803307" y="2244282"/>
            <a:ext cx="300179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489037" y="2153390"/>
            <a:ext cx="225134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3043863" y="2244282"/>
            <a:ext cx="302599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1719118" y="2153390"/>
            <a:ext cx="407621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1725768" y="2548132"/>
            <a:ext cx="357626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1957594" y="2548132"/>
            <a:ext cx="407621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3265754" y="2244282"/>
            <a:ext cx="407621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1985043" y="2949730"/>
            <a:ext cx="407621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2221512" y="2949730"/>
            <a:ext cx="407621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</a:p>
        </p:txBody>
      </p:sp>
      <p:sp>
        <p:nvSpPr>
          <p:cNvPr id="22" name="Text Box 30"/>
          <p:cNvSpPr txBox="1">
            <a:spLocks noChangeArrowheads="1"/>
          </p:cNvSpPr>
          <p:nvPr/>
        </p:nvSpPr>
        <p:spPr bwMode="auto">
          <a:xfrm>
            <a:off x="3502920" y="2244282"/>
            <a:ext cx="407621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3" name="Text Box 32"/>
          <p:cNvSpPr txBox="1">
            <a:spLocks noChangeArrowheads="1"/>
          </p:cNvSpPr>
          <p:nvPr/>
        </p:nvSpPr>
        <p:spPr bwMode="auto">
          <a:xfrm>
            <a:off x="2193547" y="3326534"/>
            <a:ext cx="375224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4" name="Text Box 34"/>
          <p:cNvSpPr txBox="1">
            <a:spLocks noChangeArrowheads="1"/>
          </p:cNvSpPr>
          <p:nvPr/>
        </p:nvSpPr>
        <p:spPr bwMode="auto">
          <a:xfrm>
            <a:off x="2395057" y="3326534"/>
            <a:ext cx="388180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5" name="Text Box 37"/>
          <p:cNvSpPr txBox="1">
            <a:spLocks noChangeArrowheads="1"/>
          </p:cNvSpPr>
          <p:nvPr/>
        </p:nvSpPr>
        <p:spPr bwMode="auto">
          <a:xfrm>
            <a:off x="3750992" y="2244282"/>
            <a:ext cx="349989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6" name="Text Box 38"/>
          <p:cNvSpPr txBox="1">
            <a:spLocks noChangeArrowheads="1"/>
          </p:cNvSpPr>
          <p:nvPr/>
        </p:nvSpPr>
        <p:spPr bwMode="auto">
          <a:xfrm>
            <a:off x="2395687" y="3703338"/>
            <a:ext cx="407621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 flipH="1">
            <a:off x="2790050" y="1820271"/>
            <a:ext cx="10987" cy="125146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endParaRPr lang="en-US" sz="20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0000" y1="40789" x2="58250" y2="52632"/>
                        <a14:foregroundMark x1="55750" y1="64474" x2="63000" y2="77368"/>
                        <a14:foregroundMark x1="57500" y1="43684" x2="57750" y2="497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949" y="-574133"/>
            <a:ext cx="1923298" cy="1827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0" name="Group 29"/>
          <p:cNvGrpSpPr/>
          <p:nvPr/>
        </p:nvGrpSpPr>
        <p:grpSpPr>
          <a:xfrm>
            <a:off x="-5585564" y="3433498"/>
            <a:ext cx="6066016" cy="4033443"/>
            <a:chOff x="-309695" y="4881418"/>
            <a:chExt cx="5506210" cy="403344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625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9695" y="4881418"/>
              <a:ext cx="5506210" cy="403344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8" name="Rectangle 27"/>
            <p:cNvSpPr/>
            <p:nvPr/>
          </p:nvSpPr>
          <p:spPr>
            <a:xfrm>
              <a:off x="511941" y="6982505"/>
              <a:ext cx="386293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128472 : 6 = 21412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344318" y="-533084"/>
            <a:ext cx="7514630" cy="6918616"/>
            <a:chOff x="4344318" y="-533084"/>
            <a:chExt cx="7514630" cy="6918616"/>
          </a:xfrm>
        </p:grpSpPr>
        <p:sp>
          <p:nvSpPr>
            <p:cNvPr id="33" name="Rounded Rectangle 32"/>
            <p:cNvSpPr/>
            <p:nvPr/>
          </p:nvSpPr>
          <p:spPr>
            <a:xfrm>
              <a:off x="5516205" y="749592"/>
              <a:ext cx="6342743" cy="5635940"/>
            </a:xfrm>
            <a:prstGeom prst="roundRect">
              <a:avLst/>
            </a:prstGeom>
            <a:solidFill>
              <a:srgbClr val="FFCCFF">
                <a:alpha val="39000"/>
              </a:srgbClr>
            </a:solidFill>
            <a:ln>
              <a:solidFill>
                <a:srgbClr val="C00000"/>
              </a:solidFill>
              <a:prstDash val="lgDashDotDot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B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7558" y="0"/>
              <a:ext cx="1239530" cy="12395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744" b="89776" l="2556" r="93930">
                          <a14:foregroundMark x1="39617" y1="17093" x2="43131" y2="19489"/>
                          <a14:foregroundMark x1="24920" y1="12620" x2="25240" y2="16134"/>
                          <a14:foregroundMark x1="12939" y1="27476" x2="14856" y2="32428"/>
                          <a14:foregroundMark x1="71406" y1="74601" x2="71885" y2="78275"/>
                          <a14:foregroundMark x1="50000" y1="69489" x2="49840" y2="75080"/>
                          <a14:foregroundMark x1="63259" y1="84345" x2="62460" y2="87700"/>
                          <a14:foregroundMark x1="24121" y1="11981" x2="24121" y2="16613"/>
                          <a14:foregroundMark x1="25719" y1="14537" x2="25399" y2="100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08407">
              <a:off x="4344318" y="-533084"/>
              <a:ext cx="3414744" cy="26214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5894741" y="1016948"/>
            <a:ext cx="55848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Chia </a:t>
            </a:r>
            <a:r>
              <a:rPr lang="en-US" altLang="en-US" sz="2400" b="1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theo</a:t>
            </a:r>
            <a:r>
              <a:rPr lang="en-US" alt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400" b="1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r>
              <a:rPr lang="en-US" alt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400" b="1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alt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400" b="1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alt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400" b="1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r>
              <a:rPr lang="en-US" alt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sang </a:t>
            </a:r>
            <a:r>
              <a:rPr lang="en-US" altLang="en-US" sz="2400" b="1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phải</a:t>
            </a:r>
            <a:r>
              <a:rPr lang="en-US" alt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</a:t>
            </a: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5692215" y="1555971"/>
            <a:ext cx="48275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- 12 chia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2.</a:t>
            </a:r>
          </a:p>
        </p:txBody>
      </p:sp>
      <p:sp>
        <p:nvSpPr>
          <p:cNvPr id="38" name="Text Box 13"/>
          <p:cNvSpPr txBox="1">
            <a:spLocks noChangeArrowheads="1"/>
          </p:cNvSpPr>
          <p:nvPr/>
        </p:nvSpPr>
        <p:spPr bwMode="auto">
          <a:xfrm>
            <a:off x="5692215" y="1975339"/>
            <a:ext cx="5791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12;12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trừ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12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0.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5692215" y="2394707"/>
            <a:ext cx="14192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8; </a:t>
            </a:r>
          </a:p>
        </p:txBody>
      </p:sp>
      <p:sp>
        <p:nvSpPr>
          <p:cNvPr id="40" name="Text Box 16"/>
          <p:cNvSpPr txBox="1">
            <a:spLocks noChangeArrowheads="1"/>
          </p:cNvSpPr>
          <p:nvPr/>
        </p:nvSpPr>
        <p:spPr bwMode="auto">
          <a:xfrm>
            <a:off x="6530307" y="2394707"/>
            <a:ext cx="32178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 chia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1.</a:t>
            </a:r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5692215" y="2814075"/>
            <a:ext cx="5715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6; 8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trừ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2.</a:t>
            </a:r>
          </a:p>
        </p:txBody>
      </p:sp>
      <p:sp>
        <p:nvSpPr>
          <p:cNvPr id="42" name="Text Box 21"/>
          <p:cNvSpPr txBox="1">
            <a:spLocks noChangeArrowheads="1"/>
          </p:cNvSpPr>
          <p:nvPr/>
        </p:nvSpPr>
        <p:spPr bwMode="auto">
          <a:xfrm>
            <a:off x="5692215" y="3233443"/>
            <a:ext cx="23653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24;</a:t>
            </a:r>
          </a:p>
        </p:txBody>
      </p:sp>
      <p:sp>
        <p:nvSpPr>
          <p:cNvPr id="43" name="Text Box 23"/>
          <p:cNvSpPr txBox="1">
            <a:spLocks noChangeArrowheads="1"/>
          </p:cNvSpPr>
          <p:nvPr/>
        </p:nvSpPr>
        <p:spPr bwMode="auto">
          <a:xfrm>
            <a:off x="7923429" y="3233443"/>
            <a:ext cx="33115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 chia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4.</a:t>
            </a:r>
          </a:p>
        </p:txBody>
      </p:sp>
      <p:sp>
        <p:nvSpPr>
          <p:cNvPr id="44" name="Text Box 25"/>
          <p:cNvSpPr txBox="1">
            <a:spLocks noChangeArrowheads="1"/>
          </p:cNvSpPr>
          <p:nvPr/>
        </p:nvSpPr>
        <p:spPr bwMode="auto">
          <a:xfrm>
            <a:off x="5692215" y="3652811"/>
            <a:ext cx="5715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24; 24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trừ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24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0.</a:t>
            </a:r>
          </a:p>
        </p:txBody>
      </p:sp>
      <p:sp>
        <p:nvSpPr>
          <p:cNvPr id="45" name="Text Box 27"/>
          <p:cNvSpPr txBox="1">
            <a:spLocks noChangeArrowheads="1"/>
          </p:cNvSpPr>
          <p:nvPr/>
        </p:nvSpPr>
        <p:spPr bwMode="auto">
          <a:xfrm>
            <a:off x="5692215" y="4072179"/>
            <a:ext cx="21764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7;</a:t>
            </a:r>
          </a:p>
        </p:txBody>
      </p:sp>
      <p:sp>
        <p:nvSpPr>
          <p:cNvPr id="46" name="Text Box 29"/>
          <p:cNvSpPr txBox="1">
            <a:spLocks noChangeArrowheads="1"/>
          </p:cNvSpPr>
          <p:nvPr/>
        </p:nvSpPr>
        <p:spPr bwMode="auto">
          <a:xfrm>
            <a:off x="6647096" y="4086766"/>
            <a:ext cx="38814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chia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1.</a:t>
            </a:r>
          </a:p>
        </p:txBody>
      </p:sp>
      <p:sp>
        <p:nvSpPr>
          <p:cNvPr id="47" name="Text Box 31"/>
          <p:cNvSpPr txBox="1">
            <a:spLocks noChangeArrowheads="1"/>
          </p:cNvSpPr>
          <p:nvPr/>
        </p:nvSpPr>
        <p:spPr bwMode="auto">
          <a:xfrm>
            <a:off x="5692215" y="4491547"/>
            <a:ext cx="5715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6; 7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trừ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1.</a:t>
            </a:r>
          </a:p>
        </p:txBody>
      </p:sp>
      <p:sp>
        <p:nvSpPr>
          <p:cNvPr id="48" name="Text Box 33"/>
          <p:cNvSpPr txBox="1">
            <a:spLocks noChangeArrowheads="1"/>
          </p:cNvSpPr>
          <p:nvPr/>
        </p:nvSpPr>
        <p:spPr bwMode="auto">
          <a:xfrm>
            <a:off x="5692215" y="4910915"/>
            <a:ext cx="28400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12;</a:t>
            </a:r>
          </a:p>
        </p:txBody>
      </p:sp>
      <p:sp>
        <p:nvSpPr>
          <p:cNvPr id="49" name="Text Box 35"/>
          <p:cNvSpPr txBox="1">
            <a:spLocks noChangeArrowheads="1"/>
          </p:cNvSpPr>
          <p:nvPr/>
        </p:nvSpPr>
        <p:spPr bwMode="auto">
          <a:xfrm>
            <a:off x="7963720" y="4910915"/>
            <a:ext cx="3352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 chia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2.</a:t>
            </a:r>
          </a:p>
        </p:txBody>
      </p:sp>
      <p:sp>
        <p:nvSpPr>
          <p:cNvPr id="50" name="Text Box 36"/>
          <p:cNvSpPr txBox="1">
            <a:spLocks noChangeArrowheads="1"/>
          </p:cNvSpPr>
          <p:nvPr/>
        </p:nvSpPr>
        <p:spPr bwMode="auto">
          <a:xfrm>
            <a:off x="5692215" y="5330285"/>
            <a:ext cx="5867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12; 12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trừ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12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0,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0.</a:t>
            </a:r>
          </a:p>
        </p:txBody>
      </p:sp>
    </p:spTree>
    <p:extLst>
      <p:ext uri="{BB962C8B-B14F-4D97-AF65-F5344CB8AC3E}">
        <p14:creationId xmlns:p14="http://schemas.microsoft.com/office/powerpoint/2010/main" val="2680089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07407E-6 L 0.12031 -0.04098 C 0.14531 -0.05024 0.18268 -0.05463 0.222 -0.05463 C 0.26666 -0.05463 0.30247 -0.05024 0.32747 -0.04098 L 0.44778 4.07407E-6 " pathEditMode="relative" rAng="0" ptsTypes="AAAAA">
                                      <p:cBhvr>
                                        <p:cTn id="23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83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7" grpId="0" animBg="1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42"/>
          <p:cNvSpPr/>
          <p:nvPr/>
        </p:nvSpPr>
        <p:spPr>
          <a:xfrm>
            <a:off x="5277469" y="632123"/>
            <a:ext cx="6342743" cy="5753265"/>
          </a:xfrm>
          <a:prstGeom prst="round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solidFill>
              <a:srgbClr val="C00000"/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29708" y="161796"/>
            <a:ext cx="3840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Ví</a:t>
            </a:r>
            <a:r>
              <a:rPr kumimoji="0" lang="en-US" alt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</a:t>
            </a:r>
            <a:r>
              <a:rPr kumimoji="0" lang="en-US" alt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230859 : 5 = ?</a:t>
            </a:r>
            <a:endParaRPr kumimoji="0" lang="en-US" altLang="en-US" sz="36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74" y="1202352"/>
            <a:ext cx="3766024" cy="3667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Text Box 5"/>
          <p:cNvSpPr txBox="1">
            <a:spLocks noChangeArrowheads="1"/>
          </p:cNvSpPr>
          <p:nvPr/>
        </p:nvSpPr>
        <p:spPr bwMode="auto">
          <a:xfrm>
            <a:off x="1354340" y="1924837"/>
            <a:ext cx="1615709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230859</a:t>
            </a:r>
          </a:p>
        </p:txBody>
      </p:sp>
      <p:sp>
        <p:nvSpPr>
          <p:cNvPr id="71" name="Line 8"/>
          <p:cNvSpPr>
            <a:spLocks noChangeShapeType="1"/>
          </p:cNvSpPr>
          <p:nvPr/>
        </p:nvSpPr>
        <p:spPr bwMode="auto">
          <a:xfrm flipV="1">
            <a:off x="2900665" y="2370241"/>
            <a:ext cx="1451212" cy="13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Text Box 9"/>
          <p:cNvSpPr txBox="1">
            <a:spLocks noChangeArrowheads="1"/>
          </p:cNvSpPr>
          <p:nvPr/>
        </p:nvSpPr>
        <p:spPr bwMode="auto">
          <a:xfrm>
            <a:off x="2999169" y="1924837"/>
            <a:ext cx="256820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74" name="Text Box 12"/>
          <p:cNvSpPr txBox="1">
            <a:spLocks noChangeArrowheads="1"/>
          </p:cNvSpPr>
          <p:nvPr/>
        </p:nvSpPr>
        <p:spPr bwMode="auto">
          <a:xfrm>
            <a:off x="2903523" y="2429759"/>
            <a:ext cx="300667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75" name="Text Box 14"/>
          <p:cNvSpPr txBox="1">
            <a:spLocks noChangeArrowheads="1"/>
          </p:cNvSpPr>
          <p:nvPr/>
        </p:nvSpPr>
        <p:spPr bwMode="auto">
          <a:xfrm>
            <a:off x="1569543" y="2328655"/>
            <a:ext cx="2255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76" name="Text Box 17"/>
          <p:cNvSpPr txBox="1">
            <a:spLocks noChangeArrowheads="1"/>
          </p:cNvSpPr>
          <p:nvPr/>
        </p:nvSpPr>
        <p:spPr bwMode="auto">
          <a:xfrm>
            <a:off x="3129314" y="2429759"/>
            <a:ext cx="303091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77" name="Text Box 18"/>
          <p:cNvSpPr txBox="1">
            <a:spLocks noChangeArrowheads="1"/>
          </p:cNvSpPr>
          <p:nvPr/>
        </p:nvSpPr>
        <p:spPr bwMode="auto">
          <a:xfrm>
            <a:off x="1816301" y="2328655"/>
            <a:ext cx="4145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78" name="Text Box 20"/>
          <p:cNvSpPr txBox="1">
            <a:spLocks noChangeArrowheads="1"/>
          </p:cNvSpPr>
          <p:nvPr/>
        </p:nvSpPr>
        <p:spPr bwMode="auto">
          <a:xfrm>
            <a:off x="1795044" y="2727882"/>
            <a:ext cx="358209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80" name="Text Box 22"/>
          <p:cNvSpPr txBox="1">
            <a:spLocks noChangeArrowheads="1"/>
          </p:cNvSpPr>
          <p:nvPr/>
        </p:nvSpPr>
        <p:spPr bwMode="auto">
          <a:xfrm>
            <a:off x="2055828" y="2727882"/>
            <a:ext cx="4145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</a:p>
        </p:txBody>
      </p:sp>
      <p:sp>
        <p:nvSpPr>
          <p:cNvPr id="81" name="Text Box 24"/>
          <p:cNvSpPr txBox="1">
            <a:spLocks noChangeArrowheads="1"/>
          </p:cNvSpPr>
          <p:nvPr/>
        </p:nvSpPr>
        <p:spPr bwMode="auto">
          <a:xfrm>
            <a:off x="3384385" y="2429759"/>
            <a:ext cx="4145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82" name="Text Box 26"/>
          <p:cNvSpPr txBox="1">
            <a:spLocks noChangeArrowheads="1"/>
          </p:cNvSpPr>
          <p:nvPr/>
        </p:nvSpPr>
        <p:spPr bwMode="auto">
          <a:xfrm>
            <a:off x="2055828" y="3103986"/>
            <a:ext cx="4145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83" name="Text Box 28"/>
          <p:cNvSpPr txBox="1">
            <a:spLocks noChangeArrowheads="1"/>
          </p:cNvSpPr>
          <p:nvPr/>
        </p:nvSpPr>
        <p:spPr bwMode="auto">
          <a:xfrm>
            <a:off x="2277504" y="3103986"/>
            <a:ext cx="4145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84" name="Text Box 30"/>
          <p:cNvSpPr txBox="1">
            <a:spLocks noChangeArrowheads="1"/>
          </p:cNvSpPr>
          <p:nvPr/>
        </p:nvSpPr>
        <p:spPr bwMode="auto">
          <a:xfrm>
            <a:off x="3587485" y="2429759"/>
            <a:ext cx="4145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</a:p>
        </p:txBody>
      </p:sp>
      <p:sp>
        <p:nvSpPr>
          <p:cNvPr id="85" name="Text Box 32"/>
          <p:cNvSpPr txBox="1">
            <a:spLocks noChangeArrowheads="1"/>
          </p:cNvSpPr>
          <p:nvPr/>
        </p:nvSpPr>
        <p:spPr bwMode="auto">
          <a:xfrm>
            <a:off x="2226374" y="3521986"/>
            <a:ext cx="375834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86" name="Text Box 34"/>
          <p:cNvSpPr txBox="1">
            <a:spLocks noChangeArrowheads="1"/>
          </p:cNvSpPr>
          <p:nvPr/>
        </p:nvSpPr>
        <p:spPr bwMode="auto">
          <a:xfrm>
            <a:off x="2477725" y="3521986"/>
            <a:ext cx="388812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</p:txBody>
      </p:sp>
      <p:sp>
        <p:nvSpPr>
          <p:cNvPr id="87" name="Text Box 37"/>
          <p:cNvSpPr txBox="1">
            <a:spLocks noChangeArrowheads="1"/>
          </p:cNvSpPr>
          <p:nvPr/>
        </p:nvSpPr>
        <p:spPr bwMode="auto">
          <a:xfrm>
            <a:off x="3839158" y="2429759"/>
            <a:ext cx="350559" cy="52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88" name="Text Box 38"/>
          <p:cNvSpPr txBox="1">
            <a:spLocks noChangeArrowheads="1"/>
          </p:cNvSpPr>
          <p:nvPr/>
        </p:nvSpPr>
        <p:spPr bwMode="auto">
          <a:xfrm>
            <a:off x="2464846" y="3929095"/>
            <a:ext cx="4145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52" name="Line 8"/>
          <p:cNvSpPr>
            <a:spLocks noChangeShapeType="1"/>
          </p:cNvSpPr>
          <p:nvPr/>
        </p:nvSpPr>
        <p:spPr bwMode="auto">
          <a:xfrm flipH="1">
            <a:off x="2873865" y="2062619"/>
            <a:ext cx="11005" cy="125146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Text Box 20"/>
          <p:cNvSpPr txBox="1">
            <a:spLocks noChangeArrowheads="1"/>
          </p:cNvSpPr>
          <p:nvPr/>
        </p:nvSpPr>
        <p:spPr bwMode="auto">
          <a:xfrm>
            <a:off x="6001884" y="1369583"/>
            <a:ext cx="53419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Chia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theo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sang </a:t>
            </a:r>
            <a:r>
              <a:rPr kumimoji="0" lang="en-US" altLang="en-US" sz="20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phải</a:t>
            </a:r>
            <a:endParaRPr kumimoji="0" lang="en-US" altLang="en-US" sz="20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0" name="Text Box 21"/>
          <p:cNvSpPr txBox="1">
            <a:spLocks noChangeArrowheads="1"/>
          </p:cNvSpPr>
          <p:nvPr/>
        </p:nvSpPr>
        <p:spPr bwMode="auto">
          <a:xfrm>
            <a:off x="5682963" y="1864265"/>
            <a:ext cx="53419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- 23 chia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4;</a:t>
            </a:r>
          </a:p>
        </p:txBody>
      </p:sp>
      <p:sp>
        <p:nvSpPr>
          <p:cNvPr id="91" name="Text Box 22"/>
          <p:cNvSpPr txBox="1">
            <a:spLocks noChangeArrowheads="1"/>
          </p:cNvSpPr>
          <p:nvPr/>
        </p:nvSpPr>
        <p:spPr bwMode="auto">
          <a:xfrm>
            <a:off x="5682963" y="2277231"/>
            <a:ext cx="5660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20; 23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trừ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3.</a:t>
            </a:r>
          </a:p>
        </p:txBody>
      </p:sp>
      <p:sp>
        <p:nvSpPr>
          <p:cNvPr id="92" name="Text Box 23"/>
          <p:cNvSpPr txBox="1">
            <a:spLocks noChangeArrowheads="1"/>
          </p:cNvSpPr>
          <p:nvPr/>
        </p:nvSpPr>
        <p:spPr bwMode="auto">
          <a:xfrm>
            <a:off x="5682963" y="2690197"/>
            <a:ext cx="57041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0; </a:t>
            </a:r>
            <a:r>
              <a:rPr lang="en-US" altLang="en-US" sz="20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alt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30,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 chia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6;</a:t>
            </a:r>
          </a:p>
        </p:txBody>
      </p:sp>
      <p:sp>
        <p:nvSpPr>
          <p:cNvPr id="93" name="Text Box 24"/>
          <p:cNvSpPr txBox="1">
            <a:spLocks noChangeArrowheads="1"/>
          </p:cNvSpPr>
          <p:nvPr/>
        </p:nvSpPr>
        <p:spPr bwMode="auto">
          <a:xfrm>
            <a:off x="5682963" y="3103163"/>
            <a:ext cx="5660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30; 30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trừ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30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0.</a:t>
            </a:r>
          </a:p>
        </p:txBody>
      </p:sp>
      <p:sp>
        <p:nvSpPr>
          <p:cNvPr id="94" name="Text Box 25"/>
          <p:cNvSpPr txBox="1">
            <a:spLocks noChangeArrowheads="1"/>
          </p:cNvSpPr>
          <p:nvPr/>
        </p:nvSpPr>
        <p:spPr bwMode="auto">
          <a:xfrm>
            <a:off x="5682963" y="3516129"/>
            <a:ext cx="5660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8; 8 chia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1;</a:t>
            </a:r>
          </a:p>
        </p:txBody>
      </p:sp>
      <p:sp>
        <p:nvSpPr>
          <p:cNvPr id="95" name="Text Box 26"/>
          <p:cNvSpPr txBox="1">
            <a:spLocks noChangeArrowheads="1"/>
          </p:cNvSpPr>
          <p:nvPr/>
        </p:nvSpPr>
        <p:spPr bwMode="auto">
          <a:xfrm>
            <a:off x="5682963" y="3929095"/>
            <a:ext cx="5660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5; 8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trừ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3.</a:t>
            </a:r>
          </a:p>
        </p:txBody>
      </p:sp>
      <p:sp>
        <p:nvSpPr>
          <p:cNvPr id="96" name="Text Box 27"/>
          <p:cNvSpPr txBox="1">
            <a:spLocks noChangeArrowheads="1"/>
          </p:cNvSpPr>
          <p:nvPr/>
        </p:nvSpPr>
        <p:spPr bwMode="auto">
          <a:xfrm>
            <a:off x="5682963" y="4342061"/>
            <a:ext cx="5660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35; 35 chia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7;</a:t>
            </a:r>
          </a:p>
        </p:txBody>
      </p:sp>
      <p:sp>
        <p:nvSpPr>
          <p:cNvPr id="97" name="Text Box 28"/>
          <p:cNvSpPr txBox="1">
            <a:spLocks noChangeArrowheads="1"/>
          </p:cNvSpPr>
          <p:nvPr/>
        </p:nvSpPr>
        <p:spPr bwMode="auto">
          <a:xfrm>
            <a:off x="5682963" y="4755027"/>
            <a:ext cx="5660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35; 35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trừ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0.</a:t>
            </a:r>
          </a:p>
        </p:txBody>
      </p:sp>
      <p:sp>
        <p:nvSpPr>
          <p:cNvPr id="98" name="Text Box 29"/>
          <p:cNvSpPr txBox="1">
            <a:spLocks noChangeArrowheads="1"/>
          </p:cNvSpPr>
          <p:nvPr/>
        </p:nvSpPr>
        <p:spPr bwMode="auto">
          <a:xfrm>
            <a:off x="5682963" y="5167993"/>
            <a:ext cx="5660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9; 9 chia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1;</a:t>
            </a:r>
          </a:p>
        </p:txBody>
      </p:sp>
      <p:sp>
        <p:nvSpPr>
          <p:cNvPr id="99" name="Text Box 30"/>
          <p:cNvSpPr txBox="1">
            <a:spLocks noChangeArrowheads="1"/>
          </p:cNvSpPr>
          <p:nvPr/>
        </p:nvSpPr>
        <p:spPr bwMode="auto">
          <a:xfrm>
            <a:off x="5682963" y="5532595"/>
            <a:ext cx="5660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5; 9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trừ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4.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89776" l="2556" r="93930">
                        <a14:foregroundMark x1="39617" y1="17093" x2="43131" y2="19489"/>
                        <a14:foregroundMark x1="24920" y1="12620" x2="25240" y2="16134"/>
                        <a14:foregroundMark x1="12939" y1="27476" x2="14856" y2="32428"/>
                        <a14:foregroundMark x1="71406" y1="74601" x2="71885" y2="78275"/>
                        <a14:foregroundMark x1="50000" y1="69489" x2="49840" y2="75080"/>
                        <a14:foregroundMark x1="63259" y1="84345" x2="62460" y2="87700"/>
                        <a14:foregroundMark x1="24121" y1="11981" x2="24121" y2="16613"/>
                        <a14:foregroundMark x1="25719" y1="14537" x2="25399" y2="10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8407">
            <a:off x="4702588" y="-474600"/>
            <a:ext cx="2974051" cy="2211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227" y="5337967"/>
            <a:ext cx="1887760" cy="1621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Group 13"/>
          <p:cNvGrpSpPr/>
          <p:nvPr/>
        </p:nvGrpSpPr>
        <p:grpSpPr>
          <a:xfrm>
            <a:off x="-43139" y="3880415"/>
            <a:ext cx="5188798" cy="4078431"/>
            <a:chOff x="-43139" y="3880415"/>
            <a:chExt cx="5188798" cy="407843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57" b="89827" l="487" r="965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687" y="3880415"/>
              <a:ext cx="4622725" cy="407843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>
                          <a14:foregroundMark x1="50000" y1="40789" x2="58250" y2="52632"/>
                          <a14:foregroundMark x1="55750" y1="64474" x2="63000" y2="77368"/>
                          <a14:foregroundMark x1="57500" y1="43684" x2="57750" y2="497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3139" y="4237164"/>
              <a:ext cx="1977986" cy="18790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0" name="Rectangle 49"/>
            <p:cNvSpPr/>
            <p:nvPr/>
          </p:nvSpPr>
          <p:spPr>
            <a:xfrm>
              <a:off x="786176" y="5501791"/>
              <a:ext cx="4359483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230859 : 5 = 4617    (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dư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4) 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-581530" y="-231552"/>
            <a:ext cx="2469449" cy="1622720"/>
            <a:chOff x="-581530" y="-231552"/>
            <a:chExt cx="2469449" cy="162272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48" y="-231552"/>
              <a:ext cx="1730771" cy="12916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81530" y="-131371"/>
              <a:ext cx="2040203" cy="15225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3" name="Group 12"/>
          <p:cNvGrpSpPr/>
          <p:nvPr/>
        </p:nvGrpSpPr>
        <p:grpSpPr>
          <a:xfrm>
            <a:off x="10172947" y="-39676"/>
            <a:ext cx="1674409" cy="1239530"/>
            <a:chOff x="10172947" y="-39676"/>
            <a:chExt cx="1674409" cy="1239530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7826" y="-39676"/>
              <a:ext cx="1239530" cy="12395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2947" y="362986"/>
              <a:ext cx="533826" cy="53382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07941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" grpId="0"/>
      <p:bldP spid="55" grpId="0"/>
      <p:bldP spid="71" grpId="0" animBg="1"/>
      <p:bldP spid="72" grpId="0"/>
      <p:bldP spid="74" grpId="0"/>
      <p:bldP spid="75" grpId="0"/>
      <p:bldP spid="76" grpId="0"/>
      <p:bldP spid="77" grpId="0"/>
      <p:bldP spid="78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52" grpId="0" animBg="1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2083</TotalTime>
  <Words>943</Words>
  <Application>Microsoft Office PowerPoint</Application>
  <PresentationFormat>Widescreen</PresentationFormat>
  <Paragraphs>170</Paragraphs>
  <Slides>19</Slides>
  <Notes>3</Notes>
  <HiddenSlides>0</HiddenSlides>
  <MMClips>7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7" baseType="lpstr">
      <vt:lpstr>UTM Ambrose</vt:lpstr>
      <vt:lpstr>Tahoma</vt:lpstr>
      <vt:lpstr>UTM Akashi</vt:lpstr>
      <vt:lpstr>等线</vt:lpstr>
      <vt:lpstr>UTM Avenida</vt:lpstr>
      <vt:lpstr>UTM Alberta Heavy</vt:lpstr>
      <vt:lpstr>UTM Aircona</vt:lpstr>
      <vt:lpstr>Times New Roman</vt:lpstr>
      <vt:lpstr>Calibri Light</vt:lpstr>
      <vt:lpstr>UTM Seagull</vt:lpstr>
      <vt:lpstr>Calibri</vt:lpstr>
      <vt:lpstr>Arial</vt:lpstr>
      <vt:lpstr>UTM Alexander</vt:lpstr>
      <vt:lpstr>UTM Androgyne</vt:lpstr>
      <vt:lpstr>Office Theme</vt:lpstr>
      <vt:lpstr>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Măng Non Team</dc:title>
  <dc:subject>Toán</dc:subject>
  <dc:creator>Măng Non team</dc:creator>
  <cp:keywords>Măng Non Team</cp:keywords>
  <dc:description>Chia cho số có một chữ số</dc:description>
  <cp:lastModifiedBy>Vân Nguyễn</cp:lastModifiedBy>
  <cp:revision>237</cp:revision>
  <dcterms:created xsi:type="dcterms:W3CDTF">2021-11-25T09:11:46Z</dcterms:created>
  <dcterms:modified xsi:type="dcterms:W3CDTF">2021-12-01T14:08:55Z</dcterms:modified>
  <cp:category>Mang Non</cp:category>
</cp:coreProperties>
</file>