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21"/>
  </p:notesMasterIdLst>
  <p:sldIdLst>
    <p:sldId id="256" r:id="rId7"/>
    <p:sldId id="276" r:id="rId8"/>
    <p:sldId id="277" r:id="rId9"/>
    <p:sldId id="278" r:id="rId10"/>
    <p:sldId id="279" r:id="rId11"/>
    <p:sldId id="280" r:id="rId12"/>
    <p:sldId id="257" r:id="rId13"/>
    <p:sldId id="259" r:id="rId14"/>
    <p:sldId id="258" r:id="rId15"/>
    <p:sldId id="264" r:id="rId16"/>
    <p:sldId id="260" r:id="rId17"/>
    <p:sldId id="263" r:id="rId18"/>
    <p:sldId id="267" r:id="rId19"/>
    <p:sldId id="275" r:id="rId20"/>
  </p:sldIdLst>
  <p:sldSz cx="12192000" cy="6858000"/>
  <p:notesSz cx="6858000" cy="9144000"/>
  <p:embeddedFontLst>
    <p:embeddedFont>
      <p:font typeface="UTM Roman Classic" panose="02040603050506020204" pitchFamily="18" charset="0"/>
      <p:regular r:id="rId22"/>
    </p:embeddedFont>
    <p:embeddedFont>
      <p:font typeface="UTM Alba Matter" panose="02040603050506020204" pitchFamily="18" charset="0"/>
      <p:regular r:id="rId23"/>
    </p:embeddedFont>
    <p:embeddedFont>
      <p:font typeface="SVN-Gretoon" panose="02040603050506020204" pitchFamily="18" charset="0"/>
      <p:regular r:id="rId24"/>
    </p:embeddedFont>
    <p:embeddedFont>
      <p:font typeface="#9Slide07 SVNSalty Sans" panose="02000000000000000000" pitchFamily="2" charset="0"/>
      <p:regular r:id="rId25"/>
    </p:embeddedFont>
    <p:embeddedFont>
      <p:font typeface="UTM Showcard" panose="02040603050506020204" pitchFamily="18" charset="0"/>
      <p:regular r:id="rId26"/>
    </p:embeddedFont>
    <p:embeddedFont>
      <p:font typeface="UTM Aristote" panose="02040603050506020204" pitchFamily="18" charset="0"/>
      <p:regular r:id="rId27"/>
    </p:embeddedFont>
    <p:embeddedFont>
      <p:font typeface=".VnTime" panose="020B7200000000000000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UTM ViceroyJF" panose="02040603050506020204" pitchFamily="18" charset="0"/>
      <p:regular r:id="rId36"/>
    </p:embeddedFont>
    <p:embeddedFont>
      <p:font typeface="UTM Wedding K&amp;T" panose="02040603050506020204" pitchFamily="18" charset="0"/>
      <p:regular r:id="rId37"/>
    </p:embeddedFont>
    <p:embeddedFont>
      <p:font typeface="微软雅黑" panose="020B0503020204020204" pitchFamily="34" charset="-122"/>
      <p:regular r:id="rId38"/>
      <p:bold r:id="rId39"/>
    </p:embeddedFont>
    <p:embeddedFont>
      <p:font typeface="UTM Cookies" panose="02040603050506020204" pitchFamily="18" charset="0"/>
      <p:regular r:id="rId40"/>
    </p:embeddedFont>
    <p:embeddedFont>
      <p:font typeface="UTM Alexander" panose="02040603050506020204" pitchFamily="18" charset="0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2" roundtripDataSignature="AMtx7mjyoHaR7CEgA9pm97qki3a9JHjXt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customschemas.google.com/relationships/presentationmetadata" Target="metadata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10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649515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3854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39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3533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dắt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Mẹ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giao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nhiệm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vụ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ĐỎ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mang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biếu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Hãy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giúp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ĐỎ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vượt</a:t>
            </a:r>
            <a:r>
              <a:rPr lang="en-US" baseline="0" dirty="0" smtClean="0"/>
              <a:t> qua </a:t>
            </a:r>
            <a:r>
              <a:rPr lang="en-US" baseline="0" dirty="0" err="1" smtClean="0"/>
              <a:t>rừng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rậm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bánh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biếu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nhé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7FE43-6FD1-4EE0-A973-8ECB49C6E1E2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5215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Đúng</a:t>
            </a:r>
            <a:r>
              <a:rPr lang="en-US" baseline="0" dirty="0" smtClean="0"/>
              <a:t> </a:t>
            </a:r>
            <a:r>
              <a:rPr lang="en-US" baseline="0" dirty="0" smtClean="0">
                <a:sym typeface="Wingdings" pitchFamily="2" charset="2"/>
              </a:rPr>
              <a:t> </a:t>
            </a:r>
            <a:r>
              <a:rPr lang="en-US" baseline="0" dirty="0" err="1" smtClean="0">
                <a:sym typeface="Wingdings" pitchFamily="2" charset="2"/>
              </a:rPr>
              <a:t>tặng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bánh</a:t>
            </a:r>
            <a:r>
              <a:rPr lang="en-US" baseline="0" dirty="0" smtClean="0">
                <a:sym typeface="Wingdings" pitchFamily="2" charset="2"/>
              </a:rPr>
              <a:t>  </a:t>
            </a:r>
            <a:r>
              <a:rPr lang="en-US" baseline="0" dirty="0" err="1" smtClean="0">
                <a:sym typeface="Wingdings" pitchFamily="2" charset="2"/>
              </a:rPr>
              <a:t>thầy</a:t>
            </a:r>
            <a:r>
              <a:rPr lang="en-US" baseline="0" dirty="0" smtClean="0">
                <a:sym typeface="Wingdings" pitchFamily="2" charset="2"/>
              </a:rPr>
              <a:t>/</a:t>
            </a:r>
            <a:r>
              <a:rPr lang="en-US" baseline="0" dirty="0" err="1" smtClean="0">
                <a:sym typeface="Wingdings" pitchFamily="2" charset="2"/>
              </a:rPr>
              <a:t>cô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nhấn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vào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hình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chiếc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bánh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để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đưa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bánh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vào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giỏ</a:t>
            </a:r>
            <a:r>
              <a:rPr lang="en-US" baseline="0" dirty="0" smtClean="0">
                <a:sym typeface="Wingdings" pitchFamily="2" charset="2"/>
              </a:rPr>
              <a:t>  </a:t>
            </a:r>
            <a:r>
              <a:rPr lang="en-US" baseline="0" dirty="0" err="1" smtClean="0">
                <a:sym typeface="Wingdings" pitchFamily="2" charset="2"/>
              </a:rPr>
              <a:t>bấm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phím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mũi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tên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chuyển</a:t>
            </a:r>
            <a:r>
              <a:rPr lang="en-US" baseline="0" dirty="0" smtClean="0">
                <a:sym typeface="Wingdings" pitchFamily="2" charset="2"/>
              </a:rPr>
              <a:t> slide (</a:t>
            </a:r>
            <a:r>
              <a:rPr lang="en-US" baseline="0" dirty="0" err="1" smtClean="0">
                <a:sym typeface="Wingdings" pitchFamily="2" charset="2"/>
              </a:rPr>
              <a:t>trên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bàn</a:t>
            </a:r>
            <a:r>
              <a:rPr lang="en-US" baseline="0" dirty="0" smtClean="0">
                <a:sym typeface="Wingdings" pitchFamily="2" charset="2"/>
              </a:rPr>
              <a:t> </a:t>
            </a:r>
            <a:r>
              <a:rPr lang="en-US" baseline="0" dirty="0" err="1" smtClean="0">
                <a:sym typeface="Wingdings" pitchFamily="2" charset="2"/>
              </a:rPr>
              <a:t>phím</a:t>
            </a:r>
            <a:r>
              <a:rPr lang="en-US" baseline="0" dirty="0" smtClean="0">
                <a:sym typeface="Wingdings" pitchFamily="2" charset="2"/>
              </a:rPr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B7FE43-6FD1-4EE0-A973-8ECB49C6E1E2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036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6825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3611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09623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8466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71772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8210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316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859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61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607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966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4394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350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6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3658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273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2977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9353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7007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805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6555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246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986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20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998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929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7782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96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483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1801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538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5387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243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46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7302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3618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610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9044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998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218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3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470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81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94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147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5379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00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610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6407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34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0891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80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0933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8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523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547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832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2851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6079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7905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343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12192000" y="5497120"/>
            <a:ext cx="1244573" cy="136088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-34985"/>
            <a:ext cx="1869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99FF"/>
                </a:solidFill>
                <a:latin typeface="#9Slide07 SVNSalty Sans" panose="02000000000000000000" pitchFamily="2" charset="0"/>
              </a:rPr>
              <a:t>MĂNG NON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0944543" y="6457890"/>
            <a:ext cx="1869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99FF"/>
                </a:solidFill>
                <a:latin typeface="#9Slide07 SVNSalty Sans" panose="02000000000000000000" pitchFamily="2" charset="0"/>
              </a:rPr>
              <a:t>MĂNG NON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908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572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6219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207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C9326E18-D8FC-479E-9F23-4B7A0F8D3E76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12/4/2021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256F799D-D809-45D1-817F-853EA95FB8F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776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11" Type="http://schemas.openxmlformats.org/officeDocument/2006/relationships/image" Target="../media/image21.png"/><Relationship Id="rId5" Type="http://schemas.openxmlformats.org/officeDocument/2006/relationships/image" Target="../media/image16.jpg"/><Relationship Id="rId10" Type="http://schemas.openxmlformats.org/officeDocument/2006/relationships/image" Target="../media/image20.png"/><Relationship Id="rId4" Type="http://schemas.openxmlformats.org/officeDocument/2006/relationships/audio" Target="../media/audio2.wav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4.png"/><Relationship Id="rId11" Type="http://schemas.openxmlformats.org/officeDocument/2006/relationships/image" Target="../media/image25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7.png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0" Type="http://schemas.openxmlformats.org/officeDocument/2006/relationships/image" Target="../media/image23.png"/><Relationship Id="rId4" Type="http://schemas.openxmlformats.org/officeDocument/2006/relationships/image" Target="../media/image27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7.png"/><Relationship Id="rId5" Type="http://schemas.openxmlformats.org/officeDocument/2006/relationships/image" Target="../media/image32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383835" y="772768"/>
            <a:ext cx="11709690" cy="5426981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 r="7135"/>
          <a:stretch/>
        </p:blipFill>
        <p:spPr>
          <a:xfrm>
            <a:off x="6150769" y="1181686"/>
            <a:ext cx="6041231" cy="5676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 l="27294" t="7312" r="32213" b="28913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609600" y="-1241425"/>
            <a:ext cx="609600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07287" y="1673266"/>
            <a:ext cx="3553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solidFill>
                  <a:schemeClr val="accent2">
                    <a:lumMod val="75000"/>
                  </a:schemeClr>
                </a:solidFill>
                <a:latin typeface="UTM Roman Classic" panose="02040603050506020204" pitchFamily="18" charset="0"/>
              </a:rPr>
              <a:t>KHỞI</a:t>
            </a:r>
            <a:endParaRPr lang="en-US" sz="6000" b="1">
              <a:solidFill>
                <a:schemeClr val="accent2">
                  <a:lumMod val="75000"/>
                </a:schemeClr>
              </a:solidFill>
              <a:latin typeface="UTM Roman Classic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76626" y="3297746"/>
            <a:ext cx="3553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solidFill>
                  <a:srgbClr val="FF0066"/>
                </a:solidFill>
                <a:latin typeface="UTM Roman Classic" panose="02040603050506020204" pitchFamily="18" charset="0"/>
              </a:rPr>
              <a:t>ĐỘNG</a:t>
            </a:r>
            <a:endParaRPr lang="en-US" sz="6000" b="1">
              <a:solidFill>
                <a:srgbClr val="FF0066"/>
              </a:solidFill>
              <a:latin typeface="UTM Roman Classic" panose="02040603050506020204" pitchFamily="18" charset="0"/>
            </a:endParaRPr>
          </a:p>
        </p:txBody>
      </p:sp>
      <p:pic>
        <p:nvPicPr>
          <p:cNvPr id="10" name="object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639" y="790758"/>
            <a:ext cx="12096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40"/>
          <p:cNvSpPr/>
          <p:nvPr/>
        </p:nvSpPr>
        <p:spPr>
          <a:xfrm rot="4569128">
            <a:off x="6818550" y="358047"/>
            <a:ext cx="734329" cy="865423"/>
          </a:xfrm>
          <a:custGeom>
            <a:avLst/>
            <a:gdLst/>
            <a:ahLst/>
            <a:cxnLst/>
            <a:rect l="l" t="t" r="r" b="b"/>
            <a:pathLst>
              <a:path w="1577340" h="1600200">
                <a:moveTo>
                  <a:pt x="1300148" y="228599"/>
                </a:moveTo>
                <a:lnTo>
                  <a:pt x="1082023" y="228599"/>
                </a:lnTo>
                <a:lnTo>
                  <a:pt x="1086339" y="215899"/>
                </a:lnTo>
                <a:lnTo>
                  <a:pt x="1183665" y="101599"/>
                </a:lnTo>
                <a:lnTo>
                  <a:pt x="1226223" y="38099"/>
                </a:lnTo>
                <a:lnTo>
                  <a:pt x="1236513" y="25399"/>
                </a:lnTo>
                <a:lnTo>
                  <a:pt x="1247035" y="12699"/>
                </a:lnTo>
                <a:lnTo>
                  <a:pt x="1257937" y="0"/>
                </a:lnTo>
                <a:lnTo>
                  <a:pt x="1306200" y="0"/>
                </a:lnTo>
                <a:lnTo>
                  <a:pt x="1314260" y="25399"/>
                </a:lnTo>
                <a:lnTo>
                  <a:pt x="1316109" y="38099"/>
                </a:lnTo>
                <a:lnTo>
                  <a:pt x="1316335" y="50799"/>
                </a:lnTo>
                <a:lnTo>
                  <a:pt x="1315534" y="76199"/>
                </a:lnTo>
                <a:lnTo>
                  <a:pt x="1314302" y="88899"/>
                </a:lnTo>
                <a:lnTo>
                  <a:pt x="1312103" y="114299"/>
                </a:lnTo>
                <a:lnTo>
                  <a:pt x="1309447" y="139699"/>
                </a:lnTo>
                <a:lnTo>
                  <a:pt x="1303725" y="190499"/>
                </a:lnTo>
                <a:lnTo>
                  <a:pt x="1300148" y="228599"/>
                </a:lnTo>
                <a:close/>
              </a:path>
              <a:path w="1577340" h="1600200">
                <a:moveTo>
                  <a:pt x="1297124" y="368299"/>
                </a:moveTo>
                <a:lnTo>
                  <a:pt x="919888" y="368299"/>
                </a:lnTo>
                <a:lnTo>
                  <a:pt x="915156" y="355599"/>
                </a:lnTo>
                <a:lnTo>
                  <a:pt x="820124" y="253999"/>
                </a:lnTo>
                <a:lnTo>
                  <a:pt x="811401" y="253999"/>
                </a:lnTo>
                <a:lnTo>
                  <a:pt x="804144" y="241299"/>
                </a:lnTo>
                <a:lnTo>
                  <a:pt x="799888" y="228599"/>
                </a:lnTo>
                <a:lnTo>
                  <a:pt x="800170" y="215899"/>
                </a:lnTo>
                <a:lnTo>
                  <a:pt x="806936" y="203199"/>
                </a:lnTo>
                <a:lnTo>
                  <a:pt x="819286" y="190499"/>
                </a:lnTo>
                <a:lnTo>
                  <a:pt x="836147" y="177799"/>
                </a:lnTo>
                <a:lnTo>
                  <a:pt x="856448" y="190499"/>
                </a:lnTo>
                <a:lnTo>
                  <a:pt x="895481" y="190499"/>
                </a:lnTo>
                <a:lnTo>
                  <a:pt x="973512" y="215899"/>
                </a:lnTo>
                <a:lnTo>
                  <a:pt x="1012557" y="215899"/>
                </a:lnTo>
                <a:lnTo>
                  <a:pt x="1025741" y="228599"/>
                </a:lnTo>
                <a:lnTo>
                  <a:pt x="1300148" y="228599"/>
                </a:lnTo>
                <a:lnTo>
                  <a:pt x="1296570" y="266699"/>
                </a:lnTo>
                <a:lnTo>
                  <a:pt x="1292865" y="292099"/>
                </a:lnTo>
                <a:lnTo>
                  <a:pt x="1288900" y="330199"/>
                </a:lnTo>
                <a:lnTo>
                  <a:pt x="1288298" y="342899"/>
                </a:lnTo>
                <a:lnTo>
                  <a:pt x="1290671" y="355599"/>
                </a:lnTo>
                <a:lnTo>
                  <a:pt x="1297124" y="368299"/>
                </a:lnTo>
                <a:close/>
              </a:path>
              <a:path w="1577340" h="1600200">
                <a:moveTo>
                  <a:pt x="1572396" y="584199"/>
                </a:moveTo>
                <a:lnTo>
                  <a:pt x="975010" y="584199"/>
                </a:lnTo>
                <a:lnTo>
                  <a:pt x="934622" y="571499"/>
                </a:lnTo>
                <a:lnTo>
                  <a:pt x="736829" y="571499"/>
                </a:lnTo>
                <a:lnTo>
                  <a:pt x="727998" y="558799"/>
                </a:lnTo>
                <a:lnTo>
                  <a:pt x="719775" y="558799"/>
                </a:lnTo>
                <a:lnTo>
                  <a:pt x="712770" y="546099"/>
                </a:lnTo>
                <a:lnTo>
                  <a:pt x="706604" y="546099"/>
                </a:lnTo>
                <a:lnTo>
                  <a:pt x="705917" y="533399"/>
                </a:lnTo>
                <a:lnTo>
                  <a:pt x="710210" y="520699"/>
                </a:lnTo>
                <a:lnTo>
                  <a:pt x="718986" y="520699"/>
                </a:lnTo>
                <a:lnTo>
                  <a:pt x="760131" y="482599"/>
                </a:lnTo>
                <a:lnTo>
                  <a:pt x="927133" y="380999"/>
                </a:lnTo>
                <a:lnTo>
                  <a:pt x="923420" y="368299"/>
                </a:lnTo>
                <a:lnTo>
                  <a:pt x="1308766" y="368299"/>
                </a:lnTo>
                <a:lnTo>
                  <a:pt x="1356160" y="393699"/>
                </a:lnTo>
                <a:lnTo>
                  <a:pt x="1403058" y="431799"/>
                </a:lnTo>
                <a:lnTo>
                  <a:pt x="1496069" y="482599"/>
                </a:lnTo>
                <a:lnTo>
                  <a:pt x="1530998" y="507999"/>
                </a:lnTo>
                <a:lnTo>
                  <a:pt x="1564976" y="533399"/>
                </a:lnTo>
                <a:lnTo>
                  <a:pt x="1576766" y="558799"/>
                </a:lnTo>
                <a:lnTo>
                  <a:pt x="1575882" y="571499"/>
                </a:lnTo>
                <a:lnTo>
                  <a:pt x="1572396" y="584199"/>
                </a:lnTo>
                <a:close/>
              </a:path>
              <a:path w="1577340" h="1600200">
                <a:moveTo>
                  <a:pt x="303591" y="1574799"/>
                </a:moveTo>
                <a:lnTo>
                  <a:pt x="222292" y="1574799"/>
                </a:lnTo>
                <a:lnTo>
                  <a:pt x="213553" y="1536699"/>
                </a:lnTo>
                <a:lnTo>
                  <a:pt x="205335" y="1498599"/>
                </a:lnTo>
                <a:lnTo>
                  <a:pt x="197500" y="1460499"/>
                </a:lnTo>
                <a:lnTo>
                  <a:pt x="189907" y="1435099"/>
                </a:lnTo>
                <a:lnTo>
                  <a:pt x="182923" y="1396999"/>
                </a:lnTo>
                <a:lnTo>
                  <a:pt x="176228" y="1371599"/>
                </a:lnTo>
                <a:lnTo>
                  <a:pt x="169655" y="1333499"/>
                </a:lnTo>
                <a:lnTo>
                  <a:pt x="162518" y="1295399"/>
                </a:lnTo>
                <a:lnTo>
                  <a:pt x="160969" y="1295399"/>
                </a:lnTo>
                <a:lnTo>
                  <a:pt x="158708" y="1269999"/>
                </a:lnTo>
                <a:lnTo>
                  <a:pt x="150091" y="1257299"/>
                </a:lnTo>
                <a:lnTo>
                  <a:pt x="136833" y="1257299"/>
                </a:lnTo>
                <a:lnTo>
                  <a:pt x="120650" y="1244599"/>
                </a:lnTo>
                <a:lnTo>
                  <a:pt x="68298" y="1231899"/>
                </a:lnTo>
                <a:lnTo>
                  <a:pt x="16110" y="1206499"/>
                </a:lnTo>
                <a:lnTo>
                  <a:pt x="0" y="1206499"/>
                </a:lnTo>
                <a:lnTo>
                  <a:pt x="0" y="1015999"/>
                </a:lnTo>
                <a:lnTo>
                  <a:pt x="23962" y="1015999"/>
                </a:lnTo>
                <a:lnTo>
                  <a:pt x="184287" y="977899"/>
                </a:lnTo>
                <a:lnTo>
                  <a:pt x="189612" y="965199"/>
                </a:lnTo>
                <a:lnTo>
                  <a:pt x="196226" y="965199"/>
                </a:lnTo>
                <a:lnTo>
                  <a:pt x="204415" y="914399"/>
                </a:lnTo>
                <a:lnTo>
                  <a:pt x="211607" y="863599"/>
                </a:lnTo>
                <a:lnTo>
                  <a:pt x="218712" y="812799"/>
                </a:lnTo>
                <a:lnTo>
                  <a:pt x="225745" y="774699"/>
                </a:lnTo>
                <a:lnTo>
                  <a:pt x="232717" y="723899"/>
                </a:lnTo>
                <a:lnTo>
                  <a:pt x="239641" y="673099"/>
                </a:lnTo>
                <a:lnTo>
                  <a:pt x="242950" y="660399"/>
                </a:lnTo>
                <a:lnTo>
                  <a:pt x="246019" y="634999"/>
                </a:lnTo>
                <a:lnTo>
                  <a:pt x="248991" y="609599"/>
                </a:lnTo>
                <a:lnTo>
                  <a:pt x="252009" y="584199"/>
                </a:lnTo>
                <a:lnTo>
                  <a:pt x="255820" y="571499"/>
                </a:lnTo>
                <a:lnTo>
                  <a:pt x="262490" y="558799"/>
                </a:lnTo>
                <a:lnTo>
                  <a:pt x="272167" y="546099"/>
                </a:lnTo>
                <a:lnTo>
                  <a:pt x="311933" y="546099"/>
                </a:lnTo>
                <a:lnTo>
                  <a:pt x="321834" y="558799"/>
                </a:lnTo>
                <a:lnTo>
                  <a:pt x="329580" y="558799"/>
                </a:lnTo>
                <a:lnTo>
                  <a:pt x="353053" y="609599"/>
                </a:lnTo>
                <a:lnTo>
                  <a:pt x="376261" y="660399"/>
                </a:lnTo>
                <a:lnTo>
                  <a:pt x="399281" y="698499"/>
                </a:lnTo>
                <a:lnTo>
                  <a:pt x="422191" y="749299"/>
                </a:lnTo>
                <a:lnTo>
                  <a:pt x="432829" y="761999"/>
                </a:lnTo>
                <a:lnTo>
                  <a:pt x="443245" y="787399"/>
                </a:lnTo>
                <a:lnTo>
                  <a:pt x="453454" y="812799"/>
                </a:lnTo>
                <a:lnTo>
                  <a:pt x="463470" y="825499"/>
                </a:lnTo>
                <a:lnTo>
                  <a:pt x="468174" y="838199"/>
                </a:lnTo>
                <a:lnTo>
                  <a:pt x="864385" y="838199"/>
                </a:lnTo>
                <a:lnTo>
                  <a:pt x="849923" y="850899"/>
                </a:lnTo>
                <a:lnTo>
                  <a:pt x="835132" y="876299"/>
                </a:lnTo>
                <a:lnTo>
                  <a:pt x="820062" y="888999"/>
                </a:lnTo>
                <a:lnTo>
                  <a:pt x="787052" y="927099"/>
                </a:lnTo>
                <a:lnTo>
                  <a:pt x="720820" y="990599"/>
                </a:lnTo>
                <a:lnTo>
                  <a:pt x="655106" y="1066799"/>
                </a:lnTo>
                <a:lnTo>
                  <a:pt x="651420" y="1079499"/>
                </a:lnTo>
                <a:lnTo>
                  <a:pt x="649224" y="1079499"/>
                </a:lnTo>
                <a:lnTo>
                  <a:pt x="648666" y="1092199"/>
                </a:lnTo>
                <a:lnTo>
                  <a:pt x="649897" y="1104899"/>
                </a:lnTo>
                <a:lnTo>
                  <a:pt x="665926" y="1142999"/>
                </a:lnTo>
                <a:lnTo>
                  <a:pt x="682133" y="1193799"/>
                </a:lnTo>
                <a:lnTo>
                  <a:pt x="698471" y="1244599"/>
                </a:lnTo>
                <a:lnTo>
                  <a:pt x="714890" y="1295399"/>
                </a:lnTo>
                <a:lnTo>
                  <a:pt x="724287" y="1320799"/>
                </a:lnTo>
                <a:lnTo>
                  <a:pt x="430922" y="1320799"/>
                </a:lnTo>
                <a:lnTo>
                  <a:pt x="420314" y="1333499"/>
                </a:lnTo>
                <a:lnTo>
                  <a:pt x="410040" y="1358899"/>
                </a:lnTo>
                <a:lnTo>
                  <a:pt x="400158" y="1371599"/>
                </a:lnTo>
                <a:lnTo>
                  <a:pt x="390729" y="1396999"/>
                </a:lnTo>
                <a:lnTo>
                  <a:pt x="371830" y="1435099"/>
                </a:lnTo>
                <a:lnTo>
                  <a:pt x="315783" y="1549399"/>
                </a:lnTo>
                <a:lnTo>
                  <a:pt x="311757" y="1549399"/>
                </a:lnTo>
                <a:lnTo>
                  <a:pt x="307701" y="1562099"/>
                </a:lnTo>
                <a:lnTo>
                  <a:pt x="303591" y="1574799"/>
                </a:lnTo>
                <a:close/>
              </a:path>
              <a:path w="1577340" h="1600200">
                <a:moveTo>
                  <a:pt x="1194653" y="850899"/>
                </a:moveTo>
                <a:lnTo>
                  <a:pt x="1158996" y="850899"/>
                </a:lnTo>
                <a:lnTo>
                  <a:pt x="1148630" y="838199"/>
                </a:lnTo>
                <a:lnTo>
                  <a:pt x="1140567" y="825499"/>
                </a:lnTo>
                <a:lnTo>
                  <a:pt x="1134388" y="812799"/>
                </a:lnTo>
                <a:lnTo>
                  <a:pt x="1119577" y="787399"/>
                </a:lnTo>
                <a:lnTo>
                  <a:pt x="1105009" y="749299"/>
                </a:lnTo>
                <a:lnTo>
                  <a:pt x="1090471" y="723899"/>
                </a:lnTo>
                <a:lnTo>
                  <a:pt x="1075746" y="685799"/>
                </a:lnTo>
                <a:lnTo>
                  <a:pt x="1065137" y="660399"/>
                </a:lnTo>
                <a:lnTo>
                  <a:pt x="1054298" y="634999"/>
                </a:lnTo>
                <a:lnTo>
                  <a:pt x="1043195" y="622299"/>
                </a:lnTo>
                <a:lnTo>
                  <a:pt x="1031795" y="596899"/>
                </a:lnTo>
                <a:lnTo>
                  <a:pt x="1029385" y="584199"/>
                </a:lnTo>
                <a:lnTo>
                  <a:pt x="1234168" y="584199"/>
                </a:lnTo>
                <a:lnTo>
                  <a:pt x="1230864" y="596899"/>
                </a:lnTo>
                <a:lnTo>
                  <a:pt x="1229773" y="596899"/>
                </a:lnTo>
                <a:lnTo>
                  <a:pt x="1229040" y="647699"/>
                </a:lnTo>
                <a:lnTo>
                  <a:pt x="1228090" y="698499"/>
                </a:lnTo>
                <a:lnTo>
                  <a:pt x="1227059" y="749299"/>
                </a:lnTo>
                <a:lnTo>
                  <a:pt x="1226085" y="787399"/>
                </a:lnTo>
                <a:lnTo>
                  <a:pt x="1211470" y="838199"/>
                </a:lnTo>
                <a:lnTo>
                  <a:pt x="1194653" y="850899"/>
                </a:lnTo>
                <a:close/>
              </a:path>
              <a:path w="1577340" h="1600200">
                <a:moveTo>
                  <a:pt x="1559785" y="596899"/>
                </a:moveTo>
                <a:lnTo>
                  <a:pt x="1383219" y="596899"/>
                </a:lnTo>
                <a:lnTo>
                  <a:pt x="1370730" y="584199"/>
                </a:lnTo>
                <a:lnTo>
                  <a:pt x="1567196" y="584199"/>
                </a:lnTo>
                <a:lnTo>
                  <a:pt x="1559785" y="596899"/>
                </a:lnTo>
                <a:close/>
              </a:path>
              <a:path w="1577340" h="1600200">
                <a:moveTo>
                  <a:pt x="858186" y="749299"/>
                </a:moveTo>
                <a:lnTo>
                  <a:pt x="808543" y="749299"/>
                </a:lnTo>
                <a:lnTo>
                  <a:pt x="826210" y="736599"/>
                </a:lnTo>
                <a:lnTo>
                  <a:pt x="843237" y="736599"/>
                </a:lnTo>
                <a:lnTo>
                  <a:pt x="858186" y="749299"/>
                </a:lnTo>
                <a:close/>
              </a:path>
              <a:path w="1577340" h="1600200">
                <a:moveTo>
                  <a:pt x="864385" y="838199"/>
                </a:moveTo>
                <a:lnTo>
                  <a:pt x="474133" y="838199"/>
                </a:lnTo>
                <a:lnTo>
                  <a:pt x="508165" y="825499"/>
                </a:lnTo>
                <a:lnTo>
                  <a:pt x="532863" y="825499"/>
                </a:lnTo>
                <a:lnTo>
                  <a:pt x="582579" y="800099"/>
                </a:lnTo>
                <a:lnTo>
                  <a:pt x="625702" y="787399"/>
                </a:lnTo>
                <a:lnTo>
                  <a:pt x="668917" y="787399"/>
                </a:lnTo>
                <a:lnTo>
                  <a:pt x="755477" y="761999"/>
                </a:lnTo>
                <a:lnTo>
                  <a:pt x="773118" y="749299"/>
                </a:lnTo>
                <a:lnTo>
                  <a:pt x="871086" y="749299"/>
                </a:lnTo>
                <a:lnTo>
                  <a:pt x="881965" y="761999"/>
                </a:lnTo>
                <a:lnTo>
                  <a:pt x="888683" y="774699"/>
                </a:lnTo>
                <a:lnTo>
                  <a:pt x="889863" y="787399"/>
                </a:lnTo>
                <a:lnTo>
                  <a:pt x="886220" y="800099"/>
                </a:lnTo>
                <a:lnTo>
                  <a:pt x="878471" y="812799"/>
                </a:lnTo>
                <a:lnTo>
                  <a:pt x="864385" y="838199"/>
                </a:lnTo>
                <a:close/>
              </a:path>
              <a:path w="1577340" h="1600200">
                <a:moveTo>
                  <a:pt x="1427832" y="1117599"/>
                </a:moveTo>
                <a:lnTo>
                  <a:pt x="1250750" y="1117599"/>
                </a:lnTo>
                <a:lnTo>
                  <a:pt x="1355016" y="1003299"/>
                </a:lnTo>
                <a:lnTo>
                  <a:pt x="1395716" y="965199"/>
                </a:lnTo>
                <a:lnTo>
                  <a:pt x="1402185" y="952499"/>
                </a:lnTo>
                <a:lnTo>
                  <a:pt x="1448183" y="952499"/>
                </a:lnTo>
                <a:lnTo>
                  <a:pt x="1459124" y="965199"/>
                </a:lnTo>
                <a:lnTo>
                  <a:pt x="1462684" y="990599"/>
                </a:lnTo>
                <a:lnTo>
                  <a:pt x="1454765" y="1015999"/>
                </a:lnTo>
                <a:lnTo>
                  <a:pt x="1446873" y="1041399"/>
                </a:lnTo>
                <a:lnTo>
                  <a:pt x="1438868" y="1079499"/>
                </a:lnTo>
                <a:lnTo>
                  <a:pt x="1430608" y="1104899"/>
                </a:lnTo>
                <a:lnTo>
                  <a:pt x="1427832" y="1117599"/>
                </a:lnTo>
                <a:close/>
              </a:path>
              <a:path w="1577340" h="1600200">
                <a:moveTo>
                  <a:pt x="1513270" y="1257299"/>
                </a:moveTo>
                <a:lnTo>
                  <a:pt x="1115629" y="1257299"/>
                </a:lnTo>
                <a:lnTo>
                  <a:pt x="1118705" y="1244599"/>
                </a:lnTo>
                <a:lnTo>
                  <a:pt x="1116580" y="1231899"/>
                </a:lnTo>
                <a:lnTo>
                  <a:pt x="1109648" y="1219199"/>
                </a:lnTo>
                <a:lnTo>
                  <a:pt x="1082728" y="1193799"/>
                </a:lnTo>
                <a:lnTo>
                  <a:pt x="1056146" y="1155699"/>
                </a:lnTo>
                <a:lnTo>
                  <a:pt x="1029883" y="1117599"/>
                </a:lnTo>
                <a:lnTo>
                  <a:pt x="1003920" y="1079499"/>
                </a:lnTo>
                <a:lnTo>
                  <a:pt x="999999" y="1079499"/>
                </a:lnTo>
                <a:lnTo>
                  <a:pt x="997142" y="1066799"/>
                </a:lnTo>
                <a:lnTo>
                  <a:pt x="995617" y="1054099"/>
                </a:lnTo>
                <a:lnTo>
                  <a:pt x="1000982" y="1041399"/>
                </a:lnTo>
                <a:lnTo>
                  <a:pt x="1011341" y="1028699"/>
                </a:lnTo>
                <a:lnTo>
                  <a:pt x="1058057" y="1028699"/>
                </a:lnTo>
                <a:lnTo>
                  <a:pt x="1092131" y="1054099"/>
                </a:lnTo>
                <a:lnTo>
                  <a:pt x="1138387" y="1079499"/>
                </a:lnTo>
                <a:lnTo>
                  <a:pt x="1225989" y="1117599"/>
                </a:lnTo>
                <a:lnTo>
                  <a:pt x="1427832" y="1117599"/>
                </a:lnTo>
                <a:lnTo>
                  <a:pt x="1425055" y="1130299"/>
                </a:lnTo>
                <a:lnTo>
                  <a:pt x="1419146" y="1142999"/>
                </a:lnTo>
                <a:lnTo>
                  <a:pt x="1412982" y="1168399"/>
                </a:lnTo>
                <a:lnTo>
                  <a:pt x="1406664" y="1181099"/>
                </a:lnTo>
                <a:lnTo>
                  <a:pt x="1404890" y="1193799"/>
                </a:lnTo>
                <a:lnTo>
                  <a:pt x="1405855" y="1193799"/>
                </a:lnTo>
                <a:lnTo>
                  <a:pt x="1409843" y="1206499"/>
                </a:lnTo>
                <a:lnTo>
                  <a:pt x="1417140" y="1206499"/>
                </a:lnTo>
                <a:lnTo>
                  <a:pt x="1463831" y="1231899"/>
                </a:lnTo>
                <a:lnTo>
                  <a:pt x="1513270" y="1257299"/>
                </a:lnTo>
                <a:close/>
              </a:path>
              <a:path w="1577340" h="1600200">
                <a:moveTo>
                  <a:pt x="1533521" y="1333499"/>
                </a:moveTo>
                <a:lnTo>
                  <a:pt x="1045877" y="1333499"/>
                </a:lnTo>
                <a:lnTo>
                  <a:pt x="1060492" y="1308099"/>
                </a:lnTo>
                <a:lnTo>
                  <a:pt x="1075462" y="1295399"/>
                </a:lnTo>
                <a:lnTo>
                  <a:pt x="1090910" y="1282699"/>
                </a:lnTo>
                <a:lnTo>
                  <a:pt x="1106960" y="1257299"/>
                </a:lnTo>
                <a:lnTo>
                  <a:pt x="1519066" y="1257299"/>
                </a:lnTo>
                <a:lnTo>
                  <a:pt x="1536303" y="1269999"/>
                </a:lnTo>
                <a:lnTo>
                  <a:pt x="1547434" y="1282699"/>
                </a:lnTo>
                <a:lnTo>
                  <a:pt x="1552492" y="1295399"/>
                </a:lnTo>
                <a:lnTo>
                  <a:pt x="1551507" y="1308099"/>
                </a:lnTo>
                <a:lnTo>
                  <a:pt x="1545040" y="1320799"/>
                </a:lnTo>
                <a:lnTo>
                  <a:pt x="1533521" y="1333499"/>
                </a:lnTo>
                <a:close/>
              </a:path>
              <a:path w="1577340" h="1600200">
                <a:moveTo>
                  <a:pt x="751883" y="1523999"/>
                </a:moveTo>
                <a:lnTo>
                  <a:pt x="715726" y="1523999"/>
                </a:lnTo>
                <a:lnTo>
                  <a:pt x="672634" y="1485899"/>
                </a:lnTo>
                <a:lnTo>
                  <a:pt x="500160" y="1371599"/>
                </a:lnTo>
                <a:lnTo>
                  <a:pt x="457068" y="1333499"/>
                </a:lnTo>
                <a:lnTo>
                  <a:pt x="445366" y="1333499"/>
                </a:lnTo>
                <a:lnTo>
                  <a:pt x="438741" y="1320799"/>
                </a:lnTo>
                <a:lnTo>
                  <a:pt x="724287" y="1320799"/>
                </a:lnTo>
                <a:lnTo>
                  <a:pt x="747781" y="1384299"/>
                </a:lnTo>
                <a:lnTo>
                  <a:pt x="755377" y="1409699"/>
                </a:lnTo>
                <a:lnTo>
                  <a:pt x="763035" y="1422399"/>
                </a:lnTo>
                <a:lnTo>
                  <a:pt x="770383" y="1447799"/>
                </a:lnTo>
                <a:lnTo>
                  <a:pt x="777049" y="1473199"/>
                </a:lnTo>
                <a:lnTo>
                  <a:pt x="778848" y="1485899"/>
                </a:lnTo>
                <a:lnTo>
                  <a:pt x="777113" y="1498599"/>
                </a:lnTo>
                <a:lnTo>
                  <a:pt x="771803" y="1511299"/>
                </a:lnTo>
                <a:lnTo>
                  <a:pt x="762879" y="1511299"/>
                </a:lnTo>
                <a:lnTo>
                  <a:pt x="751883" y="1523999"/>
                </a:lnTo>
                <a:close/>
              </a:path>
              <a:path w="1577340" h="1600200">
                <a:moveTo>
                  <a:pt x="1111012" y="1409699"/>
                </a:moveTo>
                <a:lnTo>
                  <a:pt x="1047979" y="1409699"/>
                </a:lnTo>
                <a:lnTo>
                  <a:pt x="1033704" y="1396999"/>
                </a:lnTo>
                <a:lnTo>
                  <a:pt x="1025510" y="1384299"/>
                </a:lnTo>
                <a:lnTo>
                  <a:pt x="1025018" y="1358899"/>
                </a:lnTo>
                <a:lnTo>
                  <a:pt x="1029425" y="1346199"/>
                </a:lnTo>
                <a:lnTo>
                  <a:pt x="1036967" y="1333499"/>
                </a:lnTo>
                <a:lnTo>
                  <a:pt x="1496923" y="1333499"/>
                </a:lnTo>
                <a:lnTo>
                  <a:pt x="1463181" y="1346199"/>
                </a:lnTo>
                <a:lnTo>
                  <a:pt x="1357835" y="1346199"/>
                </a:lnTo>
                <a:lnTo>
                  <a:pt x="1351106" y="1358899"/>
                </a:lnTo>
                <a:lnTo>
                  <a:pt x="1350807" y="1358899"/>
                </a:lnTo>
                <a:lnTo>
                  <a:pt x="1349529" y="1384299"/>
                </a:lnTo>
                <a:lnTo>
                  <a:pt x="1179273" y="1384299"/>
                </a:lnTo>
                <a:lnTo>
                  <a:pt x="1156699" y="1396999"/>
                </a:lnTo>
                <a:lnTo>
                  <a:pt x="1133898" y="1396999"/>
                </a:lnTo>
                <a:lnTo>
                  <a:pt x="1111012" y="1409699"/>
                </a:lnTo>
                <a:close/>
              </a:path>
              <a:path w="1577340" h="1600200">
                <a:moveTo>
                  <a:pt x="1318672" y="1536699"/>
                </a:moveTo>
                <a:lnTo>
                  <a:pt x="1284957" y="1536699"/>
                </a:lnTo>
                <a:lnTo>
                  <a:pt x="1277491" y="1523999"/>
                </a:lnTo>
                <a:lnTo>
                  <a:pt x="1271907" y="1511299"/>
                </a:lnTo>
                <a:lnTo>
                  <a:pt x="1255786" y="1485899"/>
                </a:lnTo>
                <a:lnTo>
                  <a:pt x="1240241" y="1460499"/>
                </a:lnTo>
                <a:lnTo>
                  <a:pt x="1225148" y="1435099"/>
                </a:lnTo>
                <a:lnTo>
                  <a:pt x="1210384" y="1396999"/>
                </a:lnTo>
                <a:lnTo>
                  <a:pt x="1204941" y="1384299"/>
                </a:lnTo>
                <a:lnTo>
                  <a:pt x="1349529" y="1384299"/>
                </a:lnTo>
                <a:lnTo>
                  <a:pt x="1348653" y="1409699"/>
                </a:lnTo>
                <a:lnTo>
                  <a:pt x="1345938" y="1460499"/>
                </a:lnTo>
                <a:lnTo>
                  <a:pt x="1337875" y="1498599"/>
                </a:lnTo>
                <a:lnTo>
                  <a:pt x="1326680" y="1523999"/>
                </a:lnTo>
                <a:lnTo>
                  <a:pt x="1318672" y="1536699"/>
                </a:lnTo>
                <a:close/>
              </a:path>
              <a:path w="1577340" h="1600200">
                <a:moveTo>
                  <a:pt x="281668" y="1600199"/>
                </a:moveTo>
                <a:lnTo>
                  <a:pt x="244674" y="1600199"/>
                </a:lnTo>
                <a:lnTo>
                  <a:pt x="234534" y="1587499"/>
                </a:lnTo>
                <a:lnTo>
                  <a:pt x="226994" y="1574799"/>
                </a:lnTo>
                <a:lnTo>
                  <a:pt x="299401" y="1574799"/>
                </a:lnTo>
                <a:lnTo>
                  <a:pt x="291555" y="1587499"/>
                </a:lnTo>
                <a:lnTo>
                  <a:pt x="281668" y="16001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/>
          </a:p>
        </p:txBody>
      </p:sp>
      <p:pic>
        <p:nvPicPr>
          <p:cNvPr id="12" name="object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35" y="522922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9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-1733108" y="-861237"/>
            <a:ext cx="16047189" cy="8580474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62" name="Google Shape;162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8624" y="2679476"/>
            <a:ext cx="3944517" cy="4178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object 6"/>
          <p:cNvGrpSpPr/>
          <p:nvPr/>
        </p:nvGrpSpPr>
        <p:grpSpPr>
          <a:xfrm>
            <a:off x="431327" y="434011"/>
            <a:ext cx="3170002" cy="719540"/>
            <a:chOff x="10193962" y="1109260"/>
            <a:chExt cx="2123440" cy="739140"/>
          </a:xfrm>
        </p:grpSpPr>
        <p:sp>
          <p:nvSpPr>
            <p:cNvPr id="5" name="object 7"/>
            <p:cNvSpPr/>
            <p:nvPr/>
          </p:nvSpPr>
          <p:spPr>
            <a:xfrm>
              <a:off x="10193962" y="1109260"/>
              <a:ext cx="2123440" cy="739140"/>
            </a:xfrm>
            <a:custGeom>
              <a:avLst/>
              <a:gdLst/>
              <a:ahLst/>
              <a:cxnLst/>
              <a:rect l="l" t="t" r="r" b="b"/>
              <a:pathLst>
                <a:path w="2123440" h="739139">
                  <a:moveTo>
                    <a:pt x="70283" y="125146"/>
                  </a:moveTo>
                  <a:lnTo>
                    <a:pt x="70692" y="107443"/>
                  </a:lnTo>
                  <a:lnTo>
                    <a:pt x="67019" y="88830"/>
                  </a:lnTo>
                  <a:lnTo>
                    <a:pt x="62423" y="76007"/>
                  </a:lnTo>
                  <a:lnTo>
                    <a:pt x="60166" y="71232"/>
                  </a:lnTo>
                  <a:lnTo>
                    <a:pt x="47943" y="0"/>
                  </a:lnTo>
                  <a:lnTo>
                    <a:pt x="556372" y="10539"/>
                  </a:lnTo>
                  <a:lnTo>
                    <a:pt x="74561" y="93217"/>
                  </a:lnTo>
                  <a:lnTo>
                    <a:pt x="74223" y="94229"/>
                  </a:lnTo>
                  <a:lnTo>
                    <a:pt x="71694" y="113428"/>
                  </a:lnTo>
                  <a:lnTo>
                    <a:pt x="70283" y="125146"/>
                  </a:lnTo>
                  <a:close/>
                </a:path>
                <a:path w="2123440" h="739139">
                  <a:moveTo>
                    <a:pt x="1628171" y="32756"/>
                  </a:moveTo>
                  <a:lnTo>
                    <a:pt x="20470" y="308635"/>
                  </a:lnTo>
                  <a:lnTo>
                    <a:pt x="86895" y="226999"/>
                  </a:lnTo>
                  <a:lnTo>
                    <a:pt x="82506" y="226185"/>
                  </a:lnTo>
                  <a:lnTo>
                    <a:pt x="73798" y="216711"/>
                  </a:lnTo>
                  <a:lnTo>
                    <a:pt x="67460" y="188030"/>
                  </a:lnTo>
                  <a:lnTo>
                    <a:pt x="70180" y="129591"/>
                  </a:lnTo>
                  <a:lnTo>
                    <a:pt x="74561" y="93217"/>
                  </a:lnTo>
                  <a:lnTo>
                    <a:pt x="556372" y="10539"/>
                  </a:lnTo>
                  <a:lnTo>
                    <a:pt x="1628171" y="32756"/>
                  </a:lnTo>
                  <a:close/>
                </a:path>
                <a:path w="2123440" h="739139">
                  <a:moveTo>
                    <a:pt x="69504" y="131615"/>
                  </a:moveTo>
                  <a:lnTo>
                    <a:pt x="70283" y="125146"/>
                  </a:lnTo>
                  <a:lnTo>
                    <a:pt x="70180" y="129591"/>
                  </a:lnTo>
                  <a:lnTo>
                    <a:pt x="69504" y="131615"/>
                  </a:lnTo>
                  <a:close/>
                </a:path>
                <a:path w="2123440" h="739139">
                  <a:moveTo>
                    <a:pt x="1711871" y="738879"/>
                  </a:moveTo>
                  <a:lnTo>
                    <a:pt x="0" y="678796"/>
                  </a:lnTo>
                  <a:lnTo>
                    <a:pt x="56121" y="575957"/>
                  </a:lnTo>
                  <a:lnTo>
                    <a:pt x="50677" y="560623"/>
                  </a:lnTo>
                  <a:lnTo>
                    <a:pt x="38408" y="516435"/>
                  </a:lnTo>
                  <a:lnTo>
                    <a:pt x="25404" y="446116"/>
                  </a:lnTo>
                  <a:lnTo>
                    <a:pt x="17757" y="352391"/>
                  </a:lnTo>
                  <a:lnTo>
                    <a:pt x="16529" y="286761"/>
                  </a:lnTo>
                  <a:lnTo>
                    <a:pt x="17645" y="278252"/>
                  </a:lnTo>
                  <a:lnTo>
                    <a:pt x="19495" y="295874"/>
                  </a:lnTo>
                  <a:lnTo>
                    <a:pt x="20470" y="308635"/>
                  </a:lnTo>
                  <a:lnTo>
                    <a:pt x="1628171" y="32756"/>
                  </a:lnTo>
                  <a:lnTo>
                    <a:pt x="2112805" y="42801"/>
                  </a:lnTo>
                  <a:lnTo>
                    <a:pt x="2122820" y="101160"/>
                  </a:lnTo>
                  <a:lnTo>
                    <a:pt x="2030955" y="270210"/>
                  </a:lnTo>
                  <a:lnTo>
                    <a:pt x="1988876" y="317629"/>
                  </a:lnTo>
                  <a:lnTo>
                    <a:pt x="1949473" y="346975"/>
                  </a:lnTo>
                  <a:lnTo>
                    <a:pt x="1910698" y="373348"/>
                  </a:lnTo>
                  <a:lnTo>
                    <a:pt x="1868524" y="398359"/>
                  </a:lnTo>
                  <a:lnTo>
                    <a:pt x="1837041" y="427816"/>
                  </a:lnTo>
                  <a:lnTo>
                    <a:pt x="1821790" y="463971"/>
                  </a:lnTo>
                  <a:lnTo>
                    <a:pt x="1816925" y="494617"/>
                  </a:lnTo>
                  <a:lnTo>
                    <a:pt x="1816602" y="507545"/>
                  </a:lnTo>
                  <a:lnTo>
                    <a:pt x="1711871" y="738879"/>
                  </a:lnTo>
                  <a:close/>
                </a:path>
              </a:pathLst>
            </a:custGeom>
            <a:solidFill>
              <a:srgbClr val="FAF1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8"/>
            <p:cNvSpPr/>
            <p:nvPr/>
          </p:nvSpPr>
          <p:spPr>
            <a:xfrm>
              <a:off x="10210600" y="1328401"/>
              <a:ext cx="2042160" cy="329565"/>
            </a:xfrm>
            <a:custGeom>
              <a:avLst/>
              <a:gdLst/>
              <a:ahLst/>
              <a:cxnLst/>
              <a:rect l="l" t="t" r="r" b="b"/>
              <a:pathLst>
                <a:path w="2042159" h="329564">
                  <a:moveTo>
                    <a:pt x="689156" y="320430"/>
                  </a:moveTo>
                  <a:lnTo>
                    <a:pt x="638529" y="313141"/>
                  </a:lnTo>
                  <a:lnTo>
                    <a:pt x="594273" y="291272"/>
                  </a:lnTo>
                  <a:lnTo>
                    <a:pt x="559094" y="257414"/>
                  </a:lnTo>
                  <a:lnTo>
                    <a:pt x="535698" y="214155"/>
                  </a:lnTo>
                  <a:lnTo>
                    <a:pt x="526789" y="164084"/>
                  </a:lnTo>
                  <a:lnTo>
                    <a:pt x="534221" y="113726"/>
                  </a:lnTo>
                  <a:lnTo>
                    <a:pt x="556300" y="69675"/>
                  </a:lnTo>
                  <a:lnTo>
                    <a:pt x="590420" y="34626"/>
                  </a:lnTo>
                  <a:lnTo>
                    <a:pt x="633969" y="11275"/>
                  </a:lnTo>
                  <a:lnTo>
                    <a:pt x="684340" y="2316"/>
                  </a:lnTo>
                  <a:lnTo>
                    <a:pt x="734968" y="9606"/>
                  </a:lnTo>
                  <a:lnTo>
                    <a:pt x="779224" y="31474"/>
                  </a:lnTo>
                  <a:lnTo>
                    <a:pt x="814403" y="65333"/>
                  </a:lnTo>
                  <a:lnTo>
                    <a:pt x="837799" y="108592"/>
                  </a:lnTo>
                  <a:lnTo>
                    <a:pt x="846707" y="158662"/>
                  </a:lnTo>
                  <a:lnTo>
                    <a:pt x="839512" y="209150"/>
                  </a:lnTo>
                  <a:lnTo>
                    <a:pt x="817539" y="253204"/>
                  </a:lnTo>
                  <a:lnTo>
                    <a:pt x="783409" y="288191"/>
                  </a:lnTo>
                  <a:lnTo>
                    <a:pt x="739742" y="311478"/>
                  </a:lnTo>
                  <a:lnTo>
                    <a:pt x="689156" y="320430"/>
                  </a:lnTo>
                  <a:close/>
                </a:path>
                <a:path w="2042159" h="329564">
                  <a:moveTo>
                    <a:pt x="94307" y="73526"/>
                  </a:moveTo>
                  <a:lnTo>
                    <a:pt x="3758" y="89064"/>
                  </a:lnTo>
                  <a:lnTo>
                    <a:pt x="48976" y="34039"/>
                  </a:lnTo>
                  <a:lnTo>
                    <a:pt x="81991" y="58308"/>
                  </a:lnTo>
                  <a:lnTo>
                    <a:pt x="94307" y="73526"/>
                  </a:lnTo>
                  <a:close/>
                </a:path>
                <a:path w="2042159" h="329564">
                  <a:moveTo>
                    <a:pt x="28118" y="321660"/>
                  </a:moveTo>
                  <a:lnTo>
                    <a:pt x="11602" y="245808"/>
                  </a:lnTo>
                  <a:lnTo>
                    <a:pt x="4839" y="193649"/>
                  </a:lnTo>
                  <a:lnTo>
                    <a:pt x="1046" y="132821"/>
                  </a:lnTo>
                  <a:lnTo>
                    <a:pt x="0" y="67160"/>
                  </a:lnTo>
                  <a:lnTo>
                    <a:pt x="1095" y="58655"/>
                  </a:lnTo>
                  <a:lnTo>
                    <a:pt x="2844" y="76293"/>
                  </a:lnTo>
                  <a:lnTo>
                    <a:pt x="3758" y="89064"/>
                  </a:lnTo>
                  <a:lnTo>
                    <a:pt x="94307" y="73526"/>
                  </a:lnTo>
                  <a:lnTo>
                    <a:pt x="107766" y="90157"/>
                  </a:lnTo>
                  <a:lnTo>
                    <a:pt x="124669" y="128083"/>
                  </a:lnTo>
                  <a:lnTo>
                    <a:pt x="131066" y="170587"/>
                  </a:lnTo>
                  <a:lnTo>
                    <a:pt x="124019" y="219912"/>
                  </a:lnTo>
                  <a:lnTo>
                    <a:pt x="102848" y="263171"/>
                  </a:lnTo>
                  <a:lnTo>
                    <a:pt x="70050" y="297906"/>
                  </a:lnTo>
                  <a:lnTo>
                    <a:pt x="28118" y="321660"/>
                  </a:lnTo>
                  <a:close/>
                </a:path>
                <a:path w="2042159" h="329564">
                  <a:moveTo>
                    <a:pt x="1874155" y="166562"/>
                  </a:moveTo>
                  <a:lnTo>
                    <a:pt x="1873640" y="163558"/>
                  </a:lnTo>
                  <a:lnTo>
                    <a:pt x="1873777" y="161767"/>
                  </a:lnTo>
                  <a:lnTo>
                    <a:pt x="1881180" y="111244"/>
                  </a:lnTo>
                  <a:lnTo>
                    <a:pt x="1903256" y="67172"/>
                  </a:lnTo>
                  <a:lnTo>
                    <a:pt x="1937386" y="32185"/>
                  </a:lnTo>
                  <a:lnTo>
                    <a:pt x="1980950" y="8916"/>
                  </a:lnTo>
                  <a:lnTo>
                    <a:pt x="2031328" y="0"/>
                  </a:lnTo>
                  <a:lnTo>
                    <a:pt x="2034929" y="265"/>
                  </a:lnTo>
                  <a:lnTo>
                    <a:pt x="2038456" y="102"/>
                  </a:lnTo>
                  <a:lnTo>
                    <a:pt x="2014317" y="51069"/>
                  </a:lnTo>
                  <a:lnTo>
                    <a:pt x="1972238" y="98488"/>
                  </a:lnTo>
                  <a:lnTo>
                    <a:pt x="1941486" y="121601"/>
                  </a:lnTo>
                  <a:lnTo>
                    <a:pt x="1910057" y="143635"/>
                  </a:lnTo>
                  <a:lnTo>
                    <a:pt x="1874155" y="166562"/>
                  </a:lnTo>
                  <a:close/>
                </a:path>
                <a:path w="2042159" h="329564">
                  <a:moveTo>
                    <a:pt x="1363049" y="329363"/>
                  </a:moveTo>
                  <a:lnTo>
                    <a:pt x="1312255" y="322102"/>
                  </a:lnTo>
                  <a:lnTo>
                    <a:pt x="1267979" y="300237"/>
                  </a:lnTo>
                  <a:lnTo>
                    <a:pt x="1232862" y="266369"/>
                  </a:lnTo>
                  <a:lnTo>
                    <a:pt x="1209549" y="223095"/>
                  </a:lnTo>
                  <a:lnTo>
                    <a:pt x="1200682" y="173017"/>
                  </a:lnTo>
                  <a:lnTo>
                    <a:pt x="1208085" y="122494"/>
                  </a:lnTo>
                  <a:lnTo>
                    <a:pt x="1230161" y="78422"/>
                  </a:lnTo>
                  <a:lnTo>
                    <a:pt x="1264291" y="43435"/>
                  </a:lnTo>
                  <a:lnTo>
                    <a:pt x="1307855" y="20167"/>
                  </a:lnTo>
                  <a:lnTo>
                    <a:pt x="1358233" y="11250"/>
                  </a:lnTo>
                  <a:lnTo>
                    <a:pt x="1408819" y="18546"/>
                  </a:lnTo>
                  <a:lnTo>
                    <a:pt x="1452992" y="40429"/>
                  </a:lnTo>
                  <a:lnTo>
                    <a:pt x="1488109" y="74298"/>
                  </a:lnTo>
                  <a:lnTo>
                    <a:pt x="1511526" y="117553"/>
                  </a:lnTo>
                  <a:lnTo>
                    <a:pt x="1520600" y="167596"/>
                  </a:lnTo>
                  <a:lnTo>
                    <a:pt x="1513197" y="218119"/>
                  </a:lnTo>
                  <a:lnTo>
                    <a:pt x="1491121" y="262191"/>
                  </a:lnTo>
                  <a:lnTo>
                    <a:pt x="1456991" y="297178"/>
                  </a:lnTo>
                  <a:lnTo>
                    <a:pt x="1413427" y="320446"/>
                  </a:lnTo>
                  <a:lnTo>
                    <a:pt x="1363049" y="329363"/>
                  </a:lnTo>
                  <a:close/>
                </a:path>
              </a:pathLst>
            </a:custGeom>
            <a:solidFill>
              <a:srgbClr val="F6B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9"/>
            <p:cNvSpPr/>
            <p:nvPr/>
          </p:nvSpPr>
          <p:spPr>
            <a:xfrm>
              <a:off x="10223210" y="1422363"/>
              <a:ext cx="1913255" cy="182880"/>
            </a:xfrm>
            <a:custGeom>
              <a:avLst/>
              <a:gdLst/>
              <a:ahLst/>
              <a:cxnLst/>
              <a:rect l="l" t="t" r="r" b="b"/>
              <a:pathLst>
                <a:path w="1913254" h="182880">
                  <a:moveTo>
                    <a:pt x="630638" y="44395"/>
                  </a:moveTo>
                  <a:lnTo>
                    <a:pt x="628837" y="44262"/>
                  </a:lnTo>
                  <a:lnTo>
                    <a:pt x="627469" y="44055"/>
                  </a:lnTo>
                  <a:lnTo>
                    <a:pt x="625310" y="44426"/>
                  </a:lnTo>
                  <a:lnTo>
                    <a:pt x="623647" y="42502"/>
                  </a:lnTo>
                  <a:lnTo>
                    <a:pt x="623784" y="40712"/>
                  </a:lnTo>
                  <a:lnTo>
                    <a:pt x="623432" y="4991"/>
                  </a:lnTo>
                  <a:lnTo>
                    <a:pt x="623064" y="2845"/>
                  </a:lnTo>
                  <a:lnTo>
                    <a:pt x="625001" y="1188"/>
                  </a:lnTo>
                  <a:lnTo>
                    <a:pt x="626801" y="1321"/>
                  </a:lnTo>
                  <a:lnTo>
                    <a:pt x="628170" y="1527"/>
                  </a:lnTo>
                  <a:lnTo>
                    <a:pt x="630328" y="1157"/>
                  </a:lnTo>
                  <a:lnTo>
                    <a:pt x="631992" y="3080"/>
                  </a:lnTo>
                  <a:lnTo>
                    <a:pt x="631854" y="4871"/>
                  </a:lnTo>
                  <a:lnTo>
                    <a:pt x="632207" y="40592"/>
                  </a:lnTo>
                  <a:lnTo>
                    <a:pt x="632575" y="42737"/>
                  </a:lnTo>
                  <a:lnTo>
                    <a:pt x="630638" y="44395"/>
                  </a:lnTo>
                  <a:close/>
                </a:path>
                <a:path w="1913254" h="182880">
                  <a:moveTo>
                    <a:pt x="723215" y="42645"/>
                  </a:moveTo>
                  <a:lnTo>
                    <a:pt x="721488" y="42941"/>
                  </a:lnTo>
                  <a:lnTo>
                    <a:pt x="720119" y="42734"/>
                  </a:lnTo>
                  <a:lnTo>
                    <a:pt x="718319" y="42601"/>
                  </a:lnTo>
                  <a:lnTo>
                    <a:pt x="716729" y="41107"/>
                  </a:lnTo>
                  <a:lnTo>
                    <a:pt x="716435" y="39391"/>
                  </a:lnTo>
                  <a:lnTo>
                    <a:pt x="716082" y="3670"/>
                  </a:lnTo>
                  <a:lnTo>
                    <a:pt x="716219" y="1879"/>
                  </a:lnTo>
                  <a:lnTo>
                    <a:pt x="717725" y="296"/>
                  </a:lnTo>
                  <a:lnTo>
                    <a:pt x="719452" y="0"/>
                  </a:lnTo>
                  <a:lnTo>
                    <a:pt x="720821" y="206"/>
                  </a:lnTo>
                  <a:lnTo>
                    <a:pt x="722621" y="339"/>
                  </a:lnTo>
                  <a:lnTo>
                    <a:pt x="724210" y="1833"/>
                  </a:lnTo>
                  <a:lnTo>
                    <a:pt x="724505" y="3550"/>
                  </a:lnTo>
                  <a:lnTo>
                    <a:pt x="724858" y="39271"/>
                  </a:lnTo>
                  <a:lnTo>
                    <a:pt x="724720" y="41061"/>
                  </a:lnTo>
                  <a:lnTo>
                    <a:pt x="723215" y="42645"/>
                  </a:lnTo>
                  <a:close/>
                </a:path>
                <a:path w="1913254" h="182880">
                  <a:moveTo>
                    <a:pt x="676343" y="173493"/>
                  </a:moveTo>
                  <a:lnTo>
                    <a:pt x="630570" y="163533"/>
                  </a:lnTo>
                  <a:lnTo>
                    <a:pt x="592873" y="135083"/>
                  </a:lnTo>
                  <a:lnTo>
                    <a:pt x="567068" y="92417"/>
                  </a:lnTo>
                  <a:lnTo>
                    <a:pt x="556971" y="39808"/>
                  </a:lnTo>
                  <a:lnTo>
                    <a:pt x="567194" y="39821"/>
                  </a:lnTo>
                  <a:lnTo>
                    <a:pt x="576238" y="88517"/>
                  </a:lnTo>
                  <a:lnTo>
                    <a:pt x="599839" y="128090"/>
                  </a:lnTo>
                  <a:lnTo>
                    <a:pt x="634431" y="154512"/>
                  </a:lnTo>
                  <a:lnTo>
                    <a:pt x="676450" y="163756"/>
                  </a:lnTo>
                  <a:lnTo>
                    <a:pt x="731586" y="154295"/>
                  </a:lnTo>
                  <a:lnTo>
                    <a:pt x="721869" y="162106"/>
                  </a:lnTo>
                  <a:lnTo>
                    <a:pt x="676343" y="173493"/>
                  </a:lnTo>
                  <a:close/>
                </a:path>
                <a:path w="1913254" h="182880">
                  <a:moveTo>
                    <a:pt x="731586" y="154295"/>
                  </a:moveTo>
                  <a:lnTo>
                    <a:pt x="676450" y="163756"/>
                  </a:lnTo>
                  <a:lnTo>
                    <a:pt x="718130" y="153222"/>
                  </a:lnTo>
                  <a:lnTo>
                    <a:pt x="751862" y="125747"/>
                  </a:lnTo>
                  <a:lnTo>
                    <a:pt x="774314" y="85464"/>
                  </a:lnTo>
                  <a:lnTo>
                    <a:pt x="782154" y="36507"/>
                  </a:lnTo>
                  <a:lnTo>
                    <a:pt x="791872" y="36164"/>
                  </a:lnTo>
                  <a:lnTo>
                    <a:pt x="783436" y="88896"/>
                  </a:lnTo>
                  <a:lnTo>
                    <a:pt x="758835" y="132391"/>
                  </a:lnTo>
                  <a:lnTo>
                    <a:pt x="731586" y="154295"/>
                  </a:lnTo>
                  <a:close/>
                </a:path>
                <a:path w="1913254" h="182880">
                  <a:moveTo>
                    <a:pt x="2923" y="175081"/>
                  </a:moveTo>
                  <a:lnTo>
                    <a:pt x="1229" y="165211"/>
                  </a:lnTo>
                  <a:lnTo>
                    <a:pt x="27648" y="146100"/>
                  </a:lnTo>
                  <a:lnTo>
                    <a:pt x="48245" y="119043"/>
                  </a:lnTo>
                  <a:lnTo>
                    <a:pt x="61528" y="85786"/>
                  </a:lnTo>
                  <a:lnTo>
                    <a:pt x="66008" y="48076"/>
                  </a:lnTo>
                  <a:lnTo>
                    <a:pt x="75725" y="47734"/>
                  </a:lnTo>
                  <a:lnTo>
                    <a:pt x="70881" y="88937"/>
                  </a:lnTo>
                  <a:lnTo>
                    <a:pt x="56035" y="125271"/>
                  </a:lnTo>
                  <a:lnTo>
                    <a:pt x="32834" y="154673"/>
                  </a:lnTo>
                  <a:lnTo>
                    <a:pt x="2923" y="175081"/>
                  </a:lnTo>
                  <a:close/>
                </a:path>
                <a:path w="1913254" h="182880">
                  <a:moveTo>
                    <a:pt x="7574" y="54570"/>
                  </a:moveTo>
                  <a:lnTo>
                    <a:pt x="5773" y="54437"/>
                  </a:lnTo>
                  <a:lnTo>
                    <a:pt x="4405" y="54230"/>
                  </a:lnTo>
                  <a:lnTo>
                    <a:pt x="2246" y="54600"/>
                  </a:lnTo>
                  <a:lnTo>
                    <a:pt x="583" y="52677"/>
                  </a:lnTo>
                  <a:lnTo>
                    <a:pt x="720" y="50886"/>
                  </a:lnTo>
                  <a:lnTo>
                    <a:pt x="368" y="15166"/>
                  </a:lnTo>
                  <a:lnTo>
                    <a:pt x="0" y="13020"/>
                  </a:lnTo>
                  <a:lnTo>
                    <a:pt x="1937" y="11362"/>
                  </a:lnTo>
                  <a:lnTo>
                    <a:pt x="3737" y="11495"/>
                  </a:lnTo>
                  <a:lnTo>
                    <a:pt x="5106" y="11702"/>
                  </a:lnTo>
                  <a:lnTo>
                    <a:pt x="7264" y="11332"/>
                  </a:lnTo>
                  <a:lnTo>
                    <a:pt x="8928" y="13255"/>
                  </a:lnTo>
                  <a:lnTo>
                    <a:pt x="8790" y="15045"/>
                  </a:lnTo>
                  <a:lnTo>
                    <a:pt x="9143" y="50766"/>
                  </a:lnTo>
                  <a:lnTo>
                    <a:pt x="9511" y="52912"/>
                  </a:lnTo>
                  <a:lnTo>
                    <a:pt x="7574" y="54570"/>
                  </a:lnTo>
                  <a:close/>
                </a:path>
                <a:path w="1913254" h="182880">
                  <a:moveTo>
                    <a:pt x="1903484" y="45082"/>
                  </a:moveTo>
                  <a:lnTo>
                    <a:pt x="1903116" y="42937"/>
                  </a:lnTo>
                  <a:lnTo>
                    <a:pt x="1903095" y="37639"/>
                  </a:lnTo>
                  <a:lnTo>
                    <a:pt x="1912813" y="37297"/>
                  </a:lnTo>
                  <a:lnTo>
                    <a:pt x="1913034" y="38584"/>
                  </a:lnTo>
                  <a:lnTo>
                    <a:pt x="1906716" y="43202"/>
                  </a:lnTo>
                  <a:lnTo>
                    <a:pt x="1903484" y="45082"/>
                  </a:lnTo>
                  <a:close/>
                </a:path>
                <a:path w="1913254" h="182880">
                  <a:moveTo>
                    <a:pt x="1304025" y="52973"/>
                  </a:moveTo>
                  <a:lnTo>
                    <a:pt x="1302225" y="52840"/>
                  </a:lnTo>
                  <a:lnTo>
                    <a:pt x="1300856" y="52634"/>
                  </a:lnTo>
                  <a:lnTo>
                    <a:pt x="1298698" y="53004"/>
                  </a:lnTo>
                  <a:lnTo>
                    <a:pt x="1297034" y="51081"/>
                  </a:lnTo>
                  <a:lnTo>
                    <a:pt x="1297171" y="49290"/>
                  </a:lnTo>
                  <a:lnTo>
                    <a:pt x="1296819" y="13569"/>
                  </a:lnTo>
                  <a:lnTo>
                    <a:pt x="1296451" y="11424"/>
                  </a:lnTo>
                  <a:lnTo>
                    <a:pt x="1298388" y="9766"/>
                  </a:lnTo>
                  <a:lnTo>
                    <a:pt x="1300188" y="9899"/>
                  </a:lnTo>
                  <a:lnTo>
                    <a:pt x="1301557" y="10106"/>
                  </a:lnTo>
                  <a:lnTo>
                    <a:pt x="1303715" y="9735"/>
                  </a:lnTo>
                  <a:lnTo>
                    <a:pt x="1305379" y="11659"/>
                  </a:lnTo>
                  <a:lnTo>
                    <a:pt x="1305242" y="13449"/>
                  </a:lnTo>
                  <a:lnTo>
                    <a:pt x="1305594" y="49170"/>
                  </a:lnTo>
                  <a:lnTo>
                    <a:pt x="1305962" y="51316"/>
                  </a:lnTo>
                  <a:lnTo>
                    <a:pt x="1304025" y="52973"/>
                  </a:lnTo>
                  <a:close/>
                </a:path>
                <a:path w="1913254" h="182880">
                  <a:moveTo>
                    <a:pt x="1396675" y="51652"/>
                  </a:moveTo>
                  <a:lnTo>
                    <a:pt x="1394875" y="51519"/>
                  </a:lnTo>
                  <a:lnTo>
                    <a:pt x="1393506" y="51312"/>
                  </a:lnTo>
                  <a:lnTo>
                    <a:pt x="1391348" y="51683"/>
                  </a:lnTo>
                  <a:lnTo>
                    <a:pt x="1389685" y="49760"/>
                  </a:lnTo>
                  <a:lnTo>
                    <a:pt x="1389822" y="47969"/>
                  </a:lnTo>
                  <a:lnTo>
                    <a:pt x="1389469" y="12248"/>
                  </a:lnTo>
                  <a:lnTo>
                    <a:pt x="1389101" y="10103"/>
                  </a:lnTo>
                  <a:lnTo>
                    <a:pt x="1391039" y="8445"/>
                  </a:lnTo>
                  <a:lnTo>
                    <a:pt x="1392839" y="8578"/>
                  </a:lnTo>
                  <a:lnTo>
                    <a:pt x="1394208" y="8785"/>
                  </a:lnTo>
                  <a:lnTo>
                    <a:pt x="1396366" y="8414"/>
                  </a:lnTo>
                  <a:lnTo>
                    <a:pt x="1398029" y="10338"/>
                  </a:lnTo>
                  <a:lnTo>
                    <a:pt x="1397892" y="12128"/>
                  </a:lnTo>
                  <a:lnTo>
                    <a:pt x="1398245" y="47849"/>
                  </a:lnTo>
                  <a:lnTo>
                    <a:pt x="1398613" y="49995"/>
                  </a:lnTo>
                  <a:lnTo>
                    <a:pt x="1396675" y="51652"/>
                  </a:lnTo>
                  <a:close/>
                </a:path>
                <a:path w="1913254" h="182880">
                  <a:moveTo>
                    <a:pt x="1349804" y="182500"/>
                  </a:moveTo>
                  <a:lnTo>
                    <a:pt x="1304031" y="172540"/>
                  </a:lnTo>
                  <a:lnTo>
                    <a:pt x="1266334" y="144090"/>
                  </a:lnTo>
                  <a:lnTo>
                    <a:pt x="1240529" y="101424"/>
                  </a:lnTo>
                  <a:lnTo>
                    <a:pt x="1230432" y="48815"/>
                  </a:lnTo>
                  <a:lnTo>
                    <a:pt x="1240150" y="48473"/>
                  </a:lnTo>
                  <a:lnTo>
                    <a:pt x="1249193" y="97170"/>
                  </a:lnTo>
                  <a:lnTo>
                    <a:pt x="1272794" y="136742"/>
                  </a:lnTo>
                  <a:lnTo>
                    <a:pt x="1307387" y="163164"/>
                  </a:lnTo>
                  <a:lnTo>
                    <a:pt x="1349406" y="172409"/>
                  </a:lnTo>
                  <a:lnTo>
                    <a:pt x="1405745" y="162741"/>
                  </a:lnTo>
                  <a:lnTo>
                    <a:pt x="1395330" y="171113"/>
                  </a:lnTo>
                  <a:lnTo>
                    <a:pt x="1349804" y="182500"/>
                  </a:lnTo>
                  <a:close/>
                </a:path>
                <a:path w="1913254" h="182880">
                  <a:moveTo>
                    <a:pt x="1405745" y="162741"/>
                  </a:moveTo>
                  <a:lnTo>
                    <a:pt x="1349406" y="172409"/>
                  </a:lnTo>
                  <a:lnTo>
                    <a:pt x="1391154" y="161869"/>
                  </a:lnTo>
                  <a:lnTo>
                    <a:pt x="1425042" y="134416"/>
                  </a:lnTo>
                  <a:lnTo>
                    <a:pt x="1447664" y="94235"/>
                  </a:lnTo>
                  <a:lnTo>
                    <a:pt x="1455614" y="45514"/>
                  </a:lnTo>
                  <a:lnTo>
                    <a:pt x="1465332" y="45172"/>
                  </a:lnTo>
                  <a:lnTo>
                    <a:pt x="1456897" y="97903"/>
                  </a:lnTo>
                  <a:lnTo>
                    <a:pt x="1432295" y="141399"/>
                  </a:lnTo>
                  <a:lnTo>
                    <a:pt x="1405745" y="162741"/>
                  </a:lnTo>
                  <a:close/>
                </a:path>
              </a:pathLst>
            </a:custGeom>
            <a:solidFill>
              <a:srgbClr val="F766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6"/>
          <p:cNvGrpSpPr/>
          <p:nvPr/>
        </p:nvGrpSpPr>
        <p:grpSpPr>
          <a:xfrm>
            <a:off x="5765764" y="694104"/>
            <a:ext cx="3170002" cy="719540"/>
            <a:chOff x="10193962" y="1109260"/>
            <a:chExt cx="2123440" cy="739140"/>
          </a:xfrm>
        </p:grpSpPr>
        <p:sp>
          <p:nvSpPr>
            <p:cNvPr id="9" name="object 7"/>
            <p:cNvSpPr/>
            <p:nvPr/>
          </p:nvSpPr>
          <p:spPr>
            <a:xfrm>
              <a:off x="10193962" y="1109260"/>
              <a:ext cx="2123440" cy="739140"/>
            </a:xfrm>
            <a:custGeom>
              <a:avLst/>
              <a:gdLst/>
              <a:ahLst/>
              <a:cxnLst/>
              <a:rect l="l" t="t" r="r" b="b"/>
              <a:pathLst>
                <a:path w="2123440" h="739139">
                  <a:moveTo>
                    <a:pt x="70283" y="125146"/>
                  </a:moveTo>
                  <a:lnTo>
                    <a:pt x="70692" y="107443"/>
                  </a:lnTo>
                  <a:lnTo>
                    <a:pt x="67019" y="88830"/>
                  </a:lnTo>
                  <a:lnTo>
                    <a:pt x="62423" y="76007"/>
                  </a:lnTo>
                  <a:lnTo>
                    <a:pt x="60166" y="71232"/>
                  </a:lnTo>
                  <a:lnTo>
                    <a:pt x="47943" y="0"/>
                  </a:lnTo>
                  <a:lnTo>
                    <a:pt x="556372" y="10539"/>
                  </a:lnTo>
                  <a:lnTo>
                    <a:pt x="74561" y="93217"/>
                  </a:lnTo>
                  <a:lnTo>
                    <a:pt x="74223" y="94229"/>
                  </a:lnTo>
                  <a:lnTo>
                    <a:pt x="71694" y="113428"/>
                  </a:lnTo>
                  <a:lnTo>
                    <a:pt x="70283" y="125146"/>
                  </a:lnTo>
                  <a:close/>
                </a:path>
                <a:path w="2123440" h="739139">
                  <a:moveTo>
                    <a:pt x="1628171" y="32756"/>
                  </a:moveTo>
                  <a:lnTo>
                    <a:pt x="20470" y="308635"/>
                  </a:lnTo>
                  <a:lnTo>
                    <a:pt x="86895" y="226999"/>
                  </a:lnTo>
                  <a:lnTo>
                    <a:pt x="82506" y="226185"/>
                  </a:lnTo>
                  <a:lnTo>
                    <a:pt x="73798" y="216711"/>
                  </a:lnTo>
                  <a:lnTo>
                    <a:pt x="67460" y="188030"/>
                  </a:lnTo>
                  <a:lnTo>
                    <a:pt x="70180" y="129591"/>
                  </a:lnTo>
                  <a:lnTo>
                    <a:pt x="74561" y="93217"/>
                  </a:lnTo>
                  <a:lnTo>
                    <a:pt x="556372" y="10539"/>
                  </a:lnTo>
                  <a:lnTo>
                    <a:pt x="1628171" y="32756"/>
                  </a:lnTo>
                  <a:close/>
                </a:path>
                <a:path w="2123440" h="739139">
                  <a:moveTo>
                    <a:pt x="69504" y="131615"/>
                  </a:moveTo>
                  <a:lnTo>
                    <a:pt x="70283" y="125146"/>
                  </a:lnTo>
                  <a:lnTo>
                    <a:pt x="70180" y="129591"/>
                  </a:lnTo>
                  <a:lnTo>
                    <a:pt x="69504" y="131615"/>
                  </a:lnTo>
                  <a:close/>
                </a:path>
                <a:path w="2123440" h="739139">
                  <a:moveTo>
                    <a:pt x="1711871" y="738879"/>
                  </a:moveTo>
                  <a:lnTo>
                    <a:pt x="0" y="678796"/>
                  </a:lnTo>
                  <a:lnTo>
                    <a:pt x="56121" y="575957"/>
                  </a:lnTo>
                  <a:lnTo>
                    <a:pt x="50677" y="560623"/>
                  </a:lnTo>
                  <a:lnTo>
                    <a:pt x="38408" y="516435"/>
                  </a:lnTo>
                  <a:lnTo>
                    <a:pt x="25404" y="446116"/>
                  </a:lnTo>
                  <a:lnTo>
                    <a:pt x="17757" y="352391"/>
                  </a:lnTo>
                  <a:lnTo>
                    <a:pt x="16529" y="286761"/>
                  </a:lnTo>
                  <a:lnTo>
                    <a:pt x="17645" y="278252"/>
                  </a:lnTo>
                  <a:lnTo>
                    <a:pt x="19495" y="295874"/>
                  </a:lnTo>
                  <a:lnTo>
                    <a:pt x="20470" y="308635"/>
                  </a:lnTo>
                  <a:lnTo>
                    <a:pt x="1628171" y="32756"/>
                  </a:lnTo>
                  <a:lnTo>
                    <a:pt x="2112805" y="42801"/>
                  </a:lnTo>
                  <a:lnTo>
                    <a:pt x="2122820" y="101160"/>
                  </a:lnTo>
                  <a:lnTo>
                    <a:pt x="2030955" y="270210"/>
                  </a:lnTo>
                  <a:lnTo>
                    <a:pt x="1988876" y="317629"/>
                  </a:lnTo>
                  <a:lnTo>
                    <a:pt x="1949473" y="346975"/>
                  </a:lnTo>
                  <a:lnTo>
                    <a:pt x="1910698" y="373348"/>
                  </a:lnTo>
                  <a:lnTo>
                    <a:pt x="1868524" y="398359"/>
                  </a:lnTo>
                  <a:lnTo>
                    <a:pt x="1837041" y="427816"/>
                  </a:lnTo>
                  <a:lnTo>
                    <a:pt x="1821790" y="463971"/>
                  </a:lnTo>
                  <a:lnTo>
                    <a:pt x="1816925" y="494617"/>
                  </a:lnTo>
                  <a:lnTo>
                    <a:pt x="1816602" y="507545"/>
                  </a:lnTo>
                  <a:lnTo>
                    <a:pt x="1711871" y="738879"/>
                  </a:lnTo>
                  <a:close/>
                </a:path>
              </a:pathLst>
            </a:custGeom>
            <a:solidFill>
              <a:srgbClr val="FAF1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8"/>
            <p:cNvSpPr/>
            <p:nvPr/>
          </p:nvSpPr>
          <p:spPr>
            <a:xfrm>
              <a:off x="10210600" y="1328401"/>
              <a:ext cx="2042160" cy="329565"/>
            </a:xfrm>
            <a:custGeom>
              <a:avLst/>
              <a:gdLst/>
              <a:ahLst/>
              <a:cxnLst/>
              <a:rect l="l" t="t" r="r" b="b"/>
              <a:pathLst>
                <a:path w="2042159" h="329564">
                  <a:moveTo>
                    <a:pt x="689156" y="320430"/>
                  </a:moveTo>
                  <a:lnTo>
                    <a:pt x="638529" y="313141"/>
                  </a:lnTo>
                  <a:lnTo>
                    <a:pt x="594273" y="291272"/>
                  </a:lnTo>
                  <a:lnTo>
                    <a:pt x="559094" y="257414"/>
                  </a:lnTo>
                  <a:lnTo>
                    <a:pt x="535698" y="214155"/>
                  </a:lnTo>
                  <a:lnTo>
                    <a:pt x="526789" y="164084"/>
                  </a:lnTo>
                  <a:lnTo>
                    <a:pt x="534221" y="113726"/>
                  </a:lnTo>
                  <a:lnTo>
                    <a:pt x="556300" y="69675"/>
                  </a:lnTo>
                  <a:lnTo>
                    <a:pt x="590420" y="34626"/>
                  </a:lnTo>
                  <a:lnTo>
                    <a:pt x="633969" y="11275"/>
                  </a:lnTo>
                  <a:lnTo>
                    <a:pt x="684340" y="2316"/>
                  </a:lnTo>
                  <a:lnTo>
                    <a:pt x="734968" y="9606"/>
                  </a:lnTo>
                  <a:lnTo>
                    <a:pt x="779224" y="31474"/>
                  </a:lnTo>
                  <a:lnTo>
                    <a:pt x="814403" y="65333"/>
                  </a:lnTo>
                  <a:lnTo>
                    <a:pt x="837799" y="108592"/>
                  </a:lnTo>
                  <a:lnTo>
                    <a:pt x="846707" y="158662"/>
                  </a:lnTo>
                  <a:lnTo>
                    <a:pt x="839512" y="209150"/>
                  </a:lnTo>
                  <a:lnTo>
                    <a:pt x="817539" y="253204"/>
                  </a:lnTo>
                  <a:lnTo>
                    <a:pt x="783409" y="288191"/>
                  </a:lnTo>
                  <a:lnTo>
                    <a:pt x="739742" y="311478"/>
                  </a:lnTo>
                  <a:lnTo>
                    <a:pt x="689156" y="320430"/>
                  </a:lnTo>
                  <a:close/>
                </a:path>
                <a:path w="2042159" h="329564">
                  <a:moveTo>
                    <a:pt x="94307" y="73526"/>
                  </a:moveTo>
                  <a:lnTo>
                    <a:pt x="3758" y="89064"/>
                  </a:lnTo>
                  <a:lnTo>
                    <a:pt x="48976" y="34039"/>
                  </a:lnTo>
                  <a:lnTo>
                    <a:pt x="81991" y="58308"/>
                  </a:lnTo>
                  <a:lnTo>
                    <a:pt x="94307" y="73526"/>
                  </a:lnTo>
                  <a:close/>
                </a:path>
                <a:path w="2042159" h="329564">
                  <a:moveTo>
                    <a:pt x="28118" y="321660"/>
                  </a:moveTo>
                  <a:lnTo>
                    <a:pt x="11602" y="245808"/>
                  </a:lnTo>
                  <a:lnTo>
                    <a:pt x="4839" y="193649"/>
                  </a:lnTo>
                  <a:lnTo>
                    <a:pt x="1046" y="132821"/>
                  </a:lnTo>
                  <a:lnTo>
                    <a:pt x="0" y="67160"/>
                  </a:lnTo>
                  <a:lnTo>
                    <a:pt x="1095" y="58655"/>
                  </a:lnTo>
                  <a:lnTo>
                    <a:pt x="2844" y="76293"/>
                  </a:lnTo>
                  <a:lnTo>
                    <a:pt x="3758" y="89064"/>
                  </a:lnTo>
                  <a:lnTo>
                    <a:pt x="94307" y="73526"/>
                  </a:lnTo>
                  <a:lnTo>
                    <a:pt x="107766" y="90157"/>
                  </a:lnTo>
                  <a:lnTo>
                    <a:pt x="124669" y="128083"/>
                  </a:lnTo>
                  <a:lnTo>
                    <a:pt x="131066" y="170587"/>
                  </a:lnTo>
                  <a:lnTo>
                    <a:pt x="124019" y="219912"/>
                  </a:lnTo>
                  <a:lnTo>
                    <a:pt x="102848" y="263171"/>
                  </a:lnTo>
                  <a:lnTo>
                    <a:pt x="70050" y="297906"/>
                  </a:lnTo>
                  <a:lnTo>
                    <a:pt x="28118" y="321660"/>
                  </a:lnTo>
                  <a:close/>
                </a:path>
                <a:path w="2042159" h="329564">
                  <a:moveTo>
                    <a:pt x="1874155" y="166562"/>
                  </a:moveTo>
                  <a:lnTo>
                    <a:pt x="1873640" y="163558"/>
                  </a:lnTo>
                  <a:lnTo>
                    <a:pt x="1873777" y="161767"/>
                  </a:lnTo>
                  <a:lnTo>
                    <a:pt x="1881180" y="111244"/>
                  </a:lnTo>
                  <a:lnTo>
                    <a:pt x="1903256" y="67172"/>
                  </a:lnTo>
                  <a:lnTo>
                    <a:pt x="1937386" y="32185"/>
                  </a:lnTo>
                  <a:lnTo>
                    <a:pt x="1980950" y="8916"/>
                  </a:lnTo>
                  <a:lnTo>
                    <a:pt x="2031328" y="0"/>
                  </a:lnTo>
                  <a:lnTo>
                    <a:pt x="2034929" y="265"/>
                  </a:lnTo>
                  <a:lnTo>
                    <a:pt x="2038456" y="102"/>
                  </a:lnTo>
                  <a:lnTo>
                    <a:pt x="2014317" y="51069"/>
                  </a:lnTo>
                  <a:lnTo>
                    <a:pt x="1972238" y="98488"/>
                  </a:lnTo>
                  <a:lnTo>
                    <a:pt x="1941486" y="121601"/>
                  </a:lnTo>
                  <a:lnTo>
                    <a:pt x="1910057" y="143635"/>
                  </a:lnTo>
                  <a:lnTo>
                    <a:pt x="1874155" y="166562"/>
                  </a:lnTo>
                  <a:close/>
                </a:path>
                <a:path w="2042159" h="329564">
                  <a:moveTo>
                    <a:pt x="1363049" y="329363"/>
                  </a:moveTo>
                  <a:lnTo>
                    <a:pt x="1312255" y="322102"/>
                  </a:lnTo>
                  <a:lnTo>
                    <a:pt x="1267979" y="300237"/>
                  </a:lnTo>
                  <a:lnTo>
                    <a:pt x="1232862" y="266369"/>
                  </a:lnTo>
                  <a:lnTo>
                    <a:pt x="1209549" y="223095"/>
                  </a:lnTo>
                  <a:lnTo>
                    <a:pt x="1200682" y="173017"/>
                  </a:lnTo>
                  <a:lnTo>
                    <a:pt x="1208085" y="122494"/>
                  </a:lnTo>
                  <a:lnTo>
                    <a:pt x="1230161" y="78422"/>
                  </a:lnTo>
                  <a:lnTo>
                    <a:pt x="1264291" y="43435"/>
                  </a:lnTo>
                  <a:lnTo>
                    <a:pt x="1307855" y="20167"/>
                  </a:lnTo>
                  <a:lnTo>
                    <a:pt x="1358233" y="11250"/>
                  </a:lnTo>
                  <a:lnTo>
                    <a:pt x="1408819" y="18546"/>
                  </a:lnTo>
                  <a:lnTo>
                    <a:pt x="1452992" y="40429"/>
                  </a:lnTo>
                  <a:lnTo>
                    <a:pt x="1488109" y="74298"/>
                  </a:lnTo>
                  <a:lnTo>
                    <a:pt x="1511526" y="117553"/>
                  </a:lnTo>
                  <a:lnTo>
                    <a:pt x="1520600" y="167596"/>
                  </a:lnTo>
                  <a:lnTo>
                    <a:pt x="1513197" y="218119"/>
                  </a:lnTo>
                  <a:lnTo>
                    <a:pt x="1491121" y="262191"/>
                  </a:lnTo>
                  <a:lnTo>
                    <a:pt x="1456991" y="297178"/>
                  </a:lnTo>
                  <a:lnTo>
                    <a:pt x="1413427" y="320446"/>
                  </a:lnTo>
                  <a:lnTo>
                    <a:pt x="1363049" y="329363"/>
                  </a:lnTo>
                  <a:close/>
                </a:path>
              </a:pathLst>
            </a:custGeom>
            <a:solidFill>
              <a:srgbClr val="F6B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9"/>
            <p:cNvSpPr/>
            <p:nvPr/>
          </p:nvSpPr>
          <p:spPr>
            <a:xfrm>
              <a:off x="10223210" y="1422363"/>
              <a:ext cx="1913255" cy="182880"/>
            </a:xfrm>
            <a:custGeom>
              <a:avLst/>
              <a:gdLst/>
              <a:ahLst/>
              <a:cxnLst/>
              <a:rect l="l" t="t" r="r" b="b"/>
              <a:pathLst>
                <a:path w="1913254" h="182880">
                  <a:moveTo>
                    <a:pt x="630638" y="44395"/>
                  </a:moveTo>
                  <a:lnTo>
                    <a:pt x="628837" y="44262"/>
                  </a:lnTo>
                  <a:lnTo>
                    <a:pt x="627469" y="44055"/>
                  </a:lnTo>
                  <a:lnTo>
                    <a:pt x="625310" y="44426"/>
                  </a:lnTo>
                  <a:lnTo>
                    <a:pt x="623647" y="42502"/>
                  </a:lnTo>
                  <a:lnTo>
                    <a:pt x="623784" y="40712"/>
                  </a:lnTo>
                  <a:lnTo>
                    <a:pt x="623432" y="4991"/>
                  </a:lnTo>
                  <a:lnTo>
                    <a:pt x="623064" y="2845"/>
                  </a:lnTo>
                  <a:lnTo>
                    <a:pt x="625001" y="1188"/>
                  </a:lnTo>
                  <a:lnTo>
                    <a:pt x="626801" y="1321"/>
                  </a:lnTo>
                  <a:lnTo>
                    <a:pt x="628170" y="1527"/>
                  </a:lnTo>
                  <a:lnTo>
                    <a:pt x="630328" y="1157"/>
                  </a:lnTo>
                  <a:lnTo>
                    <a:pt x="631992" y="3080"/>
                  </a:lnTo>
                  <a:lnTo>
                    <a:pt x="631854" y="4871"/>
                  </a:lnTo>
                  <a:lnTo>
                    <a:pt x="632207" y="40592"/>
                  </a:lnTo>
                  <a:lnTo>
                    <a:pt x="632575" y="42737"/>
                  </a:lnTo>
                  <a:lnTo>
                    <a:pt x="630638" y="44395"/>
                  </a:lnTo>
                  <a:close/>
                </a:path>
                <a:path w="1913254" h="182880">
                  <a:moveTo>
                    <a:pt x="723215" y="42645"/>
                  </a:moveTo>
                  <a:lnTo>
                    <a:pt x="721488" y="42941"/>
                  </a:lnTo>
                  <a:lnTo>
                    <a:pt x="720119" y="42734"/>
                  </a:lnTo>
                  <a:lnTo>
                    <a:pt x="718319" y="42601"/>
                  </a:lnTo>
                  <a:lnTo>
                    <a:pt x="716729" y="41107"/>
                  </a:lnTo>
                  <a:lnTo>
                    <a:pt x="716435" y="39391"/>
                  </a:lnTo>
                  <a:lnTo>
                    <a:pt x="716082" y="3670"/>
                  </a:lnTo>
                  <a:lnTo>
                    <a:pt x="716219" y="1879"/>
                  </a:lnTo>
                  <a:lnTo>
                    <a:pt x="717725" y="296"/>
                  </a:lnTo>
                  <a:lnTo>
                    <a:pt x="719452" y="0"/>
                  </a:lnTo>
                  <a:lnTo>
                    <a:pt x="720821" y="206"/>
                  </a:lnTo>
                  <a:lnTo>
                    <a:pt x="722621" y="339"/>
                  </a:lnTo>
                  <a:lnTo>
                    <a:pt x="724210" y="1833"/>
                  </a:lnTo>
                  <a:lnTo>
                    <a:pt x="724505" y="3550"/>
                  </a:lnTo>
                  <a:lnTo>
                    <a:pt x="724858" y="39271"/>
                  </a:lnTo>
                  <a:lnTo>
                    <a:pt x="724720" y="41061"/>
                  </a:lnTo>
                  <a:lnTo>
                    <a:pt x="723215" y="42645"/>
                  </a:lnTo>
                  <a:close/>
                </a:path>
                <a:path w="1913254" h="182880">
                  <a:moveTo>
                    <a:pt x="676343" y="173493"/>
                  </a:moveTo>
                  <a:lnTo>
                    <a:pt x="630570" y="163533"/>
                  </a:lnTo>
                  <a:lnTo>
                    <a:pt x="592873" y="135083"/>
                  </a:lnTo>
                  <a:lnTo>
                    <a:pt x="567068" y="92417"/>
                  </a:lnTo>
                  <a:lnTo>
                    <a:pt x="556971" y="39808"/>
                  </a:lnTo>
                  <a:lnTo>
                    <a:pt x="567194" y="39821"/>
                  </a:lnTo>
                  <a:lnTo>
                    <a:pt x="576238" y="88517"/>
                  </a:lnTo>
                  <a:lnTo>
                    <a:pt x="599839" y="128090"/>
                  </a:lnTo>
                  <a:lnTo>
                    <a:pt x="634431" y="154512"/>
                  </a:lnTo>
                  <a:lnTo>
                    <a:pt x="676450" y="163756"/>
                  </a:lnTo>
                  <a:lnTo>
                    <a:pt x="731586" y="154295"/>
                  </a:lnTo>
                  <a:lnTo>
                    <a:pt x="721869" y="162106"/>
                  </a:lnTo>
                  <a:lnTo>
                    <a:pt x="676343" y="173493"/>
                  </a:lnTo>
                  <a:close/>
                </a:path>
                <a:path w="1913254" h="182880">
                  <a:moveTo>
                    <a:pt x="731586" y="154295"/>
                  </a:moveTo>
                  <a:lnTo>
                    <a:pt x="676450" y="163756"/>
                  </a:lnTo>
                  <a:lnTo>
                    <a:pt x="718130" y="153222"/>
                  </a:lnTo>
                  <a:lnTo>
                    <a:pt x="751862" y="125747"/>
                  </a:lnTo>
                  <a:lnTo>
                    <a:pt x="774314" y="85464"/>
                  </a:lnTo>
                  <a:lnTo>
                    <a:pt x="782154" y="36507"/>
                  </a:lnTo>
                  <a:lnTo>
                    <a:pt x="791872" y="36164"/>
                  </a:lnTo>
                  <a:lnTo>
                    <a:pt x="783436" y="88896"/>
                  </a:lnTo>
                  <a:lnTo>
                    <a:pt x="758835" y="132391"/>
                  </a:lnTo>
                  <a:lnTo>
                    <a:pt x="731586" y="154295"/>
                  </a:lnTo>
                  <a:close/>
                </a:path>
                <a:path w="1913254" h="182880">
                  <a:moveTo>
                    <a:pt x="2923" y="175081"/>
                  </a:moveTo>
                  <a:lnTo>
                    <a:pt x="1229" y="165211"/>
                  </a:lnTo>
                  <a:lnTo>
                    <a:pt x="27648" y="146100"/>
                  </a:lnTo>
                  <a:lnTo>
                    <a:pt x="48245" y="119043"/>
                  </a:lnTo>
                  <a:lnTo>
                    <a:pt x="61528" y="85786"/>
                  </a:lnTo>
                  <a:lnTo>
                    <a:pt x="66008" y="48076"/>
                  </a:lnTo>
                  <a:lnTo>
                    <a:pt x="75725" y="47734"/>
                  </a:lnTo>
                  <a:lnTo>
                    <a:pt x="70881" y="88937"/>
                  </a:lnTo>
                  <a:lnTo>
                    <a:pt x="56035" y="125271"/>
                  </a:lnTo>
                  <a:lnTo>
                    <a:pt x="32834" y="154673"/>
                  </a:lnTo>
                  <a:lnTo>
                    <a:pt x="2923" y="175081"/>
                  </a:lnTo>
                  <a:close/>
                </a:path>
                <a:path w="1913254" h="182880">
                  <a:moveTo>
                    <a:pt x="7574" y="54570"/>
                  </a:moveTo>
                  <a:lnTo>
                    <a:pt x="5773" y="54437"/>
                  </a:lnTo>
                  <a:lnTo>
                    <a:pt x="4405" y="54230"/>
                  </a:lnTo>
                  <a:lnTo>
                    <a:pt x="2246" y="54600"/>
                  </a:lnTo>
                  <a:lnTo>
                    <a:pt x="583" y="52677"/>
                  </a:lnTo>
                  <a:lnTo>
                    <a:pt x="720" y="50886"/>
                  </a:lnTo>
                  <a:lnTo>
                    <a:pt x="368" y="15166"/>
                  </a:lnTo>
                  <a:lnTo>
                    <a:pt x="0" y="13020"/>
                  </a:lnTo>
                  <a:lnTo>
                    <a:pt x="1937" y="11362"/>
                  </a:lnTo>
                  <a:lnTo>
                    <a:pt x="3737" y="11495"/>
                  </a:lnTo>
                  <a:lnTo>
                    <a:pt x="5106" y="11702"/>
                  </a:lnTo>
                  <a:lnTo>
                    <a:pt x="7264" y="11332"/>
                  </a:lnTo>
                  <a:lnTo>
                    <a:pt x="8928" y="13255"/>
                  </a:lnTo>
                  <a:lnTo>
                    <a:pt x="8790" y="15045"/>
                  </a:lnTo>
                  <a:lnTo>
                    <a:pt x="9143" y="50766"/>
                  </a:lnTo>
                  <a:lnTo>
                    <a:pt x="9511" y="52912"/>
                  </a:lnTo>
                  <a:lnTo>
                    <a:pt x="7574" y="54570"/>
                  </a:lnTo>
                  <a:close/>
                </a:path>
                <a:path w="1913254" h="182880">
                  <a:moveTo>
                    <a:pt x="1903484" y="45082"/>
                  </a:moveTo>
                  <a:lnTo>
                    <a:pt x="1903116" y="42937"/>
                  </a:lnTo>
                  <a:lnTo>
                    <a:pt x="1903095" y="37639"/>
                  </a:lnTo>
                  <a:lnTo>
                    <a:pt x="1912813" y="37297"/>
                  </a:lnTo>
                  <a:lnTo>
                    <a:pt x="1913034" y="38584"/>
                  </a:lnTo>
                  <a:lnTo>
                    <a:pt x="1906716" y="43202"/>
                  </a:lnTo>
                  <a:lnTo>
                    <a:pt x="1903484" y="45082"/>
                  </a:lnTo>
                  <a:close/>
                </a:path>
                <a:path w="1913254" h="182880">
                  <a:moveTo>
                    <a:pt x="1304025" y="52973"/>
                  </a:moveTo>
                  <a:lnTo>
                    <a:pt x="1302225" y="52840"/>
                  </a:lnTo>
                  <a:lnTo>
                    <a:pt x="1300856" y="52634"/>
                  </a:lnTo>
                  <a:lnTo>
                    <a:pt x="1298698" y="53004"/>
                  </a:lnTo>
                  <a:lnTo>
                    <a:pt x="1297034" y="51081"/>
                  </a:lnTo>
                  <a:lnTo>
                    <a:pt x="1297171" y="49290"/>
                  </a:lnTo>
                  <a:lnTo>
                    <a:pt x="1296819" y="13569"/>
                  </a:lnTo>
                  <a:lnTo>
                    <a:pt x="1296451" y="11424"/>
                  </a:lnTo>
                  <a:lnTo>
                    <a:pt x="1298388" y="9766"/>
                  </a:lnTo>
                  <a:lnTo>
                    <a:pt x="1300188" y="9899"/>
                  </a:lnTo>
                  <a:lnTo>
                    <a:pt x="1301557" y="10106"/>
                  </a:lnTo>
                  <a:lnTo>
                    <a:pt x="1303715" y="9735"/>
                  </a:lnTo>
                  <a:lnTo>
                    <a:pt x="1305379" y="11659"/>
                  </a:lnTo>
                  <a:lnTo>
                    <a:pt x="1305242" y="13449"/>
                  </a:lnTo>
                  <a:lnTo>
                    <a:pt x="1305594" y="49170"/>
                  </a:lnTo>
                  <a:lnTo>
                    <a:pt x="1305962" y="51316"/>
                  </a:lnTo>
                  <a:lnTo>
                    <a:pt x="1304025" y="52973"/>
                  </a:lnTo>
                  <a:close/>
                </a:path>
                <a:path w="1913254" h="182880">
                  <a:moveTo>
                    <a:pt x="1396675" y="51652"/>
                  </a:moveTo>
                  <a:lnTo>
                    <a:pt x="1394875" y="51519"/>
                  </a:lnTo>
                  <a:lnTo>
                    <a:pt x="1393506" y="51312"/>
                  </a:lnTo>
                  <a:lnTo>
                    <a:pt x="1391348" y="51683"/>
                  </a:lnTo>
                  <a:lnTo>
                    <a:pt x="1389685" y="49760"/>
                  </a:lnTo>
                  <a:lnTo>
                    <a:pt x="1389822" y="47969"/>
                  </a:lnTo>
                  <a:lnTo>
                    <a:pt x="1389469" y="12248"/>
                  </a:lnTo>
                  <a:lnTo>
                    <a:pt x="1389101" y="10103"/>
                  </a:lnTo>
                  <a:lnTo>
                    <a:pt x="1391039" y="8445"/>
                  </a:lnTo>
                  <a:lnTo>
                    <a:pt x="1392839" y="8578"/>
                  </a:lnTo>
                  <a:lnTo>
                    <a:pt x="1394208" y="8785"/>
                  </a:lnTo>
                  <a:lnTo>
                    <a:pt x="1396366" y="8414"/>
                  </a:lnTo>
                  <a:lnTo>
                    <a:pt x="1398029" y="10338"/>
                  </a:lnTo>
                  <a:lnTo>
                    <a:pt x="1397892" y="12128"/>
                  </a:lnTo>
                  <a:lnTo>
                    <a:pt x="1398245" y="47849"/>
                  </a:lnTo>
                  <a:lnTo>
                    <a:pt x="1398613" y="49995"/>
                  </a:lnTo>
                  <a:lnTo>
                    <a:pt x="1396675" y="51652"/>
                  </a:lnTo>
                  <a:close/>
                </a:path>
                <a:path w="1913254" h="182880">
                  <a:moveTo>
                    <a:pt x="1349804" y="182500"/>
                  </a:moveTo>
                  <a:lnTo>
                    <a:pt x="1304031" y="172540"/>
                  </a:lnTo>
                  <a:lnTo>
                    <a:pt x="1266334" y="144090"/>
                  </a:lnTo>
                  <a:lnTo>
                    <a:pt x="1240529" y="101424"/>
                  </a:lnTo>
                  <a:lnTo>
                    <a:pt x="1230432" y="48815"/>
                  </a:lnTo>
                  <a:lnTo>
                    <a:pt x="1240150" y="48473"/>
                  </a:lnTo>
                  <a:lnTo>
                    <a:pt x="1249193" y="97170"/>
                  </a:lnTo>
                  <a:lnTo>
                    <a:pt x="1272794" y="136742"/>
                  </a:lnTo>
                  <a:lnTo>
                    <a:pt x="1307387" y="163164"/>
                  </a:lnTo>
                  <a:lnTo>
                    <a:pt x="1349406" y="172409"/>
                  </a:lnTo>
                  <a:lnTo>
                    <a:pt x="1405745" y="162741"/>
                  </a:lnTo>
                  <a:lnTo>
                    <a:pt x="1395330" y="171113"/>
                  </a:lnTo>
                  <a:lnTo>
                    <a:pt x="1349804" y="182500"/>
                  </a:lnTo>
                  <a:close/>
                </a:path>
                <a:path w="1913254" h="182880">
                  <a:moveTo>
                    <a:pt x="1405745" y="162741"/>
                  </a:moveTo>
                  <a:lnTo>
                    <a:pt x="1349406" y="172409"/>
                  </a:lnTo>
                  <a:lnTo>
                    <a:pt x="1391154" y="161869"/>
                  </a:lnTo>
                  <a:lnTo>
                    <a:pt x="1425042" y="134416"/>
                  </a:lnTo>
                  <a:lnTo>
                    <a:pt x="1447664" y="94235"/>
                  </a:lnTo>
                  <a:lnTo>
                    <a:pt x="1455614" y="45514"/>
                  </a:lnTo>
                  <a:lnTo>
                    <a:pt x="1465332" y="45172"/>
                  </a:lnTo>
                  <a:lnTo>
                    <a:pt x="1456897" y="97903"/>
                  </a:lnTo>
                  <a:lnTo>
                    <a:pt x="1432295" y="141399"/>
                  </a:lnTo>
                  <a:lnTo>
                    <a:pt x="1405745" y="162741"/>
                  </a:lnTo>
                  <a:close/>
                </a:path>
              </a:pathLst>
            </a:custGeom>
            <a:solidFill>
              <a:srgbClr val="F766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6"/>
          <p:cNvGrpSpPr/>
          <p:nvPr/>
        </p:nvGrpSpPr>
        <p:grpSpPr>
          <a:xfrm>
            <a:off x="7980681" y="3147515"/>
            <a:ext cx="3170002" cy="719540"/>
            <a:chOff x="10193962" y="1109260"/>
            <a:chExt cx="2123440" cy="739140"/>
          </a:xfrm>
        </p:grpSpPr>
        <p:sp>
          <p:nvSpPr>
            <p:cNvPr id="13" name="object 7"/>
            <p:cNvSpPr/>
            <p:nvPr/>
          </p:nvSpPr>
          <p:spPr>
            <a:xfrm>
              <a:off x="10193962" y="1109260"/>
              <a:ext cx="2123440" cy="739140"/>
            </a:xfrm>
            <a:custGeom>
              <a:avLst/>
              <a:gdLst/>
              <a:ahLst/>
              <a:cxnLst/>
              <a:rect l="l" t="t" r="r" b="b"/>
              <a:pathLst>
                <a:path w="2123440" h="739139">
                  <a:moveTo>
                    <a:pt x="70283" y="125146"/>
                  </a:moveTo>
                  <a:lnTo>
                    <a:pt x="70692" y="107443"/>
                  </a:lnTo>
                  <a:lnTo>
                    <a:pt x="67019" y="88830"/>
                  </a:lnTo>
                  <a:lnTo>
                    <a:pt x="62423" y="76007"/>
                  </a:lnTo>
                  <a:lnTo>
                    <a:pt x="60166" y="71232"/>
                  </a:lnTo>
                  <a:lnTo>
                    <a:pt x="47943" y="0"/>
                  </a:lnTo>
                  <a:lnTo>
                    <a:pt x="556372" y="10539"/>
                  </a:lnTo>
                  <a:lnTo>
                    <a:pt x="74561" y="93217"/>
                  </a:lnTo>
                  <a:lnTo>
                    <a:pt x="74223" y="94229"/>
                  </a:lnTo>
                  <a:lnTo>
                    <a:pt x="71694" y="113428"/>
                  </a:lnTo>
                  <a:lnTo>
                    <a:pt x="70283" y="125146"/>
                  </a:lnTo>
                  <a:close/>
                </a:path>
                <a:path w="2123440" h="739139">
                  <a:moveTo>
                    <a:pt x="1628171" y="32756"/>
                  </a:moveTo>
                  <a:lnTo>
                    <a:pt x="20470" y="308635"/>
                  </a:lnTo>
                  <a:lnTo>
                    <a:pt x="86895" y="226999"/>
                  </a:lnTo>
                  <a:lnTo>
                    <a:pt x="82506" y="226185"/>
                  </a:lnTo>
                  <a:lnTo>
                    <a:pt x="73798" y="216711"/>
                  </a:lnTo>
                  <a:lnTo>
                    <a:pt x="67460" y="188030"/>
                  </a:lnTo>
                  <a:lnTo>
                    <a:pt x="70180" y="129591"/>
                  </a:lnTo>
                  <a:lnTo>
                    <a:pt x="74561" y="93217"/>
                  </a:lnTo>
                  <a:lnTo>
                    <a:pt x="556372" y="10539"/>
                  </a:lnTo>
                  <a:lnTo>
                    <a:pt x="1628171" y="32756"/>
                  </a:lnTo>
                  <a:close/>
                </a:path>
                <a:path w="2123440" h="739139">
                  <a:moveTo>
                    <a:pt x="69504" y="131615"/>
                  </a:moveTo>
                  <a:lnTo>
                    <a:pt x="70283" y="125146"/>
                  </a:lnTo>
                  <a:lnTo>
                    <a:pt x="70180" y="129591"/>
                  </a:lnTo>
                  <a:lnTo>
                    <a:pt x="69504" y="131615"/>
                  </a:lnTo>
                  <a:close/>
                </a:path>
                <a:path w="2123440" h="739139">
                  <a:moveTo>
                    <a:pt x="1711871" y="738879"/>
                  </a:moveTo>
                  <a:lnTo>
                    <a:pt x="0" y="678796"/>
                  </a:lnTo>
                  <a:lnTo>
                    <a:pt x="56121" y="575957"/>
                  </a:lnTo>
                  <a:lnTo>
                    <a:pt x="50677" y="560623"/>
                  </a:lnTo>
                  <a:lnTo>
                    <a:pt x="38408" y="516435"/>
                  </a:lnTo>
                  <a:lnTo>
                    <a:pt x="25404" y="446116"/>
                  </a:lnTo>
                  <a:lnTo>
                    <a:pt x="17757" y="352391"/>
                  </a:lnTo>
                  <a:lnTo>
                    <a:pt x="16529" y="286761"/>
                  </a:lnTo>
                  <a:lnTo>
                    <a:pt x="17645" y="278252"/>
                  </a:lnTo>
                  <a:lnTo>
                    <a:pt x="19495" y="295874"/>
                  </a:lnTo>
                  <a:lnTo>
                    <a:pt x="20470" y="308635"/>
                  </a:lnTo>
                  <a:lnTo>
                    <a:pt x="1628171" y="32756"/>
                  </a:lnTo>
                  <a:lnTo>
                    <a:pt x="2112805" y="42801"/>
                  </a:lnTo>
                  <a:lnTo>
                    <a:pt x="2122820" y="101160"/>
                  </a:lnTo>
                  <a:lnTo>
                    <a:pt x="2030955" y="270210"/>
                  </a:lnTo>
                  <a:lnTo>
                    <a:pt x="1988876" y="317629"/>
                  </a:lnTo>
                  <a:lnTo>
                    <a:pt x="1949473" y="346975"/>
                  </a:lnTo>
                  <a:lnTo>
                    <a:pt x="1910698" y="373348"/>
                  </a:lnTo>
                  <a:lnTo>
                    <a:pt x="1868524" y="398359"/>
                  </a:lnTo>
                  <a:lnTo>
                    <a:pt x="1837041" y="427816"/>
                  </a:lnTo>
                  <a:lnTo>
                    <a:pt x="1821790" y="463971"/>
                  </a:lnTo>
                  <a:lnTo>
                    <a:pt x="1816925" y="494617"/>
                  </a:lnTo>
                  <a:lnTo>
                    <a:pt x="1816602" y="507545"/>
                  </a:lnTo>
                  <a:lnTo>
                    <a:pt x="1711871" y="738879"/>
                  </a:lnTo>
                  <a:close/>
                </a:path>
              </a:pathLst>
            </a:custGeom>
            <a:solidFill>
              <a:srgbClr val="FAF1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/>
            <p:cNvSpPr/>
            <p:nvPr/>
          </p:nvSpPr>
          <p:spPr>
            <a:xfrm>
              <a:off x="10210600" y="1328401"/>
              <a:ext cx="2042160" cy="329565"/>
            </a:xfrm>
            <a:custGeom>
              <a:avLst/>
              <a:gdLst/>
              <a:ahLst/>
              <a:cxnLst/>
              <a:rect l="l" t="t" r="r" b="b"/>
              <a:pathLst>
                <a:path w="2042159" h="329564">
                  <a:moveTo>
                    <a:pt x="689156" y="320430"/>
                  </a:moveTo>
                  <a:lnTo>
                    <a:pt x="638529" y="313141"/>
                  </a:lnTo>
                  <a:lnTo>
                    <a:pt x="594273" y="291272"/>
                  </a:lnTo>
                  <a:lnTo>
                    <a:pt x="559094" y="257414"/>
                  </a:lnTo>
                  <a:lnTo>
                    <a:pt x="535698" y="214155"/>
                  </a:lnTo>
                  <a:lnTo>
                    <a:pt x="526789" y="164084"/>
                  </a:lnTo>
                  <a:lnTo>
                    <a:pt x="534221" y="113726"/>
                  </a:lnTo>
                  <a:lnTo>
                    <a:pt x="556300" y="69675"/>
                  </a:lnTo>
                  <a:lnTo>
                    <a:pt x="590420" y="34626"/>
                  </a:lnTo>
                  <a:lnTo>
                    <a:pt x="633969" y="11275"/>
                  </a:lnTo>
                  <a:lnTo>
                    <a:pt x="684340" y="2316"/>
                  </a:lnTo>
                  <a:lnTo>
                    <a:pt x="734968" y="9606"/>
                  </a:lnTo>
                  <a:lnTo>
                    <a:pt x="779224" y="31474"/>
                  </a:lnTo>
                  <a:lnTo>
                    <a:pt x="814403" y="65333"/>
                  </a:lnTo>
                  <a:lnTo>
                    <a:pt x="837799" y="108592"/>
                  </a:lnTo>
                  <a:lnTo>
                    <a:pt x="846707" y="158662"/>
                  </a:lnTo>
                  <a:lnTo>
                    <a:pt x="839512" y="209150"/>
                  </a:lnTo>
                  <a:lnTo>
                    <a:pt x="817539" y="253204"/>
                  </a:lnTo>
                  <a:lnTo>
                    <a:pt x="783409" y="288191"/>
                  </a:lnTo>
                  <a:lnTo>
                    <a:pt x="739742" y="311478"/>
                  </a:lnTo>
                  <a:lnTo>
                    <a:pt x="689156" y="320430"/>
                  </a:lnTo>
                  <a:close/>
                </a:path>
                <a:path w="2042159" h="329564">
                  <a:moveTo>
                    <a:pt x="94307" y="73526"/>
                  </a:moveTo>
                  <a:lnTo>
                    <a:pt x="3758" y="89064"/>
                  </a:lnTo>
                  <a:lnTo>
                    <a:pt x="48976" y="34039"/>
                  </a:lnTo>
                  <a:lnTo>
                    <a:pt x="81991" y="58308"/>
                  </a:lnTo>
                  <a:lnTo>
                    <a:pt x="94307" y="73526"/>
                  </a:lnTo>
                  <a:close/>
                </a:path>
                <a:path w="2042159" h="329564">
                  <a:moveTo>
                    <a:pt x="28118" y="321660"/>
                  </a:moveTo>
                  <a:lnTo>
                    <a:pt x="11602" y="245808"/>
                  </a:lnTo>
                  <a:lnTo>
                    <a:pt x="4839" y="193649"/>
                  </a:lnTo>
                  <a:lnTo>
                    <a:pt x="1046" y="132821"/>
                  </a:lnTo>
                  <a:lnTo>
                    <a:pt x="0" y="67160"/>
                  </a:lnTo>
                  <a:lnTo>
                    <a:pt x="1095" y="58655"/>
                  </a:lnTo>
                  <a:lnTo>
                    <a:pt x="2844" y="76293"/>
                  </a:lnTo>
                  <a:lnTo>
                    <a:pt x="3758" y="89064"/>
                  </a:lnTo>
                  <a:lnTo>
                    <a:pt x="94307" y="73526"/>
                  </a:lnTo>
                  <a:lnTo>
                    <a:pt x="107766" y="90157"/>
                  </a:lnTo>
                  <a:lnTo>
                    <a:pt x="124669" y="128083"/>
                  </a:lnTo>
                  <a:lnTo>
                    <a:pt x="131066" y="170587"/>
                  </a:lnTo>
                  <a:lnTo>
                    <a:pt x="124019" y="219912"/>
                  </a:lnTo>
                  <a:lnTo>
                    <a:pt x="102848" y="263171"/>
                  </a:lnTo>
                  <a:lnTo>
                    <a:pt x="70050" y="297906"/>
                  </a:lnTo>
                  <a:lnTo>
                    <a:pt x="28118" y="321660"/>
                  </a:lnTo>
                  <a:close/>
                </a:path>
                <a:path w="2042159" h="329564">
                  <a:moveTo>
                    <a:pt x="1874155" y="166562"/>
                  </a:moveTo>
                  <a:lnTo>
                    <a:pt x="1873640" y="163558"/>
                  </a:lnTo>
                  <a:lnTo>
                    <a:pt x="1873777" y="161767"/>
                  </a:lnTo>
                  <a:lnTo>
                    <a:pt x="1881180" y="111244"/>
                  </a:lnTo>
                  <a:lnTo>
                    <a:pt x="1903256" y="67172"/>
                  </a:lnTo>
                  <a:lnTo>
                    <a:pt x="1937386" y="32185"/>
                  </a:lnTo>
                  <a:lnTo>
                    <a:pt x="1980950" y="8916"/>
                  </a:lnTo>
                  <a:lnTo>
                    <a:pt x="2031328" y="0"/>
                  </a:lnTo>
                  <a:lnTo>
                    <a:pt x="2034929" y="265"/>
                  </a:lnTo>
                  <a:lnTo>
                    <a:pt x="2038456" y="102"/>
                  </a:lnTo>
                  <a:lnTo>
                    <a:pt x="2014317" y="51069"/>
                  </a:lnTo>
                  <a:lnTo>
                    <a:pt x="1972238" y="98488"/>
                  </a:lnTo>
                  <a:lnTo>
                    <a:pt x="1941486" y="121601"/>
                  </a:lnTo>
                  <a:lnTo>
                    <a:pt x="1910057" y="143635"/>
                  </a:lnTo>
                  <a:lnTo>
                    <a:pt x="1874155" y="166562"/>
                  </a:lnTo>
                  <a:close/>
                </a:path>
                <a:path w="2042159" h="329564">
                  <a:moveTo>
                    <a:pt x="1363049" y="329363"/>
                  </a:moveTo>
                  <a:lnTo>
                    <a:pt x="1312255" y="322102"/>
                  </a:lnTo>
                  <a:lnTo>
                    <a:pt x="1267979" y="300237"/>
                  </a:lnTo>
                  <a:lnTo>
                    <a:pt x="1232862" y="266369"/>
                  </a:lnTo>
                  <a:lnTo>
                    <a:pt x="1209549" y="223095"/>
                  </a:lnTo>
                  <a:lnTo>
                    <a:pt x="1200682" y="173017"/>
                  </a:lnTo>
                  <a:lnTo>
                    <a:pt x="1208085" y="122494"/>
                  </a:lnTo>
                  <a:lnTo>
                    <a:pt x="1230161" y="78422"/>
                  </a:lnTo>
                  <a:lnTo>
                    <a:pt x="1264291" y="43435"/>
                  </a:lnTo>
                  <a:lnTo>
                    <a:pt x="1307855" y="20167"/>
                  </a:lnTo>
                  <a:lnTo>
                    <a:pt x="1358233" y="11250"/>
                  </a:lnTo>
                  <a:lnTo>
                    <a:pt x="1408819" y="18546"/>
                  </a:lnTo>
                  <a:lnTo>
                    <a:pt x="1452992" y="40429"/>
                  </a:lnTo>
                  <a:lnTo>
                    <a:pt x="1488109" y="74298"/>
                  </a:lnTo>
                  <a:lnTo>
                    <a:pt x="1511526" y="117553"/>
                  </a:lnTo>
                  <a:lnTo>
                    <a:pt x="1520600" y="167596"/>
                  </a:lnTo>
                  <a:lnTo>
                    <a:pt x="1513197" y="218119"/>
                  </a:lnTo>
                  <a:lnTo>
                    <a:pt x="1491121" y="262191"/>
                  </a:lnTo>
                  <a:lnTo>
                    <a:pt x="1456991" y="297178"/>
                  </a:lnTo>
                  <a:lnTo>
                    <a:pt x="1413427" y="320446"/>
                  </a:lnTo>
                  <a:lnTo>
                    <a:pt x="1363049" y="329363"/>
                  </a:lnTo>
                  <a:close/>
                </a:path>
              </a:pathLst>
            </a:custGeom>
            <a:solidFill>
              <a:srgbClr val="F6B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/>
            <p:cNvSpPr/>
            <p:nvPr/>
          </p:nvSpPr>
          <p:spPr>
            <a:xfrm>
              <a:off x="10223210" y="1422363"/>
              <a:ext cx="1913255" cy="182880"/>
            </a:xfrm>
            <a:custGeom>
              <a:avLst/>
              <a:gdLst/>
              <a:ahLst/>
              <a:cxnLst/>
              <a:rect l="l" t="t" r="r" b="b"/>
              <a:pathLst>
                <a:path w="1913254" h="182880">
                  <a:moveTo>
                    <a:pt x="630638" y="44395"/>
                  </a:moveTo>
                  <a:lnTo>
                    <a:pt x="628837" y="44262"/>
                  </a:lnTo>
                  <a:lnTo>
                    <a:pt x="627469" y="44055"/>
                  </a:lnTo>
                  <a:lnTo>
                    <a:pt x="625310" y="44426"/>
                  </a:lnTo>
                  <a:lnTo>
                    <a:pt x="623647" y="42502"/>
                  </a:lnTo>
                  <a:lnTo>
                    <a:pt x="623784" y="40712"/>
                  </a:lnTo>
                  <a:lnTo>
                    <a:pt x="623432" y="4991"/>
                  </a:lnTo>
                  <a:lnTo>
                    <a:pt x="623064" y="2845"/>
                  </a:lnTo>
                  <a:lnTo>
                    <a:pt x="625001" y="1188"/>
                  </a:lnTo>
                  <a:lnTo>
                    <a:pt x="626801" y="1321"/>
                  </a:lnTo>
                  <a:lnTo>
                    <a:pt x="628170" y="1527"/>
                  </a:lnTo>
                  <a:lnTo>
                    <a:pt x="630328" y="1157"/>
                  </a:lnTo>
                  <a:lnTo>
                    <a:pt x="631992" y="3080"/>
                  </a:lnTo>
                  <a:lnTo>
                    <a:pt x="631854" y="4871"/>
                  </a:lnTo>
                  <a:lnTo>
                    <a:pt x="632207" y="40592"/>
                  </a:lnTo>
                  <a:lnTo>
                    <a:pt x="632575" y="42737"/>
                  </a:lnTo>
                  <a:lnTo>
                    <a:pt x="630638" y="44395"/>
                  </a:lnTo>
                  <a:close/>
                </a:path>
                <a:path w="1913254" h="182880">
                  <a:moveTo>
                    <a:pt x="723215" y="42645"/>
                  </a:moveTo>
                  <a:lnTo>
                    <a:pt x="721488" y="42941"/>
                  </a:lnTo>
                  <a:lnTo>
                    <a:pt x="720119" y="42734"/>
                  </a:lnTo>
                  <a:lnTo>
                    <a:pt x="718319" y="42601"/>
                  </a:lnTo>
                  <a:lnTo>
                    <a:pt x="716729" y="41107"/>
                  </a:lnTo>
                  <a:lnTo>
                    <a:pt x="716435" y="39391"/>
                  </a:lnTo>
                  <a:lnTo>
                    <a:pt x="716082" y="3670"/>
                  </a:lnTo>
                  <a:lnTo>
                    <a:pt x="716219" y="1879"/>
                  </a:lnTo>
                  <a:lnTo>
                    <a:pt x="717725" y="296"/>
                  </a:lnTo>
                  <a:lnTo>
                    <a:pt x="719452" y="0"/>
                  </a:lnTo>
                  <a:lnTo>
                    <a:pt x="720821" y="206"/>
                  </a:lnTo>
                  <a:lnTo>
                    <a:pt x="722621" y="339"/>
                  </a:lnTo>
                  <a:lnTo>
                    <a:pt x="724210" y="1833"/>
                  </a:lnTo>
                  <a:lnTo>
                    <a:pt x="724505" y="3550"/>
                  </a:lnTo>
                  <a:lnTo>
                    <a:pt x="724858" y="39271"/>
                  </a:lnTo>
                  <a:lnTo>
                    <a:pt x="724720" y="41061"/>
                  </a:lnTo>
                  <a:lnTo>
                    <a:pt x="723215" y="42645"/>
                  </a:lnTo>
                  <a:close/>
                </a:path>
                <a:path w="1913254" h="182880">
                  <a:moveTo>
                    <a:pt x="676343" y="173493"/>
                  </a:moveTo>
                  <a:lnTo>
                    <a:pt x="630570" y="163533"/>
                  </a:lnTo>
                  <a:lnTo>
                    <a:pt x="592873" y="135083"/>
                  </a:lnTo>
                  <a:lnTo>
                    <a:pt x="567068" y="92417"/>
                  </a:lnTo>
                  <a:lnTo>
                    <a:pt x="556971" y="39808"/>
                  </a:lnTo>
                  <a:lnTo>
                    <a:pt x="567194" y="39821"/>
                  </a:lnTo>
                  <a:lnTo>
                    <a:pt x="576238" y="88517"/>
                  </a:lnTo>
                  <a:lnTo>
                    <a:pt x="599839" y="128090"/>
                  </a:lnTo>
                  <a:lnTo>
                    <a:pt x="634431" y="154512"/>
                  </a:lnTo>
                  <a:lnTo>
                    <a:pt x="676450" y="163756"/>
                  </a:lnTo>
                  <a:lnTo>
                    <a:pt x="731586" y="154295"/>
                  </a:lnTo>
                  <a:lnTo>
                    <a:pt x="721869" y="162106"/>
                  </a:lnTo>
                  <a:lnTo>
                    <a:pt x="676343" y="173493"/>
                  </a:lnTo>
                  <a:close/>
                </a:path>
                <a:path w="1913254" h="182880">
                  <a:moveTo>
                    <a:pt x="731586" y="154295"/>
                  </a:moveTo>
                  <a:lnTo>
                    <a:pt x="676450" y="163756"/>
                  </a:lnTo>
                  <a:lnTo>
                    <a:pt x="718130" y="153222"/>
                  </a:lnTo>
                  <a:lnTo>
                    <a:pt x="751862" y="125747"/>
                  </a:lnTo>
                  <a:lnTo>
                    <a:pt x="774314" y="85464"/>
                  </a:lnTo>
                  <a:lnTo>
                    <a:pt x="782154" y="36507"/>
                  </a:lnTo>
                  <a:lnTo>
                    <a:pt x="791872" y="36164"/>
                  </a:lnTo>
                  <a:lnTo>
                    <a:pt x="783436" y="88896"/>
                  </a:lnTo>
                  <a:lnTo>
                    <a:pt x="758835" y="132391"/>
                  </a:lnTo>
                  <a:lnTo>
                    <a:pt x="731586" y="154295"/>
                  </a:lnTo>
                  <a:close/>
                </a:path>
                <a:path w="1913254" h="182880">
                  <a:moveTo>
                    <a:pt x="2923" y="175081"/>
                  </a:moveTo>
                  <a:lnTo>
                    <a:pt x="1229" y="165211"/>
                  </a:lnTo>
                  <a:lnTo>
                    <a:pt x="27648" y="146100"/>
                  </a:lnTo>
                  <a:lnTo>
                    <a:pt x="48245" y="119043"/>
                  </a:lnTo>
                  <a:lnTo>
                    <a:pt x="61528" y="85786"/>
                  </a:lnTo>
                  <a:lnTo>
                    <a:pt x="66008" y="48076"/>
                  </a:lnTo>
                  <a:lnTo>
                    <a:pt x="75725" y="47734"/>
                  </a:lnTo>
                  <a:lnTo>
                    <a:pt x="70881" y="88937"/>
                  </a:lnTo>
                  <a:lnTo>
                    <a:pt x="56035" y="125271"/>
                  </a:lnTo>
                  <a:lnTo>
                    <a:pt x="32834" y="154673"/>
                  </a:lnTo>
                  <a:lnTo>
                    <a:pt x="2923" y="175081"/>
                  </a:lnTo>
                  <a:close/>
                </a:path>
                <a:path w="1913254" h="182880">
                  <a:moveTo>
                    <a:pt x="7574" y="54570"/>
                  </a:moveTo>
                  <a:lnTo>
                    <a:pt x="5773" y="54437"/>
                  </a:lnTo>
                  <a:lnTo>
                    <a:pt x="4405" y="54230"/>
                  </a:lnTo>
                  <a:lnTo>
                    <a:pt x="2246" y="54600"/>
                  </a:lnTo>
                  <a:lnTo>
                    <a:pt x="583" y="52677"/>
                  </a:lnTo>
                  <a:lnTo>
                    <a:pt x="720" y="50886"/>
                  </a:lnTo>
                  <a:lnTo>
                    <a:pt x="368" y="15166"/>
                  </a:lnTo>
                  <a:lnTo>
                    <a:pt x="0" y="13020"/>
                  </a:lnTo>
                  <a:lnTo>
                    <a:pt x="1937" y="11362"/>
                  </a:lnTo>
                  <a:lnTo>
                    <a:pt x="3737" y="11495"/>
                  </a:lnTo>
                  <a:lnTo>
                    <a:pt x="5106" y="11702"/>
                  </a:lnTo>
                  <a:lnTo>
                    <a:pt x="7264" y="11332"/>
                  </a:lnTo>
                  <a:lnTo>
                    <a:pt x="8928" y="13255"/>
                  </a:lnTo>
                  <a:lnTo>
                    <a:pt x="8790" y="15045"/>
                  </a:lnTo>
                  <a:lnTo>
                    <a:pt x="9143" y="50766"/>
                  </a:lnTo>
                  <a:lnTo>
                    <a:pt x="9511" y="52912"/>
                  </a:lnTo>
                  <a:lnTo>
                    <a:pt x="7574" y="54570"/>
                  </a:lnTo>
                  <a:close/>
                </a:path>
                <a:path w="1913254" h="182880">
                  <a:moveTo>
                    <a:pt x="1903484" y="45082"/>
                  </a:moveTo>
                  <a:lnTo>
                    <a:pt x="1903116" y="42937"/>
                  </a:lnTo>
                  <a:lnTo>
                    <a:pt x="1903095" y="37639"/>
                  </a:lnTo>
                  <a:lnTo>
                    <a:pt x="1912813" y="37297"/>
                  </a:lnTo>
                  <a:lnTo>
                    <a:pt x="1913034" y="38584"/>
                  </a:lnTo>
                  <a:lnTo>
                    <a:pt x="1906716" y="43202"/>
                  </a:lnTo>
                  <a:lnTo>
                    <a:pt x="1903484" y="45082"/>
                  </a:lnTo>
                  <a:close/>
                </a:path>
                <a:path w="1913254" h="182880">
                  <a:moveTo>
                    <a:pt x="1304025" y="52973"/>
                  </a:moveTo>
                  <a:lnTo>
                    <a:pt x="1302225" y="52840"/>
                  </a:lnTo>
                  <a:lnTo>
                    <a:pt x="1300856" y="52634"/>
                  </a:lnTo>
                  <a:lnTo>
                    <a:pt x="1298698" y="53004"/>
                  </a:lnTo>
                  <a:lnTo>
                    <a:pt x="1297034" y="51081"/>
                  </a:lnTo>
                  <a:lnTo>
                    <a:pt x="1297171" y="49290"/>
                  </a:lnTo>
                  <a:lnTo>
                    <a:pt x="1296819" y="13569"/>
                  </a:lnTo>
                  <a:lnTo>
                    <a:pt x="1296451" y="11424"/>
                  </a:lnTo>
                  <a:lnTo>
                    <a:pt x="1298388" y="9766"/>
                  </a:lnTo>
                  <a:lnTo>
                    <a:pt x="1300188" y="9899"/>
                  </a:lnTo>
                  <a:lnTo>
                    <a:pt x="1301557" y="10106"/>
                  </a:lnTo>
                  <a:lnTo>
                    <a:pt x="1303715" y="9735"/>
                  </a:lnTo>
                  <a:lnTo>
                    <a:pt x="1305379" y="11659"/>
                  </a:lnTo>
                  <a:lnTo>
                    <a:pt x="1305242" y="13449"/>
                  </a:lnTo>
                  <a:lnTo>
                    <a:pt x="1305594" y="49170"/>
                  </a:lnTo>
                  <a:lnTo>
                    <a:pt x="1305962" y="51316"/>
                  </a:lnTo>
                  <a:lnTo>
                    <a:pt x="1304025" y="52973"/>
                  </a:lnTo>
                  <a:close/>
                </a:path>
                <a:path w="1913254" h="182880">
                  <a:moveTo>
                    <a:pt x="1396675" y="51652"/>
                  </a:moveTo>
                  <a:lnTo>
                    <a:pt x="1394875" y="51519"/>
                  </a:lnTo>
                  <a:lnTo>
                    <a:pt x="1393506" y="51312"/>
                  </a:lnTo>
                  <a:lnTo>
                    <a:pt x="1391348" y="51683"/>
                  </a:lnTo>
                  <a:lnTo>
                    <a:pt x="1389685" y="49760"/>
                  </a:lnTo>
                  <a:lnTo>
                    <a:pt x="1389822" y="47969"/>
                  </a:lnTo>
                  <a:lnTo>
                    <a:pt x="1389469" y="12248"/>
                  </a:lnTo>
                  <a:lnTo>
                    <a:pt x="1389101" y="10103"/>
                  </a:lnTo>
                  <a:lnTo>
                    <a:pt x="1391039" y="8445"/>
                  </a:lnTo>
                  <a:lnTo>
                    <a:pt x="1392839" y="8578"/>
                  </a:lnTo>
                  <a:lnTo>
                    <a:pt x="1394208" y="8785"/>
                  </a:lnTo>
                  <a:lnTo>
                    <a:pt x="1396366" y="8414"/>
                  </a:lnTo>
                  <a:lnTo>
                    <a:pt x="1398029" y="10338"/>
                  </a:lnTo>
                  <a:lnTo>
                    <a:pt x="1397892" y="12128"/>
                  </a:lnTo>
                  <a:lnTo>
                    <a:pt x="1398245" y="47849"/>
                  </a:lnTo>
                  <a:lnTo>
                    <a:pt x="1398613" y="49995"/>
                  </a:lnTo>
                  <a:lnTo>
                    <a:pt x="1396675" y="51652"/>
                  </a:lnTo>
                  <a:close/>
                </a:path>
                <a:path w="1913254" h="182880">
                  <a:moveTo>
                    <a:pt x="1349804" y="182500"/>
                  </a:moveTo>
                  <a:lnTo>
                    <a:pt x="1304031" y="172540"/>
                  </a:lnTo>
                  <a:lnTo>
                    <a:pt x="1266334" y="144090"/>
                  </a:lnTo>
                  <a:lnTo>
                    <a:pt x="1240529" y="101424"/>
                  </a:lnTo>
                  <a:lnTo>
                    <a:pt x="1230432" y="48815"/>
                  </a:lnTo>
                  <a:lnTo>
                    <a:pt x="1240150" y="48473"/>
                  </a:lnTo>
                  <a:lnTo>
                    <a:pt x="1249193" y="97170"/>
                  </a:lnTo>
                  <a:lnTo>
                    <a:pt x="1272794" y="136742"/>
                  </a:lnTo>
                  <a:lnTo>
                    <a:pt x="1307387" y="163164"/>
                  </a:lnTo>
                  <a:lnTo>
                    <a:pt x="1349406" y="172409"/>
                  </a:lnTo>
                  <a:lnTo>
                    <a:pt x="1405745" y="162741"/>
                  </a:lnTo>
                  <a:lnTo>
                    <a:pt x="1395330" y="171113"/>
                  </a:lnTo>
                  <a:lnTo>
                    <a:pt x="1349804" y="182500"/>
                  </a:lnTo>
                  <a:close/>
                </a:path>
                <a:path w="1913254" h="182880">
                  <a:moveTo>
                    <a:pt x="1405745" y="162741"/>
                  </a:moveTo>
                  <a:lnTo>
                    <a:pt x="1349406" y="172409"/>
                  </a:lnTo>
                  <a:lnTo>
                    <a:pt x="1391154" y="161869"/>
                  </a:lnTo>
                  <a:lnTo>
                    <a:pt x="1425042" y="134416"/>
                  </a:lnTo>
                  <a:lnTo>
                    <a:pt x="1447664" y="94235"/>
                  </a:lnTo>
                  <a:lnTo>
                    <a:pt x="1455614" y="45514"/>
                  </a:lnTo>
                  <a:lnTo>
                    <a:pt x="1465332" y="45172"/>
                  </a:lnTo>
                  <a:lnTo>
                    <a:pt x="1456897" y="97903"/>
                  </a:lnTo>
                  <a:lnTo>
                    <a:pt x="1432295" y="141399"/>
                  </a:lnTo>
                  <a:lnTo>
                    <a:pt x="1405745" y="162741"/>
                  </a:lnTo>
                  <a:close/>
                </a:path>
              </a:pathLst>
            </a:custGeom>
            <a:solidFill>
              <a:srgbClr val="F766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6"/>
          <p:cNvGrpSpPr/>
          <p:nvPr/>
        </p:nvGrpSpPr>
        <p:grpSpPr>
          <a:xfrm>
            <a:off x="2333077" y="3090098"/>
            <a:ext cx="3170002" cy="719540"/>
            <a:chOff x="10193962" y="1109260"/>
            <a:chExt cx="2123440" cy="739140"/>
          </a:xfrm>
        </p:grpSpPr>
        <p:sp>
          <p:nvSpPr>
            <p:cNvPr id="17" name="object 7"/>
            <p:cNvSpPr/>
            <p:nvPr/>
          </p:nvSpPr>
          <p:spPr>
            <a:xfrm>
              <a:off x="10193962" y="1109260"/>
              <a:ext cx="2123440" cy="739140"/>
            </a:xfrm>
            <a:custGeom>
              <a:avLst/>
              <a:gdLst/>
              <a:ahLst/>
              <a:cxnLst/>
              <a:rect l="l" t="t" r="r" b="b"/>
              <a:pathLst>
                <a:path w="2123440" h="739139">
                  <a:moveTo>
                    <a:pt x="70283" y="125146"/>
                  </a:moveTo>
                  <a:lnTo>
                    <a:pt x="70692" y="107443"/>
                  </a:lnTo>
                  <a:lnTo>
                    <a:pt x="67019" y="88830"/>
                  </a:lnTo>
                  <a:lnTo>
                    <a:pt x="62423" y="76007"/>
                  </a:lnTo>
                  <a:lnTo>
                    <a:pt x="60166" y="71232"/>
                  </a:lnTo>
                  <a:lnTo>
                    <a:pt x="47943" y="0"/>
                  </a:lnTo>
                  <a:lnTo>
                    <a:pt x="556372" y="10539"/>
                  </a:lnTo>
                  <a:lnTo>
                    <a:pt x="74561" y="93217"/>
                  </a:lnTo>
                  <a:lnTo>
                    <a:pt x="74223" y="94229"/>
                  </a:lnTo>
                  <a:lnTo>
                    <a:pt x="71694" y="113428"/>
                  </a:lnTo>
                  <a:lnTo>
                    <a:pt x="70283" y="125146"/>
                  </a:lnTo>
                  <a:close/>
                </a:path>
                <a:path w="2123440" h="739139">
                  <a:moveTo>
                    <a:pt x="1628171" y="32756"/>
                  </a:moveTo>
                  <a:lnTo>
                    <a:pt x="20470" y="308635"/>
                  </a:lnTo>
                  <a:lnTo>
                    <a:pt x="86895" y="226999"/>
                  </a:lnTo>
                  <a:lnTo>
                    <a:pt x="82506" y="226185"/>
                  </a:lnTo>
                  <a:lnTo>
                    <a:pt x="73798" y="216711"/>
                  </a:lnTo>
                  <a:lnTo>
                    <a:pt x="67460" y="188030"/>
                  </a:lnTo>
                  <a:lnTo>
                    <a:pt x="70180" y="129591"/>
                  </a:lnTo>
                  <a:lnTo>
                    <a:pt x="74561" y="93217"/>
                  </a:lnTo>
                  <a:lnTo>
                    <a:pt x="556372" y="10539"/>
                  </a:lnTo>
                  <a:lnTo>
                    <a:pt x="1628171" y="32756"/>
                  </a:lnTo>
                  <a:close/>
                </a:path>
                <a:path w="2123440" h="739139">
                  <a:moveTo>
                    <a:pt x="69504" y="131615"/>
                  </a:moveTo>
                  <a:lnTo>
                    <a:pt x="70283" y="125146"/>
                  </a:lnTo>
                  <a:lnTo>
                    <a:pt x="70180" y="129591"/>
                  </a:lnTo>
                  <a:lnTo>
                    <a:pt x="69504" y="131615"/>
                  </a:lnTo>
                  <a:close/>
                </a:path>
                <a:path w="2123440" h="739139">
                  <a:moveTo>
                    <a:pt x="1711871" y="738879"/>
                  </a:moveTo>
                  <a:lnTo>
                    <a:pt x="0" y="678796"/>
                  </a:lnTo>
                  <a:lnTo>
                    <a:pt x="56121" y="575957"/>
                  </a:lnTo>
                  <a:lnTo>
                    <a:pt x="50677" y="560623"/>
                  </a:lnTo>
                  <a:lnTo>
                    <a:pt x="38408" y="516435"/>
                  </a:lnTo>
                  <a:lnTo>
                    <a:pt x="25404" y="446116"/>
                  </a:lnTo>
                  <a:lnTo>
                    <a:pt x="17757" y="352391"/>
                  </a:lnTo>
                  <a:lnTo>
                    <a:pt x="16529" y="286761"/>
                  </a:lnTo>
                  <a:lnTo>
                    <a:pt x="17645" y="278252"/>
                  </a:lnTo>
                  <a:lnTo>
                    <a:pt x="19495" y="295874"/>
                  </a:lnTo>
                  <a:lnTo>
                    <a:pt x="20470" y="308635"/>
                  </a:lnTo>
                  <a:lnTo>
                    <a:pt x="1628171" y="32756"/>
                  </a:lnTo>
                  <a:lnTo>
                    <a:pt x="2112805" y="42801"/>
                  </a:lnTo>
                  <a:lnTo>
                    <a:pt x="2122820" y="101160"/>
                  </a:lnTo>
                  <a:lnTo>
                    <a:pt x="2030955" y="270210"/>
                  </a:lnTo>
                  <a:lnTo>
                    <a:pt x="1988876" y="317629"/>
                  </a:lnTo>
                  <a:lnTo>
                    <a:pt x="1949473" y="346975"/>
                  </a:lnTo>
                  <a:lnTo>
                    <a:pt x="1910698" y="373348"/>
                  </a:lnTo>
                  <a:lnTo>
                    <a:pt x="1868524" y="398359"/>
                  </a:lnTo>
                  <a:lnTo>
                    <a:pt x="1837041" y="427816"/>
                  </a:lnTo>
                  <a:lnTo>
                    <a:pt x="1821790" y="463971"/>
                  </a:lnTo>
                  <a:lnTo>
                    <a:pt x="1816925" y="494617"/>
                  </a:lnTo>
                  <a:lnTo>
                    <a:pt x="1816602" y="507545"/>
                  </a:lnTo>
                  <a:lnTo>
                    <a:pt x="1711871" y="738879"/>
                  </a:lnTo>
                  <a:close/>
                </a:path>
              </a:pathLst>
            </a:custGeom>
            <a:solidFill>
              <a:srgbClr val="FAF1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/>
            <p:cNvSpPr/>
            <p:nvPr/>
          </p:nvSpPr>
          <p:spPr>
            <a:xfrm>
              <a:off x="10210600" y="1328401"/>
              <a:ext cx="2042160" cy="329565"/>
            </a:xfrm>
            <a:custGeom>
              <a:avLst/>
              <a:gdLst/>
              <a:ahLst/>
              <a:cxnLst/>
              <a:rect l="l" t="t" r="r" b="b"/>
              <a:pathLst>
                <a:path w="2042159" h="329564">
                  <a:moveTo>
                    <a:pt x="689156" y="320430"/>
                  </a:moveTo>
                  <a:lnTo>
                    <a:pt x="638529" y="313141"/>
                  </a:lnTo>
                  <a:lnTo>
                    <a:pt x="594273" y="291272"/>
                  </a:lnTo>
                  <a:lnTo>
                    <a:pt x="559094" y="257414"/>
                  </a:lnTo>
                  <a:lnTo>
                    <a:pt x="535698" y="214155"/>
                  </a:lnTo>
                  <a:lnTo>
                    <a:pt x="526789" y="164084"/>
                  </a:lnTo>
                  <a:lnTo>
                    <a:pt x="534221" y="113726"/>
                  </a:lnTo>
                  <a:lnTo>
                    <a:pt x="556300" y="69675"/>
                  </a:lnTo>
                  <a:lnTo>
                    <a:pt x="590420" y="34626"/>
                  </a:lnTo>
                  <a:lnTo>
                    <a:pt x="633969" y="11275"/>
                  </a:lnTo>
                  <a:lnTo>
                    <a:pt x="684340" y="2316"/>
                  </a:lnTo>
                  <a:lnTo>
                    <a:pt x="734968" y="9606"/>
                  </a:lnTo>
                  <a:lnTo>
                    <a:pt x="779224" y="31474"/>
                  </a:lnTo>
                  <a:lnTo>
                    <a:pt x="814403" y="65333"/>
                  </a:lnTo>
                  <a:lnTo>
                    <a:pt x="837799" y="108592"/>
                  </a:lnTo>
                  <a:lnTo>
                    <a:pt x="846707" y="158662"/>
                  </a:lnTo>
                  <a:lnTo>
                    <a:pt x="839512" y="209150"/>
                  </a:lnTo>
                  <a:lnTo>
                    <a:pt x="817539" y="253204"/>
                  </a:lnTo>
                  <a:lnTo>
                    <a:pt x="783409" y="288191"/>
                  </a:lnTo>
                  <a:lnTo>
                    <a:pt x="739742" y="311478"/>
                  </a:lnTo>
                  <a:lnTo>
                    <a:pt x="689156" y="320430"/>
                  </a:lnTo>
                  <a:close/>
                </a:path>
                <a:path w="2042159" h="329564">
                  <a:moveTo>
                    <a:pt x="94307" y="73526"/>
                  </a:moveTo>
                  <a:lnTo>
                    <a:pt x="3758" y="89064"/>
                  </a:lnTo>
                  <a:lnTo>
                    <a:pt x="48976" y="34039"/>
                  </a:lnTo>
                  <a:lnTo>
                    <a:pt x="81991" y="58308"/>
                  </a:lnTo>
                  <a:lnTo>
                    <a:pt x="94307" y="73526"/>
                  </a:lnTo>
                  <a:close/>
                </a:path>
                <a:path w="2042159" h="329564">
                  <a:moveTo>
                    <a:pt x="28118" y="321660"/>
                  </a:moveTo>
                  <a:lnTo>
                    <a:pt x="11602" y="245808"/>
                  </a:lnTo>
                  <a:lnTo>
                    <a:pt x="4839" y="193649"/>
                  </a:lnTo>
                  <a:lnTo>
                    <a:pt x="1046" y="132821"/>
                  </a:lnTo>
                  <a:lnTo>
                    <a:pt x="0" y="67160"/>
                  </a:lnTo>
                  <a:lnTo>
                    <a:pt x="1095" y="58655"/>
                  </a:lnTo>
                  <a:lnTo>
                    <a:pt x="2844" y="76293"/>
                  </a:lnTo>
                  <a:lnTo>
                    <a:pt x="3758" y="89064"/>
                  </a:lnTo>
                  <a:lnTo>
                    <a:pt x="94307" y="73526"/>
                  </a:lnTo>
                  <a:lnTo>
                    <a:pt x="107766" y="90157"/>
                  </a:lnTo>
                  <a:lnTo>
                    <a:pt x="124669" y="128083"/>
                  </a:lnTo>
                  <a:lnTo>
                    <a:pt x="131066" y="170587"/>
                  </a:lnTo>
                  <a:lnTo>
                    <a:pt x="124019" y="219912"/>
                  </a:lnTo>
                  <a:lnTo>
                    <a:pt x="102848" y="263171"/>
                  </a:lnTo>
                  <a:lnTo>
                    <a:pt x="70050" y="297906"/>
                  </a:lnTo>
                  <a:lnTo>
                    <a:pt x="28118" y="321660"/>
                  </a:lnTo>
                  <a:close/>
                </a:path>
                <a:path w="2042159" h="329564">
                  <a:moveTo>
                    <a:pt x="1874155" y="166562"/>
                  </a:moveTo>
                  <a:lnTo>
                    <a:pt x="1873640" y="163558"/>
                  </a:lnTo>
                  <a:lnTo>
                    <a:pt x="1873777" y="161767"/>
                  </a:lnTo>
                  <a:lnTo>
                    <a:pt x="1881180" y="111244"/>
                  </a:lnTo>
                  <a:lnTo>
                    <a:pt x="1903256" y="67172"/>
                  </a:lnTo>
                  <a:lnTo>
                    <a:pt x="1937386" y="32185"/>
                  </a:lnTo>
                  <a:lnTo>
                    <a:pt x="1980950" y="8916"/>
                  </a:lnTo>
                  <a:lnTo>
                    <a:pt x="2031328" y="0"/>
                  </a:lnTo>
                  <a:lnTo>
                    <a:pt x="2034929" y="265"/>
                  </a:lnTo>
                  <a:lnTo>
                    <a:pt x="2038456" y="102"/>
                  </a:lnTo>
                  <a:lnTo>
                    <a:pt x="2014317" y="51069"/>
                  </a:lnTo>
                  <a:lnTo>
                    <a:pt x="1972238" y="98488"/>
                  </a:lnTo>
                  <a:lnTo>
                    <a:pt x="1941486" y="121601"/>
                  </a:lnTo>
                  <a:lnTo>
                    <a:pt x="1910057" y="143635"/>
                  </a:lnTo>
                  <a:lnTo>
                    <a:pt x="1874155" y="166562"/>
                  </a:lnTo>
                  <a:close/>
                </a:path>
                <a:path w="2042159" h="329564">
                  <a:moveTo>
                    <a:pt x="1363049" y="329363"/>
                  </a:moveTo>
                  <a:lnTo>
                    <a:pt x="1312255" y="322102"/>
                  </a:lnTo>
                  <a:lnTo>
                    <a:pt x="1267979" y="300237"/>
                  </a:lnTo>
                  <a:lnTo>
                    <a:pt x="1232862" y="266369"/>
                  </a:lnTo>
                  <a:lnTo>
                    <a:pt x="1209549" y="223095"/>
                  </a:lnTo>
                  <a:lnTo>
                    <a:pt x="1200682" y="173017"/>
                  </a:lnTo>
                  <a:lnTo>
                    <a:pt x="1208085" y="122494"/>
                  </a:lnTo>
                  <a:lnTo>
                    <a:pt x="1230161" y="78422"/>
                  </a:lnTo>
                  <a:lnTo>
                    <a:pt x="1264291" y="43435"/>
                  </a:lnTo>
                  <a:lnTo>
                    <a:pt x="1307855" y="20167"/>
                  </a:lnTo>
                  <a:lnTo>
                    <a:pt x="1358233" y="11250"/>
                  </a:lnTo>
                  <a:lnTo>
                    <a:pt x="1408819" y="18546"/>
                  </a:lnTo>
                  <a:lnTo>
                    <a:pt x="1452992" y="40429"/>
                  </a:lnTo>
                  <a:lnTo>
                    <a:pt x="1488109" y="74298"/>
                  </a:lnTo>
                  <a:lnTo>
                    <a:pt x="1511526" y="117553"/>
                  </a:lnTo>
                  <a:lnTo>
                    <a:pt x="1520600" y="167596"/>
                  </a:lnTo>
                  <a:lnTo>
                    <a:pt x="1513197" y="218119"/>
                  </a:lnTo>
                  <a:lnTo>
                    <a:pt x="1491121" y="262191"/>
                  </a:lnTo>
                  <a:lnTo>
                    <a:pt x="1456991" y="297178"/>
                  </a:lnTo>
                  <a:lnTo>
                    <a:pt x="1413427" y="320446"/>
                  </a:lnTo>
                  <a:lnTo>
                    <a:pt x="1363049" y="329363"/>
                  </a:lnTo>
                  <a:close/>
                </a:path>
              </a:pathLst>
            </a:custGeom>
            <a:solidFill>
              <a:srgbClr val="F6B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9"/>
            <p:cNvSpPr/>
            <p:nvPr/>
          </p:nvSpPr>
          <p:spPr>
            <a:xfrm>
              <a:off x="10223210" y="1422363"/>
              <a:ext cx="1913255" cy="182880"/>
            </a:xfrm>
            <a:custGeom>
              <a:avLst/>
              <a:gdLst/>
              <a:ahLst/>
              <a:cxnLst/>
              <a:rect l="l" t="t" r="r" b="b"/>
              <a:pathLst>
                <a:path w="1913254" h="182880">
                  <a:moveTo>
                    <a:pt x="630638" y="44395"/>
                  </a:moveTo>
                  <a:lnTo>
                    <a:pt x="628837" y="44262"/>
                  </a:lnTo>
                  <a:lnTo>
                    <a:pt x="627469" y="44055"/>
                  </a:lnTo>
                  <a:lnTo>
                    <a:pt x="625310" y="44426"/>
                  </a:lnTo>
                  <a:lnTo>
                    <a:pt x="623647" y="42502"/>
                  </a:lnTo>
                  <a:lnTo>
                    <a:pt x="623784" y="40712"/>
                  </a:lnTo>
                  <a:lnTo>
                    <a:pt x="623432" y="4991"/>
                  </a:lnTo>
                  <a:lnTo>
                    <a:pt x="623064" y="2845"/>
                  </a:lnTo>
                  <a:lnTo>
                    <a:pt x="625001" y="1188"/>
                  </a:lnTo>
                  <a:lnTo>
                    <a:pt x="626801" y="1321"/>
                  </a:lnTo>
                  <a:lnTo>
                    <a:pt x="628170" y="1527"/>
                  </a:lnTo>
                  <a:lnTo>
                    <a:pt x="630328" y="1157"/>
                  </a:lnTo>
                  <a:lnTo>
                    <a:pt x="631992" y="3080"/>
                  </a:lnTo>
                  <a:lnTo>
                    <a:pt x="631854" y="4871"/>
                  </a:lnTo>
                  <a:lnTo>
                    <a:pt x="632207" y="40592"/>
                  </a:lnTo>
                  <a:lnTo>
                    <a:pt x="632575" y="42737"/>
                  </a:lnTo>
                  <a:lnTo>
                    <a:pt x="630638" y="44395"/>
                  </a:lnTo>
                  <a:close/>
                </a:path>
                <a:path w="1913254" h="182880">
                  <a:moveTo>
                    <a:pt x="723215" y="42645"/>
                  </a:moveTo>
                  <a:lnTo>
                    <a:pt x="721488" y="42941"/>
                  </a:lnTo>
                  <a:lnTo>
                    <a:pt x="720119" y="42734"/>
                  </a:lnTo>
                  <a:lnTo>
                    <a:pt x="718319" y="42601"/>
                  </a:lnTo>
                  <a:lnTo>
                    <a:pt x="716729" y="41107"/>
                  </a:lnTo>
                  <a:lnTo>
                    <a:pt x="716435" y="39391"/>
                  </a:lnTo>
                  <a:lnTo>
                    <a:pt x="716082" y="3670"/>
                  </a:lnTo>
                  <a:lnTo>
                    <a:pt x="716219" y="1879"/>
                  </a:lnTo>
                  <a:lnTo>
                    <a:pt x="717725" y="296"/>
                  </a:lnTo>
                  <a:lnTo>
                    <a:pt x="719452" y="0"/>
                  </a:lnTo>
                  <a:lnTo>
                    <a:pt x="720821" y="206"/>
                  </a:lnTo>
                  <a:lnTo>
                    <a:pt x="722621" y="339"/>
                  </a:lnTo>
                  <a:lnTo>
                    <a:pt x="724210" y="1833"/>
                  </a:lnTo>
                  <a:lnTo>
                    <a:pt x="724505" y="3550"/>
                  </a:lnTo>
                  <a:lnTo>
                    <a:pt x="724858" y="39271"/>
                  </a:lnTo>
                  <a:lnTo>
                    <a:pt x="724720" y="41061"/>
                  </a:lnTo>
                  <a:lnTo>
                    <a:pt x="723215" y="42645"/>
                  </a:lnTo>
                  <a:close/>
                </a:path>
                <a:path w="1913254" h="182880">
                  <a:moveTo>
                    <a:pt x="676343" y="173493"/>
                  </a:moveTo>
                  <a:lnTo>
                    <a:pt x="630570" y="163533"/>
                  </a:lnTo>
                  <a:lnTo>
                    <a:pt x="592873" y="135083"/>
                  </a:lnTo>
                  <a:lnTo>
                    <a:pt x="567068" y="92417"/>
                  </a:lnTo>
                  <a:lnTo>
                    <a:pt x="556971" y="39808"/>
                  </a:lnTo>
                  <a:lnTo>
                    <a:pt x="567194" y="39821"/>
                  </a:lnTo>
                  <a:lnTo>
                    <a:pt x="576238" y="88517"/>
                  </a:lnTo>
                  <a:lnTo>
                    <a:pt x="599839" y="128090"/>
                  </a:lnTo>
                  <a:lnTo>
                    <a:pt x="634431" y="154512"/>
                  </a:lnTo>
                  <a:lnTo>
                    <a:pt x="676450" y="163756"/>
                  </a:lnTo>
                  <a:lnTo>
                    <a:pt x="731586" y="154295"/>
                  </a:lnTo>
                  <a:lnTo>
                    <a:pt x="721869" y="162106"/>
                  </a:lnTo>
                  <a:lnTo>
                    <a:pt x="676343" y="173493"/>
                  </a:lnTo>
                  <a:close/>
                </a:path>
                <a:path w="1913254" h="182880">
                  <a:moveTo>
                    <a:pt x="731586" y="154295"/>
                  </a:moveTo>
                  <a:lnTo>
                    <a:pt x="676450" y="163756"/>
                  </a:lnTo>
                  <a:lnTo>
                    <a:pt x="718130" y="153222"/>
                  </a:lnTo>
                  <a:lnTo>
                    <a:pt x="751862" y="125747"/>
                  </a:lnTo>
                  <a:lnTo>
                    <a:pt x="774314" y="85464"/>
                  </a:lnTo>
                  <a:lnTo>
                    <a:pt x="782154" y="36507"/>
                  </a:lnTo>
                  <a:lnTo>
                    <a:pt x="791872" y="36164"/>
                  </a:lnTo>
                  <a:lnTo>
                    <a:pt x="783436" y="88896"/>
                  </a:lnTo>
                  <a:lnTo>
                    <a:pt x="758835" y="132391"/>
                  </a:lnTo>
                  <a:lnTo>
                    <a:pt x="731586" y="154295"/>
                  </a:lnTo>
                  <a:close/>
                </a:path>
                <a:path w="1913254" h="182880">
                  <a:moveTo>
                    <a:pt x="2923" y="175081"/>
                  </a:moveTo>
                  <a:lnTo>
                    <a:pt x="1229" y="165211"/>
                  </a:lnTo>
                  <a:lnTo>
                    <a:pt x="27648" y="146100"/>
                  </a:lnTo>
                  <a:lnTo>
                    <a:pt x="48245" y="119043"/>
                  </a:lnTo>
                  <a:lnTo>
                    <a:pt x="61528" y="85786"/>
                  </a:lnTo>
                  <a:lnTo>
                    <a:pt x="66008" y="48076"/>
                  </a:lnTo>
                  <a:lnTo>
                    <a:pt x="75725" y="47734"/>
                  </a:lnTo>
                  <a:lnTo>
                    <a:pt x="70881" y="88937"/>
                  </a:lnTo>
                  <a:lnTo>
                    <a:pt x="56035" y="125271"/>
                  </a:lnTo>
                  <a:lnTo>
                    <a:pt x="32834" y="154673"/>
                  </a:lnTo>
                  <a:lnTo>
                    <a:pt x="2923" y="175081"/>
                  </a:lnTo>
                  <a:close/>
                </a:path>
                <a:path w="1913254" h="182880">
                  <a:moveTo>
                    <a:pt x="7574" y="54570"/>
                  </a:moveTo>
                  <a:lnTo>
                    <a:pt x="5773" y="54437"/>
                  </a:lnTo>
                  <a:lnTo>
                    <a:pt x="4405" y="54230"/>
                  </a:lnTo>
                  <a:lnTo>
                    <a:pt x="2246" y="54600"/>
                  </a:lnTo>
                  <a:lnTo>
                    <a:pt x="583" y="52677"/>
                  </a:lnTo>
                  <a:lnTo>
                    <a:pt x="720" y="50886"/>
                  </a:lnTo>
                  <a:lnTo>
                    <a:pt x="368" y="15166"/>
                  </a:lnTo>
                  <a:lnTo>
                    <a:pt x="0" y="13020"/>
                  </a:lnTo>
                  <a:lnTo>
                    <a:pt x="1937" y="11362"/>
                  </a:lnTo>
                  <a:lnTo>
                    <a:pt x="3737" y="11495"/>
                  </a:lnTo>
                  <a:lnTo>
                    <a:pt x="5106" y="11702"/>
                  </a:lnTo>
                  <a:lnTo>
                    <a:pt x="7264" y="11332"/>
                  </a:lnTo>
                  <a:lnTo>
                    <a:pt x="8928" y="13255"/>
                  </a:lnTo>
                  <a:lnTo>
                    <a:pt x="8790" y="15045"/>
                  </a:lnTo>
                  <a:lnTo>
                    <a:pt x="9143" y="50766"/>
                  </a:lnTo>
                  <a:lnTo>
                    <a:pt x="9511" y="52912"/>
                  </a:lnTo>
                  <a:lnTo>
                    <a:pt x="7574" y="54570"/>
                  </a:lnTo>
                  <a:close/>
                </a:path>
                <a:path w="1913254" h="182880">
                  <a:moveTo>
                    <a:pt x="1903484" y="45082"/>
                  </a:moveTo>
                  <a:lnTo>
                    <a:pt x="1903116" y="42937"/>
                  </a:lnTo>
                  <a:lnTo>
                    <a:pt x="1903095" y="37639"/>
                  </a:lnTo>
                  <a:lnTo>
                    <a:pt x="1912813" y="37297"/>
                  </a:lnTo>
                  <a:lnTo>
                    <a:pt x="1913034" y="38584"/>
                  </a:lnTo>
                  <a:lnTo>
                    <a:pt x="1906716" y="43202"/>
                  </a:lnTo>
                  <a:lnTo>
                    <a:pt x="1903484" y="45082"/>
                  </a:lnTo>
                  <a:close/>
                </a:path>
                <a:path w="1913254" h="182880">
                  <a:moveTo>
                    <a:pt x="1304025" y="52973"/>
                  </a:moveTo>
                  <a:lnTo>
                    <a:pt x="1302225" y="52840"/>
                  </a:lnTo>
                  <a:lnTo>
                    <a:pt x="1300856" y="52634"/>
                  </a:lnTo>
                  <a:lnTo>
                    <a:pt x="1298698" y="53004"/>
                  </a:lnTo>
                  <a:lnTo>
                    <a:pt x="1297034" y="51081"/>
                  </a:lnTo>
                  <a:lnTo>
                    <a:pt x="1297171" y="49290"/>
                  </a:lnTo>
                  <a:lnTo>
                    <a:pt x="1296819" y="13569"/>
                  </a:lnTo>
                  <a:lnTo>
                    <a:pt x="1296451" y="11424"/>
                  </a:lnTo>
                  <a:lnTo>
                    <a:pt x="1298388" y="9766"/>
                  </a:lnTo>
                  <a:lnTo>
                    <a:pt x="1300188" y="9899"/>
                  </a:lnTo>
                  <a:lnTo>
                    <a:pt x="1301557" y="10106"/>
                  </a:lnTo>
                  <a:lnTo>
                    <a:pt x="1303715" y="9735"/>
                  </a:lnTo>
                  <a:lnTo>
                    <a:pt x="1305379" y="11659"/>
                  </a:lnTo>
                  <a:lnTo>
                    <a:pt x="1305242" y="13449"/>
                  </a:lnTo>
                  <a:lnTo>
                    <a:pt x="1305594" y="49170"/>
                  </a:lnTo>
                  <a:lnTo>
                    <a:pt x="1305962" y="51316"/>
                  </a:lnTo>
                  <a:lnTo>
                    <a:pt x="1304025" y="52973"/>
                  </a:lnTo>
                  <a:close/>
                </a:path>
                <a:path w="1913254" h="182880">
                  <a:moveTo>
                    <a:pt x="1396675" y="51652"/>
                  </a:moveTo>
                  <a:lnTo>
                    <a:pt x="1394875" y="51519"/>
                  </a:lnTo>
                  <a:lnTo>
                    <a:pt x="1393506" y="51312"/>
                  </a:lnTo>
                  <a:lnTo>
                    <a:pt x="1391348" y="51683"/>
                  </a:lnTo>
                  <a:lnTo>
                    <a:pt x="1389685" y="49760"/>
                  </a:lnTo>
                  <a:lnTo>
                    <a:pt x="1389822" y="47969"/>
                  </a:lnTo>
                  <a:lnTo>
                    <a:pt x="1389469" y="12248"/>
                  </a:lnTo>
                  <a:lnTo>
                    <a:pt x="1389101" y="10103"/>
                  </a:lnTo>
                  <a:lnTo>
                    <a:pt x="1391039" y="8445"/>
                  </a:lnTo>
                  <a:lnTo>
                    <a:pt x="1392839" y="8578"/>
                  </a:lnTo>
                  <a:lnTo>
                    <a:pt x="1394208" y="8785"/>
                  </a:lnTo>
                  <a:lnTo>
                    <a:pt x="1396366" y="8414"/>
                  </a:lnTo>
                  <a:lnTo>
                    <a:pt x="1398029" y="10338"/>
                  </a:lnTo>
                  <a:lnTo>
                    <a:pt x="1397892" y="12128"/>
                  </a:lnTo>
                  <a:lnTo>
                    <a:pt x="1398245" y="47849"/>
                  </a:lnTo>
                  <a:lnTo>
                    <a:pt x="1398613" y="49995"/>
                  </a:lnTo>
                  <a:lnTo>
                    <a:pt x="1396675" y="51652"/>
                  </a:lnTo>
                  <a:close/>
                </a:path>
                <a:path w="1913254" h="182880">
                  <a:moveTo>
                    <a:pt x="1349804" y="182500"/>
                  </a:moveTo>
                  <a:lnTo>
                    <a:pt x="1304031" y="172540"/>
                  </a:lnTo>
                  <a:lnTo>
                    <a:pt x="1266334" y="144090"/>
                  </a:lnTo>
                  <a:lnTo>
                    <a:pt x="1240529" y="101424"/>
                  </a:lnTo>
                  <a:lnTo>
                    <a:pt x="1230432" y="48815"/>
                  </a:lnTo>
                  <a:lnTo>
                    <a:pt x="1240150" y="48473"/>
                  </a:lnTo>
                  <a:lnTo>
                    <a:pt x="1249193" y="97170"/>
                  </a:lnTo>
                  <a:lnTo>
                    <a:pt x="1272794" y="136742"/>
                  </a:lnTo>
                  <a:lnTo>
                    <a:pt x="1307387" y="163164"/>
                  </a:lnTo>
                  <a:lnTo>
                    <a:pt x="1349406" y="172409"/>
                  </a:lnTo>
                  <a:lnTo>
                    <a:pt x="1405745" y="162741"/>
                  </a:lnTo>
                  <a:lnTo>
                    <a:pt x="1395330" y="171113"/>
                  </a:lnTo>
                  <a:lnTo>
                    <a:pt x="1349804" y="182500"/>
                  </a:lnTo>
                  <a:close/>
                </a:path>
                <a:path w="1913254" h="182880">
                  <a:moveTo>
                    <a:pt x="1405745" y="162741"/>
                  </a:moveTo>
                  <a:lnTo>
                    <a:pt x="1349406" y="172409"/>
                  </a:lnTo>
                  <a:lnTo>
                    <a:pt x="1391154" y="161869"/>
                  </a:lnTo>
                  <a:lnTo>
                    <a:pt x="1425042" y="134416"/>
                  </a:lnTo>
                  <a:lnTo>
                    <a:pt x="1447664" y="94235"/>
                  </a:lnTo>
                  <a:lnTo>
                    <a:pt x="1455614" y="45514"/>
                  </a:lnTo>
                  <a:lnTo>
                    <a:pt x="1465332" y="45172"/>
                  </a:lnTo>
                  <a:lnTo>
                    <a:pt x="1456897" y="97903"/>
                  </a:lnTo>
                  <a:lnTo>
                    <a:pt x="1432295" y="141399"/>
                  </a:lnTo>
                  <a:lnTo>
                    <a:pt x="1405745" y="162741"/>
                  </a:lnTo>
                  <a:close/>
                </a:path>
              </a:pathLst>
            </a:custGeom>
            <a:solidFill>
              <a:srgbClr val="F7664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859189" y="483072"/>
            <a:ext cx="2732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67 494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88880" y="761486"/>
            <a:ext cx="2940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42 789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89997" y="3171453"/>
            <a:ext cx="2899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359 361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89821" y="3166303"/>
            <a:ext cx="3029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238 057 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48"/>
          <p:cNvSpPr txBox="1">
            <a:spLocks noChangeArrowheads="1"/>
          </p:cNvSpPr>
          <p:nvPr/>
        </p:nvSpPr>
        <p:spPr bwMode="auto">
          <a:xfrm>
            <a:off x="728199" y="1331141"/>
            <a:ext cx="260781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67494     </a:t>
            </a: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44       9642</a:t>
            </a:r>
            <a:endParaRPr lang="en-US" altLang="en-US" sz="28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29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0</a:t>
            </a:r>
          </a:p>
        </p:txBody>
      </p:sp>
      <p:cxnSp>
        <p:nvCxnSpPr>
          <p:cNvPr id="28" name="Straight Connector 36"/>
          <p:cNvCxnSpPr>
            <a:cxnSpLocks noChangeShapeType="1"/>
          </p:cNvCxnSpPr>
          <p:nvPr/>
        </p:nvCxnSpPr>
        <p:spPr bwMode="auto">
          <a:xfrm flipH="1">
            <a:off x="1997612" y="1513271"/>
            <a:ext cx="200" cy="1018914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39"/>
          <p:cNvCxnSpPr>
            <a:cxnSpLocks noChangeShapeType="1"/>
          </p:cNvCxnSpPr>
          <p:nvPr/>
        </p:nvCxnSpPr>
        <p:spPr bwMode="auto">
          <a:xfrm>
            <a:off x="1997811" y="1740283"/>
            <a:ext cx="1066800" cy="15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2" name="Text Box 47"/>
          <p:cNvSpPr txBox="1">
            <a:spLocks noChangeArrowheads="1"/>
          </p:cNvSpPr>
          <p:nvPr/>
        </p:nvSpPr>
        <p:spPr bwMode="auto">
          <a:xfrm>
            <a:off x="6013989" y="1485890"/>
            <a:ext cx="2834521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42789     </a:t>
            </a: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800" b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27       8557</a:t>
            </a:r>
            <a:endParaRPr lang="en-US" altLang="en-US" sz="28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28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39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4</a:t>
            </a:r>
          </a:p>
        </p:txBody>
      </p:sp>
      <p:cxnSp>
        <p:nvCxnSpPr>
          <p:cNvPr id="33" name="Straight Connector 41"/>
          <p:cNvCxnSpPr>
            <a:cxnSpLocks noChangeShapeType="1"/>
          </p:cNvCxnSpPr>
          <p:nvPr/>
        </p:nvCxnSpPr>
        <p:spPr bwMode="auto">
          <a:xfrm flipH="1">
            <a:off x="7156989" y="1666426"/>
            <a:ext cx="1" cy="1013052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Straight Connector 43"/>
          <p:cNvCxnSpPr>
            <a:cxnSpLocks noChangeShapeType="1"/>
          </p:cNvCxnSpPr>
          <p:nvPr/>
        </p:nvCxnSpPr>
        <p:spPr bwMode="auto">
          <a:xfrm>
            <a:off x="7156989" y="1895026"/>
            <a:ext cx="1143000" cy="15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6" name="Text Box 25">
            <a:extLst>
              <a:ext uri="{FF2B5EF4-FFF2-40B4-BE49-F238E27FC236}">
                <a16:creationId xmlns:a16="http://schemas.microsoft.com/office/drawing/2014/main" xmlns="" id="{7D720716-551A-41F4-BAFF-67E2ACDC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2787" y="3987052"/>
            <a:ext cx="339120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defRPr/>
            </a:pP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359361      9</a:t>
            </a:r>
            <a:endParaRPr lang="en-US" sz="2800" b="1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89           39929</a:t>
            </a:r>
            <a:endParaRPr lang="en-US" sz="2800" b="1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83</a:t>
            </a:r>
            <a:endParaRPr lang="en-US" sz="2800" b="1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26</a:t>
            </a:r>
          </a:p>
          <a:p>
            <a:pPr>
              <a:defRPr/>
            </a:pP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81</a:t>
            </a:r>
          </a:p>
          <a:p>
            <a:pPr>
              <a:defRPr/>
            </a:pPr>
            <a:r>
              <a:rPr lang="en-US" sz="28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0</a:t>
            </a:r>
          </a:p>
        </p:txBody>
      </p:sp>
      <p:cxnSp>
        <p:nvCxnSpPr>
          <p:cNvPr id="37" name="Straight Connector 45"/>
          <p:cNvCxnSpPr>
            <a:cxnSpLocks noChangeShapeType="1"/>
          </p:cNvCxnSpPr>
          <p:nvPr/>
        </p:nvCxnSpPr>
        <p:spPr bwMode="auto">
          <a:xfrm flipH="1">
            <a:off x="3994388" y="4136277"/>
            <a:ext cx="1588" cy="1070236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" name="Straight Connector 49"/>
          <p:cNvCxnSpPr>
            <a:cxnSpLocks noChangeShapeType="1"/>
          </p:cNvCxnSpPr>
          <p:nvPr/>
        </p:nvCxnSpPr>
        <p:spPr bwMode="auto">
          <a:xfrm>
            <a:off x="3994388" y="4433629"/>
            <a:ext cx="1066800" cy="15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Text Box 28">
            <a:extLst>
              <a:ext uri="{FF2B5EF4-FFF2-40B4-BE49-F238E27FC236}">
                <a16:creationId xmlns:a16="http://schemas.microsoft.com/office/drawing/2014/main" xmlns="" id="{A4B4969E-8205-4668-9DA3-C52BABCF4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4921" y="4046157"/>
            <a:ext cx="323926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>
              <a:defRPr/>
            </a:pPr>
            <a:r>
              <a:rPr 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238057      </a:t>
            </a: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78         29757</a:t>
            </a:r>
            <a:endParaRPr lang="en-US" sz="2800" b="1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60 </a:t>
            </a:r>
            <a:endParaRPr lang="en-US" sz="2800" b="1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45</a:t>
            </a:r>
          </a:p>
          <a:p>
            <a:pPr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57</a:t>
            </a:r>
          </a:p>
          <a:p>
            <a:pPr>
              <a:defRPr/>
            </a:pPr>
            <a:r>
              <a:rPr lang="en-US" sz="2800" b="1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1</a:t>
            </a:r>
          </a:p>
        </p:txBody>
      </p:sp>
      <p:cxnSp>
        <p:nvCxnSpPr>
          <p:cNvPr id="41" name="Straight Connector 58"/>
          <p:cNvCxnSpPr>
            <a:cxnSpLocks noChangeShapeType="1"/>
          </p:cNvCxnSpPr>
          <p:nvPr/>
        </p:nvCxnSpPr>
        <p:spPr bwMode="auto">
          <a:xfrm rot="5400000">
            <a:off x="8004628" y="5172488"/>
            <a:ext cx="2209800" cy="1587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Straight Connector 60"/>
          <p:cNvCxnSpPr>
            <a:cxnSpLocks noChangeShapeType="1"/>
          </p:cNvCxnSpPr>
          <p:nvPr/>
        </p:nvCxnSpPr>
        <p:spPr bwMode="auto">
          <a:xfrm>
            <a:off x="9110321" y="4449382"/>
            <a:ext cx="1295400" cy="1588"/>
          </a:xfrm>
          <a:prstGeom prst="line">
            <a:avLst/>
          </a:prstGeom>
          <a:noFill/>
          <a:ln w="9525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3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918261" y="285263"/>
            <a:ext cx="1522776" cy="1793863"/>
          </a:xfrm>
          <a:prstGeom prst="rect">
            <a:avLst/>
          </a:prstGeom>
        </p:spPr>
      </p:pic>
      <p:pic>
        <p:nvPicPr>
          <p:cNvPr id="44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7611" y="1732315"/>
            <a:ext cx="918849" cy="741120"/>
          </a:xfrm>
          <a:prstGeom prst="rect">
            <a:avLst/>
          </a:prstGeom>
        </p:spPr>
      </p:pic>
      <p:pic>
        <p:nvPicPr>
          <p:cNvPr id="45" name="object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179" y="5693206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object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952" y="5243659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2" grpId="0"/>
      <p:bldP spid="36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5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-1733108" y="-861237"/>
            <a:ext cx="16047189" cy="8580474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26" name="Google Shape;126;p5"/>
          <p:cNvPicPr preferRelativeResize="0"/>
          <p:nvPr/>
        </p:nvPicPr>
        <p:blipFill rotWithShape="1">
          <a:blip r:embed="rId4">
            <a:alphaModFix/>
          </a:blip>
          <a:srcRect t="23464" r="71083" b="46860"/>
          <a:stretch/>
        </p:blipFill>
        <p:spPr>
          <a:xfrm>
            <a:off x="704771" y="1446266"/>
            <a:ext cx="3406282" cy="349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5"/>
          <p:cNvPicPr preferRelativeResize="0"/>
          <p:nvPr/>
        </p:nvPicPr>
        <p:blipFill rotWithShape="1">
          <a:blip r:embed="rId5">
            <a:alphaModFix/>
          </a:blip>
          <a:srcRect r="7135"/>
          <a:stretch/>
        </p:blipFill>
        <p:spPr>
          <a:xfrm flipH="1">
            <a:off x="199966" y="2189454"/>
            <a:ext cx="4800271" cy="4510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5"/>
          <p:cNvPicPr preferRelativeResize="0"/>
          <p:nvPr/>
        </p:nvPicPr>
        <p:blipFill rotWithShape="1">
          <a:blip r:embed="rId6">
            <a:alphaModFix/>
          </a:blip>
          <a:srcRect l="35709" t="39297" r="39006" b="25614"/>
          <a:stretch/>
        </p:blipFill>
        <p:spPr>
          <a:xfrm rot="-1559529">
            <a:off x="3514350" y="725468"/>
            <a:ext cx="1309414" cy="110756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938953" y="1279251"/>
            <a:ext cx="6710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smtClean="0">
                <a:solidFill>
                  <a:srgbClr val="7030A0"/>
                </a:solidFill>
                <a:latin typeface="UTM Aristote" panose="02040603050506020204" pitchFamily="18" charset="0"/>
              </a:rPr>
              <a:t>Bài 2</a:t>
            </a:r>
            <a:r>
              <a:rPr lang="en-US" sz="3200" b="1" smtClean="0">
                <a:solidFill>
                  <a:srgbClr val="7030A0"/>
                </a:solidFill>
                <a:latin typeface="UTM Aristote" panose="02040603050506020204" pitchFamily="18" charset="0"/>
              </a:rPr>
              <a:t>: Tìm hai số biết tổng và hiệu của chúng lần lượt là:</a:t>
            </a:r>
            <a:endParaRPr lang="en-US" sz="3200" b="1">
              <a:solidFill>
                <a:srgbClr val="7030A0"/>
              </a:solidFill>
              <a:latin typeface="UTM Aristote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89378" y="3105834"/>
            <a:ext cx="6231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UTM Alexander" panose="02040603050506020204" pitchFamily="18" charset="0"/>
              </a:rPr>
              <a:t>a) 42 506 và 18 472</a:t>
            </a:r>
            <a:endParaRPr lang="en-US" sz="3600">
              <a:latin typeface="UTM Alexander" panose="02040603050506020204" pitchFamily="18" charset="0"/>
            </a:endParaRPr>
          </a:p>
        </p:txBody>
      </p:sp>
      <p:pic>
        <p:nvPicPr>
          <p:cNvPr id="8" name="Google Shape;170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53601" y="2885904"/>
            <a:ext cx="2667642" cy="3776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8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-1733108" y="-861237"/>
            <a:ext cx="16047189" cy="8580474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53" name="Google Shape;153;p8"/>
          <p:cNvPicPr preferRelativeResize="0"/>
          <p:nvPr/>
        </p:nvPicPr>
        <p:blipFill rotWithShape="1">
          <a:blip r:embed="rId4">
            <a:alphaModFix/>
          </a:blip>
          <a:srcRect l="35709" t="39297" r="39006" b="25614"/>
          <a:stretch/>
        </p:blipFill>
        <p:spPr>
          <a:xfrm rot="-1559529">
            <a:off x="920861" y="-67799"/>
            <a:ext cx="952464" cy="762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66626" y="3413585"/>
            <a:ext cx="2667642" cy="37768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3623" y="2591927"/>
            <a:ext cx="3352397" cy="448811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237957" y="272038"/>
            <a:ext cx="102412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smtClean="0">
                <a:solidFill>
                  <a:srgbClr val="7030A0"/>
                </a:solidFill>
                <a:latin typeface="UTM Aristote" panose="02040603050506020204" pitchFamily="18" charset="0"/>
              </a:rPr>
              <a:t>Bài 2</a:t>
            </a:r>
            <a:r>
              <a:rPr lang="en-US" sz="3200" b="1" smtClean="0">
                <a:solidFill>
                  <a:srgbClr val="7030A0"/>
                </a:solidFill>
                <a:latin typeface="UTM Aristote" panose="02040603050506020204" pitchFamily="18" charset="0"/>
              </a:rPr>
              <a:t>: Tìm hai số biết tổng và hiệu của chúng lần lượt là:</a:t>
            </a:r>
            <a:endParaRPr lang="en-US" sz="3200" b="1">
              <a:solidFill>
                <a:srgbClr val="7030A0"/>
              </a:solidFill>
              <a:latin typeface="UTM Aristote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93" y="1352175"/>
            <a:ext cx="6231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chemeClr val="accent4">
                    <a:lumMod val="50000"/>
                  </a:schemeClr>
                </a:solidFill>
                <a:latin typeface="UTM Alexander" panose="02040603050506020204" pitchFamily="18" charset="0"/>
              </a:rPr>
              <a:t>a) 42 506 và 18 472</a:t>
            </a:r>
            <a:endParaRPr lang="en-US" sz="2800">
              <a:solidFill>
                <a:schemeClr val="accent4">
                  <a:lumMod val="50000"/>
                </a:schemeClr>
              </a:solidFill>
              <a:latin typeface="UTM Alexander" panose="02040603050506020204" pitchFamily="18" charset="0"/>
            </a:endParaRPr>
          </a:p>
        </p:txBody>
      </p:sp>
      <p:sp>
        <p:nvSpPr>
          <p:cNvPr id="9" name="TextBox 27"/>
          <p:cNvSpPr txBox="1">
            <a:spLocks noChangeArrowheads="1"/>
          </p:cNvSpPr>
          <p:nvPr/>
        </p:nvSpPr>
        <p:spPr bwMode="auto">
          <a:xfrm>
            <a:off x="697418" y="2884802"/>
            <a:ext cx="514525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bé là: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(42 506 – 18 472) : 2 = 12 017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là: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(42 506 + 18 472) : 2 = 30 489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Đáp số: Số bé: 12 017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Số </a:t>
            </a: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lớn: </a:t>
            </a: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489</a:t>
            </a:r>
            <a:endParaRPr lang="en-US" altLang="en-US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842676" y="2391510"/>
            <a:ext cx="0" cy="398115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27"/>
          <p:cNvSpPr txBox="1">
            <a:spLocks noChangeArrowheads="1"/>
          </p:cNvSpPr>
          <p:nvPr/>
        </p:nvSpPr>
        <p:spPr bwMode="auto">
          <a:xfrm>
            <a:off x="6101502" y="2884802"/>
            <a:ext cx="537773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bé là: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(42 506 – 18 472) : 2 = 12 017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là: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12 017 + 18472 = 30 489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Đáp số: Số bé: 12 017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r>
              <a:rPr lang="en-US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lớn: </a:t>
            </a: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</a:t>
            </a:r>
            <a:r>
              <a:rPr lang="en-US" altLang="en-US" sz="28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489</a:t>
            </a:r>
            <a:endParaRPr lang="en-US" altLang="en-US" sz="25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83354" y="2104480"/>
            <a:ext cx="1824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Cách 1:</a:t>
            </a:r>
            <a:endParaRPr lang="en-US" sz="3600">
              <a:solidFill>
                <a:schemeClr val="accent1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9781" y="2104480"/>
            <a:ext cx="1824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1">
                    <a:lumMod val="75000"/>
                  </a:schemeClr>
                </a:solidFill>
                <a:latin typeface="UTM ViceroyJF" panose="02040603050506020204" pitchFamily="18" charset="0"/>
              </a:rPr>
              <a:t>Cách 2:</a:t>
            </a:r>
            <a:endParaRPr lang="en-US" sz="3600">
              <a:solidFill>
                <a:schemeClr val="accent1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/>
      <p:bldP spid="5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12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-1733108" y="-861237"/>
            <a:ext cx="16047189" cy="8580474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91" name="Google Shape;191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1127622" y="2440388"/>
            <a:ext cx="2956422" cy="1906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2"/>
          <p:cNvPicPr preferRelativeResize="0"/>
          <p:nvPr/>
        </p:nvPicPr>
        <p:blipFill rotWithShape="1">
          <a:blip r:embed="rId5">
            <a:alphaModFix/>
          </a:blip>
          <a:srcRect t="42716" r="54005" b="6903"/>
          <a:stretch/>
        </p:blipFill>
        <p:spPr>
          <a:xfrm>
            <a:off x="9508928" y="4346917"/>
            <a:ext cx="4610350" cy="32878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041010" y="356444"/>
            <a:ext cx="6935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smtClean="0">
                <a:solidFill>
                  <a:srgbClr val="7030A0"/>
                </a:solidFill>
                <a:latin typeface="UTM Aristote" panose="02040603050506020204" pitchFamily="18" charset="0"/>
              </a:rPr>
              <a:t>Bài 2</a:t>
            </a:r>
            <a:r>
              <a:rPr lang="en-US" sz="3200" b="1" smtClean="0">
                <a:solidFill>
                  <a:srgbClr val="7030A0"/>
                </a:solidFill>
                <a:latin typeface="UTM Aristote" panose="02040603050506020204" pitchFamily="18" charset="0"/>
              </a:rPr>
              <a:t>: Tính bằng hai cách:</a:t>
            </a:r>
            <a:endParaRPr lang="en-US" sz="3200" b="1">
              <a:solidFill>
                <a:srgbClr val="7030A0"/>
              </a:solidFill>
              <a:latin typeface="UTM Aristote" panose="02040603050506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74388" y="1044472"/>
            <a:ext cx="4515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(33164 </a:t>
            </a:r>
            <a:r>
              <a:rPr lang="en-US" sz="3600" b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28528</a:t>
            </a:r>
            <a:r>
              <a:rPr lang="en-US" sz="3600" b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3600" b="1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1126245" y="2417521"/>
            <a:ext cx="4500831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(33 164 + 28 528) : 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61 692       : 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  15 423</a:t>
            </a:r>
          </a:p>
        </p:txBody>
      </p:sp>
      <p:sp>
        <p:nvSpPr>
          <p:cNvPr id="8" name="Right Brace 7"/>
          <p:cNvSpPr>
            <a:spLocks/>
          </p:cNvSpPr>
          <p:nvPr/>
        </p:nvSpPr>
        <p:spPr bwMode="auto">
          <a:xfrm rot="5400000">
            <a:off x="2754262" y="2087226"/>
            <a:ext cx="381000" cy="2860576"/>
          </a:xfrm>
          <a:prstGeom prst="rightBrace">
            <a:avLst>
              <a:gd name="adj1" fmla="val 8329"/>
              <a:gd name="adj2" fmla="val 4781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.VnTime" panose="020B7200000000000000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627076" y="2785403"/>
            <a:ext cx="70339" cy="35169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383354" y="2104480"/>
            <a:ext cx="1824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2">
                    <a:lumMod val="75000"/>
                  </a:schemeClr>
                </a:solidFill>
                <a:latin typeface="UTM ViceroyJF" panose="02040603050506020204" pitchFamily="18" charset="0"/>
              </a:rPr>
              <a:t>Cách 1:</a:t>
            </a:r>
            <a:endParaRPr lang="en-US" sz="3600">
              <a:solidFill>
                <a:schemeClr val="accent2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9781" y="2104480"/>
            <a:ext cx="1824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chemeClr val="accent2">
                    <a:lumMod val="75000"/>
                  </a:schemeClr>
                </a:solidFill>
                <a:latin typeface="UTM ViceroyJF" panose="02040603050506020204" pitchFamily="18" charset="0"/>
              </a:rPr>
              <a:t>Cách 2:</a:t>
            </a:r>
            <a:endParaRPr lang="en-US" sz="3600">
              <a:solidFill>
                <a:schemeClr val="accent2">
                  <a:lumMod val="75000"/>
                </a:schemeClr>
              </a:solidFill>
              <a:latin typeface="UTM ViceroyJF" panose="02040603050506020204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5840438" y="2483577"/>
            <a:ext cx="457200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33 164 : 4 + 28 528 : 4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8 291     +     7 132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altLang="en-US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423</a:t>
            </a:r>
          </a:p>
        </p:txBody>
      </p:sp>
      <p:sp>
        <p:nvSpPr>
          <p:cNvPr id="15" name="Right Brace 14"/>
          <p:cNvSpPr>
            <a:spLocks/>
          </p:cNvSpPr>
          <p:nvPr/>
        </p:nvSpPr>
        <p:spPr bwMode="auto">
          <a:xfrm rot="5400000">
            <a:off x="6926117" y="2764423"/>
            <a:ext cx="377825" cy="1666432"/>
          </a:xfrm>
          <a:prstGeom prst="rightBrace">
            <a:avLst>
              <a:gd name="adj1" fmla="val 8321"/>
              <a:gd name="adj2" fmla="val 4781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.VnTime" panose="020B7200000000000000" pitchFamily="34" charset="0"/>
            </a:endParaRPr>
          </a:p>
        </p:txBody>
      </p:sp>
      <p:sp>
        <p:nvSpPr>
          <p:cNvPr id="16" name="Right Brace 15"/>
          <p:cNvSpPr>
            <a:spLocks/>
          </p:cNvSpPr>
          <p:nvPr/>
        </p:nvSpPr>
        <p:spPr bwMode="auto">
          <a:xfrm rot="5400000">
            <a:off x="8996225" y="2696243"/>
            <a:ext cx="377825" cy="1718383"/>
          </a:xfrm>
          <a:prstGeom prst="rightBrace">
            <a:avLst>
              <a:gd name="adj1" fmla="val 8321"/>
              <a:gd name="adj2" fmla="val 4781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2400">
              <a:latin typeface=".VnTime" panose="020B72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0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383835" y="772768"/>
            <a:ext cx="11709690" cy="5426981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251" name="Google Shape;251;p20"/>
          <p:cNvPicPr preferRelativeResize="0"/>
          <p:nvPr/>
        </p:nvPicPr>
        <p:blipFill rotWithShape="1">
          <a:blip r:embed="rId4">
            <a:alphaModFix/>
          </a:blip>
          <a:srcRect r="7135"/>
          <a:stretch/>
        </p:blipFill>
        <p:spPr>
          <a:xfrm>
            <a:off x="6150769" y="1181686"/>
            <a:ext cx="6041231" cy="5676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0"/>
          <p:cNvPicPr preferRelativeResize="0"/>
          <p:nvPr/>
        </p:nvPicPr>
        <p:blipFill rotWithShape="1">
          <a:blip r:embed="rId5">
            <a:alphaModFix/>
          </a:blip>
          <a:srcRect l="27294" t="7312" r="32213" b="28913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779332" y="1665027"/>
            <a:ext cx="5204608" cy="280076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8800" b="1" smtClean="0">
                <a:ln/>
                <a:solidFill>
                  <a:schemeClr val="accent4"/>
                </a:solidFill>
                <a:latin typeface="UTM Alexander" panose="02040603050506020204" pitchFamily="18" charset="0"/>
              </a:rPr>
              <a:t>Tạm biệt các em!</a:t>
            </a:r>
            <a:endParaRPr lang="en-US" sz="8800" b="1">
              <a:ln/>
              <a:solidFill>
                <a:schemeClr val="accent4"/>
              </a:solidFill>
              <a:latin typeface="UTM Alexander" panose="02040603050506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04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66" y="4211142"/>
            <a:ext cx="2129033" cy="264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979" y="0"/>
            <a:ext cx="1853031" cy="902133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8" y="279401"/>
            <a:ext cx="10153649" cy="313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2" y="2741446"/>
            <a:ext cx="3605088" cy="435189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3554" y="2389156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737101"/>
            <a:ext cx="2836333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897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100" fill="hold"/>
                                            <p:tgtEl>
                                              <p:spTgt spid="7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17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=""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en-US" sz="2400">
                <a:solidFill>
                  <a:srgbClr val="FFFFFF"/>
                </a:solidFill>
                <a:ea typeface="微软雅黑"/>
                <a:cs typeface="+mn-cs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=""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en-US" sz="2400">
                <a:solidFill>
                  <a:srgbClr val="FFFFFF"/>
                </a:solidFill>
                <a:ea typeface="微软雅黑"/>
                <a:cs typeface="+mn-cs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=""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  <a:defRPr/>
              </a:pPr>
              <a:endParaRPr lang="en-US" sz="2400">
                <a:solidFill>
                  <a:srgbClr val="FFFFFF"/>
                </a:solidFill>
                <a:ea typeface="微软雅黑"/>
                <a:cs typeface="+mn-cs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030134" y="648415"/>
            <a:ext cx="6988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rgbClr val="FF6600"/>
                </a:solidFill>
              </a:rPr>
              <a:t>Kết quả của phép tính </a:t>
            </a:r>
            <a:r>
              <a: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256 075 : 5 =…..</a:t>
            </a:r>
            <a:endParaRPr lang="en-US" altLang="en-US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570664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51 215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630901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41 215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61 215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6000" y="7310509"/>
            <a:ext cx="1279112" cy="1463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endParaRPr lang="en-US" sz="9600" kern="1200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596143"/>
            <a:ext cx="1396147" cy="1869127"/>
          </a:xfrm>
          <a:prstGeom prst="rect">
            <a:avLst/>
          </a:prstGeom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296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52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53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4" fill="hold">
                          <p:stCondLst>
                            <p:cond delay="0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7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65591 -0.4359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95" y="991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"/>
            <a:ext cx="12192000" cy="685523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2475"/>
            <a:ext cx="12196235" cy="457092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1159289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=""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=""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=""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35" y="2463642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29561" y="564166"/>
            <a:ext cx="7101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sz="4800" b="1" kern="1200" smtClean="0">
                <a:solidFill>
                  <a:srgbClr val="FF6600"/>
                </a:solidFill>
                <a:latin typeface="Calibri"/>
              </a:rPr>
              <a:t>Kết quả của phép tính </a:t>
            </a:r>
          </a:p>
          <a:p>
            <a:pPr algn="ctr">
              <a:buClrTx/>
            </a:pPr>
            <a:r>
              <a:rPr lang="en-US" alt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498 </a:t>
            </a:r>
            <a:r>
              <a: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479 : </a:t>
            </a:r>
            <a:r>
              <a:rPr lang="en-US" alt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alt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71 211 </a:t>
            </a:r>
          </a:p>
          <a:p>
            <a:pPr algn="ctr">
              <a:buClrTx/>
            </a:pPr>
            <a:r>
              <a:rPr lang="en-US" altLang="en-US" sz="4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 dư….?</a:t>
            </a:r>
            <a:endParaRPr lang="en-US" altLang="en-US" sz="4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3426077" y="3216373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775051" y="2715756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>
                  <a:solidFill>
                    <a:prstClr val="black"/>
                  </a:solidFill>
                  <a:latin typeface="Calibri"/>
                </a:rPr>
                <a:t>0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545193" y="4367154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>
                  <a:solidFill>
                    <a:prstClr val="black"/>
                  </a:solidFill>
                  <a:latin typeface="Calibri"/>
                </a:rPr>
                <a:t>1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585411" y="5460630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>
                  <a:solidFill>
                    <a:prstClr val="black"/>
                  </a:solidFill>
                  <a:latin typeface="Calibri"/>
                </a:rPr>
                <a:t>2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311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530905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75" y="596143"/>
            <a:ext cx="1396147" cy="1869125"/>
          </a:xfrm>
          <a:prstGeom prst="rect">
            <a:avLst/>
          </a:prstGeom>
        </p:spPr>
      </p:pic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39709" y="7209880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601" y="0"/>
            <a:ext cx="6666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41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0556 -0.7266 " pathEditMode="relative" rAng="0" ptsTypes="AA">
                                          <p:cBhvr>
                                            <p:cTn id="4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78" y="-363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3.9481E-6 L 0.18646 -0.31788 " pathEditMode="relative" rAng="0" ptsTypes="AA">
                                          <p:cBhvr>
                                            <p:cTn id="53" dur="9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9323" y="-1591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2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18646 -0.31789 L 0.68785 -0.4362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5069" y="-59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9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1" b="23326"/>
          <a:stretch/>
        </p:blipFill>
        <p:spPr>
          <a:xfrm>
            <a:off x="0" y="-127000"/>
            <a:ext cx="12390675" cy="71120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4BB2239B-22DD-4353-86B1-EA78FA3DFCC6}"/>
              </a:ext>
            </a:extLst>
          </p:cNvPr>
          <p:cNvGrpSpPr/>
          <p:nvPr/>
        </p:nvGrpSpPr>
        <p:grpSpPr>
          <a:xfrm>
            <a:off x="3352801" y="178081"/>
            <a:ext cx="7757876" cy="2813828"/>
            <a:chOff x="2171343" y="4618089"/>
            <a:chExt cx="7988119" cy="2187854"/>
          </a:xfrm>
        </p:grpSpPr>
        <p:sp>
          <p:nvSpPr>
            <p:cNvPr id="15" name="Rectangle: Rounded Corners 11">
              <a:extLst>
                <a:ext uri="{FF2B5EF4-FFF2-40B4-BE49-F238E27FC236}">
                  <a16:creationId xmlns="" xmlns:a16="http://schemas.microsoft.com/office/drawing/2014/main" id="{5B6F86F5-C21C-4124-AEB4-C5C4C0A19EDA}"/>
                </a:ext>
              </a:extLst>
            </p:cNvPr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FFC000"/>
            </a:solidFill>
            <a:ln w="28575" cap="flat" cmpd="sng" algn="ctr">
              <a:noFill/>
              <a:prstDash val="solid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6" name="Rectangle: Rounded Corners 61">
              <a:extLst>
                <a:ext uri="{FF2B5EF4-FFF2-40B4-BE49-F238E27FC236}">
                  <a16:creationId xmlns="" xmlns:a16="http://schemas.microsoft.com/office/drawing/2014/main" id="{5138F0BC-6CCF-4029-948B-42C974185871}"/>
                </a:ext>
              </a:extLst>
            </p:cNvPr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  <p:sp>
          <p:nvSpPr>
            <p:cNvPr id="17" name="Rectangle: Rounded Corners 65">
              <a:extLst>
                <a:ext uri="{FF2B5EF4-FFF2-40B4-BE49-F238E27FC236}">
                  <a16:creationId xmlns="" xmlns:a16="http://schemas.microsoft.com/office/drawing/2014/main" id="{68E16860-F8B2-426A-9B14-33B1DD8D7E74}"/>
                </a:ext>
              </a:extLst>
            </p:cNvPr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  <a:extLst>
                <a:ext uri="{C807C97D-BFC1-408E-A445-0C87EB9F89A2}">
                  <ask:lineSketchStyleProps xmlns="" xmlns:ask="http://schemas.microsoft.com/office/drawing/2018/sketchyshapes" sd="2840917701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ffectLst/>
          </p:spPr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2400">
                <a:solidFill>
                  <a:srgbClr val="FFFFFF"/>
                </a:solidFill>
                <a:ea typeface="微软雅黑"/>
              </a:endParaRPr>
            </a:p>
          </p:txBody>
        </p: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2517541"/>
            <a:ext cx="2732447" cy="446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112" y="514189"/>
            <a:ext cx="2115376" cy="21063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431690" y="648415"/>
            <a:ext cx="6586588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5333" b="1" kern="1200" smtClean="0">
                <a:solidFill>
                  <a:srgbClr val="FF6600"/>
                </a:solidFill>
                <a:latin typeface="Calibri"/>
              </a:rPr>
              <a:t>Kết quả của phép tính </a:t>
            </a:r>
          </a:p>
          <a:p>
            <a:pPr algn="ctr">
              <a:buClrTx/>
              <a:buFontTx/>
              <a:buNone/>
            </a:pPr>
            <a:r>
              <a:rPr lang="en-US" sz="5333" b="1" kern="1200" smtClean="0">
                <a:solidFill>
                  <a:schemeClr val="tx1"/>
                </a:solidFill>
                <a:latin typeface="Calibri"/>
              </a:rPr>
              <a:t>12 062 : 2 =……….</a:t>
            </a:r>
            <a:endParaRPr lang="en-US" sz="5333" b="1" kern="1200" dirty="0">
              <a:solidFill>
                <a:schemeClr val="tx1"/>
              </a:solidFill>
              <a:latin typeface="Calibri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4978402" y="3570664"/>
            <a:ext cx="2830863" cy="891942"/>
            <a:chOff x="3733801" y="2677997"/>
            <a:chExt cx="2123147" cy="668956"/>
          </a:xfrm>
        </p:grpSpPr>
        <p:sp>
          <p:nvSpPr>
            <p:cNvPr id="26" name="Rounded Rectangle 25"/>
            <p:cNvSpPr/>
            <p:nvPr/>
          </p:nvSpPr>
          <p:spPr>
            <a:xfrm>
              <a:off x="3733801" y="2677997"/>
              <a:ext cx="2123147" cy="668956"/>
            </a:xfrm>
            <a:prstGeom prst="roundRect">
              <a:avLst/>
            </a:pr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86200" y="2677997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6031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978401" y="4630901"/>
            <a:ext cx="2830863" cy="891941"/>
            <a:chOff x="3733800" y="3473177"/>
            <a:chExt cx="2123147" cy="668956"/>
          </a:xfrm>
        </p:grpSpPr>
        <p:sp>
          <p:nvSpPr>
            <p:cNvPr id="37" name="Rounded Rectangle 36"/>
            <p:cNvSpPr/>
            <p:nvPr/>
          </p:nvSpPr>
          <p:spPr>
            <a:xfrm>
              <a:off x="3733800" y="3473177"/>
              <a:ext cx="2123147" cy="668956"/>
            </a:xfrm>
            <a:prstGeom prst="roundRect">
              <a:avLst/>
            </a:prstGeom>
            <a:solidFill>
              <a:srgbClr val="FF33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86200" y="3510975"/>
              <a:ext cx="1828800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7031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978402" y="5686661"/>
            <a:ext cx="2830863" cy="891942"/>
            <a:chOff x="3733801" y="4264994"/>
            <a:chExt cx="2123147" cy="668956"/>
          </a:xfrm>
          <a:solidFill>
            <a:srgbClr val="FFC000"/>
          </a:solidFill>
        </p:grpSpPr>
        <p:sp>
          <p:nvSpPr>
            <p:cNvPr id="38" name="Rounded Rectangle 37"/>
            <p:cNvSpPr/>
            <p:nvPr/>
          </p:nvSpPr>
          <p:spPr>
            <a:xfrm>
              <a:off x="3733801" y="4264994"/>
              <a:ext cx="2123147" cy="668956"/>
            </a:xfrm>
            <a:prstGeom prst="roundRect">
              <a:avLst/>
            </a:prstGeom>
            <a:grpFill/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Tx/>
                <a:buFontTx/>
                <a:buNone/>
              </a:pPr>
              <a:endParaRPr lang="en-US" sz="4533" kern="1200">
                <a:solidFill>
                  <a:prstClr val="white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86200" y="4299452"/>
              <a:ext cx="1828800" cy="5617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267" kern="1200" smtClean="0">
                  <a:solidFill>
                    <a:prstClr val="black"/>
                  </a:solidFill>
                  <a:latin typeface="Calibri"/>
                </a:rPr>
                <a:t>8031</a:t>
              </a:r>
              <a:endParaRPr lang="en-US" sz="4267" kern="1200" dirty="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7597428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3013" y="7816667"/>
            <a:ext cx="2139040" cy="2400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200" y="7573400"/>
            <a:ext cx="1968429" cy="14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2540000" y="648415"/>
            <a:ext cx="152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endParaRPr lang="en-US" sz="9600" kern="1200" dirty="0">
              <a:solidFill>
                <a:prstClr val="black"/>
              </a:solidFill>
              <a:latin typeface="SVN-Gretoon" pitchFamily="18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87" y="685800"/>
            <a:ext cx="1226813" cy="1642427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045" y="4400652"/>
            <a:ext cx="1045956" cy="1196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864568">
            <a:off x="9277041" y="4321619"/>
            <a:ext cx="1873396" cy="1873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5495" y="3699394"/>
            <a:ext cx="2899557" cy="311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225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2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27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9" restart="whenNotActive" fill="hold" evtFilter="cancelBubble" nodeType="interactiveSeq">
                    <p:stCondLst>
                      <p:cond evt="onClick" delay="0">
                        <p:tgtEl>
                          <p:spTgt spid="4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0" fill="hold">
                          <p:stCondLst>
                            <p:cond delay="0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3.33333E-6 -4.26939E-6 L 0.25 -0.63453 " pathEditMode="relative" rAng="0" ptsTypes="AA">
                                          <p:cBhvr>
                                            <p:cTn id="43" dur="9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-31727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4"/>
                      </p:tgtEl>
                    </p:cond>
                  </p:nextCondLst>
                </p:seq>
                <p:seq concurrent="1" nextAc="seek">
                  <p:cTn id="44" restart="whenNotActive" fill="hold" evtFilter="cancelBubble" nodeType="interactiveSeq">
                    <p:stCondLst>
                      <p:cond evt="onClick" delay="0">
                        <p:tgtEl>
                          <p:spTgt spid="4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5" fill="hold">
                          <p:stCondLst>
                            <p:cond delay="0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05556E-6 -4.85017E-6 L -0.09601 -0.53135 " pathEditMode="relative" rAng="0" ptsTypes="AA">
                                          <p:cBhvr>
                                            <p:cTn id="48" dur="900" fill="hold"/>
                                            <p:tgtEl>
                                              <p:spTgt spid="103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809" y="-26568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Click" delay="0">
                        <p:tgtEl>
                          <p:spTgt spid="4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44444E-6 -3.36423E-6 L -0.01389 -0.43002 " pathEditMode="relative" rAng="0" ptsTypes="AA">
                                          <p:cBhvr>
                                            <p:cTn id="53" dur="10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694" y="-21501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suctio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46"/>
                      </p:tgtEl>
                    </p:cond>
                  </p:nextCondLst>
                </p:seq>
                <p:seq concurrent="1" nextAc="seek">
                  <p:cTn id="54" restart="whenNotActive" fill="hold" evtFilter="cancelBubble" nodeType="interactiveSeq">
                    <p:stCondLst>
                      <p:cond evt="onClick" delay="0">
                        <p:tgtEl>
                          <p:spTgt spid="103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5" fill="hold">
                          <p:stCondLst>
                            <p:cond delay="0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56" presetClass="path" presetSubtype="0" accel="50000" decel="5000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5 -0.63454 L 0.70261 -0.51746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2622" y="583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30"/>
                      </p:tgtEl>
                    </p:cond>
                  </p:nextCondLst>
                </p:seq>
              </p:childTnLst>
            </p:cTn>
          </p:par>
        </p:tnLst>
        <p:bldLst>
          <p:bldP spid="21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hando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"/>
            <a:ext cx="12192000" cy="6858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33D9039-A109-47D3-9C4C-87AF8B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718781" y="-1435943"/>
            <a:ext cx="3148083" cy="344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3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1" y="114483"/>
            <a:ext cx="14859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l="6027" t="45612" r="46939" b="16614"/>
          <a:stretch/>
        </p:blipFill>
        <p:spPr>
          <a:xfrm>
            <a:off x="404759" y="772054"/>
            <a:ext cx="11709690" cy="5426981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99" name="Google Shape;99;p2"/>
          <p:cNvPicPr preferRelativeResize="0"/>
          <p:nvPr/>
        </p:nvPicPr>
        <p:blipFill rotWithShape="1">
          <a:blip r:embed="rId5">
            <a:alphaModFix/>
          </a:blip>
          <a:srcRect t="63870" r="26742"/>
          <a:stretch/>
        </p:blipFill>
        <p:spPr>
          <a:xfrm>
            <a:off x="-991528" y="3490804"/>
            <a:ext cx="4612351" cy="3385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6">
            <a:alphaModFix/>
          </a:blip>
          <a:srcRect t="63870" r="26742"/>
          <a:stretch/>
        </p:blipFill>
        <p:spPr>
          <a:xfrm flipH="1">
            <a:off x="938427" y="4557328"/>
            <a:ext cx="3189062" cy="23406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7">
            <a:alphaModFix/>
          </a:blip>
          <a:srcRect t="23464" r="71083" b="46860"/>
          <a:stretch/>
        </p:blipFill>
        <p:spPr>
          <a:xfrm rot="21316238">
            <a:off x="606634" y="488088"/>
            <a:ext cx="3406282" cy="34956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2"/>
          <p:cNvPicPr preferRelativeResize="0"/>
          <p:nvPr/>
        </p:nvPicPr>
        <p:blipFill rotWithShape="1">
          <a:blip r:embed="rId8">
            <a:alphaModFix/>
          </a:blip>
          <a:srcRect l="27294" t="7312" r="32213" b="28913"/>
          <a:stretch/>
        </p:blipFill>
        <p:spPr>
          <a:xfrm rot="-919250">
            <a:off x="8980381" y="-195025"/>
            <a:ext cx="2815816" cy="4027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1;p3"/>
          <p:cNvPicPr preferRelativeResize="0"/>
          <p:nvPr/>
        </p:nvPicPr>
        <p:blipFill rotWithShape="1">
          <a:blip r:embed="rId9">
            <a:alphaModFix/>
          </a:blip>
          <a:srcRect r="7135"/>
          <a:stretch/>
        </p:blipFill>
        <p:spPr>
          <a:xfrm flipH="1">
            <a:off x="7852668" y="2545925"/>
            <a:ext cx="4800271" cy="45103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87769" y="1298085"/>
            <a:ext cx="2306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smtClean="0">
                <a:solidFill>
                  <a:srgbClr val="7030A0"/>
                </a:solidFill>
                <a:latin typeface="UTM Wedding K&amp;T" panose="02040603050506020204" pitchFamily="18" charset="0"/>
              </a:rPr>
              <a:t>Toán </a:t>
            </a:r>
            <a:endParaRPr lang="en-US" sz="6600" b="1">
              <a:solidFill>
                <a:srgbClr val="7030A0"/>
              </a:solidFill>
              <a:latin typeface="UTM Wedding K&amp;T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78445" y="3693085"/>
            <a:ext cx="5312087" cy="11079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1150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UTM Showcard" panose="02040603050506020204" pitchFamily="18" charset="0"/>
              </a:rPr>
              <a:t>LUYỆN TẬP </a:t>
            </a:r>
            <a:endParaRPr lang="en-US" sz="11500">
              <a:ln>
                <a:solidFill>
                  <a:srgbClr val="FFFF00"/>
                </a:solidFill>
              </a:ln>
              <a:solidFill>
                <a:srgbClr val="00B0F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UTM Showcard" panose="02040603050506020204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3085127" y="1119447"/>
            <a:ext cx="3116161" cy="1497064"/>
          </a:xfrm>
          <a:prstGeom prst="cloud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object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639" y="790758"/>
            <a:ext cx="12096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ject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320" y="539856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ject 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505" y="5725551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40"/>
          <p:cNvSpPr/>
          <p:nvPr/>
        </p:nvSpPr>
        <p:spPr>
          <a:xfrm>
            <a:off x="11408585" y="-224917"/>
            <a:ext cx="734329" cy="865423"/>
          </a:xfrm>
          <a:custGeom>
            <a:avLst/>
            <a:gdLst/>
            <a:ahLst/>
            <a:cxnLst/>
            <a:rect l="l" t="t" r="r" b="b"/>
            <a:pathLst>
              <a:path w="1577340" h="1600200">
                <a:moveTo>
                  <a:pt x="1300148" y="228599"/>
                </a:moveTo>
                <a:lnTo>
                  <a:pt x="1082023" y="228599"/>
                </a:lnTo>
                <a:lnTo>
                  <a:pt x="1086339" y="215899"/>
                </a:lnTo>
                <a:lnTo>
                  <a:pt x="1183665" y="101599"/>
                </a:lnTo>
                <a:lnTo>
                  <a:pt x="1226223" y="38099"/>
                </a:lnTo>
                <a:lnTo>
                  <a:pt x="1236513" y="25399"/>
                </a:lnTo>
                <a:lnTo>
                  <a:pt x="1247035" y="12699"/>
                </a:lnTo>
                <a:lnTo>
                  <a:pt x="1257937" y="0"/>
                </a:lnTo>
                <a:lnTo>
                  <a:pt x="1306200" y="0"/>
                </a:lnTo>
                <a:lnTo>
                  <a:pt x="1314260" y="25399"/>
                </a:lnTo>
                <a:lnTo>
                  <a:pt x="1316109" y="38099"/>
                </a:lnTo>
                <a:lnTo>
                  <a:pt x="1316335" y="50799"/>
                </a:lnTo>
                <a:lnTo>
                  <a:pt x="1315534" y="76199"/>
                </a:lnTo>
                <a:lnTo>
                  <a:pt x="1314302" y="88899"/>
                </a:lnTo>
                <a:lnTo>
                  <a:pt x="1312103" y="114299"/>
                </a:lnTo>
                <a:lnTo>
                  <a:pt x="1309447" y="139699"/>
                </a:lnTo>
                <a:lnTo>
                  <a:pt x="1303725" y="190499"/>
                </a:lnTo>
                <a:lnTo>
                  <a:pt x="1300148" y="228599"/>
                </a:lnTo>
                <a:close/>
              </a:path>
              <a:path w="1577340" h="1600200">
                <a:moveTo>
                  <a:pt x="1297124" y="368299"/>
                </a:moveTo>
                <a:lnTo>
                  <a:pt x="919888" y="368299"/>
                </a:lnTo>
                <a:lnTo>
                  <a:pt x="915156" y="355599"/>
                </a:lnTo>
                <a:lnTo>
                  <a:pt x="820124" y="253999"/>
                </a:lnTo>
                <a:lnTo>
                  <a:pt x="811401" y="253999"/>
                </a:lnTo>
                <a:lnTo>
                  <a:pt x="804144" y="241299"/>
                </a:lnTo>
                <a:lnTo>
                  <a:pt x="799888" y="228599"/>
                </a:lnTo>
                <a:lnTo>
                  <a:pt x="800170" y="215899"/>
                </a:lnTo>
                <a:lnTo>
                  <a:pt x="806936" y="203199"/>
                </a:lnTo>
                <a:lnTo>
                  <a:pt x="819286" y="190499"/>
                </a:lnTo>
                <a:lnTo>
                  <a:pt x="836147" y="177799"/>
                </a:lnTo>
                <a:lnTo>
                  <a:pt x="856448" y="190499"/>
                </a:lnTo>
                <a:lnTo>
                  <a:pt x="895481" y="190499"/>
                </a:lnTo>
                <a:lnTo>
                  <a:pt x="973512" y="215899"/>
                </a:lnTo>
                <a:lnTo>
                  <a:pt x="1012557" y="215899"/>
                </a:lnTo>
                <a:lnTo>
                  <a:pt x="1025741" y="228599"/>
                </a:lnTo>
                <a:lnTo>
                  <a:pt x="1300148" y="228599"/>
                </a:lnTo>
                <a:lnTo>
                  <a:pt x="1296570" y="266699"/>
                </a:lnTo>
                <a:lnTo>
                  <a:pt x="1292865" y="292099"/>
                </a:lnTo>
                <a:lnTo>
                  <a:pt x="1288900" y="330199"/>
                </a:lnTo>
                <a:lnTo>
                  <a:pt x="1288298" y="342899"/>
                </a:lnTo>
                <a:lnTo>
                  <a:pt x="1290671" y="355599"/>
                </a:lnTo>
                <a:lnTo>
                  <a:pt x="1297124" y="368299"/>
                </a:lnTo>
                <a:close/>
              </a:path>
              <a:path w="1577340" h="1600200">
                <a:moveTo>
                  <a:pt x="1572396" y="584199"/>
                </a:moveTo>
                <a:lnTo>
                  <a:pt x="975010" y="584199"/>
                </a:lnTo>
                <a:lnTo>
                  <a:pt x="934622" y="571499"/>
                </a:lnTo>
                <a:lnTo>
                  <a:pt x="736829" y="571499"/>
                </a:lnTo>
                <a:lnTo>
                  <a:pt x="727998" y="558799"/>
                </a:lnTo>
                <a:lnTo>
                  <a:pt x="719775" y="558799"/>
                </a:lnTo>
                <a:lnTo>
                  <a:pt x="712770" y="546099"/>
                </a:lnTo>
                <a:lnTo>
                  <a:pt x="706604" y="546099"/>
                </a:lnTo>
                <a:lnTo>
                  <a:pt x="705917" y="533399"/>
                </a:lnTo>
                <a:lnTo>
                  <a:pt x="710210" y="520699"/>
                </a:lnTo>
                <a:lnTo>
                  <a:pt x="718986" y="520699"/>
                </a:lnTo>
                <a:lnTo>
                  <a:pt x="760131" y="482599"/>
                </a:lnTo>
                <a:lnTo>
                  <a:pt x="927133" y="380999"/>
                </a:lnTo>
                <a:lnTo>
                  <a:pt x="923420" y="368299"/>
                </a:lnTo>
                <a:lnTo>
                  <a:pt x="1308766" y="368299"/>
                </a:lnTo>
                <a:lnTo>
                  <a:pt x="1356160" y="393699"/>
                </a:lnTo>
                <a:lnTo>
                  <a:pt x="1403058" y="431799"/>
                </a:lnTo>
                <a:lnTo>
                  <a:pt x="1496069" y="482599"/>
                </a:lnTo>
                <a:lnTo>
                  <a:pt x="1530998" y="507999"/>
                </a:lnTo>
                <a:lnTo>
                  <a:pt x="1564976" y="533399"/>
                </a:lnTo>
                <a:lnTo>
                  <a:pt x="1576766" y="558799"/>
                </a:lnTo>
                <a:lnTo>
                  <a:pt x="1575882" y="571499"/>
                </a:lnTo>
                <a:lnTo>
                  <a:pt x="1572396" y="584199"/>
                </a:lnTo>
                <a:close/>
              </a:path>
              <a:path w="1577340" h="1600200">
                <a:moveTo>
                  <a:pt x="303591" y="1574799"/>
                </a:moveTo>
                <a:lnTo>
                  <a:pt x="222292" y="1574799"/>
                </a:lnTo>
                <a:lnTo>
                  <a:pt x="213553" y="1536699"/>
                </a:lnTo>
                <a:lnTo>
                  <a:pt x="205335" y="1498599"/>
                </a:lnTo>
                <a:lnTo>
                  <a:pt x="197500" y="1460499"/>
                </a:lnTo>
                <a:lnTo>
                  <a:pt x="189907" y="1435099"/>
                </a:lnTo>
                <a:lnTo>
                  <a:pt x="182923" y="1396999"/>
                </a:lnTo>
                <a:lnTo>
                  <a:pt x="176228" y="1371599"/>
                </a:lnTo>
                <a:lnTo>
                  <a:pt x="169655" y="1333499"/>
                </a:lnTo>
                <a:lnTo>
                  <a:pt x="162518" y="1295399"/>
                </a:lnTo>
                <a:lnTo>
                  <a:pt x="160969" y="1295399"/>
                </a:lnTo>
                <a:lnTo>
                  <a:pt x="158708" y="1269999"/>
                </a:lnTo>
                <a:lnTo>
                  <a:pt x="150091" y="1257299"/>
                </a:lnTo>
                <a:lnTo>
                  <a:pt x="136833" y="1257299"/>
                </a:lnTo>
                <a:lnTo>
                  <a:pt x="120650" y="1244599"/>
                </a:lnTo>
                <a:lnTo>
                  <a:pt x="68298" y="1231899"/>
                </a:lnTo>
                <a:lnTo>
                  <a:pt x="16110" y="1206499"/>
                </a:lnTo>
                <a:lnTo>
                  <a:pt x="0" y="1206499"/>
                </a:lnTo>
                <a:lnTo>
                  <a:pt x="0" y="1015999"/>
                </a:lnTo>
                <a:lnTo>
                  <a:pt x="23962" y="1015999"/>
                </a:lnTo>
                <a:lnTo>
                  <a:pt x="184287" y="977899"/>
                </a:lnTo>
                <a:lnTo>
                  <a:pt x="189612" y="965199"/>
                </a:lnTo>
                <a:lnTo>
                  <a:pt x="196226" y="965199"/>
                </a:lnTo>
                <a:lnTo>
                  <a:pt x="204415" y="914399"/>
                </a:lnTo>
                <a:lnTo>
                  <a:pt x="211607" y="863599"/>
                </a:lnTo>
                <a:lnTo>
                  <a:pt x="218712" y="812799"/>
                </a:lnTo>
                <a:lnTo>
                  <a:pt x="225745" y="774699"/>
                </a:lnTo>
                <a:lnTo>
                  <a:pt x="232717" y="723899"/>
                </a:lnTo>
                <a:lnTo>
                  <a:pt x="239641" y="673099"/>
                </a:lnTo>
                <a:lnTo>
                  <a:pt x="242950" y="660399"/>
                </a:lnTo>
                <a:lnTo>
                  <a:pt x="246019" y="634999"/>
                </a:lnTo>
                <a:lnTo>
                  <a:pt x="248991" y="609599"/>
                </a:lnTo>
                <a:lnTo>
                  <a:pt x="252009" y="584199"/>
                </a:lnTo>
                <a:lnTo>
                  <a:pt x="255820" y="571499"/>
                </a:lnTo>
                <a:lnTo>
                  <a:pt x="262490" y="558799"/>
                </a:lnTo>
                <a:lnTo>
                  <a:pt x="272167" y="546099"/>
                </a:lnTo>
                <a:lnTo>
                  <a:pt x="311933" y="546099"/>
                </a:lnTo>
                <a:lnTo>
                  <a:pt x="321834" y="558799"/>
                </a:lnTo>
                <a:lnTo>
                  <a:pt x="329580" y="558799"/>
                </a:lnTo>
                <a:lnTo>
                  <a:pt x="353053" y="609599"/>
                </a:lnTo>
                <a:lnTo>
                  <a:pt x="376261" y="660399"/>
                </a:lnTo>
                <a:lnTo>
                  <a:pt x="399281" y="698499"/>
                </a:lnTo>
                <a:lnTo>
                  <a:pt x="422191" y="749299"/>
                </a:lnTo>
                <a:lnTo>
                  <a:pt x="432829" y="761999"/>
                </a:lnTo>
                <a:lnTo>
                  <a:pt x="443245" y="787399"/>
                </a:lnTo>
                <a:lnTo>
                  <a:pt x="453454" y="812799"/>
                </a:lnTo>
                <a:lnTo>
                  <a:pt x="463470" y="825499"/>
                </a:lnTo>
                <a:lnTo>
                  <a:pt x="468174" y="838199"/>
                </a:lnTo>
                <a:lnTo>
                  <a:pt x="864385" y="838199"/>
                </a:lnTo>
                <a:lnTo>
                  <a:pt x="849923" y="850899"/>
                </a:lnTo>
                <a:lnTo>
                  <a:pt x="835132" y="876299"/>
                </a:lnTo>
                <a:lnTo>
                  <a:pt x="820062" y="888999"/>
                </a:lnTo>
                <a:lnTo>
                  <a:pt x="787052" y="927099"/>
                </a:lnTo>
                <a:lnTo>
                  <a:pt x="720820" y="990599"/>
                </a:lnTo>
                <a:lnTo>
                  <a:pt x="655106" y="1066799"/>
                </a:lnTo>
                <a:lnTo>
                  <a:pt x="651420" y="1079499"/>
                </a:lnTo>
                <a:lnTo>
                  <a:pt x="649224" y="1079499"/>
                </a:lnTo>
                <a:lnTo>
                  <a:pt x="648666" y="1092199"/>
                </a:lnTo>
                <a:lnTo>
                  <a:pt x="649897" y="1104899"/>
                </a:lnTo>
                <a:lnTo>
                  <a:pt x="665926" y="1142999"/>
                </a:lnTo>
                <a:lnTo>
                  <a:pt x="682133" y="1193799"/>
                </a:lnTo>
                <a:lnTo>
                  <a:pt x="698471" y="1244599"/>
                </a:lnTo>
                <a:lnTo>
                  <a:pt x="714890" y="1295399"/>
                </a:lnTo>
                <a:lnTo>
                  <a:pt x="724287" y="1320799"/>
                </a:lnTo>
                <a:lnTo>
                  <a:pt x="430922" y="1320799"/>
                </a:lnTo>
                <a:lnTo>
                  <a:pt x="420314" y="1333499"/>
                </a:lnTo>
                <a:lnTo>
                  <a:pt x="410040" y="1358899"/>
                </a:lnTo>
                <a:lnTo>
                  <a:pt x="400158" y="1371599"/>
                </a:lnTo>
                <a:lnTo>
                  <a:pt x="390729" y="1396999"/>
                </a:lnTo>
                <a:lnTo>
                  <a:pt x="371830" y="1435099"/>
                </a:lnTo>
                <a:lnTo>
                  <a:pt x="315783" y="1549399"/>
                </a:lnTo>
                <a:lnTo>
                  <a:pt x="311757" y="1549399"/>
                </a:lnTo>
                <a:lnTo>
                  <a:pt x="307701" y="1562099"/>
                </a:lnTo>
                <a:lnTo>
                  <a:pt x="303591" y="1574799"/>
                </a:lnTo>
                <a:close/>
              </a:path>
              <a:path w="1577340" h="1600200">
                <a:moveTo>
                  <a:pt x="1194653" y="850899"/>
                </a:moveTo>
                <a:lnTo>
                  <a:pt x="1158996" y="850899"/>
                </a:lnTo>
                <a:lnTo>
                  <a:pt x="1148630" y="838199"/>
                </a:lnTo>
                <a:lnTo>
                  <a:pt x="1140567" y="825499"/>
                </a:lnTo>
                <a:lnTo>
                  <a:pt x="1134388" y="812799"/>
                </a:lnTo>
                <a:lnTo>
                  <a:pt x="1119577" y="787399"/>
                </a:lnTo>
                <a:lnTo>
                  <a:pt x="1105009" y="749299"/>
                </a:lnTo>
                <a:lnTo>
                  <a:pt x="1090471" y="723899"/>
                </a:lnTo>
                <a:lnTo>
                  <a:pt x="1075746" y="685799"/>
                </a:lnTo>
                <a:lnTo>
                  <a:pt x="1065137" y="660399"/>
                </a:lnTo>
                <a:lnTo>
                  <a:pt x="1054298" y="634999"/>
                </a:lnTo>
                <a:lnTo>
                  <a:pt x="1043195" y="622299"/>
                </a:lnTo>
                <a:lnTo>
                  <a:pt x="1031795" y="596899"/>
                </a:lnTo>
                <a:lnTo>
                  <a:pt x="1029385" y="584199"/>
                </a:lnTo>
                <a:lnTo>
                  <a:pt x="1234168" y="584199"/>
                </a:lnTo>
                <a:lnTo>
                  <a:pt x="1230864" y="596899"/>
                </a:lnTo>
                <a:lnTo>
                  <a:pt x="1229773" y="596899"/>
                </a:lnTo>
                <a:lnTo>
                  <a:pt x="1229040" y="647699"/>
                </a:lnTo>
                <a:lnTo>
                  <a:pt x="1228090" y="698499"/>
                </a:lnTo>
                <a:lnTo>
                  <a:pt x="1227059" y="749299"/>
                </a:lnTo>
                <a:lnTo>
                  <a:pt x="1226085" y="787399"/>
                </a:lnTo>
                <a:lnTo>
                  <a:pt x="1211470" y="838199"/>
                </a:lnTo>
                <a:lnTo>
                  <a:pt x="1194653" y="850899"/>
                </a:lnTo>
                <a:close/>
              </a:path>
              <a:path w="1577340" h="1600200">
                <a:moveTo>
                  <a:pt x="1559785" y="596899"/>
                </a:moveTo>
                <a:lnTo>
                  <a:pt x="1383219" y="596899"/>
                </a:lnTo>
                <a:lnTo>
                  <a:pt x="1370730" y="584199"/>
                </a:lnTo>
                <a:lnTo>
                  <a:pt x="1567196" y="584199"/>
                </a:lnTo>
                <a:lnTo>
                  <a:pt x="1559785" y="596899"/>
                </a:lnTo>
                <a:close/>
              </a:path>
              <a:path w="1577340" h="1600200">
                <a:moveTo>
                  <a:pt x="858186" y="749299"/>
                </a:moveTo>
                <a:lnTo>
                  <a:pt x="808543" y="749299"/>
                </a:lnTo>
                <a:lnTo>
                  <a:pt x="826210" y="736599"/>
                </a:lnTo>
                <a:lnTo>
                  <a:pt x="843237" y="736599"/>
                </a:lnTo>
                <a:lnTo>
                  <a:pt x="858186" y="749299"/>
                </a:lnTo>
                <a:close/>
              </a:path>
              <a:path w="1577340" h="1600200">
                <a:moveTo>
                  <a:pt x="864385" y="838199"/>
                </a:moveTo>
                <a:lnTo>
                  <a:pt x="474133" y="838199"/>
                </a:lnTo>
                <a:lnTo>
                  <a:pt x="508165" y="825499"/>
                </a:lnTo>
                <a:lnTo>
                  <a:pt x="532863" y="825499"/>
                </a:lnTo>
                <a:lnTo>
                  <a:pt x="582579" y="800099"/>
                </a:lnTo>
                <a:lnTo>
                  <a:pt x="625702" y="787399"/>
                </a:lnTo>
                <a:lnTo>
                  <a:pt x="668917" y="787399"/>
                </a:lnTo>
                <a:lnTo>
                  <a:pt x="755477" y="761999"/>
                </a:lnTo>
                <a:lnTo>
                  <a:pt x="773118" y="749299"/>
                </a:lnTo>
                <a:lnTo>
                  <a:pt x="871086" y="749299"/>
                </a:lnTo>
                <a:lnTo>
                  <a:pt x="881965" y="761999"/>
                </a:lnTo>
                <a:lnTo>
                  <a:pt x="888683" y="774699"/>
                </a:lnTo>
                <a:lnTo>
                  <a:pt x="889863" y="787399"/>
                </a:lnTo>
                <a:lnTo>
                  <a:pt x="886220" y="800099"/>
                </a:lnTo>
                <a:lnTo>
                  <a:pt x="878471" y="812799"/>
                </a:lnTo>
                <a:lnTo>
                  <a:pt x="864385" y="838199"/>
                </a:lnTo>
                <a:close/>
              </a:path>
              <a:path w="1577340" h="1600200">
                <a:moveTo>
                  <a:pt x="1427832" y="1117599"/>
                </a:moveTo>
                <a:lnTo>
                  <a:pt x="1250750" y="1117599"/>
                </a:lnTo>
                <a:lnTo>
                  <a:pt x="1355016" y="1003299"/>
                </a:lnTo>
                <a:lnTo>
                  <a:pt x="1395716" y="965199"/>
                </a:lnTo>
                <a:lnTo>
                  <a:pt x="1402185" y="952499"/>
                </a:lnTo>
                <a:lnTo>
                  <a:pt x="1448183" y="952499"/>
                </a:lnTo>
                <a:lnTo>
                  <a:pt x="1459124" y="965199"/>
                </a:lnTo>
                <a:lnTo>
                  <a:pt x="1462684" y="990599"/>
                </a:lnTo>
                <a:lnTo>
                  <a:pt x="1454765" y="1015999"/>
                </a:lnTo>
                <a:lnTo>
                  <a:pt x="1446873" y="1041399"/>
                </a:lnTo>
                <a:lnTo>
                  <a:pt x="1438868" y="1079499"/>
                </a:lnTo>
                <a:lnTo>
                  <a:pt x="1430608" y="1104899"/>
                </a:lnTo>
                <a:lnTo>
                  <a:pt x="1427832" y="1117599"/>
                </a:lnTo>
                <a:close/>
              </a:path>
              <a:path w="1577340" h="1600200">
                <a:moveTo>
                  <a:pt x="1513270" y="1257299"/>
                </a:moveTo>
                <a:lnTo>
                  <a:pt x="1115629" y="1257299"/>
                </a:lnTo>
                <a:lnTo>
                  <a:pt x="1118705" y="1244599"/>
                </a:lnTo>
                <a:lnTo>
                  <a:pt x="1116580" y="1231899"/>
                </a:lnTo>
                <a:lnTo>
                  <a:pt x="1109648" y="1219199"/>
                </a:lnTo>
                <a:lnTo>
                  <a:pt x="1082728" y="1193799"/>
                </a:lnTo>
                <a:lnTo>
                  <a:pt x="1056146" y="1155699"/>
                </a:lnTo>
                <a:lnTo>
                  <a:pt x="1029883" y="1117599"/>
                </a:lnTo>
                <a:lnTo>
                  <a:pt x="1003920" y="1079499"/>
                </a:lnTo>
                <a:lnTo>
                  <a:pt x="999999" y="1079499"/>
                </a:lnTo>
                <a:lnTo>
                  <a:pt x="997142" y="1066799"/>
                </a:lnTo>
                <a:lnTo>
                  <a:pt x="995617" y="1054099"/>
                </a:lnTo>
                <a:lnTo>
                  <a:pt x="1000982" y="1041399"/>
                </a:lnTo>
                <a:lnTo>
                  <a:pt x="1011341" y="1028699"/>
                </a:lnTo>
                <a:lnTo>
                  <a:pt x="1058057" y="1028699"/>
                </a:lnTo>
                <a:lnTo>
                  <a:pt x="1092131" y="1054099"/>
                </a:lnTo>
                <a:lnTo>
                  <a:pt x="1138387" y="1079499"/>
                </a:lnTo>
                <a:lnTo>
                  <a:pt x="1225989" y="1117599"/>
                </a:lnTo>
                <a:lnTo>
                  <a:pt x="1427832" y="1117599"/>
                </a:lnTo>
                <a:lnTo>
                  <a:pt x="1425055" y="1130299"/>
                </a:lnTo>
                <a:lnTo>
                  <a:pt x="1419146" y="1142999"/>
                </a:lnTo>
                <a:lnTo>
                  <a:pt x="1412982" y="1168399"/>
                </a:lnTo>
                <a:lnTo>
                  <a:pt x="1406664" y="1181099"/>
                </a:lnTo>
                <a:lnTo>
                  <a:pt x="1404890" y="1193799"/>
                </a:lnTo>
                <a:lnTo>
                  <a:pt x="1405855" y="1193799"/>
                </a:lnTo>
                <a:lnTo>
                  <a:pt x="1409843" y="1206499"/>
                </a:lnTo>
                <a:lnTo>
                  <a:pt x="1417140" y="1206499"/>
                </a:lnTo>
                <a:lnTo>
                  <a:pt x="1463831" y="1231899"/>
                </a:lnTo>
                <a:lnTo>
                  <a:pt x="1513270" y="1257299"/>
                </a:lnTo>
                <a:close/>
              </a:path>
              <a:path w="1577340" h="1600200">
                <a:moveTo>
                  <a:pt x="1533521" y="1333499"/>
                </a:moveTo>
                <a:lnTo>
                  <a:pt x="1045877" y="1333499"/>
                </a:lnTo>
                <a:lnTo>
                  <a:pt x="1060492" y="1308099"/>
                </a:lnTo>
                <a:lnTo>
                  <a:pt x="1075462" y="1295399"/>
                </a:lnTo>
                <a:lnTo>
                  <a:pt x="1090910" y="1282699"/>
                </a:lnTo>
                <a:lnTo>
                  <a:pt x="1106960" y="1257299"/>
                </a:lnTo>
                <a:lnTo>
                  <a:pt x="1519066" y="1257299"/>
                </a:lnTo>
                <a:lnTo>
                  <a:pt x="1536303" y="1269999"/>
                </a:lnTo>
                <a:lnTo>
                  <a:pt x="1547434" y="1282699"/>
                </a:lnTo>
                <a:lnTo>
                  <a:pt x="1552492" y="1295399"/>
                </a:lnTo>
                <a:lnTo>
                  <a:pt x="1551507" y="1308099"/>
                </a:lnTo>
                <a:lnTo>
                  <a:pt x="1545040" y="1320799"/>
                </a:lnTo>
                <a:lnTo>
                  <a:pt x="1533521" y="1333499"/>
                </a:lnTo>
                <a:close/>
              </a:path>
              <a:path w="1577340" h="1600200">
                <a:moveTo>
                  <a:pt x="751883" y="1523999"/>
                </a:moveTo>
                <a:lnTo>
                  <a:pt x="715726" y="1523999"/>
                </a:lnTo>
                <a:lnTo>
                  <a:pt x="672634" y="1485899"/>
                </a:lnTo>
                <a:lnTo>
                  <a:pt x="500160" y="1371599"/>
                </a:lnTo>
                <a:lnTo>
                  <a:pt x="457068" y="1333499"/>
                </a:lnTo>
                <a:lnTo>
                  <a:pt x="445366" y="1333499"/>
                </a:lnTo>
                <a:lnTo>
                  <a:pt x="438741" y="1320799"/>
                </a:lnTo>
                <a:lnTo>
                  <a:pt x="724287" y="1320799"/>
                </a:lnTo>
                <a:lnTo>
                  <a:pt x="747781" y="1384299"/>
                </a:lnTo>
                <a:lnTo>
                  <a:pt x="755377" y="1409699"/>
                </a:lnTo>
                <a:lnTo>
                  <a:pt x="763035" y="1422399"/>
                </a:lnTo>
                <a:lnTo>
                  <a:pt x="770383" y="1447799"/>
                </a:lnTo>
                <a:lnTo>
                  <a:pt x="777049" y="1473199"/>
                </a:lnTo>
                <a:lnTo>
                  <a:pt x="778848" y="1485899"/>
                </a:lnTo>
                <a:lnTo>
                  <a:pt x="777113" y="1498599"/>
                </a:lnTo>
                <a:lnTo>
                  <a:pt x="771803" y="1511299"/>
                </a:lnTo>
                <a:lnTo>
                  <a:pt x="762879" y="1511299"/>
                </a:lnTo>
                <a:lnTo>
                  <a:pt x="751883" y="1523999"/>
                </a:lnTo>
                <a:close/>
              </a:path>
              <a:path w="1577340" h="1600200">
                <a:moveTo>
                  <a:pt x="1111012" y="1409699"/>
                </a:moveTo>
                <a:lnTo>
                  <a:pt x="1047979" y="1409699"/>
                </a:lnTo>
                <a:lnTo>
                  <a:pt x="1033704" y="1396999"/>
                </a:lnTo>
                <a:lnTo>
                  <a:pt x="1025510" y="1384299"/>
                </a:lnTo>
                <a:lnTo>
                  <a:pt x="1025018" y="1358899"/>
                </a:lnTo>
                <a:lnTo>
                  <a:pt x="1029425" y="1346199"/>
                </a:lnTo>
                <a:lnTo>
                  <a:pt x="1036967" y="1333499"/>
                </a:lnTo>
                <a:lnTo>
                  <a:pt x="1496923" y="1333499"/>
                </a:lnTo>
                <a:lnTo>
                  <a:pt x="1463181" y="1346199"/>
                </a:lnTo>
                <a:lnTo>
                  <a:pt x="1357835" y="1346199"/>
                </a:lnTo>
                <a:lnTo>
                  <a:pt x="1351106" y="1358899"/>
                </a:lnTo>
                <a:lnTo>
                  <a:pt x="1350807" y="1358899"/>
                </a:lnTo>
                <a:lnTo>
                  <a:pt x="1349529" y="1384299"/>
                </a:lnTo>
                <a:lnTo>
                  <a:pt x="1179273" y="1384299"/>
                </a:lnTo>
                <a:lnTo>
                  <a:pt x="1156699" y="1396999"/>
                </a:lnTo>
                <a:lnTo>
                  <a:pt x="1133898" y="1396999"/>
                </a:lnTo>
                <a:lnTo>
                  <a:pt x="1111012" y="1409699"/>
                </a:lnTo>
                <a:close/>
              </a:path>
              <a:path w="1577340" h="1600200">
                <a:moveTo>
                  <a:pt x="1318672" y="1536699"/>
                </a:moveTo>
                <a:lnTo>
                  <a:pt x="1284957" y="1536699"/>
                </a:lnTo>
                <a:lnTo>
                  <a:pt x="1277491" y="1523999"/>
                </a:lnTo>
                <a:lnTo>
                  <a:pt x="1271907" y="1511299"/>
                </a:lnTo>
                <a:lnTo>
                  <a:pt x="1255786" y="1485899"/>
                </a:lnTo>
                <a:lnTo>
                  <a:pt x="1240241" y="1460499"/>
                </a:lnTo>
                <a:lnTo>
                  <a:pt x="1225148" y="1435099"/>
                </a:lnTo>
                <a:lnTo>
                  <a:pt x="1210384" y="1396999"/>
                </a:lnTo>
                <a:lnTo>
                  <a:pt x="1204941" y="1384299"/>
                </a:lnTo>
                <a:lnTo>
                  <a:pt x="1349529" y="1384299"/>
                </a:lnTo>
                <a:lnTo>
                  <a:pt x="1348653" y="1409699"/>
                </a:lnTo>
                <a:lnTo>
                  <a:pt x="1345938" y="1460499"/>
                </a:lnTo>
                <a:lnTo>
                  <a:pt x="1337875" y="1498599"/>
                </a:lnTo>
                <a:lnTo>
                  <a:pt x="1326680" y="1523999"/>
                </a:lnTo>
                <a:lnTo>
                  <a:pt x="1318672" y="1536699"/>
                </a:lnTo>
                <a:close/>
              </a:path>
              <a:path w="1577340" h="1600200">
                <a:moveTo>
                  <a:pt x="281668" y="1600199"/>
                </a:moveTo>
                <a:lnTo>
                  <a:pt x="244674" y="1600199"/>
                </a:lnTo>
                <a:lnTo>
                  <a:pt x="234534" y="1587499"/>
                </a:lnTo>
                <a:lnTo>
                  <a:pt x="226994" y="1574799"/>
                </a:lnTo>
                <a:lnTo>
                  <a:pt x="299401" y="1574799"/>
                </a:lnTo>
                <a:lnTo>
                  <a:pt x="291555" y="1587499"/>
                </a:lnTo>
                <a:lnTo>
                  <a:pt x="281668" y="16001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/>
          </a:p>
        </p:txBody>
      </p:sp>
      <p:sp>
        <p:nvSpPr>
          <p:cNvPr id="16" name="object 40"/>
          <p:cNvSpPr/>
          <p:nvPr/>
        </p:nvSpPr>
        <p:spPr>
          <a:xfrm rot="4569128">
            <a:off x="6818550" y="358047"/>
            <a:ext cx="734329" cy="865423"/>
          </a:xfrm>
          <a:custGeom>
            <a:avLst/>
            <a:gdLst/>
            <a:ahLst/>
            <a:cxnLst/>
            <a:rect l="l" t="t" r="r" b="b"/>
            <a:pathLst>
              <a:path w="1577340" h="1600200">
                <a:moveTo>
                  <a:pt x="1300148" y="228599"/>
                </a:moveTo>
                <a:lnTo>
                  <a:pt x="1082023" y="228599"/>
                </a:lnTo>
                <a:lnTo>
                  <a:pt x="1086339" y="215899"/>
                </a:lnTo>
                <a:lnTo>
                  <a:pt x="1183665" y="101599"/>
                </a:lnTo>
                <a:lnTo>
                  <a:pt x="1226223" y="38099"/>
                </a:lnTo>
                <a:lnTo>
                  <a:pt x="1236513" y="25399"/>
                </a:lnTo>
                <a:lnTo>
                  <a:pt x="1247035" y="12699"/>
                </a:lnTo>
                <a:lnTo>
                  <a:pt x="1257937" y="0"/>
                </a:lnTo>
                <a:lnTo>
                  <a:pt x="1306200" y="0"/>
                </a:lnTo>
                <a:lnTo>
                  <a:pt x="1314260" y="25399"/>
                </a:lnTo>
                <a:lnTo>
                  <a:pt x="1316109" y="38099"/>
                </a:lnTo>
                <a:lnTo>
                  <a:pt x="1316335" y="50799"/>
                </a:lnTo>
                <a:lnTo>
                  <a:pt x="1315534" y="76199"/>
                </a:lnTo>
                <a:lnTo>
                  <a:pt x="1314302" y="88899"/>
                </a:lnTo>
                <a:lnTo>
                  <a:pt x="1312103" y="114299"/>
                </a:lnTo>
                <a:lnTo>
                  <a:pt x="1309447" y="139699"/>
                </a:lnTo>
                <a:lnTo>
                  <a:pt x="1303725" y="190499"/>
                </a:lnTo>
                <a:lnTo>
                  <a:pt x="1300148" y="228599"/>
                </a:lnTo>
                <a:close/>
              </a:path>
              <a:path w="1577340" h="1600200">
                <a:moveTo>
                  <a:pt x="1297124" y="368299"/>
                </a:moveTo>
                <a:lnTo>
                  <a:pt x="919888" y="368299"/>
                </a:lnTo>
                <a:lnTo>
                  <a:pt x="915156" y="355599"/>
                </a:lnTo>
                <a:lnTo>
                  <a:pt x="820124" y="253999"/>
                </a:lnTo>
                <a:lnTo>
                  <a:pt x="811401" y="253999"/>
                </a:lnTo>
                <a:lnTo>
                  <a:pt x="804144" y="241299"/>
                </a:lnTo>
                <a:lnTo>
                  <a:pt x="799888" y="228599"/>
                </a:lnTo>
                <a:lnTo>
                  <a:pt x="800170" y="215899"/>
                </a:lnTo>
                <a:lnTo>
                  <a:pt x="806936" y="203199"/>
                </a:lnTo>
                <a:lnTo>
                  <a:pt x="819286" y="190499"/>
                </a:lnTo>
                <a:lnTo>
                  <a:pt x="836147" y="177799"/>
                </a:lnTo>
                <a:lnTo>
                  <a:pt x="856448" y="190499"/>
                </a:lnTo>
                <a:lnTo>
                  <a:pt x="895481" y="190499"/>
                </a:lnTo>
                <a:lnTo>
                  <a:pt x="973512" y="215899"/>
                </a:lnTo>
                <a:lnTo>
                  <a:pt x="1012557" y="215899"/>
                </a:lnTo>
                <a:lnTo>
                  <a:pt x="1025741" y="228599"/>
                </a:lnTo>
                <a:lnTo>
                  <a:pt x="1300148" y="228599"/>
                </a:lnTo>
                <a:lnTo>
                  <a:pt x="1296570" y="266699"/>
                </a:lnTo>
                <a:lnTo>
                  <a:pt x="1292865" y="292099"/>
                </a:lnTo>
                <a:lnTo>
                  <a:pt x="1288900" y="330199"/>
                </a:lnTo>
                <a:lnTo>
                  <a:pt x="1288298" y="342899"/>
                </a:lnTo>
                <a:lnTo>
                  <a:pt x="1290671" y="355599"/>
                </a:lnTo>
                <a:lnTo>
                  <a:pt x="1297124" y="368299"/>
                </a:lnTo>
                <a:close/>
              </a:path>
              <a:path w="1577340" h="1600200">
                <a:moveTo>
                  <a:pt x="1572396" y="584199"/>
                </a:moveTo>
                <a:lnTo>
                  <a:pt x="975010" y="584199"/>
                </a:lnTo>
                <a:lnTo>
                  <a:pt x="934622" y="571499"/>
                </a:lnTo>
                <a:lnTo>
                  <a:pt x="736829" y="571499"/>
                </a:lnTo>
                <a:lnTo>
                  <a:pt x="727998" y="558799"/>
                </a:lnTo>
                <a:lnTo>
                  <a:pt x="719775" y="558799"/>
                </a:lnTo>
                <a:lnTo>
                  <a:pt x="712770" y="546099"/>
                </a:lnTo>
                <a:lnTo>
                  <a:pt x="706604" y="546099"/>
                </a:lnTo>
                <a:lnTo>
                  <a:pt x="705917" y="533399"/>
                </a:lnTo>
                <a:lnTo>
                  <a:pt x="710210" y="520699"/>
                </a:lnTo>
                <a:lnTo>
                  <a:pt x="718986" y="520699"/>
                </a:lnTo>
                <a:lnTo>
                  <a:pt x="760131" y="482599"/>
                </a:lnTo>
                <a:lnTo>
                  <a:pt x="927133" y="380999"/>
                </a:lnTo>
                <a:lnTo>
                  <a:pt x="923420" y="368299"/>
                </a:lnTo>
                <a:lnTo>
                  <a:pt x="1308766" y="368299"/>
                </a:lnTo>
                <a:lnTo>
                  <a:pt x="1356160" y="393699"/>
                </a:lnTo>
                <a:lnTo>
                  <a:pt x="1403058" y="431799"/>
                </a:lnTo>
                <a:lnTo>
                  <a:pt x="1496069" y="482599"/>
                </a:lnTo>
                <a:lnTo>
                  <a:pt x="1530998" y="507999"/>
                </a:lnTo>
                <a:lnTo>
                  <a:pt x="1564976" y="533399"/>
                </a:lnTo>
                <a:lnTo>
                  <a:pt x="1576766" y="558799"/>
                </a:lnTo>
                <a:lnTo>
                  <a:pt x="1575882" y="571499"/>
                </a:lnTo>
                <a:lnTo>
                  <a:pt x="1572396" y="584199"/>
                </a:lnTo>
                <a:close/>
              </a:path>
              <a:path w="1577340" h="1600200">
                <a:moveTo>
                  <a:pt x="303591" y="1574799"/>
                </a:moveTo>
                <a:lnTo>
                  <a:pt x="222292" y="1574799"/>
                </a:lnTo>
                <a:lnTo>
                  <a:pt x="213553" y="1536699"/>
                </a:lnTo>
                <a:lnTo>
                  <a:pt x="205335" y="1498599"/>
                </a:lnTo>
                <a:lnTo>
                  <a:pt x="197500" y="1460499"/>
                </a:lnTo>
                <a:lnTo>
                  <a:pt x="189907" y="1435099"/>
                </a:lnTo>
                <a:lnTo>
                  <a:pt x="182923" y="1396999"/>
                </a:lnTo>
                <a:lnTo>
                  <a:pt x="176228" y="1371599"/>
                </a:lnTo>
                <a:lnTo>
                  <a:pt x="169655" y="1333499"/>
                </a:lnTo>
                <a:lnTo>
                  <a:pt x="162518" y="1295399"/>
                </a:lnTo>
                <a:lnTo>
                  <a:pt x="160969" y="1295399"/>
                </a:lnTo>
                <a:lnTo>
                  <a:pt x="158708" y="1269999"/>
                </a:lnTo>
                <a:lnTo>
                  <a:pt x="150091" y="1257299"/>
                </a:lnTo>
                <a:lnTo>
                  <a:pt x="136833" y="1257299"/>
                </a:lnTo>
                <a:lnTo>
                  <a:pt x="120650" y="1244599"/>
                </a:lnTo>
                <a:lnTo>
                  <a:pt x="68298" y="1231899"/>
                </a:lnTo>
                <a:lnTo>
                  <a:pt x="16110" y="1206499"/>
                </a:lnTo>
                <a:lnTo>
                  <a:pt x="0" y="1206499"/>
                </a:lnTo>
                <a:lnTo>
                  <a:pt x="0" y="1015999"/>
                </a:lnTo>
                <a:lnTo>
                  <a:pt x="23962" y="1015999"/>
                </a:lnTo>
                <a:lnTo>
                  <a:pt x="184287" y="977899"/>
                </a:lnTo>
                <a:lnTo>
                  <a:pt x="189612" y="965199"/>
                </a:lnTo>
                <a:lnTo>
                  <a:pt x="196226" y="965199"/>
                </a:lnTo>
                <a:lnTo>
                  <a:pt x="204415" y="914399"/>
                </a:lnTo>
                <a:lnTo>
                  <a:pt x="211607" y="863599"/>
                </a:lnTo>
                <a:lnTo>
                  <a:pt x="218712" y="812799"/>
                </a:lnTo>
                <a:lnTo>
                  <a:pt x="225745" y="774699"/>
                </a:lnTo>
                <a:lnTo>
                  <a:pt x="232717" y="723899"/>
                </a:lnTo>
                <a:lnTo>
                  <a:pt x="239641" y="673099"/>
                </a:lnTo>
                <a:lnTo>
                  <a:pt x="242950" y="660399"/>
                </a:lnTo>
                <a:lnTo>
                  <a:pt x="246019" y="634999"/>
                </a:lnTo>
                <a:lnTo>
                  <a:pt x="248991" y="609599"/>
                </a:lnTo>
                <a:lnTo>
                  <a:pt x="252009" y="584199"/>
                </a:lnTo>
                <a:lnTo>
                  <a:pt x="255820" y="571499"/>
                </a:lnTo>
                <a:lnTo>
                  <a:pt x="262490" y="558799"/>
                </a:lnTo>
                <a:lnTo>
                  <a:pt x="272167" y="546099"/>
                </a:lnTo>
                <a:lnTo>
                  <a:pt x="311933" y="546099"/>
                </a:lnTo>
                <a:lnTo>
                  <a:pt x="321834" y="558799"/>
                </a:lnTo>
                <a:lnTo>
                  <a:pt x="329580" y="558799"/>
                </a:lnTo>
                <a:lnTo>
                  <a:pt x="353053" y="609599"/>
                </a:lnTo>
                <a:lnTo>
                  <a:pt x="376261" y="660399"/>
                </a:lnTo>
                <a:lnTo>
                  <a:pt x="399281" y="698499"/>
                </a:lnTo>
                <a:lnTo>
                  <a:pt x="422191" y="749299"/>
                </a:lnTo>
                <a:lnTo>
                  <a:pt x="432829" y="761999"/>
                </a:lnTo>
                <a:lnTo>
                  <a:pt x="443245" y="787399"/>
                </a:lnTo>
                <a:lnTo>
                  <a:pt x="453454" y="812799"/>
                </a:lnTo>
                <a:lnTo>
                  <a:pt x="463470" y="825499"/>
                </a:lnTo>
                <a:lnTo>
                  <a:pt x="468174" y="838199"/>
                </a:lnTo>
                <a:lnTo>
                  <a:pt x="864385" y="838199"/>
                </a:lnTo>
                <a:lnTo>
                  <a:pt x="849923" y="850899"/>
                </a:lnTo>
                <a:lnTo>
                  <a:pt x="835132" y="876299"/>
                </a:lnTo>
                <a:lnTo>
                  <a:pt x="820062" y="888999"/>
                </a:lnTo>
                <a:lnTo>
                  <a:pt x="787052" y="927099"/>
                </a:lnTo>
                <a:lnTo>
                  <a:pt x="720820" y="990599"/>
                </a:lnTo>
                <a:lnTo>
                  <a:pt x="655106" y="1066799"/>
                </a:lnTo>
                <a:lnTo>
                  <a:pt x="651420" y="1079499"/>
                </a:lnTo>
                <a:lnTo>
                  <a:pt x="649224" y="1079499"/>
                </a:lnTo>
                <a:lnTo>
                  <a:pt x="648666" y="1092199"/>
                </a:lnTo>
                <a:lnTo>
                  <a:pt x="649897" y="1104899"/>
                </a:lnTo>
                <a:lnTo>
                  <a:pt x="665926" y="1142999"/>
                </a:lnTo>
                <a:lnTo>
                  <a:pt x="682133" y="1193799"/>
                </a:lnTo>
                <a:lnTo>
                  <a:pt x="698471" y="1244599"/>
                </a:lnTo>
                <a:lnTo>
                  <a:pt x="714890" y="1295399"/>
                </a:lnTo>
                <a:lnTo>
                  <a:pt x="724287" y="1320799"/>
                </a:lnTo>
                <a:lnTo>
                  <a:pt x="430922" y="1320799"/>
                </a:lnTo>
                <a:lnTo>
                  <a:pt x="420314" y="1333499"/>
                </a:lnTo>
                <a:lnTo>
                  <a:pt x="410040" y="1358899"/>
                </a:lnTo>
                <a:lnTo>
                  <a:pt x="400158" y="1371599"/>
                </a:lnTo>
                <a:lnTo>
                  <a:pt x="390729" y="1396999"/>
                </a:lnTo>
                <a:lnTo>
                  <a:pt x="371830" y="1435099"/>
                </a:lnTo>
                <a:lnTo>
                  <a:pt x="315783" y="1549399"/>
                </a:lnTo>
                <a:lnTo>
                  <a:pt x="311757" y="1549399"/>
                </a:lnTo>
                <a:lnTo>
                  <a:pt x="307701" y="1562099"/>
                </a:lnTo>
                <a:lnTo>
                  <a:pt x="303591" y="1574799"/>
                </a:lnTo>
                <a:close/>
              </a:path>
              <a:path w="1577340" h="1600200">
                <a:moveTo>
                  <a:pt x="1194653" y="850899"/>
                </a:moveTo>
                <a:lnTo>
                  <a:pt x="1158996" y="850899"/>
                </a:lnTo>
                <a:lnTo>
                  <a:pt x="1148630" y="838199"/>
                </a:lnTo>
                <a:lnTo>
                  <a:pt x="1140567" y="825499"/>
                </a:lnTo>
                <a:lnTo>
                  <a:pt x="1134388" y="812799"/>
                </a:lnTo>
                <a:lnTo>
                  <a:pt x="1119577" y="787399"/>
                </a:lnTo>
                <a:lnTo>
                  <a:pt x="1105009" y="749299"/>
                </a:lnTo>
                <a:lnTo>
                  <a:pt x="1090471" y="723899"/>
                </a:lnTo>
                <a:lnTo>
                  <a:pt x="1075746" y="685799"/>
                </a:lnTo>
                <a:lnTo>
                  <a:pt x="1065137" y="660399"/>
                </a:lnTo>
                <a:lnTo>
                  <a:pt x="1054298" y="634999"/>
                </a:lnTo>
                <a:lnTo>
                  <a:pt x="1043195" y="622299"/>
                </a:lnTo>
                <a:lnTo>
                  <a:pt x="1031795" y="596899"/>
                </a:lnTo>
                <a:lnTo>
                  <a:pt x="1029385" y="584199"/>
                </a:lnTo>
                <a:lnTo>
                  <a:pt x="1234168" y="584199"/>
                </a:lnTo>
                <a:lnTo>
                  <a:pt x="1230864" y="596899"/>
                </a:lnTo>
                <a:lnTo>
                  <a:pt x="1229773" y="596899"/>
                </a:lnTo>
                <a:lnTo>
                  <a:pt x="1229040" y="647699"/>
                </a:lnTo>
                <a:lnTo>
                  <a:pt x="1228090" y="698499"/>
                </a:lnTo>
                <a:lnTo>
                  <a:pt x="1227059" y="749299"/>
                </a:lnTo>
                <a:lnTo>
                  <a:pt x="1226085" y="787399"/>
                </a:lnTo>
                <a:lnTo>
                  <a:pt x="1211470" y="838199"/>
                </a:lnTo>
                <a:lnTo>
                  <a:pt x="1194653" y="850899"/>
                </a:lnTo>
                <a:close/>
              </a:path>
              <a:path w="1577340" h="1600200">
                <a:moveTo>
                  <a:pt x="1559785" y="596899"/>
                </a:moveTo>
                <a:lnTo>
                  <a:pt x="1383219" y="596899"/>
                </a:lnTo>
                <a:lnTo>
                  <a:pt x="1370730" y="584199"/>
                </a:lnTo>
                <a:lnTo>
                  <a:pt x="1567196" y="584199"/>
                </a:lnTo>
                <a:lnTo>
                  <a:pt x="1559785" y="596899"/>
                </a:lnTo>
                <a:close/>
              </a:path>
              <a:path w="1577340" h="1600200">
                <a:moveTo>
                  <a:pt x="858186" y="749299"/>
                </a:moveTo>
                <a:lnTo>
                  <a:pt x="808543" y="749299"/>
                </a:lnTo>
                <a:lnTo>
                  <a:pt x="826210" y="736599"/>
                </a:lnTo>
                <a:lnTo>
                  <a:pt x="843237" y="736599"/>
                </a:lnTo>
                <a:lnTo>
                  <a:pt x="858186" y="749299"/>
                </a:lnTo>
                <a:close/>
              </a:path>
              <a:path w="1577340" h="1600200">
                <a:moveTo>
                  <a:pt x="864385" y="838199"/>
                </a:moveTo>
                <a:lnTo>
                  <a:pt x="474133" y="838199"/>
                </a:lnTo>
                <a:lnTo>
                  <a:pt x="508165" y="825499"/>
                </a:lnTo>
                <a:lnTo>
                  <a:pt x="532863" y="825499"/>
                </a:lnTo>
                <a:lnTo>
                  <a:pt x="582579" y="800099"/>
                </a:lnTo>
                <a:lnTo>
                  <a:pt x="625702" y="787399"/>
                </a:lnTo>
                <a:lnTo>
                  <a:pt x="668917" y="787399"/>
                </a:lnTo>
                <a:lnTo>
                  <a:pt x="755477" y="761999"/>
                </a:lnTo>
                <a:lnTo>
                  <a:pt x="773118" y="749299"/>
                </a:lnTo>
                <a:lnTo>
                  <a:pt x="871086" y="749299"/>
                </a:lnTo>
                <a:lnTo>
                  <a:pt x="881965" y="761999"/>
                </a:lnTo>
                <a:lnTo>
                  <a:pt x="888683" y="774699"/>
                </a:lnTo>
                <a:lnTo>
                  <a:pt x="889863" y="787399"/>
                </a:lnTo>
                <a:lnTo>
                  <a:pt x="886220" y="800099"/>
                </a:lnTo>
                <a:lnTo>
                  <a:pt x="878471" y="812799"/>
                </a:lnTo>
                <a:lnTo>
                  <a:pt x="864385" y="838199"/>
                </a:lnTo>
                <a:close/>
              </a:path>
              <a:path w="1577340" h="1600200">
                <a:moveTo>
                  <a:pt x="1427832" y="1117599"/>
                </a:moveTo>
                <a:lnTo>
                  <a:pt x="1250750" y="1117599"/>
                </a:lnTo>
                <a:lnTo>
                  <a:pt x="1355016" y="1003299"/>
                </a:lnTo>
                <a:lnTo>
                  <a:pt x="1395716" y="965199"/>
                </a:lnTo>
                <a:lnTo>
                  <a:pt x="1402185" y="952499"/>
                </a:lnTo>
                <a:lnTo>
                  <a:pt x="1448183" y="952499"/>
                </a:lnTo>
                <a:lnTo>
                  <a:pt x="1459124" y="965199"/>
                </a:lnTo>
                <a:lnTo>
                  <a:pt x="1462684" y="990599"/>
                </a:lnTo>
                <a:lnTo>
                  <a:pt x="1454765" y="1015999"/>
                </a:lnTo>
                <a:lnTo>
                  <a:pt x="1446873" y="1041399"/>
                </a:lnTo>
                <a:lnTo>
                  <a:pt x="1438868" y="1079499"/>
                </a:lnTo>
                <a:lnTo>
                  <a:pt x="1430608" y="1104899"/>
                </a:lnTo>
                <a:lnTo>
                  <a:pt x="1427832" y="1117599"/>
                </a:lnTo>
                <a:close/>
              </a:path>
              <a:path w="1577340" h="1600200">
                <a:moveTo>
                  <a:pt x="1513270" y="1257299"/>
                </a:moveTo>
                <a:lnTo>
                  <a:pt x="1115629" y="1257299"/>
                </a:lnTo>
                <a:lnTo>
                  <a:pt x="1118705" y="1244599"/>
                </a:lnTo>
                <a:lnTo>
                  <a:pt x="1116580" y="1231899"/>
                </a:lnTo>
                <a:lnTo>
                  <a:pt x="1109648" y="1219199"/>
                </a:lnTo>
                <a:lnTo>
                  <a:pt x="1082728" y="1193799"/>
                </a:lnTo>
                <a:lnTo>
                  <a:pt x="1056146" y="1155699"/>
                </a:lnTo>
                <a:lnTo>
                  <a:pt x="1029883" y="1117599"/>
                </a:lnTo>
                <a:lnTo>
                  <a:pt x="1003920" y="1079499"/>
                </a:lnTo>
                <a:lnTo>
                  <a:pt x="999999" y="1079499"/>
                </a:lnTo>
                <a:lnTo>
                  <a:pt x="997142" y="1066799"/>
                </a:lnTo>
                <a:lnTo>
                  <a:pt x="995617" y="1054099"/>
                </a:lnTo>
                <a:lnTo>
                  <a:pt x="1000982" y="1041399"/>
                </a:lnTo>
                <a:lnTo>
                  <a:pt x="1011341" y="1028699"/>
                </a:lnTo>
                <a:lnTo>
                  <a:pt x="1058057" y="1028699"/>
                </a:lnTo>
                <a:lnTo>
                  <a:pt x="1092131" y="1054099"/>
                </a:lnTo>
                <a:lnTo>
                  <a:pt x="1138387" y="1079499"/>
                </a:lnTo>
                <a:lnTo>
                  <a:pt x="1225989" y="1117599"/>
                </a:lnTo>
                <a:lnTo>
                  <a:pt x="1427832" y="1117599"/>
                </a:lnTo>
                <a:lnTo>
                  <a:pt x="1425055" y="1130299"/>
                </a:lnTo>
                <a:lnTo>
                  <a:pt x="1419146" y="1142999"/>
                </a:lnTo>
                <a:lnTo>
                  <a:pt x="1412982" y="1168399"/>
                </a:lnTo>
                <a:lnTo>
                  <a:pt x="1406664" y="1181099"/>
                </a:lnTo>
                <a:lnTo>
                  <a:pt x="1404890" y="1193799"/>
                </a:lnTo>
                <a:lnTo>
                  <a:pt x="1405855" y="1193799"/>
                </a:lnTo>
                <a:lnTo>
                  <a:pt x="1409843" y="1206499"/>
                </a:lnTo>
                <a:lnTo>
                  <a:pt x="1417140" y="1206499"/>
                </a:lnTo>
                <a:lnTo>
                  <a:pt x="1463831" y="1231899"/>
                </a:lnTo>
                <a:lnTo>
                  <a:pt x="1513270" y="1257299"/>
                </a:lnTo>
                <a:close/>
              </a:path>
              <a:path w="1577340" h="1600200">
                <a:moveTo>
                  <a:pt x="1533521" y="1333499"/>
                </a:moveTo>
                <a:lnTo>
                  <a:pt x="1045877" y="1333499"/>
                </a:lnTo>
                <a:lnTo>
                  <a:pt x="1060492" y="1308099"/>
                </a:lnTo>
                <a:lnTo>
                  <a:pt x="1075462" y="1295399"/>
                </a:lnTo>
                <a:lnTo>
                  <a:pt x="1090910" y="1282699"/>
                </a:lnTo>
                <a:lnTo>
                  <a:pt x="1106960" y="1257299"/>
                </a:lnTo>
                <a:lnTo>
                  <a:pt x="1519066" y="1257299"/>
                </a:lnTo>
                <a:lnTo>
                  <a:pt x="1536303" y="1269999"/>
                </a:lnTo>
                <a:lnTo>
                  <a:pt x="1547434" y="1282699"/>
                </a:lnTo>
                <a:lnTo>
                  <a:pt x="1552492" y="1295399"/>
                </a:lnTo>
                <a:lnTo>
                  <a:pt x="1551507" y="1308099"/>
                </a:lnTo>
                <a:lnTo>
                  <a:pt x="1545040" y="1320799"/>
                </a:lnTo>
                <a:lnTo>
                  <a:pt x="1533521" y="1333499"/>
                </a:lnTo>
                <a:close/>
              </a:path>
              <a:path w="1577340" h="1600200">
                <a:moveTo>
                  <a:pt x="751883" y="1523999"/>
                </a:moveTo>
                <a:lnTo>
                  <a:pt x="715726" y="1523999"/>
                </a:lnTo>
                <a:lnTo>
                  <a:pt x="672634" y="1485899"/>
                </a:lnTo>
                <a:lnTo>
                  <a:pt x="500160" y="1371599"/>
                </a:lnTo>
                <a:lnTo>
                  <a:pt x="457068" y="1333499"/>
                </a:lnTo>
                <a:lnTo>
                  <a:pt x="445366" y="1333499"/>
                </a:lnTo>
                <a:lnTo>
                  <a:pt x="438741" y="1320799"/>
                </a:lnTo>
                <a:lnTo>
                  <a:pt x="724287" y="1320799"/>
                </a:lnTo>
                <a:lnTo>
                  <a:pt x="747781" y="1384299"/>
                </a:lnTo>
                <a:lnTo>
                  <a:pt x="755377" y="1409699"/>
                </a:lnTo>
                <a:lnTo>
                  <a:pt x="763035" y="1422399"/>
                </a:lnTo>
                <a:lnTo>
                  <a:pt x="770383" y="1447799"/>
                </a:lnTo>
                <a:lnTo>
                  <a:pt x="777049" y="1473199"/>
                </a:lnTo>
                <a:lnTo>
                  <a:pt x="778848" y="1485899"/>
                </a:lnTo>
                <a:lnTo>
                  <a:pt x="777113" y="1498599"/>
                </a:lnTo>
                <a:lnTo>
                  <a:pt x="771803" y="1511299"/>
                </a:lnTo>
                <a:lnTo>
                  <a:pt x="762879" y="1511299"/>
                </a:lnTo>
                <a:lnTo>
                  <a:pt x="751883" y="1523999"/>
                </a:lnTo>
                <a:close/>
              </a:path>
              <a:path w="1577340" h="1600200">
                <a:moveTo>
                  <a:pt x="1111012" y="1409699"/>
                </a:moveTo>
                <a:lnTo>
                  <a:pt x="1047979" y="1409699"/>
                </a:lnTo>
                <a:lnTo>
                  <a:pt x="1033704" y="1396999"/>
                </a:lnTo>
                <a:lnTo>
                  <a:pt x="1025510" y="1384299"/>
                </a:lnTo>
                <a:lnTo>
                  <a:pt x="1025018" y="1358899"/>
                </a:lnTo>
                <a:lnTo>
                  <a:pt x="1029425" y="1346199"/>
                </a:lnTo>
                <a:lnTo>
                  <a:pt x="1036967" y="1333499"/>
                </a:lnTo>
                <a:lnTo>
                  <a:pt x="1496923" y="1333499"/>
                </a:lnTo>
                <a:lnTo>
                  <a:pt x="1463181" y="1346199"/>
                </a:lnTo>
                <a:lnTo>
                  <a:pt x="1357835" y="1346199"/>
                </a:lnTo>
                <a:lnTo>
                  <a:pt x="1351106" y="1358899"/>
                </a:lnTo>
                <a:lnTo>
                  <a:pt x="1350807" y="1358899"/>
                </a:lnTo>
                <a:lnTo>
                  <a:pt x="1349529" y="1384299"/>
                </a:lnTo>
                <a:lnTo>
                  <a:pt x="1179273" y="1384299"/>
                </a:lnTo>
                <a:lnTo>
                  <a:pt x="1156699" y="1396999"/>
                </a:lnTo>
                <a:lnTo>
                  <a:pt x="1133898" y="1396999"/>
                </a:lnTo>
                <a:lnTo>
                  <a:pt x="1111012" y="1409699"/>
                </a:lnTo>
                <a:close/>
              </a:path>
              <a:path w="1577340" h="1600200">
                <a:moveTo>
                  <a:pt x="1318672" y="1536699"/>
                </a:moveTo>
                <a:lnTo>
                  <a:pt x="1284957" y="1536699"/>
                </a:lnTo>
                <a:lnTo>
                  <a:pt x="1277491" y="1523999"/>
                </a:lnTo>
                <a:lnTo>
                  <a:pt x="1271907" y="1511299"/>
                </a:lnTo>
                <a:lnTo>
                  <a:pt x="1255786" y="1485899"/>
                </a:lnTo>
                <a:lnTo>
                  <a:pt x="1240241" y="1460499"/>
                </a:lnTo>
                <a:lnTo>
                  <a:pt x="1225148" y="1435099"/>
                </a:lnTo>
                <a:lnTo>
                  <a:pt x="1210384" y="1396999"/>
                </a:lnTo>
                <a:lnTo>
                  <a:pt x="1204941" y="1384299"/>
                </a:lnTo>
                <a:lnTo>
                  <a:pt x="1349529" y="1384299"/>
                </a:lnTo>
                <a:lnTo>
                  <a:pt x="1348653" y="1409699"/>
                </a:lnTo>
                <a:lnTo>
                  <a:pt x="1345938" y="1460499"/>
                </a:lnTo>
                <a:lnTo>
                  <a:pt x="1337875" y="1498599"/>
                </a:lnTo>
                <a:lnTo>
                  <a:pt x="1326680" y="1523999"/>
                </a:lnTo>
                <a:lnTo>
                  <a:pt x="1318672" y="1536699"/>
                </a:lnTo>
                <a:close/>
              </a:path>
              <a:path w="1577340" h="1600200">
                <a:moveTo>
                  <a:pt x="281668" y="1600199"/>
                </a:moveTo>
                <a:lnTo>
                  <a:pt x="244674" y="1600199"/>
                </a:lnTo>
                <a:lnTo>
                  <a:pt x="234534" y="1587499"/>
                </a:lnTo>
                <a:lnTo>
                  <a:pt x="226994" y="1574799"/>
                </a:lnTo>
                <a:lnTo>
                  <a:pt x="299401" y="1574799"/>
                </a:lnTo>
                <a:lnTo>
                  <a:pt x="291555" y="1587499"/>
                </a:lnTo>
                <a:lnTo>
                  <a:pt x="281668" y="16001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/>
          </a:p>
        </p:txBody>
      </p:sp>
      <p:sp>
        <p:nvSpPr>
          <p:cNvPr id="17" name="object 40"/>
          <p:cNvSpPr/>
          <p:nvPr/>
        </p:nvSpPr>
        <p:spPr>
          <a:xfrm>
            <a:off x="11282201" y="1920146"/>
            <a:ext cx="734329" cy="865423"/>
          </a:xfrm>
          <a:custGeom>
            <a:avLst/>
            <a:gdLst/>
            <a:ahLst/>
            <a:cxnLst/>
            <a:rect l="l" t="t" r="r" b="b"/>
            <a:pathLst>
              <a:path w="1577340" h="1600200">
                <a:moveTo>
                  <a:pt x="1300148" y="228599"/>
                </a:moveTo>
                <a:lnTo>
                  <a:pt x="1082023" y="228599"/>
                </a:lnTo>
                <a:lnTo>
                  <a:pt x="1086339" y="215899"/>
                </a:lnTo>
                <a:lnTo>
                  <a:pt x="1183665" y="101599"/>
                </a:lnTo>
                <a:lnTo>
                  <a:pt x="1226223" y="38099"/>
                </a:lnTo>
                <a:lnTo>
                  <a:pt x="1236513" y="25399"/>
                </a:lnTo>
                <a:lnTo>
                  <a:pt x="1247035" y="12699"/>
                </a:lnTo>
                <a:lnTo>
                  <a:pt x="1257937" y="0"/>
                </a:lnTo>
                <a:lnTo>
                  <a:pt x="1306200" y="0"/>
                </a:lnTo>
                <a:lnTo>
                  <a:pt x="1314260" y="25399"/>
                </a:lnTo>
                <a:lnTo>
                  <a:pt x="1316109" y="38099"/>
                </a:lnTo>
                <a:lnTo>
                  <a:pt x="1316335" y="50799"/>
                </a:lnTo>
                <a:lnTo>
                  <a:pt x="1315534" y="76199"/>
                </a:lnTo>
                <a:lnTo>
                  <a:pt x="1314302" y="88899"/>
                </a:lnTo>
                <a:lnTo>
                  <a:pt x="1312103" y="114299"/>
                </a:lnTo>
                <a:lnTo>
                  <a:pt x="1309447" y="139699"/>
                </a:lnTo>
                <a:lnTo>
                  <a:pt x="1303725" y="190499"/>
                </a:lnTo>
                <a:lnTo>
                  <a:pt x="1300148" y="228599"/>
                </a:lnTo>
                <a:close/>
              </a:path>
              <a:path w="1577340" h="1600200">
                <a:moveTo>
                  <a:pt x="1297124" y="368299"/>
                </a:moveTo>
                <a:lnTo>
                  <a:pt x="919888" y="368299"/>
                </a:lnTo>
                <a:lnTo>
                  <a:pt x="915156" y="355599"/>
                </a:lnTo>
                <a:lnTo>
                  <a:pt x="820124" y="253999"/>
                </a:lnTo>
                <a:lnTo>
                  <a:pt x="811401" y="253999"/>
                </a:lnTo>
                <a:lnTo>
                  <a:pt x="804144" y="241299"/>
                </a:lnTo>
                <a:lnTo>
                  <a:pt x="799888" y="228599"/>
                </a:lnTo>
                <a:lnTo>
                  <a:pt x="800170" y="215899"/>
                </a:lnTo>
                <a:lnTo>
                  <a:pt x="806936" y="203199"/>
                </a:lnTo>
                <a:lnTo>
                  <a:pt x="819286" y="190499"/>
                </a:lnTo>
                <a:lnTo>
                  <a:pt x="836147" y="177799"/>
                </a:lnTo>
                <a:lnTo>
                  <a:pt x="856448" y="190499"/>
                </a:lnTo>
                <a:lnTo>
                  <a:pt x="895481" y="190499"/>
                </a:lnTo>
                <a:lnTo>
                  <a:pt x="973512" y="215899"/>
                </a:lnTo>
                <a:lnTo>
                  <a:pt x="1012557" y="215899"/>
                </a:lnTo>
                <a:lnTo>
                  <a:pt x="1025741" y="228599"/>
                </a:lnTo>
                <a:lnTo>
                  <a:pt x="1300148" y="228599"/>
                </a:lnTo>
                <a:lnTo>
                  <a:pt x="1296570" y="266699"/>
                </a:lnTo>
                <a:lnTo>
                  <a:pt x="1292865" y="292099"/>
                </a:lnTo>
                <a:lnTo>
                  <a:pt x="1288900" y="330199"/>
                </a:lnTo>
                <a:lnTo>
                  <a:pt x="1288298" y="342899"/>
                </a:lnTo>
                <a:lnTo>
                  <a:pt x="1290671" y="355599"/>
                </a:lnTo>
                <a:lnTo>
                  <a:pt x="1297124" y="368299"/>
                </a:lnTo>
                <a:close/>
              </a:path>
              <a:path w="1577340" h="1600200">
                <a:moveTo>
                  <a:pt x="1572396" y="584199"/>
                </a:moveTo>
                <a:lnTo>
                  <a:pt x="975010" y="584199"/>
                </a:lnTo>
                <a:lnTo>
                  <a:pt x="934622" y="571499"/>
                </a:lnTo>
                <a:lnTo>
                  <a:pt x="736829" y="571499"/>
                </a:lnTo>
                <a:lnTo>
                  <a:pt x="727998" y="558799"/>
                </a:lnTo>
                <a:lnTo>
                  <a:pt x="719775" y="558799"/>
                </a:lnTo>
                <a:lnTo>
                  <a:pt x="712770" y="546099"/>
                </a:lnTo>
                <a:lnTo>
                  <a:pt x="706604" y="546099"/>
                </a:lnTo>
                <a:lnTo>
                  <a:pt x="705917" y="533399"/>
                </a:lnTo>
                <a:lnTo>
                  <a:pt x="710210" y="520699"/>
                </a:lnTo>
                <a:lnTo>
                  <a:pt x="718986" y="520699"/>
                </a:lnTo>
                <a:lnTo>
                  <a:pt x="760131" y="482599"/>
                </a:lnTo>
                <a:lnTo>
                  <a:pt x="927133" y="380999"/>
                </a:lnTo>
                <a:lnTo>
                  <a:pt x="923420" y="368299"/>
                </a:lnTo>
                <a:lnTo>
                  <a:pt x="1308766" y="368299"/>
                </a:lnTo>
                <a:lnTo>
                  <a:pt x="1356160" y="393699"/>
                </a:lnTo>
                <a:lnTo>
                  <a:pt x="1403058" y="431799"/>
                </a:lnTo>
                <a:lnTo>
                  <a:pt x="1496069" y="482599"/>
                </a:lnTo>
                <a:lnTo>
                  <a:pt x="1530998" y="507999"/>
                </a:lnTo>
                <a:lnTo>
                  <a:pt x="1564976" y="533399"/>
                </a:lnTo>
                <a:lnTo>
                  <a:pt x="1576766" y="558799"/>
                </a:lnTo>
                <a:lnTo>
                  <a:pt x="1575882" y="571499"/>
                </a:lnTo>
                <a:lnTo>
                  <a:pt x="1572396" y="584199"/>
                </a:lnTo>
                <a:close/>
              </a:path>
              <a:path w="1577340" h="1600200">
                <a:moveTo>
                  <a:pt x="303591" y="1574799"/>
                </a:moveTo>
                <a:lnTo>
                  <a:pt x="222292" y="1574799"/>
                </a:lnTo>
                <a:lnTo>
                  <a:pt x="213553" y="1536699"/>
                </a:lnTo>
                <a:lnTo>
                  <a:pt x="205335" y="1498599"/>
                </a:lnTo>
                <a:lnTo>
                  <a:pt x="197500" y="1460499"/>
                </a:lnTo>
                <a:lnTo>
                  <a:pt x="189907" y="1435099"/>
                </a:lnTo>
                <a:lnTo>
                  <a:pt x="182923" y="1396999"/>
                </a:lnTo>
                <a:lnTo>
                  <a:pt x="176228" y="1371599"/>
                </a:lnTo>
                <a:lnTo>
                  <a:pt x="169655" y="1333499"/>
                </a:lnTo>
                <a:lnTo>
                  <a:pt x="162518" y="1295399"/>
                </a:lnTo>
                <a:lnTo>
                  <a:pt x="160969" y="1295399"/>
                </a:lnTo>
                <a:lnTo>
                  <a:pt x="158708" y="1269999"/>
                </a:lnTo>
                <a:lnTo>
                  <a:pt x="150091" y="1257299"/>
                </a:lnTo>
                <a:lnTo>
                  <a:pt x="136833" y="1257299"/>
                </a:lnTo>
                <a:lnTo>
                  <a:pt x="120650" y="1244599"/>
                </a:lnTo>
                <a:lnTo>
                  <a:pt x="68298" y="1231899"/>
                </a:lnTo>
                <a:lnTo>
                  <a:pt x="16110" y="1206499"/>
                </a:lnTo>
                <a:lnTo>
                  <a:pt x="0" y="1206499"/>
                </a:lnTo>
                <a:lnTo>
                  <a:pt x="0" y="1015999"/>
                </a:lnTo>
                <a:lnTo>
                  <a:pt x="23962" y="1015999"/>
                </a:lnTo>
                <a:lnTo>
                  <a:pt x="184287" y="977899"/>
                </a:lnTo>
                <a:lnTo>
                  <a:pt x="189612" y="965199"/>
                </a:lnTo>
                <a:lnTo>
                  <a:pt x="196226" y="965199"/>
                </a:lnTo>
                <a:lnTo>
                  <a:pt x="204415" y="914399"/>
                </a:lnTo>
                <a:lnTo>
                  <a:pt x="211607" y="863599"/>
                </a:lnTo>
                <a:lnTo>
                  <a:pt x="218712" y="812799"/>
                </a:lnTo>
                <a:lnTo>
                  <a:pt x="225745" y="774699"/>
                </a:lnTo>
                <a:lnTo>
                  <a:pt x="232717" y="723899"/>
                </a:lnTo>
                <a:lnTo>
                  <a:pt x="239641" y="673099"/>
                </a:lnTo>
                <a:lnTo>
                  <a:pt x="242950" y="660399"/>
                </a:lnTo>
                <a:lnTo>
                  <a:pt x="246019" y="634999"/>
                </a:lnTo>
                <a:lnTo>
                  <a:pt x="248991" y="609599"/>
                </a:lnTo>
                <a:lnTo>
                  <a:pt x="252009" y="584199"/>
                </a:lnTo>
                <a:lnTo>
                  <a:pt x="255820" y="571499"/>
                </a:lnTo>
                <a:lnTo>
                  <a:pt x="262490" y="558799"/>
                </a:lnTo>
                <a:lnTo>
                  <a:pt x="272167" y="546099"/>
                </a:lnTo>
                <a:lnTo>
                  <a:pt x="311933" y="546099"/>
                </a:lnTo>
                <a:lnTo>
                  <a:pt x="321834" y="558799"/>
                </a:lnTo>
                <a:lnTo>
                  <a:pt x="329580" y="558799"/>
                </a:lnTo>
                <a:lnTo>
                  <a:pt x="353053" y="609599"/>
                </a:lnTo>
                <a:lnTo>
                  <a:pt x="376261" y="660399"/>
                </a:lnTo>
                <a:lnTo>
                  <a:pt x="399281" y="698499"/>
                </a:lnTo>
                <a:lnTo>
                  <a:pt x="422191" y="749299"/>
                </a:lnTo>
                <a:lnTo>
                  <a:pt x="432829" y="761999"/>
                </a:lnTo>
                <a:lnTo>
                  <a:pt x="443245" y="787399"/>
                </a:lnTo>
                <a:lnTo>
                  <a:pt x="453454" y="812799"/>
                </a:lnTo>
                <a:lnTo>
                  <a:pt x="463470" y="825499"/>
                </a:lnTo>
                <a:lnTo>
                  <a:pt x="468174" y="838199"/>
                </a:lnTo>
                <a:lnTo>
                  <a:pt x="864385" y="838199"/>
                </a:lnTo>
                <a:lnTo>
                  <a:pt x="849923" y="850899"/>
                </a:lnTo>
                <a:lnTo>
                  <a:pt x="835132" y="876299"/>
                </a:lnTo>
                <a:lnTo>
                  <a:pt x="820062" y="888999"/>
                </a:lnTo>
                <a:lnTo>
                  <a:pt x="787052" y="927099"/>
                </a:lnTo>
                <a:lnTo>
                  <a:pt x="720820" y="990599"/>
                </a:lnTo>
                <a:lnTo>
                  <a:pt x="655106" y="1066799"/>
                </a:lnTo>
                <a:lnTo>
                  <a:pt x="651420" y="1079499"/>
                </a:lnTo>
                <a:lnTo>
                  <a:pt x="649224" y="1079499"/>
                </a:lnTo>
                <a:lnTo>
                  <a:pt x="648666" y="1092199"/>
                </a:lnTo>
                <a:lnTo>
                  <a:pt x="649897" y="1104899"/>
                </a:lnTo>
                <a:lnTo>
                  <a:pt x="665926" y="1142999"/>
                </a:lnTo>
                <a:lnTo>
                  <a:pt x="682133" y="1193799"/>
                </a:lnTo>
                <a:lnTo>
                  <a:pt x="698471" y="1244599"/>
                </a:lnTo>
                <a:lnTo>
                  <a:pt x="714890" y="1295399"/>
                </a:lnTo>
                <a:lnTo>
                  <a:pt x="724287" y="1320799"/>
                </a:lnTo>
                <a:lnTo>
                  <a:pt x="430922" y="1320799"/>
                </a:lnTo>
                <a:lnTo>
                  <a:pt x="420314" y="1333499"/>
                </a:lnTo>
                <a:lnTo>
                  <a:pt x="410040" y="1358899"/>
                </a:lnTo>
                <a:lnTo>
                  <a:pt x="400158" y="1371599"/>
                </a:lnTo>
                <a:lnTo>
                  <a:pt x="390729" y="1396999"/>
                </a:lnTo>
                <a:lnTo>
                  <a:pt x="371830" y="1435099"/>
                </a:lnTo>
                <a:lnTo>
                  <a:pt x="315783" y="1549399"/>
                </a:lnTo>
                <a:lnTo>
                  <a:pt x="311757" y="1549399"/>
                </a:lnTo>
                <a:lnTo>
                  <a:pt x="307701" y="1562099"/>
                </a:lnTo>
                <a:lnTo>
                  <a:pt x="303591" y="1574799"/>
                </a:lnTo>
                <a:close/>
              </a:path>
              <a:path w="1577340" h="1600200">
                <a:moveTo>
                  <a:pt x="1194653" y="850899"/>
                </a:moveTo>
                <a:lnTo>
                  <a:pt x="1158996" y="850899"/>
                </a:lnTo>
                <a:lnTo>
                  <a:pt x="1148630" y="838199"/>
                </a:lnTo>
                <a:lnTo>
                  <a:pt x="1140567" y="825499"/>
                </a:lnTo>
                <a:lnTo>
                  <a:pt x="1134388" y="812799"/>
                </a:lnTo>
                <a:lnTo>
                  <a:pt x="1119577" y="787399"/>
                </a:lnTo>
                <a:lnTo>
                  <a:pt x="1105009" y="749299"/>
                </a:lnTo>
                <a:lnTo>
                  <a:pt x="1090471" y="723899"/>
                </a:lnTo>
                <a:lnTo>
                  <a:pt x="1075746" y="685799"/>
                </a:lnTo>
                <a:lnTo>
                  <a:pt x="1065137" y="660399"/>
                </a:lnTo>
                <a:lnTo>
                  <a:pt x="1054298" y="634999"/>
                </a:lnTo>
                <a:lnTo>
                  <a:pt x="1043195" y="622299"/>
                </a:lnTo>
                <a:lnTo>
                  <a:pt x="1031795" y="596899"/>
                </a:lnTo>
                <a:lnTo>
                  <a:pt x="1029385" y="584199"/>
                </a:lnTo>
                <a:lnTo>
                  <a:pt x="1234168" y="584199"/>
                </a:lnTo>
                <a:lnTo>
                  <a:pt x="1230864" y="596899"/>
                </a:lnTo>
                <a:lnTo>
                  <a:pt x="1229773" y="596899"/>
                </a:lnTo>
                <a:lnTo>
                  <a:pt x="1229040" y="647699"/>
                </a:lnTo>
                <a:lnTo>
                  <a:pt x="1228090" y="698499"/>
                </a:lnTo>
                <a:lnTo>
                  <a:pt x="1227059" y="749299"/>
                </a:lnTo>
                <a:lnTo>
                  <a:pt x="1226085" y="787399"/>
                </a:lnTo>
                <a:lnTo>
                  <a:pt x="1211470" y="838199"/>
                </a:lnTo>
                <a:lnTo>
                  <a:pt x="1194653" y="850899"/>
                </a:lnTo>
                <a:close/>
              </a:path>
              <a:path w="1577340" h="1600200">
                <a:moveTo>
                  <a:pt x="1559785" y="596899"/>
                </a:moveTo>
                <a:lnTo>
                  <a:pt x="1383219" y="596899"/>
                </a:lnTo>
                <a:lnTo>
                  <a:pt x="1370730" y="584199"/>
                </a:lnTo>
                <a:lnTo>
                  <a:pt x="1567196" y="584199"/>
                </a:lnTo>
                <a:lnTo>
                  <a:pt x="1559785" y="596899"/>
                </a:lnTo>
                <a:close/>
              </a:path>
              <a:path w="1577340" h="1600200">
                <a:moveTo>
                  <a:pt x="858186" y="749299"/>
                </a:moveTo>
                <a:lnTo>
                  <a:pt x="808543" y="749299"/>
                </a:lnTo>
                <a:lnTo>
                  <a:pt x="826210" y="736599"/>
                </a:lnTo>
                <a:lnTo>
                  <a:pt x="843237" y="736599"/>
                </a:lnTo>
                <a:lnTo>
                  <a:pt x="858186" y="749299"/>
                </a:lnTo>
                <a:close/>
              </a:path>
              <a:path w="1577340" h="1600200">
                <a:moveTo>
                  <a:pt x="864385" y="838199"/>
                </a:moveTo>
                <a:lnTo>
                  <a:pt x="474133" y="838199"/>
                </a:lnTo>
                <a:lnTo>
                  <a:pt x="508165" y="825499"/>
                </a:lnTo>
                <a:lnTo>
                  <a:pt x="532863" y="825499"/>
                </a:lnTo>
                <a:lnTo>
                  <a:pt x="582579" y="800099"/>
                </a:lnTo>
                <a:lnTo>
                  <a:pt x="625702" y="787399"/>
                </a:lnTo>
                <a:lnTo>
                  <a:pt x="668917" y="787399"/>
                </a:lnTo>
                <a:lnTo>
                  <a:pt x="755477" y="761999"/>
                </a:lnTo>
                <a:lnTo>
                  <a:pt x="773118" y="749299"/>
                </a:lnTo>
                <a:lnTo>
                  <a:pt x="871086" y="749299"/>
                </a:lnTo>
                <a:lnTo>
                  <a:pt x="881965" y="761999"/>
                </a:lnTo>
                <a:lnTo>
                  <a:pt x="888683" y="774699"/>
                </a:lnTo>
                <a:lnTo>
                  <a:pt x="889863" y="787399"/>
                </a:lnTo>
                <a:lnTo>
                  <a:pt x="886220" y="800099"/>
                </a:lnTo>
                <a:lnTo>
                  <a:pt x="878471" y="812799"/>
                </a:lnTo>
                <a:lnTo>
                  <a:pt x="864385" y="838199"/>
                </a:lnTo>
                <a:close/>
              </a:path>
              <a:path w="1577340" h="1600200">
                <a:moveTo>
                  <a:pt x="1427832" y="1117599"/>
                </a:moveTo>
                <a:lnTo>
                  <a:pt x="1250750" y="1117599"/>
                </a:lnTo>
                <a:lnTo>
                  <a:pt x="1355016" y="1003299"/>
                </a:lnTo>
                <a:lnTo>
                  <a:pt x="1395716" y="965199"/>
                </a:lnTo>
                <a:lnTo>
                  <a:pt x="1402185" y="952499"/>
                </a:lnTo>
                <a:lnTo>
                  <a:pt x="1448183" y="952499"/>
                </a:lnTo>
                <a:lnTo>
                  <a:pt x="1459124" y="965199"/>
                </a:lnTo>
                <a:lnTo>
                  <a:pt x="1462684" y="990599"/>
                </a:lnTo>
                <a:lnTo>
                  <a:pt x="1454765" y="1015999"/>
                </a:lnTo>
                <a:lnTo>
                  <a:pt x="1446873" y="1041399"/>
                </a:lnTo>
                <a:lnTo>
                  <a:pt x="1438868" y="1079499"/>
                </a:lnTo>
                <a:lnTo>
                  <a:pt x="1430608" y="1104899"/>
                </a:lnTo>
                <a:lnTo>
                  <a:pt x="1427832" y="1117599"/>
                </a:lnTo>
                <a:close/>
              </a:path>
              <a:path w="1577340" h="1600200">
                <a:moveTo>
                  <a:pt x="1513270" y="1257299"/>
                </a:moveTo>
                <a:lnTo>
                  <a:pt x="1115629" y="1257299"/>
                </a:lnTo>
                <a:lnTo>
                  <a:pt x="1118705" y="1244599"/>
                </a:lnTo>
                <a:lnTo>
                  <a:pt x="1116580" y="1231899"/>
                </a:lnTo>
                <a:lnTo>
                  <a:pt x="1109648" y="1219199"/>
                </a:lnTo>
                <a:lnTo>
                  <a:pt x="1082728" y="1193799"/>
                </a:lnTo>
                <a:lnTo>
                  <a:pt x="1056146" y="1155699"/>
                </a:lnTo>
                <a:lnTo>
                  <a:pt x="1029883" y="1117599"/>
                </a:lnTo>
                <a:lnTo>
                  <a:pt x="1003920" y="1079499"/>
                </a:lnTo>
                <a:lnTo>
                  <a:pt x="999999" y="1079499"/>
                </a:lnTo>
                <a:lnTo>
                  <a:pt x="997142" y="1066799"/>
                </a:lnTo>
                <a:lnTo>
                  <a:pt x="995617" y="1054099"/>
                </a:lnTo>
                <a:lnTo>
                  <a:pt x="1000982" y="1041399"/>
                </a:lnTo>
                <a:lnTo>
                  <a:pt x="1011341" y="1028699"/>
                </a:lnTo>
                <a:lnTo>
                  <a:pt x="1058057" y="1028699"/>
                </a:lnTo>
                <a:lnTo>
                  <a:pt x="1092131" y="1054099"/>
                </a:lnTo>
                <a:lnTo>
                  <a:pt x="1138387" y="1079499"/>
                </a:lnTo>
                <a:lnTo>
                  <a:pt x="1225989" y="1117599"/>
                </a:lnTo>
                <a:lnTo>
                  <a:pt x="1427832" y="1117599"/>
                </a:lnTo>
                <a:lnTo>
                  <a:pt x="1425055" y="1130299"/>
                </a:lnTo>
                <a:lnTo>
                  <a:pt x="1419146" y="1142999"/>
                </a:lnTo>
                <a:lnTo>
                  <a:pt x="1412982" y="1168399"/>
                </a:lnTo>
                <a:lnTo>
                  <a:pt x="1406664" y="1181099"/>
                </a:lnTo>
                <a:lnTo>
                  <a:pt x="1404890" y="1193799"/>
                </a:lnTo>
                <a:lnTo>
                  <a:pt x="1405855" y="1193799"/>
                </a:lnTo>
                <a:lnTo>
                  <a:pt x="1409843" y="1206499"/>
                </a:lnTo>
                <a:lnTo>
                  <a:pt x="1417140" y="1206499"/>
                </a:lnTo>
                <a:lnTo>
                  <a:pt x="1463831" y="1231899"/>
                </a:lnTo>
                <a:lnTo>
                  <a:pt x="1513270" y="1257299"/>
                </a:lnTo>
                <a:close/>
              </a:path>
              <a:path w="1577340" h="1600200">
                <a:moveTo>
                  <a:pt x="1533521" y="1333499"/>
                </a:moveTo>
                <a:lnTo>
                  <a:pt x="1045877" y="1333499"/>
                </a:lnTo>
                <a:lnTo>
                  <a:pt x="1060492" y="1308099"/>
                </a:lnTo>
                <a:lnTo>
                  <a:pt x="1075462" y="1295399"/>
                </a:lnTo>
                <a:lnTo>
                  <a:pt x="1090910" y="1282699"/>
                </a:lnTo>
                <a:lnTo>
                  <a:pt x="1106960" y="1257299"/>
                </a:lnTo>
                <a:lnTo>
                  <a:pt x="1519066" y="1257299"/>
                </a:lnTo>
                <a:lnTo>
                  <a:pt x="1536303" y="1269999"/>
                </a:lnTo>
                <a:lnTo>
                  <a:pt x="1547434" y="1282699"/>
                </a:lnTo>
                <a:lnTo>
                  <a:pt x="1552492" y="1295399"/>
                </a:lnTo>
                <a:lnTo>
                  <a:pt x="1551507" y="1308099"/>
                </a:lnTo>
                <a:lnTo>
                  <a:pt x="1545040" y="1320799"/>
                </a:lnTo>
                <a:lnTo>
                  <a:pt x="1533521" y="1333499"/>
                </a:lnTo>
                <a:close/>
              </a:path>
              <a:path w="1577340" h="1600200">
                <a:moveTo>
                  <a:pt x="751883" y="1523999"/>
                </a:moveTo>
                <a:lnTo>
                  <a:pt x="715726" y="1523999"/>
                </a:lnTo>
                <a:lnTo>
                  <a:pt x="672634" y="1485899"/>
                </a:lnTo>
                <a:lnTo>
                  <a:pt x="500160" y="1371599"/>
                </a:lnTo>
                <a:lnTo>
                  <a:pt x="457068" y="1333499"/>
                </a:lnTo>
                <a:lnTo>
                  <a:pt x="445366" y="1333499"/>
                </a:lnTo>
                <a:lnTo>
                  <a:pt x="438741" y="1320799"/>
                </a:lnTo>
                <a:lnTo>
                  <a:pt x="724287" y="1320799"/>
                </a:lnTo>
                <a:lnTo>
                  <a:pt x="747781" y="1384299"/>
                </a:lnTo>
                <a:lnTo>
                  <a:pt x="755377" y="1409699"/>
                </a:lnTo>
                <a:lnTo>
                  <a:pt x="763035" y="1422399"/>
                </a:lnTo>
                <a:lnTo>
                  <a:pt x="770383" y="1447799"/>
                </a:lnTo>
                <a:lnTo>
                  <a:pt x="777049" y="1473199"/>
                </a:lnTo>
                <a:lnTo>
                  <a:pt x="778848" y="1485899"/>
                </a:lnTo>
                <a:lnTo>
                  <a:pt x="777113" y="1498599"/>
                </a:lnTo>
                <a:lnTo>
                  <a:pt x="771803" y="1511299"/>
                </a:lnTo>
                <a:lnTo>
                  <a:pt x="762879" y="1511299"/>
                </a:lnTo>
                <a:lnTo>
                  <a:pt x="751883" y="1523999"/>
                </a:lnTo>
                <a:close/>
              </a:path>
              <a:path w="1577340" h="1600200">
                <a:moveTo>
                  <a:pt x="1111012" y="1409699"/>
                </a:moveTo>
                <a:lnTo>
                  <a:pt x="1047979" y="1409699"/>
                </a:lnTo>
                <a:lnTo>
                  <a:pt x="1033704" y="1396999"/>
                </a:lnTo>
                <a:lnTo>
                  <a:pt x="1025510" y="1384299"/>
                </a:lnTo>
                <a:lnTo>
                  <a:pt x="1025018" y="1358899"/>
                </a:lnTo>
                <a:lnTo>
                  <a:pt x="1029425" y="1346199"/>
                </a:lnTo>
                <a:lnTo>
                  <a:pt x="1036967" y="1333499"/>
                </a:lnTo>
                <a:lnTo>
                  <a:pt x="1496923" y="1333499"/>
                </a:lnTo>
                <a:lnTo>
                  <a:pt x="1463181" y="1346199"/>
                </a:lnTo>
                <a:lnTo>
                  <a:pt x="1357835" y="1346199"/>
                </a:lnTo>
                <a:lnTo>
                  <a:pt x="1351106" y="1358899"/>
                </a:lnTo>
                <a:lnTo>
                  <a:pt x="1350807" y="1358899"/>
                </a:lnTo>
                <a:lnTo>
                  <a:pt x="1349529" y="1384299"/>
                </a:lnTo>
                <a:lnTo>
                  <a:pt x="1179273" y="1384299"/>
                </a:lnTo>
                <a:lnTo>
                  <a:pt x="1156699" y="1396999"/>
                </a:lnTo>
                <a:lnTo>
                  <a:pt x="1133898" y="1396999"/>
                </a:lnTo>
                <a:lnTo>
                  <a:pt x="1111012" y="1409699"/>
                </a:lnTo>
                <a:close/>
              </a:path>
              <a:path w="1577340" h="1600200">
                <a:moveTo>
                  <a:pt x="1318672" y="1536699"/>
                </a:moveTo>
                <a:lnTo>
                  <a:pt x="1284957" y="1536699"/>
                </a:lnTo>
                <a:lnTo>
                  <a:pt x="1277491" y="1523999"/>
                </a:lnTo>
                <a:lnTo>
                  <a:pt x="1271907" y="1511299"/>
                </a:lnTo>
                <a:lnTo>
                  <a:pt x="1255786" y="1485899"/>
                </a:lnTo>
                <a:lnTo>
                  <a:pt x="1240241" y="1460499"/>
                </a:lnTo>
                <a:lnTo>
                  <a:pt x="1225148" y="1435099"/>
                </a:lnTo>
                <a:lnTo>
                  <a:pt x="1210384" y="1396999"/>
                </a:lnTo>
                <a:lnTo>
                  <a:pt x="1204941" y="1384299"/>
                </a:lnTo>
                <a:lnTo>
                  <a:pt x="1349529" y="1384299"/>
                </a:lnTo>
                <a:lnTo>
                  <a:pt x="1348653" y="1409699"/>
                </a:lnTo>
                <a:lnTo>
                  <a:pt x="1345938" y="1460499"/>
                </a:lnTo>
                <a:lnTo>
                  <a:pt x="1337875" y="1498599"/>
                </a:lnTo>
                <a:lnTo>
                  <a:pt x="1326680" y="1523999"/>
                </a:lnTo>
                <a:lnTo>
                  <a:pt x="1318672" y="1536699"/>
                </a:lnTo>
                <a:close/>
              </a:path>
              <a:path w="1577340" h="1600200">
                <a:moveTo>
                  <a:pt x="281668" y="1600199"/>
                </a:moveTo>
                <a:lnTo>
                  <a:pt x="244674" y="1600199"/>
                </a:lnTo>
                <a:lnTo>
                  <a:pt x="234534" y="1587499"/>
                </a:lnTo>
                <a:lnTo>
                  <a:pt x="226994" y="1574799"/>
                </a:lnTo>
                <a:lnTo>
                  <a:pt x="299401" y="1574799"/>
                </a:lnTo>
                <a:lnTo>
                  <a:pt x="291555" y="1587499"/>
                </a:lnTo>
                <a:lnTo>
                  <a:pt x="281668" y="16001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/>
          </a:p>
        </p:txBody>
      </p:sp>
      <p:sp>
        <p:nvSpPr>
          <p:cNvPr id="18" name="object 13"/>
          <p:cNvSpPr/>
          <p:nvPr/>
        </p:nvSpPr>
        <p:spPr>
          <a:xfrm rot="356163">
            <a:off x="869521" y="4073276"/>
            <a:ext cx="469265" cy="623570"/>
          </a:xfrm>
          <a:custGeom>
            <a:avLst/>
            <a:gdLst/>
            <a:ahLst/>
            <a:cxnLst/>
            <a:rect l="l" t="t" r="r" b="b"/>
            <a:pathLst>
              <a:path w="469265" h="623570">
                <a:moveTo>
                  <a:pt x="148005" y="622990"/>
                </a:moveTo>
                <a:lnTo>
                  <a:pt x="93900" y="589961"/>
                </a:lnTo>
                <a:lnTo>
                  <a:pt x="64757" y="535851"/>
                </a:lnTo>
                <a:lnTo>
                  <a:pt x="37633" y="462879"/>
                </a:lnTo>
                <a:lnTo>
                  <a:pt x="23467" y="417921"/>
                </a:lnTo>
                <a:lnTo>
                  <a:pt x="12139" y="372441"/>
                </a:lnTo>
                <a:lnTo>
                  <a:pt x="4149" y="326404"/>
                </a:lnTo>
                <a:lnTo>
                  <a:pt x="0" y="279779"/>
                </a:lnTo>
                <a:lnTo>
                  <a:pt x="192" y="232533"/>
                </a:lnTo>
                <a:lnTo>
                  <a:pt x="5229" y="184634"/>
                </a:lnTo>
                <a:lnTo>
                  <a:pt x="13653" y="142789"/>
                </a:lnTo>
                <a:lnTo>
                  <a:pt x="26779" y="102979"/>
                </a:lnTo>
                <a:lnTo>
                  <a:pt x="46565" y="66151"/>
                </a:lnTo>
                <a:lnTo>
                  <a:pt x="74973" y="33253"/>
                </a:lnTo>
                <a:lnTo>
                  <a:pt x="128542" y="2360"/>
                </a:lnTo>
                <a:lnTo>
                  <a:pt x="157869" y="0"/>
                </a:lnTo>
                <a:lnTo>
                  <a:pt x="188786" y="7996"/>
                </a:lnTo>
                <a:lnTo>
                  <a:pt x="213760" y="22733"/>
                </a:lnTo>
                <a:lnTo>
                  <a:pt x="232836" y="42666"/>
                </a:lnTo>
                <a:lnTo>
                  <a:pt x="246011" y="67284"/>
                </a:lnTo>
                <a:lnTo>
                  <a:pt x="247341" y="72552"/>
                </a:lnTo>
                <a:lnTo>
                  <a:pt x="147956" y="72552"/>
                </a:lnTo>
                <a:lnTo>
                  <a:pt x="138598" y="75156"/>
                </a:lnTo>
                <a:lnTo>
                  <a:pt x="101403" y="117023"/>
                </a:lnTo>
                <a:lnTo>
                  <a:pt x="73154" y="199531"/>
                </a:lnTo>
                <a:lnTo>
                  <a:pt x="67704" y="248262"/>
                </a:lnTo>
                <a:lnTo>
                  <a:pt x="68121" y="296884"/>
                </a:lnTo>
                <a:lnTo>
                  <a:pt x="73399" y="345378"/>
                </a:lnTo>
                <a:lnTo>
                  <a:pt x="82533" y="393725"/>
                </a:lnTo>
                <a:lnTo>
                  <a:pt x="94517" y="441905"/>
                </a:lnTo>
                <a:lnTo>
                  <a:pt x="112532" y="499907"/>
                </a:lnTo>
                <a:lnTo>
                  <a:pt x="122563" y="529351"/>
                </a:lnTo>
                <a:lnTo>
                  <a:pt x="132731" y="559626"/>
                </a:lnTo>
                <a:lnTo>
                  <a:pt x="273956" y="559626"/>
                </a:lnTo>
                <a:lnTo>
                  <a:pt x="262138" y="567854"/>
                </a:lnTo>
                <a:lnTo>
                  <a:pt x="219697" y="593628"/>
                </a:lnTo>
                <a:lnTo>
                  <a:pt x="175969" y="617678"/>
                </a:lnTo>
                <a:lnTo>
                  <a:pt x="161699" y="622817"/>
                </a:lnTo>
                <a:lnTo>
                  <a:pt x="148005" y="622990"/>
                </a:lnTo>
                <a:close/>
              </a:path>
              <a:path w="469265" h="623570">
                <a:moveTo>
                  <a:pt x="198361" y="373379"/>
                </a:moveTo>
                <a:lnTo>
                  <a:pt x="183320" y="368533"/>
                </a:lnTo>
                <a:lnTo>
                  <a:pt x="172340" y="359263"/>
                </a:lnTo>
                <a:lnTo>
                  <a:pt x="166086" y="346089"/>
                </a:lnTo>
                <a:lnTo>
                  <a:pt x="165222" y="329529"/>
                </a:lnTo>
                <a:lnTo>
                  <a:pt x="167209" y="315929"/>
                </a:lnTo>
                <a:lnTo>
                  <a:pt x="169855" y="302402"/>
                </a:lnTo>
                <a:lnTo>
                  <a:pt x="175824" y="275443"/>
                </a:lnTo>
                <a:lnTo>
                  <a:pt x="183333" y="232880"/>
                </a:lnTo>
                <a:lnTo>
                  <a:pt x="187029" y="191967"/>
                </a:lnTo>
                <a:lnTo>
                  <a:pt x="187121" y="184634"/>
                </a:lnTo>
                <a:lnTo>
                  <a:pt x="186660" y="147433"/>
                </a:lnTo>
                <a:lnTo>
                  <a:pt x="181011" y="104677"/>
                </a:lnTo>
                <a:lnTo>
                  <a:pt x="155512" y="73173"/>
                </a:lnTo>
                <a:lnTo>
                  <a:pt x="147956" y="72552"/>
                </a:lnTo>
                <a:lnTo>
                  <a:pt x="247341" y="72552"/>
                </a:lnTo>
                <a:lnTo>
                  <a:pt x="253279" y="96077"/>
                </a:lnTo>
                <a:lnTo>
                  <a:pt x="262803" y="163295"/>
                </a:lnTo>
                <a:lnTo>
                  <a:pt x="448620" y="163295"/>
                </a:lnTo>
                <a:lnTo>
                  <a:pt x="462485" y="191967"/>
                </a:lnTo>
                <a:lnTo>
                  <a:pt x="371063" y="191967"/>
                </a:lnTo>
                <a:lnTo>
                  <a:pt x="360420" y="194236"/>
                </a:lnTo>
                <a:lnTo>
                  <a:pt x="321960" y="212879"/>
                </a:lnTo>
                <a:lnTo>
                  <a:pt x="285563" y="246581"/>
                </a:lnTo>
                <a:lnTo>
                  <a:pt x="249234" y="306326"/>
                </a:lnTo>
                <a:lnTo>
                  <a:pt x="239298" y="341284"/>
                </a:lnTo>
                <a:lnTo>
                  <a:pt x="233766" y="356051"/>
                </a:lnTo>
                <a:lnTo>
                  <a:pt x="224263" y="366682"/>
                </a:lnTo>
                <a:lnTo>
                  <a:pt x="212042" y="372637"/>
                </a:lnTo>
                <a:lnTo>
                  <a:pt x="198361" y="373379"/>
                </a:lnTo>
                <a:close/>
              </a:path>
              <a:path w="469265" h="623570">
                <a:moveTo>
                  <a:pt x="448620" y="163295"/>
                </a:moveTo>
                <a:lnTo>
                  <a:pt x="262803" y="163295"/>
                </a:lnTo>
                <a:lnTo>
                  <a:pt x="281512" y="152875"/>
                </a:lnTo>
                <a:lnTo>
                  <a:pt x="300021" y="142003"/>
                </a:lnTo>
                <a:lnTo>
                  <a:pt x="318718" y="132642"/>
                </a:lnTo>
                <a:lnTo>
                  <a:pt x="337988" y="126757"/>
                </a:lnTo>
                <a:lnTo>
                  <a:pt x="383199" y="124719"/>
                </a:lnTo>
                <a:lnTo>
                  <a:pt x="419570" y="135654"/>
                </a:lnTo>
                <a:lnTo>
                  <a:pt x="446457" y="158821"/>
                </a:lnTo>
                <a:lnTo>
                  <a:pt x="448620" y="163295"/>
                </a:lnTo>
                <a:close/>
              </a:path>
              <a:path w="469265" h="623570">
                <a:moveTo>
                  <a:pt x="273956" y="559626"/>
                </a:moveTo>
                <a:lnTo>
                  <a:pt x="132731" y="559626"/>
                </a:lnTo>
                <a:lnTo>
                  <a:pt x="139791" y="555639"/>
                </a:lnTo>
                <a:lnTo>
                  <a:pt x="146852" y="551365"/>
                </a:lnTo>
                <a:lnTo>
                  <a:pt x="198917" y="523139"/>
                </a:lnTo>
                <a:lnTo>
                  <a:pt x="241871" y="496219"/>
                </a:lnTo>
                <a:lnTo>
                  <a:pt x="282279" y="465598"/>
                </a:lnTo>
                <a:lnTo>
                  <a:pt x="319397" y="430066"/>
                </a:lnTo>
                <a:lnTo>
                  <a:pt x="346436" y="397240"/>
                </a:lnTo>
                <a:lnTo>
                  <a:pt x="368626" y="362110"/>
                </a:lnTo>
                <a:lnTo>
                  <a:pt x="385124" y="324281"/>
                </a:lnTo>
                <a:lnTo>
                  <a:pt x="395088" y="283358"/>
                </a:lnTo>
                <a:lnTo>
                  <a:pt x="396404" y="265568"/>
                </a:lnTo>
                <a:lnTo>
                  <a:pt x="395683" y="248262"/>
                </a:lnTo>
                <a:lnTo>
                  <a:pt x="387703" y="200148"/>
                </a:lnTo>
                <a:lnTo>
                  <a:pt x="371063" y="191967"/>
                </a:lnTo>
                <a:lnTo>
                  <a:pt x="462485" y="191967"/>
                </a:lnTo>
                <a:lnTo>
                  <a:pt x="463217" y="193481"/>
                </a:lnTo>
                <a:lnTo>
                  <a:pt x="469207" y="238894"/>
                </a:lnTo>
                <a:lnTo>
                  <a:pt x="465612" y="291210"/>
                </a:lnTo>
                <a:lnTo>
                  <a:pt x="454226" y="340463"/>
                </a:lnTo>
                <a:lnTo>
                  <a:pt x="435395" y="386875"/>
                </a:lnTo>
                <a:lnTo>
                  <a:pt x="409464" y="430673"/>
                </a:lnTo>
                <a:lnTo>
                  <a:pt x="376779" y="472078"/>
                </a:lnTo>
                <a:lnTo>
                  <a:pt x="341174" y="507890"/>
                </a:lnTo>
                <a:lnTo>
                  <a:pt x="302796" y="539545"/>
                </a:lnTo>
                <a:lnTo>
                  <a:pt x="273956" y="559626"/>
                </a:lnTo>
                <a:close/>
              </a:path>
            </a:pathLst>
          </a:custGeom>
          <a:solidFill>
            <a:srgbClr val="FAF1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 rot="356163">
            <a:off x="172263" y="3853714"/>
            <a:ext cx="474980" cy="557530"/>
          </a:xfrm>
          <a:custGeom>
            <a:avLst/>
            <a:gdLst/>
            <a:ahLst/>
            <a:cxnLst/>
            <a:rect l="l" t="t" r="r" b="b"/>
            <a:pathLst>
              <a:path w="474980" h="557529">
                <a:moveTo>
                  <a:pt x="298218" y="93019"/>
                </a:moveTo>
                <a:lnTo>
                  <a:pt x="220774" y="93019"/>
                </a:lnTo>
                <a:lnTo>
                  <a:pt x="233195" y="65401"/>
                </a:lnTo>
                <a:lnTo>
                  <a:pt x="237219" y="56543"/>
                </a:lnTo>
                <a:lnTo>
                  <a:pt x="266473" y="18006"/>
                </a:lnTo>
                <a:lnTo>
                  <a:pt x="306092" y="0"/>
                </a:lnTo>
                <a:lnTo>
                  <a:pt x="350666" y="2689"/>
                </a:lnTo>
                <a:lnTo>
                  <a:pt x="394786" y="26239"/>
                </a:lnTo>
                <a:lnTo>
                  <a:pt x="429615" y="62982"/>
                </a:lnTo>
                <a:lnTo>
                  <a:pt x="433098" y="69361"/>
                </a:lnTo>
                <a:lnTo>
                  <a:pt x="319039" y="69361"/>
                </a:lnTo>
                <a:lnTo>
                  <a:pt x="307860" y="76794"/>
                </a:lnTo>
                <a:lnTo>
                  <a:pt x="298218" y="93019"/>
                </a:lnTo>
                <a:close/>
              </a:path>
              <a:path w="474980" h="557529">
                <a:moveTo>
                  <a:pt x="305721" y="557289"/>
                </a:moveTo>
                <a:lnTo>
                  <a:pt x="234965" y="519959"/>
                </a:lnTo>
                <a:lnTo>
                  <a:pt x="194578" y="490181"/>
                </a:lnTo>
                <a:lnTo>
                  <a:pt x="156034" y="458599"/>
                </a:lnTo>
                <a:lnTo>
                  <a:pt x="120075" y="424546"/>
                </a:lnTo>
                <a:lnTo>
                  <a:pt x="87442" y="387352"/>
                </a:lnTo>
                <a:lnTo>
                  <a:pt x="58878" y="346351"/>
                </a:lnTo>
                <a:lnTo>
                  <a:pt x="35123" y="300873"/>
                </a:lnTo>
                <a:lnTo>
                  <a:pt x="15694" y="251072"/>
                </a:lnTo>
                <a:lnTo>
                  <a:pt x="2872" y="199902"/>
                </a:lnTo>
                <a:lnTo>
                  <a:pt x="0" y="147373"/>
                </a:lnTo>
                <a:lnTo>
                  <a:pt x="10427" y="93478"/>
                </a:lnTo>
                <a:lnTo>
                  <a:pt x="33101" y="51704"/>
                </a:lnTo>
                <a:lnTo>
                  <a:pt x="64898" y="27364"/>
                </a:lnTo>
                <a:lnTo>
                  <a:pt x="102254" y="19511"/>
                </a:lnTo>
                <a:lnTo>
                  <a:pt x="141612" y="27177"/>
                </a:lnTo>
                <a:lnTo>
                  <a:pt x="179419" y="49392"/>
                </a:lnTo>
                <a:lnTo>
                  <a:pt x="190332" y="59327"/>
                </a:lnTo>
                <a:lnTo>
                  <a:pt x="200546" y="70228"/>
                </a:lnTo>
                <a:lnTo>
                  <a:pt x="210535" y="81618"/>
                </a:lnTo>
                <a:lnTo>
                  <a:pt x="220439" y="92646"/>
                </a:lnTo>
                <a:lnTo>
                  <a:pt x="96937" y="92646"/>
                </a:lnTo>
                <a:lnTo>
                  <a:pt x="88531" y="98452"/>
                </a:lnTo>
                <a:lnTo>
                  <a:pt x="81163" y="109087"/>
                </a:lnTo>
                <a:lnTo>
                  <a:pt x="75540" y="122026"/>
                </a:lnTo>
                <a:lnTo>
                  <a:pt x="72367" y="134741"/>
                </a:lnTo>
                <a:lnTo>
                  <a:pt x="70513" y="177570"/>
                </a:lnTo>
                <a:lnTo>
                  <a:pt x="76602" y="219061"/>
                </a:lnTo>
                <a:lnTo>
                  <a:pt x="89095" y="259250"/>
                </a:lnTo>
                <a:lnTo>
                  <a:pt x="106458" y="298174"/>
                </a:lnTo>
                <a:lnTo>
                  <a:pt x="133488" y="343052"/>
                </a:lnTo>
                <a:lnTo>
                  <a:pt x="165790" y="383363"/>
                </a:lnTo>
                <a:lnTo>
                  <a:pt x="202071" y="420410"/>
                </a:lnTo>
                <a:lnTo>
                  <a:pt x="241040" y="455496"/>
                </a:lnTo>
                <a:lnTo>
                  <a:pt x="281403" y="489924"/>
                </a:lnTo>
                <a:lnTo>
                  <a:pt x="372365" y="489924"/>
                </a:lnTo>
                <a:lnTo>
                  <a:pt x="352542" y="521677"/>
                </a:lnTo>
                <a:lnTo>
                  <a:pt x="319316" y="553040"/>
                </a:lnTo>
                <a:lnTo>
                  <a:pt x="305721" y="557289"/>
                </a:lnTo>
                <a:close/>
              </a:path>
              <a:path w="474980" h="557529">
                <a:moveTo>
                  <a:pt x="372365" y="489924"/>
                </a:moveTo>
                <a:lnTo>
                  <a:pt x="281403" y="489924"/>
                </a:lnTo>
                <a:lnTo>
                  <a:pt x="286745" y="483933"/>
                </a:lnTo>
                <a:lnTo>
                  <a:pt x="291549" y="478613"/>
                </a:lnTo>
                <a:lnTo>
                  <a:pt x="295891" y="473664"/>
                </a:lnTo>
                <a:lnTo>
                  <a:pt x="327456" y="431117"/>
                </a:lnTo>
                <a:lnTo>
                  <a:pt x="352298" y="392546"/>
                </a:lnTo>
                <a:lnTo>
                  <a:pt x="373288" y="352706"/>
                </a:lnTo>
                <a:lnTo>
                  <a:pt x="389336" y="311231"/>
                </a:lnTo>
                <a:lnTo>
                  <a:pt x="399356" y="267756"/>
                </a:lnTo>
                <a:lnTo>
                  <a:pt x="402257" y="221916"/>
                </a:lnTo>
                <a:lnTo>
                  <a:pt x="396952" y="173346"/>
                </a:lnTo>
                <a:lnTo>
                  <a:pt x="380973" y="123187"/>
                </a:lnTo>
                <a:lnTo>
                  <a:pt x="348830" y="81861"/>
                </a:lnTo>
                <a:lnTo>
                  <a:pt x="319039" y="69361"/>
                </a:lnTo>
                <a:lnTo>
                  <a:pt x="433098" y="69361"/>
                </a:lnTo>
                <a:lnTo>
                  <a:pt x="452621" y="105112"/>
                </a:lnTo>
                <a:lnTo>
                  <a:pt x="466375" y="151386"/>
                </a:lnTo>
                <a:lnTo>
                  <a:pt x="473352" y="199902"/>
                </a:lnTo>
                <a:lnTo>
                  <a:pt x="474766" y="247538"/>
                </a:lnTo>
                <a:lnTo>
                  <a:pt x="469690" y="293403"/>
                </a:lnTo>
                <a:lnTo>
                  <a:pt x="457671" y="337858"/>
                </a:lnTo>
                <a:lnTo>
                  <a:pt x="438164" y="380603"/>
                </a:lnTo>
                <a:lnTo>
                  <a:pt x="417527" y="416309"/>
                </a:lnTo>
                <a:lnTo>
                  <a:pt x="396164" y="451607"/>
                </a:lnTo>
                <a:lnTo>
                  <a:pt x="372365" y="489924"/>
                </a:lnTo>
                <a:close/>
              </a:path>
              <a:path w="474980" h="557529">
                <a:moveTo>
                  <a:pt x="250116" y="296816"/>
                </a:moveTo>
                <a:lnTo>
                  <a:pt x="235598" y="291537"/>
                </a:lnTo>
                <a:lnTo>
                  <a:pt x="223455" y="279308"/>
                </a:lnTo>
                <a:lnTo>
                  <a:pt x="214005" y="260484"/>
                </a:lnTo>
                <a:lnTo>
                  <a:pt x="206774" y="240501"/>
                </a:lnTo>
                <a:lnTo>
                  <a:pt x="199366" y="220570"/>
                </a:lnTo>
                <a:lnTo>
                  <a:pt x="182708" y="181582"/>
                </a:lnTo>
                <a:lnTo>
                  <a:pt x="163912" y="146203"/>
                </a:lnTo>
                <a:lnTo>
                  <a:pt x="140998" y="113776"/>
                </a:lnTo>
                <a:lnTo>
                  <a:pt x="107437" y="92790"/>
                </a:lnTo>
                <a:lnTo>
                  <a:pt x="96937" y="92646"/>
                </a:lnTo>
                <a:lnTo>
                  <a:pt x="220439" y="92646"/>
                </a:lnTo>
                <a:lnTo>
                  <a:pt x="220774" y="93019"/>
                </a:lnTo>
                <a:lnTo>
                  <a:pt x="298218" y="93019"/>
                </a:lnTo>
                <a:lnTo>
                  <a:pt x="297938" y="93497"/>
                </a:lnTo>
                <a:lnTo>
                  <a:pt x="285855" y="128821"/>
                </a:lnTo>
                <a:lnTo>
                  <a:pt x="280726" y="164578"/>
                </a:lnTo>
                <a:lnTo>
                  <a:pt x="281907" y="199902"/>
                </a:lnTo>
                <a:lnTo>
                  <a:pt x="281965" y="200871"/>
                </a:lnTo>
                <a:lnTo>
                  <a:pt x="288854" y="237177"/>
                </a:lnTo>
                <a:lnTo>
                  <a:pt x="291477" y="257080"/>
                </a:lnTo>
                <a:lnTo>
                  <a:pt x="288483" y="273916"/>
                </a:lnTo>
                <a:lnTo>
                  <a:pt x="280133" y="286786"/>
                </a:lnTo>
                <a:lnTo>
                  <a:pt x="266691" y="294789"/>
                </a:lnTo>
                <a:lnTo>
                  <a:pt x="250116" y="296816"/>
                </a:lnTo>
                <a:close/>
              </a:path>
            </a:pathLst>
          </a:custGeom>
          <a:solidFill>
            <a:srgbClr val="FAF1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5"/>
          <p:cNvSpPr/>
          <p:nvPr/>
        </p:nvSpPr>
        <p:spPr>
          <a:xfrm rot="356163">
            <a:off x="321800" y="4680137"/>
            <a:ext cx="408940" cy="461009"/>
          </a:xfrm>
          <a:custGeom>
            <a:avLst/>
            <a:gdLst/>
            <a:ahLst/>
            <a:cxnLst/>
            <a:rect l="l" t="t" r="r" b="b"/>
            <a:pathLst>
              <a:path w="408940" h="461009">
                <a:moveTo>
                  <a:pt x="190617" y="460626"/>
                </a:moveTo>
                <a:lnTo>
                  <a:pt x="151931" y="434192"/>
                </a:lnTo>
                <a:lnTo>
                  <a:pt x="120121" y="399122"/>
                </a:lnTo>
                <a:lnTo>
                  <a:pt x="90900" y="362462"/>
                </a:lnTo>
                <a:lnTo>
                  <a:pt x="64711" y="323965"/>
                </a:lnTo>
                <a:lnTo>
                  <a:pt x="42001" y="283387"/>
                </a:lnTo>
                <a:lnTo>
                  <a:pt x="23214" y="240480"/>
                </a:lnTo>
                <a:lnTo>
                  <a:pt x="8796" y="194999"/>
                </a:lnTo>
                <a:lnTo>
                  <a:pt x="0" y="128153"/>
                </a:lnTo>
                <a:lnTo>
                  <a:pt x="2868" y="94783"/>
                </a:lnTo>
                <a:lnTo>
                  <a:pt x="11435" y="61600"/>
                </a:lnTo>
                <a:lnTo>
                  <a:pt x="35529" y="23480"/>
                </a:lnTo>
                <a:lnTo>
                  <a:pt x="71376" y="2276"/>
                </a:lnTo>
                <a:lnTo>
                  <a:pt x="112789" y="0"/>
                </a:lnTo>
                <a:lnTo>
                  <a:pt x="153580" y="18664"/>
                </a:lnTo>
                <a:lnTo>
                  <a:pt x="166369" y="29738"/>
                </a:lnTo>
                <a:lnTo>
                  <a:pt x="178162" y="41673"/>
                </a:lnTo>
                <a:lnTo>
                  <a:pt x="189241" y="53681"/>
                </a:lnTo>
                <a:lnTo>
                  <a:pt x="199431" y="64495"/>
                </a:lnTo>
                <a:lnTo>
                  <a:pt x="104474" y="64495"/>
                </a:lnTo>
                <a:lnTo>
                  <a:pt x="91909" y="66116"/>
                </a:lnTo>
                <a:lnTo>
                  <a:pt x="68100" y="103606"/>
                </a:lnTo>
                <a:lnTo>
                  <a:pt x="67516" y="128153"/>
                </a:lnTo>
                <a:lnTo>
                  <a:pt x="67557" y="134326"/>
                </a:lnTo>
                <a:lnTo>
                  <a:pt x="68215" y="157835"/>
                </a:lnTo>
                <a:lnTo>
                  <a:pt x="69701" y="186630"/>
                </a:lnTo>
                <a:lnTo>
                  <a:pt x="70931" y="212218"/>
                </a:lnTo>
                <a:lnTo>
                  <a:pt x="77295" y="212218"/>
                </a:lnTo>
                <a:lnTo>
                  <a:pt x="96016" y="257022"/>
                </a:lnTo>
                <a:lnTo>
                  <a:pt x="118892" y="299693"/>
                </a:lnTo>
                <a:lnTo>
                  <a:pt x="145207" y="340379"/>
                </a:lnTo>
                <a:lnTo>
                  <a:pt x="174343" y="379462"/>
                </a:lnTo>
                <a:lnTo>
                  <a:pt x="181034" y="385382"/>
                </a:lnTo>
                <a:lnTo>
                  <a:pt x="187323" y="386502"/>
                </a:lnTo>
                <a:lnTo>
                  <a:pt x="303960" y="386502"/>
                </a:lnTo>
                <a:lnTo>
                  <a:pt x="301899" y="388837"/>
                </a:lnTo>
                <a:lnTo>
                  <a:pt x="270397" y="417970"/>
                </a:lnTo>
                <a:lnTo>
                  <a:pt x="235281" y="443389"/>
                </a:lnTo>
                <a:lnTo>
                  <a:pt x="209942" y="457183"/>
                </a:lnTo>
                <a:lnTo>
                  <a:pt x="190617" y="460626"/>
                </a:lnTo>
                <a:close/>
              </a:path>
              <a:path w="408940" h="461009">
                <a:moveTo>
                  <a:pt x="375707" y="64976"/>
                </a:moveTo>
                <a:lnTo>
                  <a:pt x="199884" y="64976"/>
                </a:lnTo>
                <a:lnTo>
                  <a:pt x="212730" y="53268"/>
                </a:lnTo>
                <a:lnTo>
                  <a:pt x="225284" y="41386"/>
                </a:lnTo>
                <a:lnTo>
                  <a:pt x="238183" y="30442"/>
                </a:lnTo>
                <a:lnTo>
                  <a:pt x="252065" y="21545"/>
                </a:lnTo>
                <a:lnTo>
                  <a:pt x="295823" y="12348"/>
                </a:lnTo>
                <a:lnTo>
                  <a:pt x="335715" y="25501"/>
                </a:lnTo>
                <a:lnTo>
                  <a:pt x="368354" y="53331"/>
                </a:lnTo>
                <a:lnTo>
                  <a:pt x="375707" y="64976"/>
                </a:lnTo>
                <a:close/>
              </a:path>
              <a:path w="408940" h="461009">
                <a:moveTo>
                  <a:pt x="212342" y="255499"/>
                </a:moveTo>
                <a:lnTo>
                  <a:pt x="173881" y="226671"/>
                </a:lnTo>
                <a:lnTo>
                  <a:pt x="170758" y="211983"/>
                </a:lnTo>
                <a:lnTo>
                  <a:pt x="169267" y="204826"/>
                </a:lnTo>
                <a:lnTo>
                  <a:pt x="150233" y="143505"/>
                </a:lnTo>
                <a:lnTo>
                  <a:pt x="131292" y="89987"/>
                </a:lnTo>
                <a:lnTo>
                  <a:pt x="104474" y="64495"/>
                </a:lnTo>
                <a:lnTo>
                  <a:pt x="199431" y="64495"/>
                </a:lnTo>
                <a:lnTo>
                  <a:pt x="199884" y="64976"/>
                </a:lnTo>
                <a:lnTo>
                  <a:pt x="375707" y="64976"/>
                </a:lnTo>
                <a:lnTo>
                  <a:pt x="388149" y="84678"/>
                </a:lnTo>
                <a:lnTo>
                  <a:pt x="284952" y="84678"/>
                </a:lnTo>
                <a:lnTo>
                  <a:pt x="278591" y="87310"/>
                </a:lnTo>
                <a:lnTo>
                  <a:pt x="257540" y="124220"/>
                </a:lnTo>
                <a:lnTo>
                  <a:pt x="247137" y="169499"/>
                </a:lnTo>
                <a:lnTo>
                  <a:pt x="243985" y="207200"/>
                </a:lnTo>
                <a:lnTo>
                  <a:pt x="242759" y="219758"/>
                </a:lnTo>
                <a:lnTo>
                  <a:pt x="239651" y="232589"/>
                </a:lnTo>
                <a:lnTo>
                  <a:pt x="233768" y="243476"/>
                </a:lnTo>
                <a:lnTo>
                  <a:pt x="224777" y="251439"/>
                </a:lnTo>
                <a:lnTo>
                  <a:pt x="212342" y="255499"/>
                </a:lnTo>
                <a:close/>
              </a:path>
              <a:path w="408940" h="461009">
                <a:moveTo>
                  <a:pt x="303960" y="386502"/>
                </a:moveTo>
                <a:lnTo>
                  <a:pt x="187323" y="386502"/>
                </a:lnTo>
                <a:lnTo>
                  <a:pt x="193451" y="384337"/>
                </a:lnTo>
                <a:lnTo>
                  <a:pt x="199659" y="380401"/>
                </a:lnTo>
                <a:lnTo>
                  <a:pt x="238625" y="350278"/>
                </a:lnTo>
                <a:lnTo>
                  <a:pt x="272730" y="315957"/>
                </a:lnTo>
                <a:lnTo>
                  <a:pt x="301455" y="277160"/>
                </a:lnTo>
                <a:lnTo>
                  <a:pt x="324284" y="233608"/>
                </a:lnTo>
                <a:lnTo>
                  <a:pt x="338816" y="167069"/>
                </a:lnTo>
                <a:lnTo>
                  <a:pt x="333099" y="134326"/>
                </a:lnTo>
                <a:lnTo>
                  <a:pt x="310066" y="95845"/>
                </a:lnTo>
                <a:lnTo>
                  <a:pt x="284952" y="84678"/>
                </a:lnTo>
                <a:lnTo>
                  <a:pt x="388149" y="84678"/>
                </a:lnTo>
                <a:lnTo>
                  <a:pt x="390352" y="88168"/>
                </a:lnTo>
                <a:lnTo>
                  <a:pt x="405773" y="138289"/>
                </a:lnTo>
                <a:lnTo>
                  <a:pt x="408622" y="186630"/>
                </a:lnTo>
                <a:lnTo>
                  <a:pt x="400334" y="233309"/>
                </a:lnTo>
                <a:lnTo>
                  <a:pt x="382343" y="278445"/>
                </a:lnTo>
                <a:lnTo>
                  <a:pt x="356082" y="322155"/>
                </a:lnTo>
                <a:lnTo>
                  <a:pt x="330293" y="356672"/>
                </a:lnTo>
                <a:lnTo>
                  <a:pt x="303960" y="386502"/>
                </a:lnTo>
                <a:close/>
              </a:path>
              <a:path w="408940" h="461009">
                <a:moveTo>
                  <a:pt x="77295" y="212218"/>
                </a:moveTo>
                <a:lnTo>
                  <a:pt x="70931" y="212218"/>
                </a:lnTo>
                <a:lnTo>
                  <a:pt x="77197" y="211983"/>
                </a:lnTo>
                <a:lnTo>
                  <a:pt x="77295" y="212218"/>
                </a:lnTo>
                <a:close/>
              </a:path>
            </a:pathLst>
          </a:custGeom>
          <a:solidFill>
            <a:srgbClr val="FAF18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433D9039-A109-47D3-9C4C-87AF8B595785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-119387" y="-201608"/>
            <a:ext cx="1511253" cy="16524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-1733108" y="-861237"/>
            <a:ext cx="16047189" cy="8580474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4">
            <a:alphaModFix/>
          </a:blip>
          <a:srcRect l="39523" t="22570" r="24105" b="28666"/>
          <a:stretch/>
        </p:blipFill>
        <p:spPr>
          <a:xfrm>
            <a:off x="8378764" y="1815152"/>
            <a:ext cx="4242512" cy="4609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/>
          <p:cNvPicPr preferRelativeResize="0"/>
          <p:nvPr/>
        </p:nvPicPr>
        <p:blipFill rotWithShape="1">
          <a:blip r:embed="rId5">
            <a:alphaModFix/>
          </a:blip>
          <a:srcRect l="35709" t="39297" r="39006" b="25614"/>
          <a:stretch/>
        </p:blipFill>
        <p:spPr>
          <a:xfrm rot="-1559529">
            <a:off x="1372757" y="487254"/>
            <a:ext cx="616738" cy="60464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090797" y="382690"/>
            <a:ext cx="5477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66"/>
                </a:solidFill>
                <a:latin typeface="UTM Cookies" panose="02040603050506020204" pitchFamily="18" charset="0"/>
              </a:rPr>
              <a:t>Yêu cầu cần đạt</a:t>
            </a:r>
            <a:endParaRPr lang="en-US" sz="4000">
              <a:solidFill>
                <a:srgbClr val="FF0066"/>
              </a:solidFill>
              <a:latin typeface="UTM Cookies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265" y="1463040"/>
            <a:ext cx="9326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/>
              <a:t>1. Kiến thức</a:t>
            </a:r>
            <a:endParaRPr lang="en-US" sz="2400"/>
          </a:p>
          <a:p>
            <a:r>
              <a:rPr lang="nl-NL" sz="2400"/>
              <a:t>- Củng cố KT về chia cho số có 1 chữ số, bài toán tìm hai số khi biết tổng và hiệu của 2 số </a:t>
            </a:r>
            <a:r>
              <a:rPr lang="nl-NL" sz="2400"/>
              <a:t>đó</a:t>
            </a:r>
            <a:r>
              <a:rPr lang="nl-NL" sz="2400" smtClean="0"/>
              <a:t>.</a:t>
            </a:r>
            <a:endParaRPr lang="en-US" sz="2400"/>
          </a:p>
        </p:txBody>
      </p:sp>
      <p:sp>
        <p:nvSpPr>
          <p:cNvPr id="4" name="TextBox 3"/>
          <p:cNvSpPr txBox="1"/>
          <p:nvPr/>
        </p:nvSpPr>
        <p:spPr>
          <a:xfrm>
            <a:off x="886265" y="2693232"/>
            <a:ext cx="10315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 </a:t>
            </a:r>
            <a:r>
              <a:rPr lang="nl-NL" sz="2400" b="1"/>
              <a:t>2. Kĩ năng</a:t>
            </a:r>
            <a:endParaRPr lang="en-US" sz="2400"/>
          </a:p>
          <a:p>
            <a:r>
              <a:rPr lang="nl-NL" sz="2400"/>
              <a:t>- HS thực hiện thành thạo phép chia cho số có 1 chữ số.</a:t>
            </a:r>
            <a:endParaRPr lang="en-US" sz="2400"/>
          </a:p>
          <a:p>
            <a:r>
              <a:rPr lang="nl-NL" sz="2400"/>
              <a:t>- Giải tốt dạng toán tìm hai số khi biết tổng và hiệu của hai số đó.</a:t>
            </a:r>
            <a:endParaRPr lang="en-US" sz="2400"/>
          </a:p>
          <a:p>
            <a:r>
              <a:rPr lang="nl-NL" sz="2400" smtClean="0"/>
              <a:t>- Củng </a:t>
            </a:r>
            <a:r>
              <a:rPr lang="nl-NL" sz="2400"/>
              <a:t>cố cách chia 1 tổng cho 1 </a:t>
            </a:r>
            <a:r>
              <a:rPr lang="nl-NL" sz="2400"/>
              <a:t>số</a:t>
            </a:r>
            <a:r>
              <a:rPr lang="nl-NL" sz="2400" smtClean="0"/>
              <a:t>.</a:t>
            </a:r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886265" y="4262987"/>
            <a:ext cx="8482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/>
              <a:t>3. Phẩm chất</a:t>
            </a:r>
            <a:endParaRPr lang="en-US" sz="2400"/>
          </a:p>
          <a:p>
            <a:r>
              <a:rPr lang="nl-NL" sz="2400"/>
              <a:t>-  Tích cực, tự giác học bài, trình bày bài sạch sẽ, </a:t>
            </a:r>
            <a:r>
              <a:rPr lang="nl-NL" sz="2400"/>
              <a:t>khoa </a:t>
            </a:r>
            <a:r>
              <a:rPr lang="nl-NL" sz="2400" smtClean="0"/>
              <a:t>học</a:t>
            </a:r>
            <a:endParaRPr lang="en-US" sz="2400"/>
          </a:p>
        </p:txBody>
      </p:sp>
      <p:sp>
        <p:nvSpPr>
          <p:cNvPr id="6" name="TextBox 5"/>
          <p:cNvSpPr txBox="1"/>
          <p:nvPr/>
        </p:nvSpPr>
        <p:spPr>
          <a:xfrm>
            <a:off x="886265" y="5194641"/>
            <a:ext cx="96363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/>
              <a:t>4. Góp phần phát triển các kĩ năng</a:t>
            </a:r>
            <a:endParaRPr lang="en-US" sz="2400"/>
          </a:p>
          <a:p>
            <a:r>
              <a:rPr lang="nl-NL" sz="2400"/>
              <a:t>- Năng lực tự học, NL giải quyết vấn đề và sáng tạo, NL tư duy - lập luận </a:t>
            </a:r>
            <a:r>
              <a:rPr lang="nl-NL" sz="2400"/>
              <a:t>logic</a:t>
            </a:r>
            <a:r>
              <a:rPr lang="nl-NL" sz="2400" smtClean="0"/>
              <a:t>.</a:t>
            </a:r>
            <a:endParaRPr 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BCC0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 l="6027" t="45612" r="46939" b="16614"/>
          <a:stretch/>
        </p:blipFill>
        <p:spPr>
          <a:xfrm>
            <a:off x="0" y="791780"/>
            <a:ext cx="11709690" cy="5426981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4">
            <a:alphaModFix/>
          </a:blip>
          <a:srcRect l="35709" t="39297" r="39006" b="25614"/>
          <a:stretch/>
        </p:blipFill>
        <p:spPr>
          <a:xfrm rot="-1559529">
            <a:off x="930590" y="435322"/>
            <a:ext cx="2244280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"/>
          <p:cNvPicPr preferRelativeResize="0"/>
          <p:nvPr/>
        </p:nvPicPr>
        <p:blipFill rotWithShape="1">
          <a:blip r:embed="rId5">
            <a:alphaModFix/>
          </a:blip>
          <a:srcRect r="7135"/>
          <a:stretch/>
        </p:blipFill>
        <p:spPr>
          <a:xfrm flipH="1">
            <a:off x="7449894" y="2444635"/>
            <a:ext cx="4800271" cy="451031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899480" y="1480639"/>
            <a:ext cx="5145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7030A0"/>
                </a:solidFill>
                <a:latin typeface="UTM Alba Matter" panose="02040603050506020204" pitchFamily="18" charset="0"/>
              </a:rPr>
              <a:t>Bài 1: Đặt tính rồi tính</a:t>
            </a:r>
            <a:endParaRPr lang="en-US" sz="3600">
              <a:solidFill>
                <a:srgbClr val="7030A0"/>
              </a:solidFill>
              <a:latin typeface="UTM Alba Matter" panose="02040603050506020204" pitchFamily="18" charset="0"/>
            </a:endParaRPr>
          </a:p>
        </p:txBody>
      </p:sp>
      <p:sp>
        <p:nvSpPr>
          <p:cNvPr id="7" name="Text Box 45"/>
          <p:cNvSpPr txBox="1">
            <a:spLocks noChangeArrowheads="1"/>
          </p:cNvSpPr>
          <p:nvPr/>
        </p:nvSpPr>
        <p:spPr bwMode="auto">
          <a:xfrm>
            <a:off x="1580787" y="2542837"/>
            <a:ext cx="30321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 67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494 : 7</a:t>
            </a:r>
          </a:p>
        </p:txBody>
      </p:sp>
      <p:sp>
        <p:nvSpPr>
          <p:cNvPr id="8" name="Text Box 38"/>
          <p:cNvSpPr txBox="1">
            <a:spLocks noChangeArrowheads="1"/>
          </p:cNvSpPr>
          <p:nvPr/>
        </p:nvSpPr>
        <p:spPr bwMode="auto">
          <a:xfrm>
            <a:off x="2215748" y="3505270"/>
            <a:ext cx="30380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42 789 : 5</a:t>
            </a: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4693309" y="2505593"/>
            <a:ext cx="33283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359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361 : 9</a:t>
            </a:r>
          </a:p>
        </p:txBody>
      </p:sp>
      <p:sp>
        <p:nvSpPr>
          <p:cNvPr id="10" name="Text Box 24"/>
          <p:cNvSpPr txBox="1">
            <a:spLocks noChangeArrowheads="1"/>
          </p:cNvSpPr>
          <p:nvPr/>
        </p:nvSpPr>
        <p:spPr bwMode="auto">
          <a:xfrm>
            <a:off x="5182805" y="3505270"/>
            <a:ext cx="29375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238 057 : 8</a:t>
            </a:r>
          </a:p>
        </p:txBody>
      </p:sp>
      <p:pic>
        <p:nvPicPr>
          <p:cNvPr id="11" name="object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" y="5229225"/>
            <a:ext cx="157162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ject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822" y="5718783"/>
            <a:ext cx="1137852" cy="117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object 30"/>
          <p:cNvGrpSpPr/>
          <p:nvPr/>
        </p:nvGrpSpPr>
        <p:grpSpPr>
          <a:xfrm>
            <a:off x="7664450" y="32583"/>
            <a:ext cx="4527550" cy="3156585"/>
            <a:chOff x="13760546" y="0"/>
            <a:chExt cx="4527550" cy="3156585"/>
          </a:xfrm>
        </p:grpSpPr>
        <p:sp>
          <p:nvSpPr>
            <p:cNvPr id="14" name="object 31"/>
            <p:cNvSpPr/>
            <p:nvPr/>
          </p:nvSpPr>
          <p:spPr>
            <a:xfrm>
              <a:off x="13760546" y="0"/>
              <a:ext cx="3026410" cy="1397635"/>
            </a:xfrm>
            <a:custGeom>
              <a:avLst/>
              <a:gdLst/>
              <a:ahLst/>
              <a:cxnLst/>
              <a:rect l="l" t="t" r="r" b="b"/>
              <a:pathLst>
                <a:path w="3026409" h="1397635">
                  <a:moveTo>
                    <a:pt x="1339647" y="309505"/>
                  </a:moveTo>
                  <a:lnTo>
                    <a:pt x="1134792" y="350089"/>
                  </a:lnTo>
                  <a:lnTo>
                    <a:pt x="1228309" y="252586"/>
                  </a:lnTo>
                  <a:lnTo>
                    <a:pt x="1262842" y="215967"/>
                  </a:lnTo>
                  <a:lnTo>
                    <a:pt x="1333515" y="145000"/>
                  </a:lnTo>
                  <a:lnTo>
                    <a:pt x="1370401" y="111799"/>
                  </a:lnTo>
                  <a:lnTo>
                    <a:pt x="1408570" y="79639"/>
                  </a:lnTo>
                  <a:lnTo>
                    <a:pt x="1448271" y="48469"/>
                  </a:lnTo>
                  <a:lnTo>
                    <a:pt x="1490249" y="20733"/>
                  </a:lnTo>
                  <a:lnTo>
                    <a:pt x="1527329" y="440"/>
                  </a:lnTo>
                  <a:lnTo>
                    <a:pt x="1881667" y="156"/>
                  </a:lnTo>
                  <a:lnTo>
                    <a:pt x="1896553" y="10153"/>
                  </a:lnTo>
                  <a:lnTo>
                    <a:pt x="1912273" y="23870"/>
                  </a:lnTo>
                  <a:lnTo>
                    <a:pt x="1694418" y="67029"/>
                  </a:lnTo>
                  <a:lnTo>
                    <a:pt x="1647647" y="77589"/>
                  </a:lnTo>
                  <a:lnTo>
                    <a:pt x="1598528" y="100267"/>
                  </a:lnTo>
                  <a:lnTo>
                    <a:pt x="1558071" y="123818"/>
                  </a:lnTo>
                  <a:lnTo>
                    <a:pt x="1519084" y="150962"/>
                  </a:lnTo>
                  <a:lnTo>
                    <a:pt x="1481207" y="179181"/>
                  </a:lnTo>
                  <a:lnTo>
                    <a:pt x="1444822" y="209693"/>
                  </a:lnTo>
                  <a:lnTo>
                    <a:pt x="1409815" y="241227"/>
                  </a:lnTo>
                  <a:lnTo>
                    <a:pt x="1373420" y="275626"/>
                  </a:lnTo>
                  <a:lnTo>
                    <a:pt x="1339647" y="309505"/>
                  </a:lnTo>
                  <a:close/>
                </a:path>
                <a:path w="3026409" h="1397635">
                  <a:moveTo>
                    <a:pt x="75247" y="1353634"/>
                  </a:moveTo>
                  <a:lnTo>
                    <a:pt x="27811" y="1346201"/>
                  </a:lnTo>
                  <a:lnTo>
                    <a:pt x="316" y="1311513"/>
                  </a:lnTo>
                  <a:lnTo>
                    <a:pt x="0" y="1285682"/>
                  </a:lnTo>
                  <a:lnTo>
                    <a:pt x="10913" y="1235616"/>
                  </a:lnTo>
                  <a:lnTo>
                    <a:pt x="22877" y="1186638"/>
                  </a:lnTo>
                  <a:lnTo>
                    <a:pt x="35668" y="1137495"/>
                  </a:lnTo>
                  <a:lnTo>
                    <a:pt x="49555" y="1089430"/>
                  </a:lnTo>
                  <a:lnTo>
                    <a:pt x="64560" y="1042438"/>
                  </a:lnTo>
                  <a:lnTo>
                    <a:pt x="80458" y="995270"/>
                  </a:lnTo>
                  <a:lnTo>
                    <a:pt x="97520" y="949165"/>
                  </a:lnTo>
                  <a:lnTo>
                    <a:pt x="115519" y="902875"/>
                  </a:lnTo>
                  <a:lnTo>
                    <a:pt x="134973" y="858885"/>
                  </a:lnTo>
                  <a:lnTo>
                    <a:pt x="155410" y="814702"/>
                  </a:lnTo>
                  <a:lnTo>
                    <a:pt x="176853" y="770318"/>
                  </a:lnTo>
                  <a:lnTo>
                    <a:pt x="199816" y="728223"/>
                  </a:lnTo>
                  <a:lnTo>
                    <a:pt x="223830" y="685920"/>
                  </a:lnTo>
                  <a:lnTo>
                    <a:pt x="249163" y="644650"/>
                  </a:lnTo>
                  <a:lnTo>
                    <a:pt x="275837" y="604410"/>
                  </a:lnTo>
                  <a:lnTo>
                    <a:pt x="303876" y="565193"/>
                  </a:lnTo>
                  <a:lnTo>
                    <a:pt x="333054" y="525751"/>
                  </a:lnTo>
                  <a:lnTo>
                    <a:pt x="363887" y="488570"/>
                  </a:lnTo>
                  <a:lnTo>
                    <a:pt x="395904" y="451155"/>
                  </a:lnTo>
                  <a:lnTo>
                    <a:pt x="429375" y="414747"/>
                  </a:lnTo>
                  <a:lnTo>
                    <a:pt x="464321" y="379340"/>
                  </a:lnTo>
                  <a:lnTo>
                    <a:pt x="500766" y="344932"/>
                  </a:lnTo>
                  <a:lnTo>
                    <a:pt x="538977" y="312763"/>
                  </a:lnTo>
                  <a:lnTo>
                    <a:pt x="578484" y="280337"/>
                  </a:lnTo>
                  <a:lnTo>
                    <a:pt x="619556" y="248896"/>
                  </a:lnTo>
                  <a:lnTo>
                    <a:pt x="662216" y="218436"/>
                  </a:lnTo>
                  <a:lnTo>
                    <a:pt x="703320" y="194756"/>
                  </a:lnTo>
                  <a:lnTo>
                    <a:pt x="746097" y="177219"/>
                  </a:lnTo>
                  <a:lnTo>
                    <a:pt x="790218" y="167183"/>
                  </a:lnTo>
                  <a:lnTo>
                    <a:pt x="835107" y="164764"/>
                  </a:lnTo>
                  <a:lnTo>
                    <a:pt x="879940" y="168829"/>
                  </a:lnTo>
                  <a:lnTo>
                    <a:pt x="923896" y="178247"/>
                  </a:lnTo>
                  <a:lnTo>
                    <a:pt x="966643" y="194377"/>
                  </a:lnTo>
                  <a:lnTo>
                    <a:pt x="1007360" y="216088"/>
                  </a:lnTo>
                  <a:lnTo>
                    <a:pt x="1041608" y="241670"/>
                  </a:lnTo>
                  <a:lnTo>
                    <a:pt x="798752" y="289782"/>
                  </a:lnTo>
                  <a:lnTo>
                    <a:pt x="756364" y="303358"/>
                  </a:lnTo>
                  <a:lnTo>
                    <a:pt x="712454" y="326299"/>
                  </a:lnTo>
                  <a:lnTo>
                    <a:pt x="667093" y="358590"/>
                  </a:lnTo>
                  <a:lnTo>
                    <a:pt x="628266" y="390881"/>
                  </a:lnTo>
                  <a:lnTo>
                    <a:pt x="590794" y="424198"/>
                  </a:lnTo>
                  <a:lnTo>
                    <a:pt x="554675" y="458542"/>
                  </a:lnTo>
                  <a:lnTo>
                    <a:pt x="519905" y="493913"/>
                  </a:lnTo>
                  <a:lnTo>
                    <a:pt x="486482" y="530312"/>
                  </a:lnTo>
                  <a:lnTo>
                    <a:pt x="454651" y="568985"/>
                  </a:lnTo>
                  <a:lnTo>
                    <a:pt x="423914" y="607441"/>
                  </a:lnTo>
                  <a:lnTo>
                    <a:pt x="394516" y="646927"/>
                  </a:lnTo>
                  <a:lnTo>
                    <a:pt x="366454" y="687443"/>
                  </a:lnTo>
                  <a:lnTo>
                    <a:pt x="339726" y="728989"/>
                  </a:lnTo>
                  <a:lnTo>
                    <a:pt x="314575" y="772812"/>
                  </a:lnTo>
                  <a:lnTo>
                    <a:pt x="290505" y="816421"/>
                  </a:lnTo>
                  <a:lnTo>
                    <a:pt x="267761" y="861062"/>
                  </a:lnTo>
                  <a:lnTo>
                    <a:pt x="246339" y="906736"/>
                  </a:lnTo>
                  <a:lnTo>
                    <a:pt x="225482" y="953592"/>
                  </a:lnTo>
                  <a:lnTo>
                    <a:pt x="206242" y="1002718"/>
                  </a:lnTo>
                  <a:lnTo>
                    <a:pt x="187926" y="1050365"/>
                  </a:lnTo>
                  <a:lnTo>
                    <a:pt x="171075" y="1099018"/>
                  </a:lnTo>
                  <a:lnTo>
                    <a:pt x="155735" y="1148665"/>
                  </a:lnTo>
                  <a:lnTo>
                    <a:pt x="141955" y="1199298"/>
                  </a:lnTo>
                  <a:lnTo>
                    <a:pt x="129534" y="1249662"/>
                  </a:lnTo>
                  <a:lnTo>
                    <a:pt x="118520" y="1299747"/>
                  </a:lnTo>
                  <a:lnTo>
                    <a:pt x="109537" y="1324832"/>
                  </a:lnTo>
                  <a:lnTo>
                    <a:pt x="94826" y="1343282"/>
                  </a:lnTo>
                  <a:lnTo>
                    <a:pt x="75247" y="1353634"/>
                  </a:lnTo>
                  <a:close/>
                </a:path>
                <a:path w="3026409" h="1397635">
                  <a:moveTo>
                    <a:pt x="1720179" y="1216782"/>
                  </a:moveTo>
                  <a:lnTo>
                    <a:pt x="1676244" y="1225486"/>
                  </a:lnTo>
                  <a:lnTo>
                    <a:pt x="1632616" y="1222477"/>
                  </a:lnTo>
                  <a:lnTo>
                    <a:pt x="1591719" y="1208569"/>
                  </a:lnTo>
                  <a:lnTo>
                    <a:pt x="1555727" y="1183332"/>
                  </a:lnTo>
                  <a:lnTo>
                    <a:pt x="1527312" y="1148827"/>
                  </a:lnTo>
                  <a:lnTo>
                    <a:pt x="1508895" y="1105867"/>
                  </a:lnTo>
                  <a:lnTo>
                    <a:pt x="1500993" y="1067297"/>
                  </a:lnTo>
                  <a:lnTo>
                    <a:pt x="1496555" y="994379"/>
                  </a:lnTo>
                  <a:lnTo>
                    <a:pt x="1498631" y="956422"/>
                  </a:lnTo>
                  <a:lnTo>
                    <a:pt x="1504866" y="907284"/>
                  </a:lnTo>
                  <a:lnTo>
                    <a:pt x="1514012" y="860158"/>
                  </a:lnTo>
                  <a:lnTo>
                    <a:pt x="1525448" y="812579"/>
                  </a:lnTo>
                  <a:lnTo>
                    <a:pt x="1539539" y="767063"/>
                  </a:lnTo>
                  <a:lnTo>
                    <a:pt x="1555911" y="722389"/>
                  </a:lnTo>
                  <a:lnTo>
                    <a:pt x="1574435" y="678584"/>
                  </a:lnTo>
                  <a:lnTo>
                    <a:pt x="1594736" y="634427"/>
                  </a:lnTo>
                  <a:lnTo>
                    <a:pt x="1617179" y="592435"/>
                  </a:lnTo>
                  <a:lnTo>
                    <a:pt x="1641144" y="550142"/>
                  </a:lnTo>
                  <a:lnTo>
                    <a:pt x="1666995" y="510064"/>
                  </a:lnTo>
                  <a:lnTo>
                    <a:pt x="1694110" y="469736"/>
                  </a:lnTo>
                  <a:lnTo>
                    <a:pt x="1722362" y="429183"/>
                  </a:lnTo>
                  <a:lnTo>
                    <a:pt x="1753308" y="388096"/>
                  </a:lnTo>
                  <a:lnTo>
                    <a:pt x="1785170" y="348122"/>
                  </a:lnTo>
                  <a:lnTo>
                    <a:pt x="1850309" y="267894"/>
                  </a:lnTo>
                  <a:lnTo>
                    <a:pt x="1883535" y="228944"/>
                  </a:lnTo>
                  <a:lnTo>
                    <a:pt x="1892283" y="215559"/>
                  </a:lnTo>
                  <a:lnTo>
                    <a:pt x="1895664" y="204532"/>
                  </a:lnTo>
                  <a:lnTo>
                    <a:pt x="1893492" y="192015"/>
                  </a:lnTo>
                  <a:lnTo>
                    <a:pt x="1886565" y="179146"/>
                  </a:lnTo>
                  <a:lnTo>
                    <a:pt x="1854069" y="135091"/>
                  </a:lnTo>
                  <a:lnTo>
                    <a:pt x="1818544" y="101994"/>
                  </a:lnTo>
                  <a:lnTo>
                    <a:pt x="1780077" y="79837"/>
                  </a:lnTo>
                  <a:lnTo>
                    <a:pt x="1738508" y="67357"/>
                  </a:lnTo>
                  <a:lnTo>
                    <a:pt x="1694418" y="67029"/>
                  </a:lnTo>
                  <a:lnTo>
                    <a:pt x="1912273" y="23870"/>
                  </a:lnTo>
                  <a:lnTo>
                    <a:pt x="1931622" y="40752"/>
                  </a:lnTo>
                  <a:lnTo>
                    <a:pt x="1964268" y="78303"/>
                  </a:lnTo>
                  <a:lnTo>
                    <a:pt x="1970334" y="86164"/>
                  </a:lnTo>
                  <a:lnTo>
                    <a:pt x="1976617" y="95277"/>
                  </a:lnTo>
                  <a:lnTo>
                    <a:pt x="1983075" y="104355"/>
                  </a:lnTo>
                  <a:lnTo>
                    <a:pt x="1990157" y="114604"/>
                  </a:lnTo>
                  <a:lnTo>
                    <a:pt x="2235475" y="66005"/>
                  </a:lnTo>
                  <a:lnTo>
                    <a:pt x="2214471" y="80523"/>
                  </a:lnTo>
                  <a:lnTo>
                    <a:pt x="2176482" y="110059"/>
                  </a:lnTo>
                  <a:lnTo>
                    <a:pt x="2139635" y="140663"/>
                  </a:lnTo>
                  <a:lnTo>
                    <a:pt x="2103921" y="172337"/>
                  </a:lnTo>
                  <a:lnTo>
                    <a:pt x="2069581" y="206328"/>
                  </a:lnTo>
                  <a:lnTo>
                    <a:pt x="2053738" y="236655"/>
                  </a:lnTo>
                  <a:lnTo>
                    <a:pt x="2054093" y="246942"/>
                  </a:lnTo>
                  <a:lnTo>
                    <a:pt x="2066395" y="294998"/>
                  </a:lnTo>
                  <a:lnTo>
                    <a:pt x="2068148" y="303713"/>
                  </a:lnTo>
                  <a:lnTo>
                    <a:pt x="2070168" y="314965"/>
                  </a:lnTo>
                  <a:lnTo>
                    <a:pt x="1942655" y="340227"/>
                  </a:lnTo>
                  <a:lnTo>
                    <a:pt x="1831555" y="486526"/>
                  </a:lnTo>
                  <a:lnTo>
                    <a:pt x="1804451" y="522968"/>
                  </a:lnTo>
                  <a:lnTo>
                    <a:pt x="1775849" y="564886"/>
                  </a:lnTo>
                  <a:lnTo>
                    <a:pt x="1748980" y="607754"/>
                  </a:lnTo>
                  <a:lnTo>
                    <a:pt x="1723765" y="650295"/>
                  </a:lnTo>
                  <a:lnTo>
                    <a:pt x="1700862" y="694968"/>
                  </a:lnTo>
                  <a:lnTo>
                    <a:pt x="1679942" y="739247"/>
                  </a:lnTo>
                  <a:lnTo>
                    <a:pt x="1661666" y="785592"/>
                  </a:lnTo>
                  <a:lnTo>
                    <a:pt x="1645953" y="832725"/>
                  </a:lnTo>
                  <a:lnTo>
                    <a:pt x="1632967" y="880611"/>
                  </a:lnTo>
                  <a:lnTo>
                    <a:pt x="1623121" y="930465"/>
                  </a:lnTo>
                  <a:lnTo>
                    <a:pt x="1616334" y="981007"/>
                  </a:lnTo>
                  <a:lnTo>
                    <a:pt x="1614355" y="1020240"/>
                  </a:lnTo>
                  <a:lnTo>
                    <a:pt x="1615401" y="1039453"/>
                  </a:lnTo>
                  <a:lnTo>
                    <a:pt x="1618424" y="1058274"/>
                  </a:lnTo>
                  <a:lnTo>
                    <a:pt x="1631012" y="1085558"/>
                  </a:lnTo>
                  <a:lnTo>
                    <a:pt x="1651921" y="1100836"/>
                  </a:lnTo>
                  <a:lnTo>
                    <a:pt x="1677458" y="1102251"/>
                  </a:lnTo>
                  <a:lnTo>
                    <a:pt x="1878155" y="1062491"/>
                  </a:lnTo>
                  <a:lnTo>
                    <a:pt x="1862967" y="1090098"/>
                  </a:lnTo>
                  <a:lnTo>
                    <a:pt x="1842776" y="1119992"/>
                  </a:lnTo>
                  <a:lnTo>
                    <a:pt x="1818123" y="1146886"/>
                  </a:lnTo>
                  <a:lnTo>
                    <a:pt x="1790896" y="1172994"/>
                  </a:lnTo>
                  <a:lnTo>
                    <a:pt x="1761999" y="1195550"/>
                  </a:lnTo>
                  <a:lnTo>
                    <a:pt x="1720179" y="1216782"/>
                  </a:lnTo>
                  <a:close/>
                </a:path>
                <a:path w="3026409" h="1397635">
                  <a:moveTo>
                    <a:pt x="2235475" y="66005"/>
                  </a:moveTo>
                  <a:lnTo>
                    <a:pt x="1990157" y="114604"/>
                  </a:lnTo>
                  <a:lnTo>
                    <a:pt x="1997139" y="106748"/>
                  </a:lnTo>
                  <a:lnTo>
                    <a:pt x="2011145" y="94910"/>
                  </a:lnTo>
                  <a:lnTo>
                    <a:pt x="2017849" y="88403"/>
                  </a:lnTo>
                  <a:lnTo>
                    <a:pt x="2054606" y="55228"/>
                  </a:lnTo>
                  <a:lnTo>
                    <a:pt x="2092118" y="23197"/>
                  </a:lnTo>
                  <a:lnTo>
                    <a:pt x="2122827" y="283"/>
                  </a:lnTo>
                  <a:lnTo>
                    <a:pt x="2346454" y="0"/>
                  </a:lnTo>
                  <a:lnTo>
                    <a:pt x="2336590" y="4543"/>
                  </a:lnTo>
                  <a:lnTo>
                    <a:pt x="2294641" y="28390"/>
                  </a:lnTo>
                  <a:lnTo>
                    <a:pt x="2253855" y="53301"/>
                  </a:lnTo>
                  <a:lnTo>
                    <a:pt x="2235475" y="66005"/>
                  </a:lnTo>
                  <a:close/>
                </a:path>
                <a:path w="3026409" h="1397635">
                  <a:moveTo>
                    <a:pt x="900465" y="1394711"/>
                  </a:moveTo>
                  <a:lnTo>
                    <a:pt x="861000" y="1397350"/>
                  </a:lnTo>
                  <a:lnTo>
                    <a:pt x="823560" y="1389231"/>
                  </a:lnTo>
                  <a:lnTo>
                    <a:pt x="789859" y="1371309"/>
                  </a:lnTo>
                  <a:lnTo>
                    <a:pt x="761614" y="1344538"/>
                  </a:lnTo>
                  <a:lnTo>
                    <a:pt x="740292" y="1308626"/>
                  </a:lnTo>
                  <a:lnTo>
                    <a:pt x="727610" y="1264530"/>
                  </a:lnTo>
                  <a:lnTo>
                    <a:pt x="722863" y="1224041"/>
                  </a:lnTo>
                  <a:lnTo>
                    <a:pt x="722143" y="1184048"/>
                  </a:lnTo>
                  <a:lnTo>
                    <a:pt x="724913" y="1143365"/>
                  </a:lnTo>
                  <a:lnTo>
                    <a:pt x="731376" y="1104538"/>
                  </a:lnTo>
                  <a:lnTo>
                    <a:pt x="742998" y="1054333"/>
                  </a:lnTo>
                  <a:lnTo>
                    <a:pt x="756098" y="1003834"/>
                  </a:lnTo>
                  <a:lnTo>
                    <a:pt x="771144" y="955540"/>
                  </a:lnTo>
                  <a:lnTo>
                    <a:pt x="787619" y="906962"/>
                  </a:lnTo>
                  <a:lnTo>
                    <a:pt x="805746" y="859352"/>
                  </a:lnTo>
                  <a:lnTo>
                    <a:pt x="825502" y="812713"/>
                  </a:lnTo>
                  <a:lnTo>
                    <a:pt x="846615" y="765806"/>
                  </a:lnTo>
                  <a:lnTo>
                    <a:pt x="869557" y="721126"/>
                  </a:lnTo>
                  <a:lnTo>
                    <a:pt x="893809" y="676186"/>
                  </a:lnTo>
                  <a:lnTo>
                    <a:pt x="919594" y="632237"/>
                  </a:lnTo>
                  <a:lnTo>
                    <a:pt x="946889" y="589284"/>
                  </a:lnTo>
                  <a:lnTo>
                    <a:pt x="975424" y="546086"/>
                  </a:lnTo>
                  <a:lnTo>
                    <a:pt x="1005421" y="503892"/>
                  </a:lnTo>
                  <a:lnTo>
                    <a:pt x="1036856" y="462708"/>
                  </a:lnTo>
                  <a:lnTo>
                    <a:pt x="1040148" y="458171"/>
                  </a:lnTo>
                  <a:lnTo>
                    <a:pt x="1043997" y="454820"/>
                  </a:lnTo>
                  <a:lnTo>
                    <a:pt x="1046979" y="450345"/>
                  </a:lnTo>
                  <a:lnTo>
                    <a:pt x="1045372" y="445484"/>
                  </a:lnTo>
                  <a:lnTo>
                    <a:pt x="1044878" y="442993"/>
                  </a:lnTo>
                  <a:lnTo>
                    <a:pt x="1014441" y="392057"/>
                  </a:lnTo>
                  <a:lnTo>
                    <a:pt x="983411" y="352890"/>
                  </a:lnTo>
                  <a:lnTo>
                    <a:pt x="950435" y="323172"/>
                  </a:lnTo>
                  <a:lnTo>
                    <a:pt x="915336" y="301642"/>
                  </a:lnTo>
                  <a:lnTo>
                    <a:pt x="878186" y="288287"/>
                  </a:lnTo>
                  <a:lnTo>
                    <a:pt x="839301" y="284339"/>
                  </a:lnTo>
                  <a:lnTo>
                    <a:pt x="798752" y="289782"/>
                  </a:lnTo>
                  <a:lnTo>
                    <a:pt x="1041608" y="241670"/>
                  </a:lnTo>
                  <a:lnTo>
                    <a:pt x="1045718" y="244740"/>
                  </a:lnTo>
                  <a:lnTo>
                    <a:pt x="1080646" y="277956"/>
                  </a:lnTo>
                  <a:lnTo>
                    <a:pt x="1111815" y="317095"/>
                  </a:lnTo>
                  <a:lnTo>
                    <a:pt x="1117236" y="325084"/>
                  </a:lnTo>
                  <a:lnTo>
                    <a:pt x="1122715" y="333061"/>
                  </a:lnTo>
                  <a:lnTo>
                    <a:pt x="1134792" y="350089"/>
                  </a:lnTo>
                  <a:lnTo>
                    <a:pt x="1339647" y="309505"/>
                  </a:lnTo>
                  <a:lnTo>
                    <a:pt x="1338039" y="311118"/>
                  </a:lnTo>
                  <a:lnTo>
                    <a:pt x="1303457" y="347747"/>
                  </a:lnTo>
                  <a:lnTo>
                    <a:pt x="1269457" y="385555"/>
                  </a:lnTo>
                  <a:lnTo>
                    <a:pt x="1235331" y="422093"/>
                  </a:lnTo>
                  <a:lnTo>
                    <a:pt x="1201357" y="459896"/>
                  </a:lnTo>
                  <a:lnTo>
                    <a:pt x="1196421" y="467348"/>
                  </a:lnTo>
                  <a:lnTo>
                    <a:pt x="1193112" y="477066"/>
                  </a:lnTo>
                  <a:lnTo>
                    <a:pt x="1191607" y="486427"/>
                  </a:lnTo>
                  <a:lnTo>
                    <a:pt x="1192574" y="495298"/>
                  </a:lnTo>
                  <a:lnTo>
                    <a:pt x="1205007" y="547212"/>
                  </a:lnTo>
                  <a:lnTo>
                    <a:pt x="1209370" y="572241"/>
                  </a:lnTo>
                  <a:lnTo>
                    <a:pt x="1080692" y="597733"/>
                  </a:lnTo>
                  <a:lnTo>
                    <a:pt x="1029359" y="682994"/>
                  </a:lnTo>
                  <a:lnTo>
                    <a:pt x="1004231" y="725518"/>
                  </a:lnTo>
                  <a:lnTo>
                    <a:pt x="980833" y="768994"/>
                  </a:lnTo>
                  <a:lnTo>
                    <a:pt x="958179" y="816206"/>
                  </a:lnTo>
                  <a:lnTo>
                    <a:pt x="936452" y="863235"/>
                  </a:lnTo>
                  <a:lnTo>
                    <a:pt x="915911" y="910029"/>
                  </a:lnTo>
                  <a:lnTo>
                    <a:pt x="897306" y="959029"/>
                  </a:lnTo>
                  <a:lnTo>
                    <a:pt x="880403" y="1007691"/>
                  </a:lnTo>
                  <a:lnTo>
                    <a:pt x="865705" y="1057212"/>
                  </a:lnTo>
                  <a:lnTo>
                    <a:pt x="853472" y="1107538"/>
                  </a:lnTo>
                  <a:lnTo>
                    <a:pt x="843962" y="1158620"/>
                  </a:lnTo>
                  <a:lnTo>
                    <a:pt x="841953" y="1181028"/>
                  </a:lnTo>
                  <a:lnTo>
                    <a:pt x="842518" y="1204220"/>
                  </a:lnTo>
                  <a:lnTo>
                    <a:pt x="845177" y="1226998"/>
                  </a:lnTo>
                  <a:lnTo>
                    <a:pt x="849697" y="1249407"/>
                  </a:lnTo>
                  <a:lnTo>
                    <a:pt x="857408" y="1266005"/>
                  </a:lnTo>
                  <a:lnTo>
                    <a:pt x="869643" y="1275233"/>
                  </a:lnTo>
                  <a:lnTo>
                    <a:pt x="884324" y="1273619"/>
                  </a:lnTo>
                  <a:lnTo>
                    <a:pt x="1071703" y="1236498"/>
                  </a:lnTo>
                  <a:lnTo>
                    <a:pt x="1062012" y="1255248"/>
                  </a:lnTo>
                  <a:lnTo>
                    <a:pt x="1025375" y="1309115"/>
                  </a:lnTo>
                  <a:lnTo>
                    <a:pt x="978852" y="1354583"/>
                  </a:lnTo>
                  <a:lnTo>
                    <a:pt x="940238" y="1380358"/>
                  </a:lnTo>
                  <a:lnTo>
                    <a:pt x="900465" y="1394711"/>
                  </a:lnTo>
                  <a:close/>
                </a:path>
                <a:path w="3026409" h="1397635">
                  <a:moveTo>
                    <a:pt x="1878155" y="1062491"/>
                  </a:moveTo>
                  <a:lnTo>
                    <a:pt x="1677458" y="1102251"/>
                  </a:lnTo>
                  <a:lnTo>
                    <a:pt x="1704176" y="1089189"/>
                  </a:lnTo>
                  <a:lnTo>
                    <a:pt x="1720892" y="1074226"/>
                  </a:lnTo>
                  <a:lnTo>
                    <a:pt x="1751504" y="1042268"/>
                  </a:lnTo>
                  <a:lnTo>
                    <a:pt x="1789862" y="982881"/>
                  </a:lnTo>
                  <a:lnTo>
                    <a:pt x="1814048" y="940544"/>
                  </a:lnTo>
                  <a:lnTo>
                    <a:pt x="1836665" y="897223"/>
                  </a:lnTo>
                  <a:lnTo>
                    <a:pt x="1857906" y="854174"/>
                  </a:lnTo>
                  <a:lnTo>
                    <a:pt x="1877219" y="808918"/>
                  </a:lnTo>
                  <a:lnTo>
                    <a:pt x="1895043" y="763957"/>
                  </a:lnTo>
                  <a:lnTo>
                    <a:pt x="1911323" y="719302"/>
                  </a:lnTo>
                  <a:lnTo>
                    <a:pt x="1925509" y="672473"/>
                  </a:lnTo>
                  <a:lnTo>
                    <a:pt x="1937791" y="624726"/>
                  </a:lnTo>
                  <a:lnTo>
                    <a:pt x="1948360" y="577318"/>
                  </a:lnTo>
                  <a:lnTo>
                    <a:pt x="1955853" y="530520"/>
                  </a:lnTo>
                  <a:lnTo>
                    <a:pt x="1959600" y="483169"/>
                  </a:lnTo>
                  <a:lnTo>
                    <a:pt x="1959251" y="436629"/>
                  </a:lnTo>
                  <a:lnTo>
                    <a:pt x="1953720" y="388527"/>
                  </a:lnTo>
                  <a:lnTo>
                    <a:pt x="1942655" y="340227"/>
                  </a:lnTo>
                  <a:lnTo>
                    <a:pt x="2070168" y="314965"/>
                  </a:lnTo>
                  <a:lnTo>
                    <a:pt x="2076227" y="348721"/>
                  </a:lnTo>
                  <a:lnTo>
                    <a:pt x="2081627" y="399439"/>
                  </a:lnTo>
                  <a:lnTo>
                    <a:pt x="2083402" y="449580"/>
                  </a:lnTo>
                  <a:lnTo>
                    <a:pt x="2081728" y="499109"/>
                  </a:lnTo>
                  <a:lnTo>
                    <a:pt x="2077028" y="549239"/>
                  </a:lnTo>
                  <a:lnTo>
                    <a:pt x="2069231" y="598686"/>
                  </a:lnTo>
                  <a:lnTo>
                    <a:pt x="2058513" y="647418"/>
                  </a:lnTo>
                  <a:lnTo>
                    <a:pt x="2045298" y="696645"/>
                  </a:lnTo>
                  <a:lnTo>
                    <a:pt x="2029515" y="745085"/>
                  </a:lnTo>
                  <a:lnTo>
                    <a:pt x="2011340" y="792705"/>
                  </a:lnTo>
                  <a:lnTo>
                    <a:pt x="1993210" y="836432"/>
                  </a:lnTo>
                  <a:lnTo>
                    <a:pt x="1973886" y="880396"/>
                  </a:lnTo>
                  <a:lnTo>
                    <a:pt x="1931610" y="965157"/>
                  </a:lnTo>
                  <a:lnTo>
                    <a:pt x="1909252" y="1007132"/>
                  </a:lnTo>
                  <a:lnTo>
                    <a:pt x="1886149" y="1047960"/>
                  </a:lnTo>
                  <a:lnTo>
                    <a:pt x="1878155" y="1062491"/>
                  </a:lnTo>
                  <a:close/>
                </a:path>
                <a:path w="3026409" h="1397635">
                  <a:moveTo>
                    <a:pt x="1071703" y="1236498"/>
                  </a:moveTo>
                  <a:lnTo>
                    <a:pt x="884324" y="1273619"/>
                  </a:lnTo>
                  <a:lnTo>
                    <a:pt x="900360" y="1262674"/>
                  </a:lnTo>
                  <a:lnTo>
                    <a:pt x="918613" y="1244817"/>
                  </a:lnTo>
                  <a:lnTo>
                    <a:pt x="951935" y="1205848"/>
                  </a:lnTo>
                  <a:lnTo>
                    <a:pt x="988208" y="1137812"/>
                  </a:lnTo>
                  <a:lnTo>
                    <a:pt x="1009723" y="1090825"/>
                  </a:lnTo>
                  <a:lnTo>
                    <a:pt x="1029406" y="1042906"/>
                  </a:lnTo>
                  <a:lnTo>
                    <a:pt x="1047352" y="995332"/>
                  </a:lnTo>
                  <a:lnTo>
                    <a:pt x="1062914" y="945641"/>
                  </a:lnTo>
                  <a:lnTo>
                    <a:pt x="1076433" y="896354"/>
                  </a:lnTo>
                  <a:lnTo>
                    <a:pt x="1087263" y="845010"/>
                  </a:lnTo>
                  <a:lnTo>
                    <a:pt x="1095744" y="794132"/>
                  </a:lnTo>
                  <a:lnTo>
                    <a:pt x="1100470" y="745293"/>
                  </a:lnTo>
                  <a:lnTo>
                    <a:pt x="1101793" y="697127"/>
                  </a:lnTo>
                  <a:lnTo>
                    <a:pt x="1098856" y="648511"/>
                  </a:lnTo>
                  <a:lnTo>
                    <a:pt x="1091295" y="600811"/>
                  </a:lnTo>
                  <a:lnTo>
                    <a:pt x="1087946" y="600180"/>
                  </a:lnTo>
                  <a:lnTo>
                    <a:pt x="1084287" y="599610"/>
                  </a:lnTo>
                  <a:lnTo>
                    <a:pt x="1080692" y="597733"/>
                  </a:lnTo>
                  <a:lnTo>
                    <a:pt x="1209370" y="572241"/>
                  </a:lnTo>
                  <a:lnTo>
                    <a:pt x="1213734" y="597270"/>
                  </a:lnTo>
                  <a:lnTo>
                    <a:pt x="1219147" y="646690"/>
                  </a:lnTo>
                  <a:lnTo>
                    <a:pt x="1221641" y="696689"/>
                  </a:lnTo>
                  <a:lnTo>
                    <a:pt x="1220868" y="744745"/>
                  </a:lnTo>
                  <a:lnTo>
                    <a:pt x="1217467" y="793322"/>
                  </a:lnTo>
                  <a:lnTo>
                    <a:pt x="1211338" y="841145"/>
                  </a:lnTo>
                  <a:lnTo>
                    <a:pt x="1202628" y="888184"/>
                  </a:lnTo>
                  <a:lnTo>
                    <a:pt x="1191729" y="935657"/>
                  </a:lnTo>
                  <a:lnTo>
                    <a:pt x="1178542" y="982289"/>
                  </a:lnTo>
                  <a:lnTo>
                    <a:pt x="1163212" y="1028051"/>
                  </a:lnTo>
                  <a:lnTo>
                    <a:pt x="1146132" y="1074159"/>
                  </a:lnTo>
                  <a:lnTo>
                    <a:pt x="1127450" y="1120584"/>
                  </a:lnTo>
                  <a:lnTo>
                    <a:pt x="1107063" y="1166053"/>
                  </a:lnTo>
                  <a:lnTo>
                    <a:pt x="1085120" y="1210535"/>
                  </a:lnTo>
                  <a:lnTo>
                    <a:pt x="1071703" y="1236498"/>
                  </a:lnTo>
                  <a:close/>
                </a:path>
                <a:path w="3026409" h="1397635">
                  <a:moveTo>
                    <a:pt x="2872923" y="865245"/>
                  </a:moveTo>
                  <a:lnTo>
                    <a:pt x="2841382" y="858921"/>
                  </a:lnTo>
                  <a:lnTo>
                    <a:pt x="2819726" y="839793"/>
                  </a:lnTo>
                  <a:lnTo>
                    <a:pt x="2810103" y="811534"/>
                  </a:lnTo>
                  <a:lnTo>
                    <a:pt x="2814660" y="777814"/>
                  </a:lnTo>
                  <a:lnTo>
                    <a:pt x="2831361" y="727835"/>
                  </a:lnTo>
                  <a:lnTo>
                    <a:pt x="2846570" y="677554"/>
                  </a:lnTo>
                  <a:lnTo>
                    <a:pt x="2860211" y="626959"/>
                  </a:lnTo>
                  <a:lnTo>
                    <a:pt x="2872212" y="576039"/>
                  </a:lnTo>
                  <a:lnTo>
                    <a:pt x="2882499" y="524781"/>
                  </a:lnTo>
                  <a:lnTo>
                    <a:pt x="2890997" y="473174"/>
                  </a:lnTo>
                  <a:lnTo>
                    <a:pt x="2897633" y="421206"/>
                  </a:lnTo>
                  <a:lnTo>
                    <a:pt x="2902332" y="368865"/>
                  </a:lnTo>
                  <a:lnTo>
                    <a:pt x="2905020" y="316140"/>
                  </a:lnTo>
                  <a:lnTo>
                    <a:pt x="2903886" y="265019"/>
                  </a:lnTo>
                  <a:lnTo>
                    <a:pt x="2897561" y="214880"/>
                  </a:lnTo>
                  <a:lnTo>
                    <a:pt x="2886394" y="165763"/>
                  </a:lnTo>
                  <a:lnTo>
                    <a:pt x="2870733" y="117705"/>
                  </a:lnTo>
                  <a:lnTo>
                    <a:pt x="2850925" y="70747"/>
                  </a:lnTo>
                  <a:lnTo>
                    <a:pt x="2824951" y="25172"/>
                  </a:lnTo>
                  <a:lnTo>
                    <a:pt x="2804349" y="440"/>
                  </a:lnTo>
                  <a:lnTo>
                    <a:pt x="2949791" y="440"/>
                  </a:lnTo>
                  <a:lnTo>
                    <a:pt x="2981590" y="68563"/>
                  </a:lnTo>
                  <a:lnTo>
                    <a:pt x="2996974" y="116364"/>
                  </a:lnTo>
                  <a:lnTo>
                    <a:pt x="3009344" y="167684"/>
                  </a:lnTo>
                  <a:lnTo>
                    <a:pt x="3018345" y="218968"/>
                  </a:lnTo>
                  <a:lnTo>
                    <a:pt x="3023937" y="270230"/>
                  </a:lnTo>
                  <a:lnTo>
                    <a:pt x="3026076" y="321486"/>
                  </a:lnTo>
                  <a:lnTo>
                    <a:pt x="3024720" y="372747"/>
                  </a:lnTo>
                  <a:lnTo>
                    <a:pt x="3019826" y="424030"/>
                  </a:lnTo>
                  <a:lnTo>
                    <a:pt x="3011353" y="475347"/>
                  </a:lnTo>
                  <a:lnTo>
                    <a:pt x="3001039" y="524562"/>
                  </a:lnTo>
                  <a:lnTo>
                    <a:pt x="2989914" y="573583"/>
                  </a:lnTo>
                  <a:lnTo>
                    <a:pt x="2978162" y="622454"/>
                  </a:lnTo>
                  <a:lnTo>
                    <a:pt x="2965965" y="671215"/>
                  </a:lnTo>
                  <a:lnTo>
                    <a:pt x="2928540" y="817272"/>
                  </a:lnTo>
                  <a:lnTo>
                    <a:pt x="2909777" y="850914"/>
                  </a:lnTo>
                  <a:lnTo>
                    <a:pt x="2893744" y="861085"/>
                  </a:lnTo>
                  <a:lnTo>
                    <a:pt x="2872923" y="865245"/>
                  </a:lnTo>
                  <a:close/>
                </a:path>
              </a:pathLst>
            </a:custGeom>
            <a:solidFill>
              <a:srgbClr val="B4C37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351541" y="650695"/>
              <a:ext cx="1936457" cy="25050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561</Words>
  <Application>Microsoft Office PowerPoint</Application>
  <PresentationFormat>Widescreen</PresentationFormat>
  <Paragraphs>110</Paragraphs>
  <Slides>14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14</vt:i4>
      </vt:variant>
    </vt:vector>
  </HeadingPairs>
  <TitlesOfParts>
    <vt:vector size="36" baseType="lpstr">
      <vt:lpstr>UTM Roman Classic</vt:lpstr>
      <vt:lpstr>UTM Alba Matter</vt:lpstr>
      <vt:lpstr>SVN-Gretoon</vt:lpstr>
      <vt:lpstr>#9Slide07 SVNSalty Sans</vt:lpstr>
      <vt:lpstr>UTM Showcard</vt:lpstr>
      <vt:lpstr>UTM Aristote</vt:lpstr>
      <vt:lpstr>.VnTime</vt:lpstr>
      <vt:lpstr>Arial</vt:lpstr>
      <vt:lpstr>Calibri</vt:lpstr>
      <vt:lpstr>Times New Roman</vt:lpstr>
      <vt:lpstr>UTM ViceroyJF</vt:lpstr>
      <vt:lpstr>UTM Wedding K&amp;T</vt:lpstr>
      <vt:lpstr>微软雅黑</vt:lpstr>
      <vt:lpstr>Wingdings</vt:lpstr>
      <vt:lpstr>UTM Cookies</vt:lpstr>
      <vt:lpstr>UTM Alexander</vt:lpstr>
      <vt:lpstr>Office 主题​​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ADMIN</cp:lastModifiedBy>
  <cp:revision>22</cp:revision>
  <dcterms:created xsi:type="dcterms:W3CDTF">2017-10-18T07:00:05Z</dcterms:created>
  <dcterms:modified xsi:type="dcterms:W3CDTF">2021-12-03T20:31:57Z</dcterms:modified>
</cp:coreProperties>
</file>