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2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727" r:id="rId2"/>
    <p:sldMasterId id="2147483739" r:id="rId3"/>
  </p:sldMasterIdLst>
  <p:notesMasterIdLst>
    <p:notesMasterId r:id="rId26"/>
  </p:notesMasterIdLst>
  <p:sldIdLst>
    <p:sldId id="279" r:id="rId4"/>
    <p:sldId id="258" r:id="rId5"/>
    <p:sldId id="259" r:id="rId6"/>
    <p:sldId id="260" r:id="rId7"/>
    <p:sldId id="281" r:id="rId8"/>
    <p:sldId id="261" r:id="rId9"/>
    <p:sldId id="288" r:id="rId10"/>
    <p:sldId id="289" r:id="rId11"/>
    <p:sldId id="291" r:id="rId12"/>
    <p:sldId id="292" r:id="rId13"/>
    <p:sldId id="262" r:id="rId14"/>
    <p:sldId id="263" r:id="rId15"/>
    <p:sldId id="301" r:id="rId16"/>
    <p:sldId id="293" r:id="rId17"/>
    <p:sldId id="294" r:id="rId18"/>
    <p:sldId id="295" r:id="rId19"/>
    <p:sldId id="296" r:id="rId20"/>
    <p:sldId id="297" r:id="rId21"/>
    <p:sldId id="298" r:id="rId22"/>
    <p:sldId id="299" r:id="rId23"/>
    <p:sldId id="302" r:id="rId24"/>
    <p:sldId id="300" r:id="rId25"/>
  </p:sldIdLst>
  <p:sldSz cx="12192000" cy="6858000"/>
  <p:notesSz cx="6858000" cy="9144000"/>
  <p:embeddedFontLst>
    <p:embeddedFont>
      <p:font typeface="UTM Edwardian" panose="02040603050506020204" pitchFamily="18" charset="0"/>
      <p:regular r:id="rId27"/>
      <p:bold r:id="rId28"/>
    </p:embeddedFont>
    <p:embeddedFont>
      <p:font typeface="Cambria" panose="02040503050406030204" pitchFamily="18" charset="0"/>
      <p:regular r:id="rId29"/>
      <p:bold r:id="rId30"/>
      <p:italic r:id="rId31"/>
      <p:boldItalic r:id="rId32"/>
    </p:embeddedFont>
    <p:embeddedFont>
      <p:font typeface="Calibri Light" panose="020F0302020204030204" pitchFamily="34" charset="0"/>
      <p:regular r:id="rId33"/>
      <p:italic r:id="rId34"/>
    </p:embeddedFont>
    <p:embeddedFont>
      <p:font typeface="Wingdings 2" panose="05020102010507070707" pitchFamily="18" charset="2"/>
      <p:regular r:id="rId35"/>
    </p:embeddedFont>
    <p:embeddedFont>
      <p:font typeface="UTM Cookies" panose="02040603050506020204" pitchFamily="18" charset="0"/>
      <p:regular r:id="rId36"/>
    </p:embeddedFont>
    <p:embeddedFont>
      <p:font typeface="UTM Tam Le" panose="02040603050506020204" pitchFamily="18" charset="0"/>
      <p:regular r:id="rId37"/>
    </p:embeddedFont>
    <p:embeddedFont>
      <p:font typeface="Tahoma" panose="020B0604030504040204" pitchFamily="34" charset="0"/>
      <p:regular r:id="rId38"/>
      <p:bold r:id="rId39"/>
    </p:embeddedFont>
    <p:embeddedFont>
      <p:font typeface="UTM Avenida" panose="02040603050506020204" pitchFamily="18" charset="0"/>
      <p:regular r:id="rId40"/>
    </p:embeddedFont>
    <p:embeddedFont>
      <p:font typeface="UTM Showcard" panose="02040603050506020204" pitchFamily="18" charset="0"/>
      <p:regular r:id="rId41"/>
    </p:embeddedFont>
    <p:embeddedFont>
      <p:font typeface="UTM Colossalis" panose="02040603050506020204" pitchFamily="18" charset="0"/>
      <p:regular r:id="rId42"/>
    </p:embeddedFont>
    <p:embeddedFont>
      <p:font typeface="Kristen ITC" panose="03050502040202030202" pitchFamily="66" charset="0"/>
      <p:regular r:id="rId43"/>
    </p:embeddedFont>
    <p:embeddedFont>
      <p:font typeface="Calibri" panose="020F0502020204030204" pitchFamily="34" charset="0"/>
      <p:regular r:id="rId44"/>
      <p:bold r:id="rId45"/>
      <p:italic r:id="rId46"/>
      <p:boldItalic r:id="rId47"/>
    </p:embeddedFont>
  </p:embeddedFontLst>
  <p:custDataLst>
    <p:tags r:id="rId4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D486"/>
    <a:srgbClr val="F2785B"/>
    <a:srgbClr val="952B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61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font" Target="fonts/font21.fntdata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font" Target="fonts/font20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3.fntdata"/><Relationship Id="rId41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font" Target="fonts/font19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tags" Target="tags/tag1.xml"/><Relationship Id="rId8" Type="http://schemas.openxmlformats.org/officeDocument/2006/relationships/slide" Target="slides/slide5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2E8024-6B89-4154-9218-F858EE517CC2}" type="datetimeFigureOut">
              <a:rPr lang="en-US" smtClean="0"/>
              <a:t>31/12/2021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ED015D-BF3B-413C-A6CD-CC4D90654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092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170E8-697C-4E6D-B223-61B1691779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98035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170E8-697C-4E6D-B223-61B1691779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89140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93BF5-23F5-4228-8E77-26B8A52FFA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87317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93BF5-23F5-4228-8E77-26B8A52FFA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19280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170E8-697C-4E6D-B223-61B1691779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19472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vô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thùng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chuyển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đến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hoạt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động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dặn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D015D-BF3B-413C-A6CD-CC4D9065449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5505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</a:t>
            </a:r>
            <a:r>
              <a:rPr lang="en-US" dirty="0" err="1" smtClean="0"/>
              <a:t>Thầy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cô</a:t>
            </a:r>
            <a:r>
              <a:rPr lang="en-US" baseline="0" dirty="0" smtClean="0"/>
              <a:t> kick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biểu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tượng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đến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với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.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- </a:t>
            </a:r>
            <a:r>
              <a:rPr lang="en-US" baseline="0" dirty="0" err="1" smtClean="0"/>
              <a:t>Khi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lời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xong</a:t>
            </a:r>
            <a:r>
              <a:rPr lang="en-US" baseline="0" dirty="0" smtClean="0"/>
              <a:t> kick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trò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chơi</a:t>
            </a:r>
            <a:r>
              <a:rPr lang="en-US" baseline="0" dirty="0" smtClean="0"/>
              <a:t>.</a:t>
            </a:r>
          </a:p>
          <a:p>
            <a:pPr marL="0" indent="0">
              <a:buFontTx/>
              <a:buNone/>
            </a:pPr>
            <a:r>
              <a:rPr lang="en-US" dirty="0" smtClean="0"/>
              <a:t>- </a:t>
            </a:r>
            <a:r>
              <a:rPr lang="en-US" dirty="0" err="1" smtClean="0"/>
              <a:t>Khi</a:t>
            </a:r>
            <a:r>
              <a:rPr lang="en-US" dirty="0" smtClean="0"/>
              <a:t> </a:t>
            </a:r>
            <a:r>
              <a:rPr lang="en-US" dirty="0" err="1" smtClean="0"/>
              <a:t>dọn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sạch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thì</a:t>
            </a:r>
            <a:r>
              <a:rPr lang="en-US" baseline="0" dirty="0" smtClean="0"/>
              <a:t> kick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thùng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bài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học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mới</a:t>
            </a:r>
            <a:r>
              <a:rPr lang="en-US" baseline="0" dirty="0" smtClean="0"/>
              <a:t>/</a:t>
            </a:r>
            <a:r>
              <a:rPr lang="en-US" baseline="0" dirty="0" err="1" smtClean="0"/>
              <a:t>dặn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dò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0FF95-96B3-427D-9D2A-96E592B0D8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43174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D015D-BF3B-413C-A6CD-CC4D9065449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9492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93BF5-23F5-4228-8E77-26B8A52FFA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63317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170E8-697C-4E6D-B223-61B1691779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6608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170E8-697C-4E6D-B223-61B1691779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74158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93BF5-23F5-4228-8E77-26B8A52FFA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11489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170E8-697C-4E6D-B223-61B1691779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58760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93BF5-23F5-4228-8E77-26B8A52FFA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2994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93BF5-23F5-4228-8E77-26B8A52FFA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70024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93BF5-23F5-4228-8E77-26B8A52FFA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44003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93BF5-23F5-4228-8E77-26B8A52FFA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7803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FFDD29-F9FC-45CC-8DA8-0F75845DCB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FF11CA9-4BB2-4193-A26A-0CBCF45A5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98B2048-5BCF-4BC9-BAA7-935AFB877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B15ED-88B9-4766-9405-10D61C02FD2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F548D6-B412-454A-B6FC-D6C46F43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8B1786C-EAED-46D5-A2E7-64C0927B6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B78919-47BD-42F6-9240-8F06890473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699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FFDD29-F9FC-45CC-8DA8-0F75845DCB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FF11CA9-4BB2-4193-A26A-0CBCF45A5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98B2048-5BCF-4BC9-BAA7-935AFB877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B15ED-88B9-4766-9405-10D61C02FD2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F548D6-B412-454A-B6FC-D6C46F43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8B1786C-EAED-46D5-A2E7-64C0927B6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B78919-47BD-42F6-9240-8F06890473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2587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596319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828446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150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504214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6232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FFDD29-F9FC-45CC-8DA8-0F75845DCB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FF11CA9-4BB2-4193-A26A-0CBCF45A5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98B2048-5BCF-4BC9-BAA7-935AFB877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B15ED-88B9-4766-9405-10D61C02FD2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F548D6-B412-454A-B6FC-D6C46F43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8B1786C-EAED-46D5-A2E7-64C0927B6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B78919-47BD-42F6-9240-8F06890473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9915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FFDD29-F9FC-45CC-8DA8-0F75845DCB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FF11CA9-4BB2-4193-A26A-0CBCF45A5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98B2048-5BCF-4BC9-BAA7-935AFB877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B15ED-88B9-4766-9405-10D61C02FD2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F548D6-B412-454A-B6FC-D6C46F43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8B1786C-EAED-46D5-A2E7-64C0927B6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B78919-47BD-42F6-9240-8F06890473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289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FFDD29-F9FC-45CC-8DA8-0F75845DCB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FF11CA9-4BB2-4193-A26A-0CBCF45A5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98B2048-5BCF-4BC9-BAA7-935AFB877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B15ED-88B9-4766-9405-10D61C02FD2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F548D6-B412-454A-B6FC-D6C46F43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8B1786C-EAED-46D5-A2E7-64C0927B6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B78919-47BD-42F6-9240-8F06890473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293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FFDD29-F9FC-45CC-8DA8-0F75845DCB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FF11CA9-4BB2-4193-A26A-0CBCF45A5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98B2048-5BCF-4BC9-BAA7-935AFB877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B15ED-88B9-4766-9405-10D61C02FD2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F548D6-B412-454A-B6FC-D6C46F43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8B1786C-EAED-46D5-A2E7-64C0927B6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B78919-47BD-42F6-9240-8F06890473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533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FFDD29-F9FC-45CC-8DA8-0F75845DCB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FF11CA9-4BB2-4193-A26A-0CBCF45A5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98B2048-5BCF-4BC9-BAA7-935AFB877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B15ED-88B9-4766-9405-10D61C02FD2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F548D6-B412-454A-B6FC-D6C46F43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8B1786C-EAED-46D5-A2E7-64C0927B6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B78919-47BD-42F6-9240-8F06890473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487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83BB68-9340-45A5-9DF9-75149E7D0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FF37043-7C13-41D8-B045-D914CA75D4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86FCAB9-0B94-4A46-822A-45ED05C4E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B15ED-88B9-4766-9405-10D61C02FD2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3502201-B138-456E-A301-64B45DD78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BAE3243-3B82-45A1-A0C4-1D9153423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B78919-47BD-42F6-9240-8F06890473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374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F4CCF9-EEF7-4826-A5BC-F66EFCFA3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C83AF09-1352-4A88-99FC-F813F4407B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ACDCEF6-2A89-4359-BB5C-FE1B82A89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B15ED-88B9-4766-9405-10D61C02FD2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7577732-3FBC-4D8C-BDA8-110F1F822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5935D6F-49F4-44A1-BD88-A04E0A96D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B78919-47BD-42F6-9240-8F06890473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853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A565361-D2BE-4709-861C-3A4098198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7C04E3-CD1D-4435-A33A-CD1999862A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D7B32CC-0BFC-44B2-A415-64E99A805C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643D789-0EBD-4407-8FAC-D1A3AB8E7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B15ED-88B9-4766-9405-10D61C02FD2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822E30C-4360-4318-B1C2-7ABD2DB33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EDDECC2-835E-4D68-BFC5-EA4C99518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B78919-47BD-42F6-9240-8F06890473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2439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66D68D0-4882-49E7-99FD-302ADEB03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798ABAB-ECC3-4F49-BAB6-E25A7C3064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F67B60B-3301-40A4-8634-4DC890F09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447C786-89D8-4586-9FDA-E9464DFCE7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137B4B1-DC45-4235-9C30-51CC076C5C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B625036-2875-421C-9091-AC81B6D9D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B15ED-88B9-4766-9405-10D61C02FD2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5707A95-E157-490B-BAF3-29FAA035B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5D8CA39-64A1-4BA0-B773-22F28D187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B78919-47BD-42F6-9240-8F06890473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257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FFDD29-F9FC-45CC-8DA8-0F75845DCB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FF11CA9-4BB2-4193-A26A-0CBCF45A5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98B2048-5BCF-4BC9-BAA7-935AFB877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B15ED-88B9-4766-9405-10D61C02FD2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F548D6-B412-454A-B6FC-D6C46F43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8B1786C-EAED-46D5-A2E7-64C0927B6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B78919-47BD-42F6-9240-8F06890473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5918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DB7602-9F35-4839-8C57-33826D2B4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D9A2F13-40AA-4DED-AD91-3A5AD538F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B15ED-88B9-4766-9405-10D61C02FD2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D926094-C2B7-4BD2-86B7-D4C1BEEA9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7F2295E-923B-411B-ACE7-7F549E4B4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B78919-47BD-42F6-9240-8F06890473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92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2292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7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5154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6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548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5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7997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4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2604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3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62617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2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61273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1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8113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0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1641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FFDD29-F9FC-45CC-8DA8-0F75845DCB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FF11CA9-4BB2-4193-A26A-0CBCF45A5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98B2048-5BCF-4BC9-BAA7-935AFB877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B15ED-88B9-4766-9405-10D61C02FD2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F548D6-B412-454A-B6FC-D6C46F43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8B1786C-EAED-46D5-A2E7-64C0927B6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B78919-47BD-42F6-9240-8F06890473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038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9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8049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8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396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7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1690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6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56349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5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4682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980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51405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91462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1816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5217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FFDD29-F9FC-45CC-8DA8-0F75845DCB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FF11CA9-4BB2-4193-A26A-0CBCF45A5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98B2048-5BCF-4BC9-BAA7-935AFB877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B15ED-88B9-4766-9405-10D61C02FD2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F548D6-B412-454A-B6FC-D6C46F43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8B1786C-EAED-46D5-A2E7-64C0927B6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B78919-47BD-42F6-9240-8F06890473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59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52880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5798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21194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44394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79176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33777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8388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531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36787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0455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FFDD29-F9FC-45CC-8DA8-0F75845DCB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FF11CA9-4BB2-4193-A26A-0CBCF45A5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98B2048-5BCF-4BC9-BAA7-935AFB877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B15ED-88B9-4766-9405-10D61C02FD2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F548D6-B412-454A-B6FC-D6C46F43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8B1786C-EAED-46D5-A2E7-64C0927B6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B78919-47BD-42F6-9240-8F06890473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342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4379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048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50067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17268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16273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01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classroom】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84199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585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02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schoolbag】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2854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556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325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03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friends】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80459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556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B460A5-13F8-41FE-85E3-06B58080F235}"/>
              </a:ext>
            </a:extLst>
          </p:cNvPr>
          <p:cNvSpPr txBox="1"/>
          <p:nvPr userDrawn="1"/>
        </p:nvSpPr>
        <p:spPr>
          <a:xfrm>
            <a:off x="3803426" y="596900"/>
            <a:ext cx="4325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【Unit 04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7号-萌趣欢乐体" panose="00000500000000000000" pitchFamily="2" charset="-122"/>
                <a:ea typeface="字魂107号-萌趣欢乐体" panose="00000500000000000000" pitchFamily="2" charset="-122"/>
                <a:cs typeface="+mn-ea"/>
                <a:sym typeface="+mn-lt"/>
              </a:rPr>
              <a:t>My home】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05415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C79F60-456E-4E1B-80CF-5138057E5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322A75F-289C-458E-A675-A9BAB0EFF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A362103-7EF9-44FB-B8CB-369F469324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ABEC00A-7302-4247-9D64-87B1946DB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B15ED-88B9-4766-9405-10D61C02FD2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550A80A-2688-4854-84D7-D4BBD831A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60109EE-4F9E-4109-8C45-9C4D2F1E2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B78919-47BD-42F6-9240-8F06890473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115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FFDD29-F9FC-45CC-8DA8-0F75845DCB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FF11CA9-4BB2-4193-A26A-0CBCF45A5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98B2048-5BCF-4BC9-BAA7-935AFB877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B15ED-88B9-4766-9405-10D61C02FD2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F548D6-B412-454A-B6FC-D6C46F43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8B1786C-EAED-46D5-A2E7-64C0927B6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B78919-47BD-42F6-9240-8F06890473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514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0B65AF8-4580-4AD3-A1AA-4C4840551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13B8CEE-E90C-48DC-ADB5-CB10E08873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60D18C1-7883-4484-AA32-CAF699D048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1FC4615-6EE2-4CF0-86B4-A97F4E1FE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B15ED-88B9-4766-9405-10D61C02FD2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AC1524-55FA-48D8-92C8-DE477CCAF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5A1A1B4-AAB8-482D-B8A3-6975867A4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B78919-47BD-42F6-9240-8F06890473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333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DE3C3BA-953F-4065-AD25-FA765CE53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A8B0BA4-D1A1-4EE3-A8CB-F74F8C0232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521CAD0-EB56-461A-B7F2-7D5064F36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B15ED-88B9-4766-9405-10D61C02FD2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26F8C6-B9EA-4808-8AE2-0D19558E5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861DF59-DFCF-42A0-B5B5-74F365FB4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B78919-47BD-42F6-9240-8F06890473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6254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BA0731B-864E-4E06-BF84-67E5F83D97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ED683AE-A59E-47E0-BEE8-6BFD44B73F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93F87D-A8E0-49F8-9370-32DB4A8B8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B15ED-88B9-4766-9405-10D61C02FD2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5DE653A-0968-4E82-8CA3-1D7D5C0F7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8921D96-E7E1-4180-BE90-5E0AEA078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B78919-47BD-42F6-9240-8F06890473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102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1991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224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19912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8579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1312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2923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3263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FFDD29-F9FC-45CC-8DA8-0F75845DCB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FF11CA9-4BB2-4193-A26A-0CBCF45A5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98B2048-5BCF-4BC9-BAA7-935AFB877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B15ED-88B9-4766-9405-10D61C02FD2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F548D6-B412-454A-B6FC-D6C46F43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8B1786C-EAED-46D5-A2E7-64C0927B6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B78919-47BD-42F6-9240-8F06890473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2593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9655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2651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5986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8092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2887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31318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0774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6254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8948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9303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FFDD29-F9FC-45CC-8DA8-0F75845DCB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FF11CA9-4BB2-4193-A26A-0CBCF45A5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98B2048-5BCF-4BC9-BAA7-935AFB877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B15ED-88B9-4766-9405-10D61C02FD2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F548D6-B412-454A-B6FC-D6C46F43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8B1786C-EAED-46D5-A2E7-64C0927B6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B78919-47BD-42F6-9240-8F06890473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596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683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5324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369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156725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122415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637567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088883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21271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688282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8288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FFDD29-F9FC-45CC-8DA8-0F75845DCB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FF11CA9-4BB2-4193-A26A-0CBCF45A5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98B2048-5BCF-4BC9-BAA7-935AFB877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B15ED-88B9-4766-9405-10D61C02FD2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F548D6-B412-454A-B6FC-D6C46F43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8B1786C-EAED-46D5-A2E7-64C0927B6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B78919-47BD-42F6-9240-8F06890473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713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078944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01002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F42390-FAC7-4D9E-9A10-CFE7BDFE6EBD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0D115-9226-430C-BDE7-735AC1AB7BA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32380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805587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10458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16893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362058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963120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74544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2136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26" Type="http://schemas.openxmlformats.org/officeDocument/2006/relationships/slideLayout" Target="../slideLayouts/slideLayout88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5" Type="http://schemas.openxmlformats.org/officeDocument/2006/relationships/slideLayout" Target="../slideLayouts/slideLayout87.xml"/><Relationship Id="rId33" Type="http://schemas.openxmlformats.org/officeDocument/2006/relationships/image" Target="../media/image3.png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29" Type="http://schemas.openxmlformats.org/officeDocument/2006/relationships/slideLayout" Target="../slideLayouts/slideLayout91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24" Type="http://schemas.openxmlformats.org/officeDocument/2006/relationships/slideLayout" Target="../slideLayouts/slideLayout86.xml"/><Relationship Id="rId32" Type="http://schemas.openxmlformats.org/officeDocument/2006/relationships/image" Target="../media/image2.png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slideLayout" Target="../slideLayouts/slideLayout85.xml"/><Relationship Id="rId28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31" Type="http://schemas.openxmlformats.org/officeDocument/2006/relationships/theme" Target="../theme/theme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Relationship Id="rId27" Type="http://schemas.openxmlformats.org/officeDocument/2006/relationships/slideLayout" Target="../slideLayouts/slideLayout89.xml"/><Relationship Id="rId30" Type="http://schemas.openxmlformats.org/officeDocument/2006/relationships/slideLayout" Target="../slideLayouts/slideLayout9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8264AA3-EF09-4136-B307-ECB992416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9E6073F-BC80-4BD9-B052-AA5FE099C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A33251D-8FD4-4180-ABCD-BFBB3A1F4F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107号-萌趣欢乐体" panose="00000500000000000000" pitchFamily="2" charset="-122"/>
                <a:ea typeface="字魂107号-萌趣欢乐体" panose="00000500000000000000" pitchFamily="2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B15ED-88B9-4766-9405-10D61C02FD2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2021/12/31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C0D2D06-3AEC-41B8-A039-37380CF05E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107号-萌趣欢乐体" panose="00000500000000000000" pitchFamily="2" charset="-122"/>
                <a:ea typeface="字魂107号-萌趣欢乐体" panose="00000500000000000000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FBC5792-E88B-4FAA-B0A8-6A692BE947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107号-萌趣欢乐体" panose="00000500000000000000" pitchFamily="2" charset="-122"/>
                <a:ea typeface="字魂107号-萌趣欢乐体" panose="00000500000000000000" pitchFamily="2" charset="-122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B78919-47BD-42F6-9240-8F06890473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70339" y="6488668"/>
            <a:ext cx="1327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>
                    <a:lumMod val="95000"/>
                  </a:schemeClr>
                </a:solidFill>
                <a:latin typeface="UTM Avenida" panose="02040603050506020204" pitchFamily="18" charset="0"/>
              </a:rPr>
              <a:t>MăngNon</a:t>
            </a:r>
            <a:endParaRPr lang="en-US" dirty="0">
              <a:solidFill>
                <a:schemeClr val="bg1">
                  <a:lumMod val="95000"/>
                </a:schemeClr>
              </a:solidFill>
              <a:latin typeface="UTM Avenid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975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820" r:id="rId2"/>
    <p:sldLayoutId id="2147483817" r:id="rId3"/>
    <p:sldLayoutId id="2147483812" r:id="rId4"/>
    <p:sldLayoutId id="2147483810" r:id="rId5"/>
    <p:sldLayoutId id="2147483809" r:id="rId6"/>
    <p:sldLayoutId id="2147483808" r:id="rId7"/>
    <p:sldLayoutId id="2147483776" r:id="rId8"/>
    <p:sldLayoutId id="2147483769" r:id="rId9"/>
    <p:sldLayoutId id="2147483761" r:id="rId10"/>
    <p:sldLayoutId id="2147483759" r:id="rId11"/>
    <p:sldLayoutId id="2147483758" r:id="rId12"/>
    <p:sldLayoutId id="2147483757" r:id="rId13"/>
    <p:sldLayoutId id="2147483677" r:id="rId14"/>
    <p:sldLayoutId id="2147483676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819" r:id="rId22"/>
    <p:sldLayoutId id="2147483818" r:id="rId23"/>
    <p:sldLayoutId id="2147483816" r:id="rId24"/>
    <p:sldLayoutId id="2147483815" r:id="rId25"/>
    <p:sldLayoutId id="2147483814" r:id="rId26"/>
    <p:sldLayoutId id="2147483813" r:id="rId27"/>
    <p:sldLayoutId id="2147483811" r:id="rId28"/>
    <p:sldLayoutId id="2147483805" r:id="rId29"/>
    <p:sldLayoutId id="2147483804" r:id="rId30"/>
    <p:sldLayoutId id="2147483803" r:id="rId31"/>
    <p:sldLayoutId id="2147483802" r:id="rId32"/>
    <p:sldLayoutId id="2147483801" r:id="rId33"/>
    <p:sldLayoutId id="2147483800" r:id="rId34"/>
    <p:sldLayoutId id="2147483799" r:id="rId35"/>
    <p:sldLayoutId id="2147483798" r:id="rId36"/>
    <p:sldLayoutId id="2147483797" r:id="rId37"/>
    <p:sldLayoutId id="2147483796" r:id="rId38"/>
    <p:sldLayoutId id="2147483795" r:id="rId39"/>
    <p:sldLayoutId id="2147483794" r:id="rId40"/>
    <p:sldLayoutId id="2147483793" r:id="rId41"/>
    <p:sldLayoutId id="2147483792" r:id="rId42"/>
    <p:sldLayoutId id="2147483768" r:id="rId43"/>
    <p:sldLayoutId id="2147483767" r:id="rId44"/>
    <p:sldLayoutId id="2147483766" r:id="rId45"/>
    <p:sldLayoutId id="2147483765" r:id="rId46"/>
    <p:sldLayoutId id="2147483764" r:id="rId47"/>
    <p:sldLayoutId id="2147483763" r:id="rId48"/>
    <p:sldLayoutId id="2147483762" r:id="rId49"/>
    <p:sldLayoutId id="2147483760" r:id="rId50"/>
    <p:sldLayoutId id="2147483726" r:id="rId51"/>
    <p:sldLayoutId id="2147483725" r:id="rId52"/>
    <p:sldLayoutId id="2147483724" r:id="rId53"/>
    <p:sldLayoutId id="2147483709" r:id="rId54"/>
    <p:sldLayoutId id="2147483678" r:id="rId55"/>
    <p:sldLayoutId id="2147483668" r:id="rId56"/>
    <p:sldLayoutId id="2147483669" r:id="rId57"/>
    <p:sldLayoutId id="2147483670" r:id="rId58"/>
    <p:sldLayoutId id="2147483671" r:id="rId59"/>
    <p:sldLayoutId id="2147483672" r:id="rId60"/>
    <p:sldLayoutId id="2147483673" r:id="rId61"/>
    <p:sldLayoutId id="2147483674" r:id="rId6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107号-萌趣欢乐体" panose="00000500000000000000" pitchFamily="2" charset="-122"/>
          <a:ea typeface="字魂107号-萌趣欢乐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107号-萌趣欢乐体" panose="00000500000000000000" pitchFamily="2" charset="-122"/>
          <a:ea typeface="字魂107号-萌趣欢乐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107号-萌趣欢乐体" panose="00000500000000000000" pitchFamily="2" charset="-122"/>
          <a:ea typeface="字魂107号-萌趣欢乐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107号-萌趣欢乐体" panose="00000500000000000000" pitchFamily="2" charset="-122"/>
          <a:ea typeface="字魂107号-萌趣欢乐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107号-萌趣欢乐体" panose="00000500000000000000" pitchFamily="2" charset="-122"/>
          <a:ea typeface="字魂107号-萌趣欢乐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437321" y="0"/>
            <a:ext cx="2833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UTM Colossalis" panose="02040603050506020204" pitchFamily="18" charset="0"/>
                <a:ea typeface="+mn-ea"/>
                <a:cs typeface="+mn-cs"/>
              </a:rPr>
              <a:t>Măng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UTM Colossalis" panose="02040603050506020204" pitchFamily="18" charset="0"/>
                <a:ea typeface="+mn-ea"/>
                <a:cs typeface="+mn-cs"/>
              </a:rPr>
              <a:t> Non Team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20000"/>
                  <a:lumOff val="80000"/>
                </a:srgbClr>
              </a:solidFill>
              <a:effectLst/>
              <a:uLnTx/>
              <a:uFillTx/>
              <a:latin typeface="UTM Colossalis" panose="02040603050506020204" pitchFamily="18" charset="0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9888828" y="0"/>
            <a:ext cx="2833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UTM Colossalis" panose="02040603050506020204" pitchFamily="18" charset="0"/>
                <a:ea typeface="+mn-ea"/>
                <a:cs typeface="+mn-cs"/>
              </a:rPr>
              <a:t>Măng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UTM Colossalis" panose="02040603050506020204" pitchFamily="18" charset="0"/>
                <a:ea typeface="+mn-ea"/>
                <a:cs typeface="+mn-cs"/>
              </a:rPr>
              <a:t> Non Team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20000"/>
                  <a:lumOff val="80000"/>
                </a:srgbClr>
              </a:solidFill>
              <a:effectLst/>
              <a:uLnTx/>
              <a:uFillTx/>
              <a:latin typeface="UTM Colossalis" panose="02040603050506020204" pitchFamily="18" charset="0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5844" y="-864050"/>
            <a:ext cx="1415844" cy="20330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4694204"/>
            <a:ext cx="1461338" cy="216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06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826" r:id="rId2"/>
    <p:sldLayoutId id="2147483825" r:id="rId3"/>
    <p:sldLayoutId id="2147483824" r:id="rId4"/>
    <p:sldLayoutId id="2147483823" r:id="rId5"/>
    <p:sldLayoutId id="2147483822" r:id="rId6"/>
    <p:sldLayoutId id="2147483821" r:id="rId7"/>
    <p:sldLayoutId id="2147483807" r:id="rId8"/>
    <p:sldLayoutId id="2147483806" r:id="rId9"/>
    <p:sldLayoutId id="2147483775" r:id="rId10"/>
    <p:sldLayoutId id="2147483774" r:id="rId11"/>
    <p:sldLayoutId id="2147483773" r:id="rId12"/>
    <p:sldLayoutId id="2147483772" r:id="rId13"/>
    <p:sldLayoutId id="2147483771" r:id="rId14"/>
    <p:sldLayoutId id="2147483770" r:id="rId15"/>
    <p:sldLayoutId id="2147483756" r:id="rId16"/>
    <p:sldLayoutId id="2147483755" r:id="rId17"/>
    <p:sldLayoutId id="2147483754" r:id="rId18"/>
    <p:sldLayoutId id="2147483753" r:id="rId19"/>
    <p:sldLayoutId id="2147483752" r:id="rId20"/>
    <p:sldLayoutId id="2147483729" r:id="rId21"/>
    <p:sldLayoutId id="2147483730" r:id="rId22"/>
    <p:sldLayoutId id="2147483731" r:id="rId23"/>
    <p:sldLayoutId id="2147483732" r:id="rId24"/>
    <p:sldLayoutId id="2147483733" r:id="rId25"/>
    <p:sldLayoutId id="2147483734" r:id="rId26"/>
    <p:sldLayoutId id="2147483735" r:id="rId27"/>
    <p:sldLayoutId id="2147483736" r:id="rId28"/>
    <p:sldLayoutId id="2147483737" r:id="rId29"/>
    <p:sldLayoutId id="2147483738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31/12/2021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85663" y="-6229531"/>
            <a:ext cx="8142300" cy="13857923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70339" y="6488668"/>
            <a:ext cx="1327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>
                    <a:lumMod val="95000"/>
                  </a:schemeClr>
                </a:solidFill>
                <a:latin typeface="UTM Avenida" panose="02040603050506020204" pitchFamily="18" charset="0"/>
              </a:rPr>
              <a:t>MăngNon</a:t>
            </a:r>
            <a:endParaRPr lang="en-US" dirty="0">
              <a:solidFill>
                <a:schemeClr val="bg1">
                  <a:lumMod val="95000"/>
                </a:schemeClr>
              </a:solidFill>
              <a:latin typeface="UTM Avenid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675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microsoft.com/office/2007/relationships/hdphoto" Target="../media/hdphoto6.wdp"/><Relationship Id="rId3" Type="http://schemas.openxmlformats.org/officeDocument/2006/relationships/slideLayout" Target="../slideLayouts/slideLayout63.xml"/><Relationship Id="rId7" Type="http://schemas.microsoft.com/office/2007/relationships/hdphoto" Target="../media/hdphoto3.wdp"/><Relationship Id="rId12" Type="http://schemas.openxmlformats.org/officeDocument/2006/relationships/image" Target="../media/image32.png"/><Relationship Id="rId17" Type="http://schemas.openxmlformats.org/officeDocument/2006/relationships/image" Target="../media/image35.png"/><Relationship Id="rId2" Type="http://schemas.openxmlformats.org/officeDocument/2006/relationships/audio" Target="../media/media1.mp3"/><Relationship Id="rId16" Type="http://schemas.openxmlformats.org/officeDocument/2006/relationships/image" Target="../media/image34.png"/><Relationship Id="rId1" Type="http://schemas.microsoft.com/office/2007/relationships/media" Target="../media/media1.mp3"/><Relationship Id="rId6" Type="http://schemas.openxmlformats.org/officeDocument/2006/relationships/image" Target="../media/image29.png"/><Relationship Id="rId11" Type="http://schemas.microsoft.com/office/2007/relationships/hdphoto" Target="../media/hdphoto5.wdp"/><Relationship Id="rId5" Type="http://schemas.openxmlformats.org/officeDocument/2006/relationships/image" Target="../media/image28.jpg"/><Relationship Id="rId15" Type="http://schemas.microsoft.com/office/2007/relationships/hdphoto" Target="../media/hdphoto7.wdp"/><Relationship Id="rId10" Type="http://schemas.openxmlformats.org/officeDocument/2006/relationships/image" Target="../media/image31.png"/><Relationship Id="rId4" Type="http://schemas.openxmlformats.org/officeDocument/2006/relationships/notesSlide" Target="../notesSlides/notesSlide14.xml"/><Relationship Id="rId9" Type="http://schemas.microsoft.com/office/2007/relationships/hdphoto" Target="../media/hdphoto4.wdp"/><Relationship Id="rId1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slide" Target="slide17.xml"/><Relationship Id="rId3" Type="http://schemas.openxmlformats.org/officeDocument/2006/relationships/image" Target="../media/image28.jpg"/><Relationship Id="rId7" Type="http://schemas.microsoft.com/office/2007/relationships/hdphoto" Target="../media/hdphoto8.wdp"/><Relationship Id="rId12" Type="http://schemas.openxmlformats.org/officeDocument/2006/relationships/slide" Target="slide16.xml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6" Type="http://schemas.openxmlformats.org/officeDocument/2006/relationships/slide" Target="slide21.xml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36.png"/><Relationship Id="rId11" Type="http://schemas.microsoft.com/office/2007/relationships/hdphoto" Target="../media/hdphoto6.wdp"/><Relationship Id="rId5" Type="http://schemas.microsoft.com/office/2007/relationships/hdphoto" Target="../media/hdphoto4.wdp"/><Relationship Id="rId15" Type="http://schemas.openxmlformats.org/officeDocument/2006/relationships/slide" Target="slide19.xml"/><Relationship Id="rId10" Type="http://schemas.openxmlformats.org/officeDocument/2006/relationships/image" Target="../media/image32.png"/><Relationship Id="rId4" Type="http://schemas.openxmlformats.org/officeDocument/2006/relationships/image" Target="../media/image30.png"/><Relationship Id="rId9" Type="http://schemas.microsoft.com/office/2007/relationships/hdphoto" Target="../media/hdphoto7.wdp"/><Relationship Id="rId14" Type="http://schemas.openxmlformats.org/officeDocument/2006/relationships/slide" Target="slide1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1.wav"/><Relationship Id="rId7" Type="http://schemas.openxmlformats.org/officeDocument/2006/relationships/slide" Target="slide1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3.xml"/><Relationship Id="rId6" Type="http://schemas.microsoft.com/office/2007/relationships/hdphoto" Target="../media/hdphoto3.wdp"/><Relationship Id="rId5" Type="http://schemas.openxmlformats.org/officeDocument/2006/relationships/image" Target="../media/image29.png"/><Relationship Id="rId4" Type="http://schemas.openxmlformats.org/officeDocument/2006/relationships/image" Target="../media/image2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7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3.xml"/><Relationship Id="rId6" Type="http://schemas.openxmlformats.org/officeDocument/2006/relationships/slide" Target="slide15.xml"/><Relationship Id="rId5" Type="http://schemas.microsoft.com/office/2007/relationships/hdphoto" Target="../media/hdphoto3.wdp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7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3.xml"/><Relationship Id="rId6" Type="http://schemas.openxmlformats.org/officeDocument/2006/relationships/slide" Target="slide15.xml"/><Relationship Id="rId5" Type="http://schemas.microsoft.com/office/2007/relationships/hdphoto" Target="../media/hdphoto3.wdp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7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3.xml"/><Relationship Id="rId6" Type="http://schemas.openxmlformats.org/officeDocument/2006/relationships/slide" Target="slide15.xml"/><Relationship Id="rId5" Type="http://schemas.microsoft.com/office/2007/relationships/hdphoto" Target="../media/hdphoto3.wdp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34.png"/><Relationship Id="rId4" Type="http://schemas.microsoft.com/office/2007/relationships/hdphoto" Target="../media/hdphoto3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0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04CB77D8-BEC9-454A-855D-1F3C9D7C5F81}"/>
              </a:ext>
            </a:extLst>
          </p:cNvPr>
          <p:cNvSpPr txBox="1"/>
          <p:nvPr/>
        </p:nvSpPr>
        <p:spPr>
          <a:xfrm>
            <a:off x="1633800" y="1087244"/>
            <a:ext cx="9463664" cy="1401274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0" i="0" u="none" strike="noStrike" kern="1200" cap="none" spc="0" normalizeH="0" baseline="0" noProof="0" dirty="0" err="1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Diện</a:t>
            </a:r>
            <a:r>
              <a:rPr kumimoji="0" lang="en-US" altLang="zh-CN" sz="9600" b="0" i="0" u="none" strike="noStrike" kern="1200" cap="none" spc="0" normalizeH="0" baseline="0" noProof="0" dirty="0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9600" b="0" i="0" u="none" strike="noStrike" kern="1200" cap="none" spc="0" normalizeH="0" baseline="0" noProof="0" dirty="0" err="1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tích</a:t>
            </a:r>
            <a:endParaRPr kumimoji="0" lang="en-US" altLang="zh-CN" sz="9600" b="0" i="0" u="none" strike="noStrike" kern="1200" cap="none" spc="0" normalizeH="0" baseline="0" noProof="0" dirty="0" smtClean="0">
              <a:ln w="12700"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Showcard" panose="02040603050506020204" pitchFamily="18" charset="0"/>
              <a:ea typeface="字魂107号-萌趣欢乐体" panose="00000500000000000000" pitchFamily="2" charset="-122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0" i="0" u="none" strike="noStrike" kern="1200" cap="none" spc="0" normalizeH="0" baseline="0" noProof="0" dirty="0" err="1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Hình</a:t>
            </a:r>
            <a:r>
              <a:rPr kumimoji="0" lang="en-US" altLang="zh-CN" sz="9600" b="0" i="0" u="none" strike="noStrike" kern="1200" cap="none" spc="0" normalizeH="0" noProof="0" dirty="0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9600" b="0" i="0" u="none" strike="noStrike" kern="1200" cap="none" spc="0" normalizeH="0" noProof="0" dirty="0" err="1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bình</a:t>
            </a:r>
            <a:r>
              <a:rPr kumimoji="0" lang="en-US" altLang="zh-CN" sz="9600" b="0" i="0" u="none" strike="noStrike" kern="1200" cap="none" spc="0" normalizeH="0" noProof="0" dirty="0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9600" b="0" i="0" u="none" strike="noStrike" kern="1200" cap="none" spc="0" normalizeH="0" noProof="0" dirty="0" err="1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hành</a:t>
            </a:r>
            <a:endParaRPr kumimoji="0" lang="zh-CN" altLang="en-US" sz="9600" b="0" i="0" u="none" strike="noStrike" kern="1200" cap="none" spc="0" normalizeH="0" baseline="0" noProof="0" dirty="0">
              <a:ln w="12700"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Showcard" panose="02040603050506020204" pitchFamily="18" charset="0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2" name="AutoShape 4" descr="Vector Illustration Of Mathematics Triangle Ruler And Triangle, Plot,  Diagram Transparent Png – Pngset.com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2" name="Picture 8" descr="Parallelogram Png - Red Parallelogram Clipart (#1156801) - Pik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0" b="90000" l="0" r="98750"/>
                    </a14:imgEffect>
                    <a14:imgEffect>
                      <a14:colorTemperature colorTemp="112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18619">
            <a:off x="264435" y="1775571"/>
            <a:ext cx="1140416" cy="1140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The Parallelogram - Cartoon Parallelogram Clipart - Free Transparent PNG  Clipart Images Download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68" b="98919" l="3452" r="98333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55195">
            <a:off x="11119886" y="1777763"/>
            <a:ext cx="1207074" cy="1063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本框 7">
            <a:extLst>
              <a:ext uri="{FF2B5EF4-FFF2-40B4-BE49-F238E27FC236}">
                <a16:creationId xmlns:a16="http://schemas.microsoft.com/office/drawing/2014/main" id="{04CB77D8-BEC9-454A-855D-1F3C9D7C5F81}"/>
              </a:ext>
            </a:extLst>
          </p:cNvPr>
          <p:cNvSpPr txBox="1"/>
          <p:nvPr/>
        </p:nvSpPr>
        <p:spPr>
          <a:xfrm>
            <a:off x="1721103" y="1087539"/>
            <a:ext cx="9463664" cy="1401274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0" i="0" u="none" strike="noStrike" kern="1200" cap="none" spc="0" normalizeH="0" baseline="0" noProof="0" dirty="0" err="1" smtClean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Diện</a:t>
            </a:r>
            <a:r>
              <a:rPr kumimoji="0" lang="en-US" altLang="zh-CN" sz="9600" b="0" i="0" u="none" strike="noStrike" kern="1200" cap="none" spc="0" normalizeH="0" baseline="0" noProof="0" dirty="0" smtClean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9600" b="0" i="0" u="none" strike="noStrike" kern="1200" cap="none" spc="0" normalizeH="0" baseline="0" noProof="0" dirty="0" err="1" smtClean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tích</a:t>
            </a:r>
            <a:endParaRPr kumimoji="0" lang="en-US" altLang="zh-CN" sz="9600" b="0" i="0" u="none" strike="noStrike" kern="1200" cap="none" spc="0" normalizeH="0" baseline="0" noProof="0" dirty="0" smtClean="0">
              <a:ln>
                <a:solidFill>
                  <a:schemeClr val="tx1"/>
                </a:solidFill>
              </a:ln>
              <a:solidFill>
                <a:srgbClr val="FFC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Showcard" panose="02040603050506020204" pitchFamily="18" charset="0"/>
              <a:ea typeface="字魂107号-萌趣欢乐体" panose="00000500000000000000" pitchFamily="2" charset="-122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0" i="0" u="none" strike="noStrike" kern="1200" cap="none" spc="0" normalizeH="0" baseline="0" noProof="0" dirty="0" err="1" smtClean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Hình</a:t>
            </a:r>
            <a:r>
              <a:rPr kumimoji="0" lang="en-US" altLang="zh-CN" sz="9600" b="0" i="0" u="none" strike="noStrike" kern="1200" cap="none" spc="0" normalizeH="0" noProof="0" dirty="0" smtClean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9600" b="0" i="0" u="none" strike="noStrike" kern="1200" cap="none" spc="0" normalizeH="0" noProof="0" dirty="0" err="1" smtClean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bình</a:t>
            </a:r>
            <a:r>
              <a:rPr kumimoji="0" lang="en-US" altLang="zh-CN" sz="9600" b="0" i="0" u="none" strike="noStrike" kern="1200" cap="none" spc="0" normalizeH="0" noProof="0" dirty="0" smtClean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9600" b="0" i="0" u="none" strike="noStrike" kern="1200" cap="none" spc="0" normalizeH="0" noProof="0" dirty="0" err="1" smtClean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hành</a:t>
            </a:r>
            <a:endParaRPr kumimoji="0" lang="zh-CN" altLang="en-US" sz="9600" b="0" i="0" u="none" strike="noStrike" kern="1200" cap="none" spc="0" normalizeH="0" baseline="0" noProof="0" dirty="0">
              <a:ln>
                <a:solidFill>
                  <a:schemeClr val="tx1"/>
                </a:solidFill>
              </a:ln>
              <a:solidFill>
                <a:srgbClr val="FFC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Showcard" panose="02040603050506020204" pitchFamily="18" charset="0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  <p:grpSp>
        <p:nvGrpSpPr>
          <p:cNvPr id="11" name="组合 1"/>
          <p:cNvGrpSpPr/>
          <p:nvPr/>
        </p:nvGrpSpPr>
        <p:grpSpPr>
          <a:xfrm>
            <a:off x="3761800" y="423949"/>
            <a:ext cx="4668401" cy="1681957"/>
            <a:chOff x="402363" y="1627315"/>
            <a:chExt cx="6341986" cy="2037384"/>
          </a:xfrm>
        </p:grpSpPr>
        <p:pic>
          <p:nvPicPr>
            <p:cNvPr id="12" name="图片 7">
              <a:extLst>
                <a:ext uri="{FF2B5EF4-FFF2-40B4-BE49-F238E27FC236}">
                  <a16:creationId xmlns:a16="http://schemas.microsoft.com/office/drawing/2014/main" id="{01C0BF9A-299F-4522-A16C-9B7BE01990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296" b="60075"/>
            <a:stretch/>
          </p:blipFill>
          <p:spPr>
            <a:xfrm>
              <a:off x="402363" y="1627315"/>
              <a:ext cx="6341986" cy="2037384"/>
            </a:xfrm>
            <a:prstGeom prst="rect">
              <a:avLst/>
            </a:prstGeom>
          </p:spPr>
        </p:pic>
        <p:sp>
          <p:nvSpPr>
            <p:cNvPr id="13" name="文本框 15">
              <a:extLst>
                <a:ext uri="{FF2B5EF4-FFF2-40B4-BE49-F238E27FC236}">
                  <a16:creationId xmlns:a16="http://schemas.microsoft.com/office/drawing/2014/main" id="{2D31349A-E2E8-46A1-827C-ED6F5B75F0D3}"/>
                </a:ext>
              </a:extLst>
            </p:cNvPr>
            <p:cNvSpPr txBox="1"/>
            <p:nvPr/>
          </p:nvSpPr>
          <p:spPr>
            <a:xfrm>
              <a:off x="1432945" y="2030861"/>
              <a:ext cx="4280819" cy="1230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00" b="1" i="0" u="none" strike="noStrike" kern="1200" cap="none" spc="0" normalizeH="0" baseline="0" noProof="0" dirty="0" err="1" smtClean="0">
                  <a:ln>
                    <a:solidFill>
                      <a:schemeClr val="tx1"/>
                    </a:solidFill>
                    <a:prstDash val="dash"/>
                  </a:ln>
                  <a:solidFill>
                    <a:srgbClr val="F2785B"/>
                  </a:solidFill>
                  <a:effectLst/>
                  <a:uLnTx/>
                  <a:uFillTx/>
                  <a:latin typeface="UTM Showcard" panose="0204060305050602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Toán</a:t>
              </a:r>
              <a:r>
                <a:rPr kumimoji="0" lang="en-US" altLang="zh-CN" sz="6000" b="1" i="0" u="none" strike="noStrike" kern="1200" cap="none" spc="0" normalizeH="0" noProof="0" dirty="0" smtClean="0">
                  <a:ln>
                    <a:solidFill>
                      <a:schemeClr val="tx1"/>
                    </a:solidFill>
                    <a:prstDash val="dash"/>
                  </a:ln>
                  <a:solidFill>
                    <a:srgbClr val="F2785B"/>
                  </a:solidFill>
                  <a:effectLst/>
                  <a:uLnTx/>
                  <a:uFillTx/>
                  <a:latin typeface="UTM Showcard" panose="0204060305050602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 4</a:t>
              </a:r>
              <a:endParaRPr kumimoji="0" lang="zh-CN" altLang="en-US" sz="6000" b="1" i="0" u="none" strike="noStrike" kern="1200" cap="none" spc="0" normalizeH="0" baseline="0" noProof="0" dirty="0">
                <a:ln>
                  <a:solidFill>
                    <a:schemeClr val="tx1"/>
                  </a:solidFill>
                  <a:prstDash val="dash"/>
                </a:ln>
                <a:solidFill>
                  <a:srgbClr val="F2785B"/>
                </a:solidFill>
                <a:effectLst/>
                <a:uLnTx/>
                <a:uFillTx/>
                <a:latin typeface="UTM Showcard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353" y="-554471"/>
            <a:ext cx="849306" cy="144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06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>
            <a:extLst>
              <a:ext uri="{FF2B5EF4-FFF2-40B4-BE49-F238E27FC236}">
                <a16:creationId xmlns:a16="http://schemas.microsoft.com/office/drawing/2014/main" id="{62F11300-555F-4130-90FA-E98B12B14EF9}"/>
              </a:ext>
            </a:extLst>
          </p:cNvPr>
          <p:cNvSpPr txBox="1"/>
          <p:nvPr/>
        </p:nvSpPr>
        <p:spPr>
          <a:xfrm>
            <a:off x="4319451" y="929308"/>
            <a:ext cx="373597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800" b="1" i="0" u="none" strike="noStrike" kern="1200" cap="none" spc="0" normalizeH="0" baseline="0" noProof="0" dirty="0" smtClean="0">
                <a:ln>
                  <a:solidFill>
                    <a:schemeClr val="tx1"/>
                  </a:solidFill>
                  <a:prstDash val="sysDot"/>
                </a:ln>
                <a:solidFill>
                  <a:schemeClr val="bg1"/>
                </a:solidFill>
                <a:effectLst/>
                <a:uLnTx/>
                <a:uFillTx/>
                <a:latin typeface="Kristen ITC" panose="03050502040202030202" pitchFamily="66" charset="0"/>
                <a:ea typeface="字魂107号-萌趣欢乐体" panose="00000500000000000000" pitchFamily="2" charset="-122"/>
                <a:cs typeface="+mn-ea"/>
                <a:sym typeface="+mn-lt"/>
              </a:rPr>
              <a:t>03</a:t>
            </a:r>
            <a:endParaRPr kumimoji="0" lang="en-US" altLang="zh-CN" sz="13800" b="1" i="0" u="none" strike="noStrike" kern="1200" cap="none" spc="0" normalizeH="0" baseline="0" noProof="0" dirty="0">
              <a:ln>
                <a:solidFill>
                  <a:schemeClr val="tx1"/>
                </a:solidFill>
                <a:prstDash val="sysDot"/>
              </a:ln>
              <a:solidFill>
                <a:schemeClr val="bg1"/>
              </a:solidFill>
              <a:effectLst/>
              <a:uLnTx/>
              <a:uFillTx/>
              <a:latin typeface="Kristen ITC" panose="03050502040202030202" pitchFamily="66" charset="0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6035EB75-F946-4E83-A818-608789F1851B}"/>
              </a:ext>
            </a:extLst>
          </p:cNvPr>
          <p:cNvSpPr txBox="1"/>
          <p:nvPr/>
        </p:nvSpPr>
        <p:spPr>
          <a:xfrm>
            <a:off x="2654320" y="1031332"/>
            <a:ext cx="7066238" cy="2646878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3800" b="1" dirty="0" err="1" smtClean="0">
                <a:ln>
                  <a:solidFill>
                    <a:schemeClr val="tx1"/>
                  </a:solidFill>
                  <a:prstDash val="sysDash"/>
                </a:ln>
                <a:solidFill>
                  <a:schemeClr val="accent5">
                    <a:lumMod val="75000"/>
                  </a:schemeClr>
                </a:solidFill>
                <a:latin typeface="UTM Avenida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Luyện</a:t>
            </a:r>
            <a:r>
              <a:rPr kumimoji="0" lang="en-US" altLang="zh-CN" sz="13800" b="1" i="0" u="none" strike="noStrike" kern="1200" cap="none" spc="0" normalizeH="0" noProof="0" dirty="0" smtClean="0">
                <a:ln>
                  <a:solidFill>
                    <a:schemeClr val="tx1"/>
                  </a:solidFill>
                  <a:prstDash val="sysDash"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UTM Avenida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13800" b="1" i="0" u="none" strike="noStrike" kern="1200" cap="none" spc="0" normalizeH="0" noProof="0" dirty="0" err="1" smtClean="0">
                <a:ln>
                  <a:solidFill>
                    <a:schemeClr val="tx1"/>
                  </a:solidFill>
                  <a:prstDash val="sysDash"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UTM Avenida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tậ</a:t>
            </a:r>
            <a:r>
              <a:rPr kumimoji="0" lang="en-US" altLang="zh-CN" sz="16600" b="1" i="0" u="none" strike="noStrike" kern="1200" cap="none" spc="0" normalizeH="0" noProof="0" dirty="0" err="1" smtClean="0">
                <a:ln>
                  <a:solidFill>
                    <a:schemeClr val="tx1"/>
                  </a:solidFill>
                  <a:prstDash val="sysDash"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UTM Avenida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p</a:t>
            </a:r>
            <a:endParaRPr kumimoji="0" lang="zh-CN" altLang="en-US" sz="23900" b="1" i="0" u="none" strike="noStrike" kern="1200" cap="none" spc="0" normalizeH="0" baseline="0" noProof="0" dirty="0">
              <a:ln>
                <a:solidFill>
                  <a:schemeClr val="tx1"/>
                </a:solidFill>
                <a:prstDash val="sysDash"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UTM Avenida" panose="02040603050506020204" pitchFamily="18" charset="0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48987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659923" y="527532"/>
            <a:ext cx="3059723" cy="10997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mbria" panose="020405030504060302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82553" y="265920"/>
            <a:ext cx="2956299" cy="1406777"/>
            <a:chOff x="507869" y="1601934"/>
            <a:chExt cx="2956299" cy="1406777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01C0BF9A-299F-4522-A16C-9B7BE01990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296" b="60075"/>
            <a:stretch/>
          </p:blipFill>
          <p:spPr>
            <a:xfrm flipH="1">
              <a:off x="507869" y="1601934"/>
              <a:ext cx="2956299" cy="1406777"/>
            </a:xfrm>
            <a:prstGeom prst="rect">
              <a:avLst/>
            </a:prstGeom>
          </p:spPr>
        </p:pic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2D31349A-E2E8-46A1-827C-ED6F5B75F0D3}"/>
                </a:ext>
              </a:extLst>
            </p:cNvPr>
            <p:cNvSpPr txBox="1"/>
            <p:nvPr/>
          </p:nvSpPr>
          <p:spPr>
            <a:xfrm>
              <a:off x="1339323" y="2059494"/>
              <a:ext cx="129338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Tam Le" panose="0204060305050602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Bài</a:t>
              </a:r>
              <a:r>
                <a:rPr kumimoji="0" lang="en-US" altLang="zh-CN" sz="40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Tam Le" panose="0204060305050602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 1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Tam Le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2866292" y="604421"/>
            <a:ext cx="8686800" cy="729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Tính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diện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tích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mỗi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hình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bình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hành</a:t>
            </a:r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sau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</a:rPr>
              <a:t>:</a:t>
            </a:r>
            <a:endParaRPr lang="en-US" sz="32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47" name="Text Box 5"/>
          <p:cNvSpPr txBox="1">
            <a:spLocks noChangeArrowheads="1"/>
          </p:cNvSpPr>
          <p:nvPr/>
        </p:nvSpPr>
        <p:spPr bwMode="auto">
          <a:xfrm>
            <a:off x="2308652" y="2968096"/>
            <a:ext cx="2590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 b="1">
              <a:latin typeface="Times New Roman" panose="02020603050405020304" pitchFamily="18" charset="0"/>
            </a:endParaRPr>
          </a:p>
        </p:txBody>
      </p:sp>
      <p:sp>
        <p:nvSpPr>
          <p:cNvPr id="48" name="Text Box 6"/>
          <p:cNvSpPr txBox="1">
            <a:spLocks noChangeArrowheads="1"/>
          </p:cNvSpPr>
          <p:nvPr/>
        </p:nvSpPr>
        <p:spPr bwMode="auto">
          <a:xfrm>
            <a:off x="2308652" y="2358496"/>
            <a:ext cx="1143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 b="1">
              <a:latin typeface="Times New Roman" panose="02020603050405020304" pitchFamily="18" charset="0"/>
            </a:endParaRPr>
          </a:p>
        </p:txBody>
      </p:sp>
      <p:grpSp>
        <p:nvGrpSpPr>
          <p:cNvPr id="49" name="Group 7"/>
          <p:cNvGrpSpPr>
            <a:grpSpLocks/>
          </p:cNvGrpSpPr>
          <p:nvPr/>
        </p:nvGrpSpPr>
        <p:grpSpPr bwMode="auto">
          <a:xfrm>
            <a:off x="4385984" y="1605682"/>
            <a:ext cx="3201988" cy="1166813"/>
            <a:chOff x="3168" y="1776"/>
            <a:chExt cx="2153" cy="840"/>
          </a:xfrm>
          <a:solidFill>
            <a:schemeClr val="accent6">
              <a:lumMod val="60000"/>
              <a:lumOff val="40000"/>
            </a:schemeClr>
          </a:solidFill>
        </p:grpSpPr>
        <p:grpSp>
          <p:nvGrpSpPr>
            <p:cNvPr id="50" name="Group 8"/>
            <p:cNvGrpSpPr>
              <a:grpSpLocks/>
            </p:cNvGrpSpPr>
            <p:nvPr/>
          </p:nvGrpSpPr>
          <p:grpSpPr bwMode="auto">
            <a:xfrm>
              <a:off x="3168" y="1776"/>
              <a:ext cx="2153" cy="478"/>
              <a:chOff x="4619" y="2498"/>
              <a:chExt cx="3285" cy="720"/>
            </a:xfrm>
            <a:grpFill/>
          </p:grpSpPr>
          <p:sp>
            <p:nvSpPr>
              <p:cNvPr id="53" name="AutoShape 9"/>
              <p:cNvSpPr>
                <a:spLocks noChangeArrowheads="1"/>
              </p:cNvSpPr>
              <p:nvPr/>
            </p:nvSpPr>
            <p:spPr bwMode="auto">
              <a:xfrm rot="10800000" flipV="1">
                <a:off x="4619" y="2498"/>
                <a:ext cx="3285" cy="720"/>
              </a:xfrm>
              <a:prstGeom prst="parallelogram">
                <a:avLst>
                  <a:gd name="adj" fmla="val 113999"/>
                </a:avLst>
              </a:prstGeom>
              <a:grp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54" name="Line 10"/>
              <p:cNvSpPr>
                <a:spLocks noChangeShapeType="1"/>
              </p:cNvSpPr>
              <p:nvPr/>
            </p:nvSpPr>
            <p:spPr bwMode="auto">
              <a:xfrm>
                <a:off x="7165" y="2498"/>
                <a:ext cx="1" cy="720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Rectangle 11"/>
              <p:cNvSpPr>
                <a:spLocks noChangeArrowheads="1"/>
              </p:cNvSpPr>
              <p:nvPr/>
            </p:nvSpPr>
            <p:spPr bwMode="auto">
              <a:xfrm>
                <a:off x="6965" y="2993"/>
                <a:ext cx="201" cy="201"/>
              </a:xfrm>
              <a:prstGeom prst="rect">
                <a:avLst/>
              </a:prstGeom>
              <a:grp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</p:grpSp>
        <p:sp>
          <p:nvSpPr>
            <p:cNvPr id="51" name="Text Box 12"/>
            <p:cNvSpPr txBox="1">
              <a:spLocks noChangeArrowheads="1"/>
            </p:cNvSpPr>
            <p:nvPr/>
          </p:nvSpPr>
          <p:spPr bwMode="auto">
            <a:xfrm>
              <a:off x="4207" y="1838"/>
              <a:ext cx="480" cy="288"/>
            </a:xfrm>
            <a:prstGeom prst="rect">
              <a:avLst/>
            </a:prstGeom>
            <a:grp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b="1" dirty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n-US" altLang="en-US" sz="2000" b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</a:rPr>
                <a:t>4cm</a:t>
              </a:r>
            </a:p>
          </p:txBody>
        </p:sp>
        <p:sp>
          <p:nvSpPr>
            <p:cNvPr id="52" name="Text Box 13"/>
            <p:cNvSpPr txBox="1">
              <a:spLocks noChangeArrowheads="1"/>
            </p:cNvSpPr>
            <p:nvPr/>
          </p:nvSpPr>
          <p:spPr bwMode="auto">
            <a:xfrm>
              <a:off x="4283" y="2328"/>
              <a:ext cx="672" cy="2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b="1" dirty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n-US" altLang="en-US" sz="2000" b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</a:rPr>
                <a:t>13cm</a:t>
              </a:r>
            </a:p>
          </p:txBody>
        </p:sp>
      </p:grpSp>
      <p:sp>
        <p:nvSpPr>
          <p:cNvPr id="56" name="Text Box 14"/>
          <p:cNvSpPr txBox="1">
            <a:spLocks noChangeArrowheads="1"/>
          </p:cNvSpPr>
          <p:nvPr/>
        </p:nvSpPr>
        <p:spPr bwMode="auto">
          <a:xfrm>
            <a:off x="4289852" y="5482696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7" name="Text Box 16"/>
          <p:cNvSpPr txBox="1">
            <a:spLocks noChangeArrowheads="1"/>
          </p:cNvSpPr>
          <p:nvPr/>
        </p:nvSpPr>
        <p:spPr bwMode="auto">
          <a:xfrm>
            <a:off x="2308652" y="2891896"/>
            <a:ext cx="762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 b="1">
              <a:latin typeface="Times New Roman" panose="02020603050405020304" pitchFamily="18" charset="0"/>
            </a:endParaRPr>
          </a:p>
        </p:txBody>
      </p:sp>
      <p:sp>
        <p:nvSpPr>
          <p:cNvPr id="58" name="Text Box 17"/>
          <p:cNvSpPr txBox="1">
            <a:spLocks noChangeArrowheads="1"/>
          </p:cNvSpPr>
          <p:nvPr/>
        </p:nvSpPr>
        <p:spPr bwMode="auto">
          <a:xfrm>
            <a:off x="2308652" y="2358496"/>
            <a:ext cx="1143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9" name="Text Box 18"/>
          <p:cNvSpPr txBox="1">
            <a:spLocks noChangeArrowheads="1"/>
          </p:cNvSpPr>
          <p:nvPr/>
        </p:nvSpPr>
        <p:spPr bwMode="auto">
          <a:xfrm>
            <a:off x="1927652" y="2663296"/>
            <a:ext cx="762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 b="1">
              <a:latin typeface="Times New Roman" panose="02020603050405020304" pitchFamily="18" charset="0"/>
            </a:endParaRPr>
          </a:p>
        </p:txBody>
      </p:sp>
      <p:sp>
        <p:nvSpPr>
          <p:cNvPr id="60" name="Text Box 19"/>
          <p:cNvSpPr txBox="1">
            <a:spLocks noChangeArrowheads="1"/>
          </p:cNvSpPr>
          <p:nvPr/>
        </p:nvSpPr>
        <p:spPr bwMode="auto">
          <a:xfrm>
            <a:off x="4289852" y="5482696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imes New Roman" panose="02020603050405020304" pitchFamily="18" charset="0"/>
              </a:rPr>
              <a:t> </a:t>
            </a:r>
          </a:p>
        </p:txBody>
      </p:sp>
      <p:grpSp>
        <p:nvGrpSpPr>
          <p:cNvPr id="61" name="Group 20"/>
          <p:cNvGrpSpPr>
            <a:grpSpLocks/>
          </p:cNvGrpSpPr>
          <p:nvPr/>
        </p:nvGrpSpPr>
        <p:grpSpPr bwMode="auto">
          <a:xfrm>
            <a:off x="9163279" y="1322333"/>
            <a:ext cx="1752600" cy="2203238"/>
            <a:chOff x="1968" y="2688"/>
            <a:chExt cx="1104" cy="1487"/>
          </a:xfrm>
          <a:solidFill>
            <a:schemeClr val="accent4">
              <a:lumMod val="60000"/>
              <a:lumOff val="40000"/>
            </a:schemeClr>
          </a:solidFill>
        </p:grpSpPr>
        <p:grpSp>
          <p:nvGrpSpPr>
            <p:cNvPr id="62" name="Group 21"/>
            <p:cNvGrpSpPr>
              <a:grpSpLocks/>
            </p:cNvGrpSpPr>
            <p:nvPr/>
          </p:nvGrpSpPr>
          <p:grpSpPr bwMode="auto">
            <a:xfrm>
              <a:off x="1968" y="2688"/>
              <a:ext cx="1104" cy="1200"/>
              <a:chOff x="8974" y="2138"/>
              <a:chExt cx="1608" cy="1440"/>
            </a:xfrm>
            <a:grpFill/>
          </p:grpSpPr>
          <p:sp>
            <p:nvSpPr>
              <p:cNvPr id="65" name="AutoShape 22"/>
              <p:cNvSpPr>
                <a:spLocks noChangeArrowheads="1"/>
              </p:cNvSpPr>
              <p:nvPr/>
            </p:nvSpPr>
            <p:spPr bwMode="auto">
              <a:xfrm>
                <a:off x="8974" y="2138"/>
                <a:ext cx="1608" cy="1440"/>
              </a:xfrm>
              <a:prstGeom prst="parallelogram">
                <a:avLst>
                  <a:gd name="adj" fmla="val 33210"/>
                </a:avLst>
              </a:prstGeom>
              <a:grp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6" name="Line 23"/>
              <p:cNvSpPr>
                <a:spLocks noChangeShapeType="1"/>
              </p:cNvSpPr>
              <p:nvPr/>
            </p:nvSpPr>
            <p:spPr bwMode="auto">
              <a:xfrm>
                <a:off x="9514" y="2138"/>
                <a:ext cx="1" cy="1440"/>
              </a:xfrm>
              <a:prstGeom prst="line">
                <a:avLst/>
              </a:pr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" name="Rectangle 24"/>
              <p:cNvSpPr>
                <a:spLocks noChangeArrowheads="1"/>
              </p:cNvSpPr>
              <p:nvPr/>
            </p:nvSpPr>
            <p:spPr bwMode="auto">
              <a:xfrm>
                <a:off x="9518" y="3377"/>
                <a:ext cx="201" cy="201"/>
              </a:xfrm>
              <a:prstGeom prst="rect">
                <a:avLst/>
              </a:prstGeom>
              <a:grp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</p:grpSp>
        <p:sp>
          <p:nvSpPr>
            <p:cNvPr id="63" name="Text Box 25"/>
            <p:cNvSpPr txBox="1">
              <a:spLocks noChangeArrowheads="1"/>
            </p:cNvSpPr>
            <p:nvPr/>
          </p:nvSpPr>
          <p:spPr bwMode="auto">
            <a:xfrm>
              <a:off x="2387" y="3073"/>
              <a:ext cx="480" cy="240"/>
            </a:xfrm>
            <a:prstGeom prst="rect">
              <a:avLst/>
            </a:prstGeom>
            <a:grp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b="1" dirty="0"/>
                <a:t> </a:t>
              </a:r>
              <a:r>
                <a:rPr lang="en-US" altLang="en-US" sz="2000" b="1" dirty="0">
                  <a:latin typeface="Times New Roman" panose="02020603050405020304" pitchFamily="18" charset="0"/>
                </a:rPr>
                <a:t>9cm</a:t>
              </a:r>
            </a:p>
          </p:txBody>
        </p:sp>
        <p:sp>
          <p:nvSpPr>
            <p:cNvPr id="64" name="Text Box 26"/>
            <p:cNvSpPr txBox="1">
              <a:spLocks noChangeArrowheads="1"/>
            </p:cNvSpPr>
            <p:nvPr/>
          </p:nvSpPr>
          <p:spPr bwMode="auto">
            <a:xfrm>
              <a:off x="2145" y="3935"/>
              <a:ext cx="576" cy="2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 b="1" dirty="0">
                  <a:latin typeface="Times New Roman" panose="02020603050405020304" pitchFamily="18" charset="0"/>
                </a:rPr>
                <a:t> 7cm</a:t>
              </a:r>
            </a:p>
          </p:txBody>
        </p:sp>
      </p:grpSp>
      <p:sp>
        <p:nvSpPr>
          <p:cNvPr id="68" name="Rectangle 27"/>
          <p:cNvSpPr>
            <a:spLocks noChangeArrowheads="1"/>
          </p:cNvSpPr>
          <p:nvPr/>
        </p:nvSpPr>
        <p:spPr bwMode="auto">
          <a:xfrm>
            <a:off x="1927652" y="3577696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0099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9" name="Rectangle 28"/>
          <p:cNvSpPr>
            <a:spLocks noChangeArrowheads="1"/>
          </p:cNvSpPr>
          <p:nvPr/>
        </p:nvSpPr>
        <p:spPr bwMode="auto">
          <a:xfrm>
            <a:off x="1927652" y="3653896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0099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70" name="Group 29"/>
          <p:cNvGrpSpPr>
            <a:grpSpLocks/>
          </p:cNvGrpSpPr>
          <p:nvPr/>
        </p:nvGrpSpPr>
        <p:grpSpPr bwMode="auto">
          <a:xfrm>
            <a:off x="327266" y="3599238"/>
            <a:ext cx="4876800" cy="2320926"/>
            <a:chOff x="137" y="2271"/>
            <a:chExt cx="3072" cy="1462"/>
          </a:xfrm>
        </p:grpSpPr>
        <p:sp>
          <p:nvSpPr>
            <p:cNvPr id="71" name="Rectangle 30"/>
            <p:cNvSpPr>
              <a:spLocks noChangeArrowheads="1"/>
            </p:cNvSpPr>
            <p:nvPr/>
          </p:nvSpPr>
          <p:spPr bwMode="auto">
            <a:xfrm>
              <a:off x="137" y="2581"/>
              <a:ext cx="3072" cy="1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buFontTx/>
                <a:buNone/>
              </a:pPr>
              <a:r>
                <a:rPr lang="en-US" altLang="en-US" sz="2200" b="1" dirty="0" err="1">
                  <a:solidFill>
                    <a:schemeClr val="accent2">
                      <a:lumMod val="75000"/>
                    </a:schemeClr>
                  </a:solidFill>
                </a:rPr>
                <a:t>Diện</a:t>
              </a:r>
              <a:r>
                <a:rPr lang="en-US" altLang="en-US" sz="2200" b="1" dirty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en-US" altLang="en-US" sz="2200" b="1" dirty="0" err="1">
                  <a:solidFill>
                    <a:schemeClr val="accent2">
                      <a:lumMod val="75000"/>
                    </a:schemeClr>
                  </a:solidFill>
                </a:rPr>
                <a:t>tích</a:t>
              </a:r>
              <a:r>
                <a:rPr lang="en-US" altLang="en-US" sz="2200" b="1" dirty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en-US" altLang="en-US" sz="2200" b="1" dirty="0" err="1">
                  <a:solidFill>
                    <a:schemeClr val="accent2">
                      <a:lumMod val="75000"/>
                    </a:schemeClr>
                  </a:solidFill>
                </a:rPr>
                <a:t>hình</a:t>
              </a:r>
              <a:r>
                <a:rPr lang="en-US" altLang="en-US" sz="2200" b="1" dirty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en-US" altLang="en-US" sz="2200" b="1" dirty="0" err="1">
                  <a:solidFill>
                    <a:schemeClr val="accent2">
                      <a:lumMod val="75000"/>
                    </a:schemeClr>
                  </a:solidFill>
                </a:rPr>
                <a:t>bình</a:t>
              </a:r>
              <a:r>
                <a:rPr lang="en-US" altLang="en-US" sz="2200" b="1" dirty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en-US" altLang="en-US" sz="2200" b="1" dirty="0" err="1">
                  <a:solidFill>
                    <a:schemeClr val="accent2">
                      <a:lumMod val="75000"/>
                    </a:schemeClr>
                  </a:solidFill>
                </a:rPr>
                <a:t>hành</a:t>
              </a:r>
              <a:r>
                <a:rPr lang="en-US" altLang="en-US" sz="2200" b="1" dirty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en-US" altLang="en-US" sz="2200" b="1" dirty="0" err="1">
                  <a:solidFill>
                    <a:schemeClr val="accent2">
                      <a:lumMod val="75000"/>
                    </a:schemeClr>
                  </a:solidFill>
                </a:rPr>
                <a:t>là</a:t>
              </a:r>
              <a:r>
                <a:rPr lang="en-US" altLang="en-US" sz="2200" b="1" dirty="0">
                  <a:solidFill>
                    <a:schemeClr val="accent2">
                      <a:lumMod val="75000"/>
                    </a:schemeClr>
                  </a:solidFill>
                </a:rPr>
                <a:t>:</a:t>
              </a:r>
            </a:p>
            <a:p>
              <a:pPr eaLnBrk="1" hangingPunct="1">
                <a:lnSpc>
                  <a:spcPct val="150000"/>
                </a:lnSpc>
                <a:buFontTx/>
                <a:buNone/>
              </a:pPr>
              <a:r>
                <a:rPr lang="en-US" altLang="en-US" sz="2200" b="1" dirty="0">
                  <a:solidFill>
                    <a:schemeClr val="accent2">
                      <a:lumMod val="75000"/>
                    </a:schemeClr>
                  </a:solidFill>
                </a:rPr>
                <a:t>   9 x 5 = 45 (</a:t>
              </a:r>
              <a:r>
                <a:rPr lang="en-US" altLang="en-US" sz="2200" b="1" dirty="0" smtClean="0">
                  <a:solidFill>
                    <a:schemeClr val="accent2">
                      <a:lumMod val="75000"/>
                    </a:schemeClr>
                  </a:solidFill>
                </a:rPr>
                <a:t>cm</a:t>
              </a:r>
              <a:r>
                <a:rPr lang="en-US" altLang="en-US" sz="2200" b="1" baseline="30000" dirty="0" smtClean="0">
                  <a:solidFill>
                    <a:schemeClr val="accent2">
                      <a:lumMod val="75000"/>
                    </a:schemeClr>
                  </a:solidFill>
                </a:rPr>
                <a:t>2</a:t>
              </a:r>
              <a:r>
                <a:rPr lang="en-US" altLang="en-US" sz="2200" b="1" dirty="0" smtClean="0">
                  <a:solidFill>
                    <a:schemeClr val="accent2">
                      <a:lumMod val="75000"/>
                    </a:schemeClr>
                  </a:solidFill>
                </a:rPr>
                <a:t>)</a:t>
              </a:r>
              <a:endParaRPr lang="en-US" altLang="en-US" sz="2200" b="1" dirty="0">
                <a:solidFill>
                  <a:schemeClr val="accent2">
                    <a:lumMod val="75000"/>
                  </a:schemeClr>
                </a:solidFill>
              </a:endParaRPr>
            </a:p>
            <a:p>
              <a:pPr eaLnBrk="1" hangingPunct="1">
                <a:lnSpc>
                  <a:spcPct val="150000"/>
                </a:lnSpc>
                <a:buFontTx/>
                <a:buNone/>
              </a:pPr>
              <a:r>
                <a:rPr lang="en-US" altLang="en-US" sz="2200" b="1" dirty="0">
                  <a:solidFill>
                    <a:schemeClr val="accent2">
                      <a:lumMod val="75000"/>
                    </a:schemeClr>
                  </a:solidFill>
                </a:rPr>
                <a:t>         </a:t>
              </a:r>
              <a:r>
                <a:rPr lang="en-US" altLang="en-US" sz="2200" b="1" u="sng" dirty="0" err="1">
                  <a:solidFill>
                    <a:schemeClr val="accent2">
                      <a:lumMod val="75000"/>
                    </a:schemeClr>
                  </a:solidFill>
                </a:rPr>
                <a:t>Đáp</a:t>
              </a:r>
              <a:r>
                <a:rPr lang="en-US" altLang="en-US" sz="2200" b="1" u="sng" dirty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en-US" altLang="en-US" sz="2200" b="1" u="sng" dirty="0" err="1">
                  <a:solidFill>
                    <a:schemeClr val="accent2">
                      <a:lumMod val="75000"/>
                    </a:schemeClr>
                  </a:solidFill>
                </a:rPr>
                <a:t>số</a:t>
              </a:r>
              <a:r>
                <a:rPr lang="en-US" altLang="en-US" sz="2200" b="1" u="sng" dirty="0">
                  <a:solidFill>
                    <a:schemeClr val="accent2">
                      <a:lumMod val="75000"/>
                    </a:schemeClr>
                  </a:solidFill>
                </a:rPr>
                <a:t>:</a:t>
              </a:r>
              <a:r>
                <a:rPr lang="en-US" altLang="en-US" sz="2200" b="1" dirty="0">
                  <a:solidFill>
                    <a:schemeClr val="accent2">
                      <a:lumMod val="75000"/>
                    </a:schemeClr>
                  </a:solidFill>
                </a:rPr>
                <a:t> 45 </a:t>
              </a:r>
              <a:r>
                <a:rPr lang="en-US" altLang="en-US" sz="2200" b="1" dirty="0" smtClean="0">
                  <a:solidFill>
                    <a:schemeClr val="accent2">
                      <a:lumMod val="75000"/>
                    </a:schemeClr>
                  </a:solidFill>
                </a:rPr>
                <a:t>cm</a:t>
              </a:r>
              <a:r>
                <a:rPr lang="en-US" altLang="en-US" sz="2200" b="1" baseline="30000" dirty="0" smtClean="0">
                  <a:solidFill>
                    <a:schemeClr val="accent2">
                      <a:lumMod val="75000"/>
                    </a:schemeClr>
                  </a:solidFill>
                </a:rPr>
                <a:t>2</a:t>
              </a:r>
              <a:endParaRPr lang="en-US" altLang="en-US" sz="22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72" name="Rectangle 31"/>
            <p:cNvSpPr>
              <a:spLocks noChangeArrowheads="1"/>
            </p:cNvSpPr>
            <p:nvPr/>
          </p:nvSpPr>
          <p:spPr bwMode="auto">
            <a:xfrm>
              <a:off x="1002" y="2271"/>
              <a:ext cx="54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1" u="sng" dirty="0" err="1">
                  <a:solidFill>
                    <a:schemeClr val="accent2">
                      <a:lumMod val="75000"/>
                    </a:schemeClr>
                  </a:solidFill>
                </a:rPr>
                <a:t>Giải</a:t>
              </a:r>
              <a:r>
                <a:rPr lang="en-US" altLang="en-US" sz="2400" b="1" u="sng" dirty="0">
                  <a:solidFill>
                    <a:schemeClr val="accent2">
                      <a:lumMod val="75000"/>
                    </a:schemeClr>
                  </a:solidFill>
                </a:rPr>
                <a:t>:</a:t>
              </a:r>
            </a:p>
          </p:txBody>
        </p:sp>
      </p:grpSp>
      <p:sp>
        <p:nvSpPr>
          <p:cNvPr id="75" name="Rectangle 34"/>
          <p:cNvSpPr>
            <a:spLocks noChangeArrowheads="1"/>
          </p:cNvSpPr>
          <p:nvPr/>
        </p:nvSpPr>
        <p:spPr bwMode="auto">
          <a:xfrm>
            <a:off x="8404652" y="3349096"/>
            <a:ext cx="412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1">
              <a:solidFill>
                <a:srgbClr val="80008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6" name="Rectangle 37"/>
          <p:cNvSpPr>
            <a:spLocks noChangeArrowheads="1"/>
          </p:cNvSpPr>
          <p:nvPr/>
        </p:nvSpPr>
        <p:spPr bwMode="auto">
          <a:xfrm>
            <a:off x="5912834" y="3612527"/>
            <a:ext cx="9493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u="sng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Giải</a:t>
            </a:r>
            <a:r>
              <a:rPr lang="en-US" altLang="en-US" sz="2400" b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:</a:t>
            </a:r>
          </a:p>
        </p:txBody>
      </p:sp>
      <p:grpSp>
        <p:nvGrpSpPr>
          <p:cNvPr id="78" name="Group 41"/>
          <p:cNvGrpSpPr>
            <a:grpSpLocks/>
          </p:cNvGrpSpPr>
          <p:nvPr/>
        </p:nvGrpSpPr>
        <p:grpSpPr bwMode="auto">
          <a:xfrm>
            <a:off x="8169061" y="3577696"/>
            <a:ext cx="3863788" cy="2009926"/>
            <a:chOff x="1464" y="2112"/>
            <a:chExt cx="2256" cy="1156"/>
          </a:xfrm>
        </p:grpSpPr>
        <p:sp>
          <p:nvSpPr>
            <p:cNvPr id="80" name="Rectangle 42"/>
            <p:cNvSpPr>
              <a:spLocks noChangeArrowheads="1"/>
            </p:cNvSpPr>
            <p:nvPr/>
          </p:nvSpPr>
          <p:spPr bwMode="auto">
            <a:xfrm>
              <a:off x="2256" y="2112"/>
              <a:ext cx="507" cy="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1" u="sng" dirty="0" err="1">
                  <a:solidFill>
                    <a:schemeClr val="accent4">
                      <a:lumMod val="75000"/>
                    </a:schemeClr>
                  </a:solidFill>
                </a:rPr>
                <a:t>Giải</a:t>
              </a:r>
              <a:r>
                <a:rPr lang="en-US" altLang="en-US" sz="2400" b="1" u="sng" dirty="0">
                  <a:solidFill>
                    <a:schemeClr val="accent4">
                      <a:lumMod val="75000"/>
                    </a:schemeClr>
                  </a:solidFill>
                </a:rPr>
                <a:t>:</a:t>
              </a:r>
            </a:p>
          </p:txBody>
        </p:sp>
        <p:sp>
          <p:nvSpPr>
            <p:cNvPr id="81" name="Rectangle 43"/>
            <p:cNvSpPr>
              <a:spLocks noChangeArrowheads="1"/>
            </p:cNvSpPr>
            <p:nvPr/>
          </p:nvSpPr>
          <p:spPr bwMode="auto">
            <a:xfrm>
              <a:off x="1464" y="2452"/>
              <a:ext cx="2256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200" b="1" dirty="0" err="1">
                  <a:solidFill>
                    <a:schemeClr val="accent4">
                      <a:lumMod val="75000"/>
                    </a:schemeClr>
                  </a:solidFill>
                </a:rPr>
                <a:t>Diện</a:t>
              </a:r>
              <a:r>
                <a:rPr lang="en-US" altLang="en-US" sz="2200" b="1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en-US" altLang="en-US" sz="2200" b="1" dirty="0" err="1">
                  <a:solidFill>
                    <a:schemeClr val="accent4">
                      <a:lumMod val="75000"/>
                    </a:schemeClr>
                  </a:solidFill>
                </a:rPr>
                <a:t>tích</a:t>
              </a:r>
              <a:r>
                <a:rPr lang="en-US" altLang="en-US" sz="2200" b="1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en-US" altLang="en-US" sz="2200" b="1" dirty="0" err="1">
                  <a:solidFill>
                    <a:schemeClr val="accent4">
                      <a:lumMod val="75000"/>
                    </a:schemeClr>
                  </a:solidFill>
                </a:rPr>
                <a:t>hình</a:t>
              </a:r>
              <a:r>
                <a:rPr lang="en-US" altLang="en-US" sz="2200" b="1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en-US" altLang="en-US" sz="2200" b="1" dirty="0" err="1">
                  <a:solidFill>
                    <a:schemeClr val="accent4">
                      <a:lumMod val="75000"/>
                    </a:schemeClr>
                  </a:solidFill>
                </a:rPr>
                <a:t>bình</a:t>
              </a:r>
              <a:r>
                <a:rPr lang="en-US" altLang="en-US" sz="2200" b="1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en-US" altLang="en-US" sz="2200" b="1" dirty="0" err="1">
                  <a:solidFill>
                    <a:schemeClr val="accent4">
                      <a:lumMod val="75000"/>
                    </a:schemeClr>
                  </a:solidFill>
                </a:rPr>
                <a:t>hành</a:t>
              </a:r>
              <a:r>
                <a:rPr lang="en-US" altLang="en-US" sz="2200" b="1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en-US" altLang="en-US" sz="2200" b="1" dirty="0" err="1">
                  <a:solidFill>
                    <a:schemeClr val="accent4">
                      <a:lumMod val="75000"/>
                    </a:schemeClr>
                  </a:solidFill>
                </a:rPr>
                <a:t>là</a:t>
              </a:r>
              <a:r>
                <a:rPr lang="en-US" altLang="en-US" sz="2200" b="1" dirty="0">
                  <a:solidFill>
                    <a:schemeClr val="accent4">
                      <a:lumMod val="75000"/>
                    </a:schemeClr>
                  </a:solidFill>
                </a:rPr>
                <a:t>:</a:t>
              </a:r>
            </a:p>
            <a:p>
              <a:pPr eaLnBrk="1" hangingPunct="1">
                <a:buFontTx/>
                <a:buNone/>
              </a:pPr>
              <a:r>
                <a:rPr lang="en-US" altLang="en-US" sz="2200" b="1" dirty="0">
                  <a:solidFill>
                    <a:schemeClr val="accent4">
                      <a:lumMod val="75000"/>
                    </a:schemeClr>
                  </a:solidFill>
                </a:rPr>
                <a:t>      7 x 9 = 63 (</a:t>
              </a:r>
              <a:r>
                <a:rPr lang="en-US" altLang="en-US" sz="2200" b="1" dirty="0" smtClean="0">
                  <a:solidFill>
                    <a:schemeClr val="accent4">
                      <a:lumMod val="75000"/>
                    </a:schemeClr>
                  </a:solidFill>
                </a:rPr>
                <a:t>cm</a:t>
              </a:r>
              <a:r>
                <a:rPr lang="en-US" altLang="en-US" sz="2200" b="1" baseline="30000" dirty="0" smtClean="0">
                  <a:solidFill>
                    <a:schemeClr val="accent4">
                      <a:lumMod val="75000"/>
                    </a:schemeClr>
                  </a:solidFill>
                </a:rPr>
                <a:t>2</a:t>
              </a:r>
              <a:r>
                <a:rPr lang="en-US" altLang="en-US" sz="2200" b="1" dirty="0" smtClean="0">
                  <a:solidFill>
                    <a:schemeClr val="accent4">
                      <a:lumMod val="75000"/>
                    </a:schemeClr>
                  </a:solidFill>
                </a:rPr>
                <a:t>)</a:t>
              </a:r>
              <a:endParaRPr lang="en-US" altLang="en-US" sz="2200" b="1" dirty="0">
                <a:solidFill>
                  <a:schemeClr val="accent4">
                    <a:lumMod val="75000"/>
                  </a:schemeClr>
                </a:solidFill>
              </a:endParaRPr>
            </a:p>
            <a:p>
              <a:pPr eaLnBrk="1" hangingPunct="1">
                <a:buFontTx/>
                <a:buNone/>
              </a:pPr>
              <a:r>
                <a:rPr lang="en-US" altLang="en-US" sz="2200" b="1" dirty="0">
                  <a:solidFill>
                    <a:schemeClr val="accent4">
                      <a:lumMod val="75000"/>
                    </a:schemeClr>
                  </a:solidFill>
                </a:rPr>
                <a:t>         </a:t>
              </a:r>
              <a:r>
                <a:rPr lang="en-US" altLang="en-US" sz="2200" b="1" u="sng" dirty="0" err="1">
                  <a:solidFill>
                    <a:schemeClr val="accent4">
                      <a:lumMod val="75000"/>
                    </a:schemeClr>
                  </a:solidFill>
                </a:rPr>
                <a:t>Đáp</a:t>
              </a:r>
              <a:r>
                <a:rPr lang="en-US" altLang="en-US" sz="2200" b="1" u="sng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en-US" altLang="en-US" sz="2200" b="1" u="sng" dirty="0" err="1">
                  <a:solidFill>
                    <a:schemeClr val="accent4">
                      <a:lumMod val="75000"/>
                    </a:schemeClr>
                  </a:solidFill>
                </a:rPr>
                <a:t>số</a:t>
              </a:r>
              <a:r>
                <a:rPr lang="en-US" altLang="en-US" sz="2200" b="1" u="sng" dirty="0">
                  <a:solidFill>
                    <a:schemeClr val="accent4">
                      <a:lumMod val="75000"/>
                    </a:schemeClr>
                  </a:solidFill>
                </a:rPr>
                <a:t>:</a:t>
              </a:r>
              <a:r>
                <a:rPr lang="en-US" altLang="en-US" sz="2200" b="1" dirty="0">
                  <a:solidFill>
                    <a:schemeClr val="accent4">
                      <a:lumMod val="75000"/>
                    </a:schemeClr>
                  </a:solidFill>
                </a:rPr>
                <a:t> 63 </a:t>
              </a:r>
              <a:r>
                <a:rPr lang="en-US" altLang="en-US" sz="2200" b="1" dirty="0" smtClean="0">
                  <a:solidFill>
                    <a:schemeClr val="accent4">
                      <a:lumMod val="75000"/>
                    </a:schemeClr>
                  </a:solidFill>
                </a:rPr>
                <a:t>cm</a:t>
              </a:r>
              <a:r>
                <a:rPr lang="en-US" altLang="en-US" sz="2200" b="1" baseline="30000" dirty="0" smtClean="0">
                  <a:solidFill>
                    <a:schemeClr val="accent4">
                      <a:lumMod val="75000"/>
                    </a:schemeClr>
                  </a:solidFill>
                </a:rPr>
                <a:t>2</a:t>
              </a:r>
              <a:r>
                <a:rPr lang="en-US" altLang="en-US" sz="2200" b="1" dirty="0" smtClean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endParaRPr lang="en-US" altLang="en-US" sz="220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grpSp>
        <p:nvGrpSpPr>
          <p:cNvPr id="83" name="Group 46"/>
          <p:cNvGrpSpPr>
            <a:grpSpLocks/>
          </p:cNvGrpSpPr>
          <p:nvPr/>
        </p:nvGrpSpPr>
        <p:grpSpPr bwMode="auto">
          <a:xfrm>
            <a:off x="1460192" y="1633665"/>
            <a:ext cx="2362200" cy="1461431"/>
            <a:chOff x="336" y="1487"/>
            <a:chExt cx="1488" cy="721"/>
          </a:xfrm>
        </p:grpSpPr>
        <p:grpSp>
          <p:nvGrpSpPr>
            <p:cNvPr id="84" name="Group 47"/>
            <p:cNvGrpSpPr>
              <a:grpSpLocks/>
            </p:cNvGrpSpPr>
            <p:nvPr/>
          </p:nvGrpSpPr>
          <p:grpSpPr bwMode="auto">
            <a:xfrm>
              <a:off x="336" y="1487"/>
              <a:ext cx="1488" cy="495"/>
              <a:chOff x="776" y="917"/>
              <a:chExt cx="1243" cy="627"/>
            </a:xfrm>
          </p:grpSpPr>
          <p:sp>
            <p:nvSpPr>
              <p:cNvPr id="87" name="AutoShape 48"/>
              <p:cNvSpPr>
                <a:spLocks noChangeArrowheads="1"/>
              </p:cNvSpPr>
              <p:nvPr/>
            </p:nvSpPr>
            <p:spPr bwMode="auto">
              <a:xfrm>
                <a:off x="776" y="917"/>
                <a:ext cx="1243" cy="624"/>
              </a:xfrm>
              <a:prstGeom prst="parallelogram">
                <a:avLst>
                  <a:gd name="adj" fmla="val 49800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grpSp>
            <p:nvGrpSpPr>
              <p:cNvPr id="88" name="Group 49"/>
              <p:cNvGrpSpPr>
                <a:grpSpLocks/>
              </p:cNvGrpSpPr>
              <p:nvPr/>
            </p:nvGrpSpPr>
            <p:grpSpPr bwMode="auto">
              <a:xfrm>
                <a:off x="1039" y="917"/>
                <a:ext cx="83" cy="627"/>
                <a:chOff x="1039" y="917"/>
                <a:chExt cx="83" cy="627"/>
              </a:xfrm>
            </p:grpSpPr>
            <p:sp>
              <p:nvSpPr>
                <p:cNvPr id="89" name="Line 50"/>
                <p:cNvSpPr>
                  <a:spLocks noChangeShapeType="1"/>
                </p:cNvSpPr>
                <p:nvPr/>
              </p:nvSpPr>
              <p:spPr bwMode="auto">
                <a:xfrm>
                  <a:off x="1039" y="917"/>
                  <a:ext cx="0" cy="624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0" name="Rectangle 51"/>
                <p:cNvSpPr>
                  <a:spLocks noChangeArrowheads="1"/>
                </p:cNvSpPr>
                <p:nvPr/>
              </p:nvSpPr>
              <p:spPr bwMode="auto">
                <a:xfrm>
                  <a:off x="1042" y="1464"/>
                  <a:ext cx="80" cy="80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en-US" sz="1800"/>
                </a:p>
              </p:txBody>
            </p:sp>
          </p:grpSp>
        </p:grpSp>
        <p:sp>
          <p:nvSpPr>
            <p:cNvPr id="85" name="Text Box 52"/>
            <p:cNvSpPr txBox="1">
              <a:spLocks noChangeArrowheads="1"/>
            </p:cNvSpPr>
            <p:nvPr/>
          </p:nvSpPr>
          <p:spPr bwMode="auto">
            <a:xfrm>
              <a:off x="720" y="1968"/>
              <a:ext cx="62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 b="1">
                  <a:latin typeface="Times New Roman" panose="02020603050405020304" pitchFamily="18" charset="0"/>
                </a:rPr>
                <a:t> 9cm</a:t>
              </a:r>
            </a:p>
          </p:txBody>
        </p:sp>
        <p:sp>
          <p:nvSpPr>
            <p:cNvPr id="86" name="Text Box 53"/>
            <p:cNvSpPr txBox="1">
              <a:spLocks noChangeArrowheads="1"/>
            </p:cNvSpPr>
            <p:nvPr/>
          </p:nvSpPr>
          <p:spPr bwMode="auto">
            <a:xfrm>
              <a:off x="705" y="1627"/>
              <a:ext cx="587" cy="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 b="1" dirty="0">
                  <a:latin typeface="Times New Roman" panose="02020603050405020304" pitchFamily="18" charset="0"/>
                </a:rPr>
                <a:t> 5cm</a:t>
              </a:r>
            </a:p>
          </p:txBody>
        </p:sp>
      </p:grpSp>
      <p:sp>
        <p:nvSpPr>
          <p:cNvPr id="91" name="Text Box 60"/>
          <p:cNvSpPr txBox="1">
            <a:spLocks noChangeArrowheads="1"/>
          </p:cNvSpPr>
          <p:nvPr/>
        </p:nvSpPr>
        <p:spPr bwMode="auto">
          <a:xfrm>
            <a:off x="4509247" y="4115368"/>
            <a:ext cx="3659976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</a:rPr>
              <a:t>Diện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</a:rPr>
              <a:t>tích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</a:rPr>
              <a:t>hình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</a:rPr>
              <a:t>bình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</a:rPr>
              <a:t>hành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</a:rPr>
              <a:t>là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  <a:p>
            <a:pPr algn="ctr" rtl="1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</a:rPr>
              <a:t>          13 x 4  = 52 (cm</a:t>
            </a:r>
            <a:r>
              <a:rPr lang="en-US" altLang="en-US" sz="2000" b="1" baseline="30000" dirty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</a:rPr>
              <a:t>)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</a:rPr>
              <a:t>         </a:t>
            </a:r>
            <a:r>
              <a:rPr lang="en-US" altLang="en-US" sz="2000" b="1" dirty="0" smtClean="0">
                <a:solidFill>
                  <a:schemeClr val="accent6">
                    <a:lumMod val="50000"/>
                  </a:schemeClr>
                </a:solidFill>
              </a:rPr>
              <a:t>            </a:t>
            </a:r>
            <a:r>
              <a:rPr lang="en-US" altLang="en-US" sz="2000" b="1" u="sng" dirty="0" err="1" smtClean="0">
                <a:solidFill>
                  <a:schemeClr val="accent6">
                    <a:lumMod val="50000"/>
                  </a:schemeClr>
                </a:solidFill>
              </a:rPr>
              <a:t>Đáp</a:t>
            </a:r>
            <a:r>
              <a:rPr lang="en-US" altLang="en-US" sz="2000" b="1" u="sng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000" b="1" u="sng" dirty="0" err="1">
                <a:solidFill>
                  <a:schemeClr val="accent6">
                    <a:lumMod val="50000"/>
                  </a:schemeClr>
                </a:solidFill>
              </a:rPr>
              <a:t>số</a:t>
            </a:r>
            <a:r>
              <a:rPr lang="en-US" altLang="en-US" sz="2000" b="1" u="sng" dirty="0">
                <a:solidFill>
                  <a:schemeClr val="accent6">
                    <a:lumMod val="50000"/>
                  </a:schemeClr>
                </a:solidFill>
              </a:rPr>
              <a:t>: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</a:rPr>
              <a:t> 52 cm</a:t>
            </a:r>
            <a:r>
              <a:rPr lang="en-US" altLang="en-US" sz="2000" b="1" baseline="30000" dirty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en-US" altLang="en-US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80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9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29">
            <a:extLst>
              <a:ext uri="{FF2B5EF4-FFF2-40B4-BE49-F238E27FC236}">
                <a16:creationId xmlns:a16="http://schemas.microsoft.com/office/drawing/2014/main" id="{942C61FB-32FF-4418-88BA-3D75AC0A21FA}"/>
              </a:ext>
            </a:extLst>
          </p:cNvPr>
          <p:cNvSpPr/>
          <p:nvPr/>
        </p:nvSpPr>
        <p:spPr>
          <a:xfrm>
            <a:off x="3789456" y="526214"/>
            <a:ext cx="4748227" cy="100537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  <p:grpSp>
        <p:nvGrpSpPr>
          <p:cNvPr id="10" name="组合 8">
            <a:extLst>
              <a:ext uri="{FF2B5EF4-FFF2-40B4-BE49-F238E27FC236}">
                <a16:creationId xmlns:a16="http://schemas.microsoft.com/office/drawing/2014/main" id="{8478C03B-0995-412F-9091-4A767370CA11}"/>
              </a:ext>
            </a:extLst>
          </p:cNvPr>
          <p:cNvGrpSpPr/>
          <p:nvPr/>
        </p:nvGrpSpPr>
        <p:grpSpPr>
          <a:xfrm>
            <a:off x="534431" y="316522"/>
            <a:ext cx="2287899" cy="1083177"/>
            <a:chOff x="6592332" y="1189527"/>
            <a:chExt cx="4794268" cy="1228298"/>
          </a:xfrm>
        </p:grpSpPr>
        <p:pic>
          <p:nvPicPr>
            <p:cNvPr id="12" name="图片 9">
              <a:extLst>
                <a:ext uri="{FF2B5EF4-FFF2-40B4-BE49-F238E27FC236}">
                  <a16:creationId xmlns:a16="http://schemas.microsoft.com/office/drawing/2014/main" id="{B44DD55D-B81B-4DEE-ACB2-4711D96CD1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36" t="57112" r="11839" b="1779"/>
            <a:stretch/>
          </p:blipFill>
          <p:spPr>
            <a:xfrm>
              <a:off x="6592332" y="1189527"/>
              <a:ext cx="4794268" cy="1228298"/>
            </a:xfrm>
            <a:prstGeom prst="rect">
              <a:avLst/>
            </a:prstGeom>
          </p:spPr>
        </p:pic>
        <p:sp>
          <p:nvSpPr>
            <p:cNvPr id="13" name="文本框 10">
              <a:extLst>
                <a:ext uri="{FF2B5EF4-FFF2-40B4-BE49-F238E27FC236}">
                  <a16:creationId xmlns:a16="http://schemas.microsoft.com/office/drawing/2014/main" id="{B8003D37-4D96-45F1-A3E9-C8FFEFC68C46}"/>
                </a:ext>
              </a:extLst>
            </p:cNvPr>
            <p:cNvSpPr txBox="1"/>
            <p:nvPr/>
          </p:nvSpPr>
          <p:spPr>
            <a:xfrm>
              <a:off x="6844882" y="1412454"/>
              <a:ext cx="4435122" cy="732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Tam Le" panose="0204060305050602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Bài</a:t>
              </a:r>
              <a:r>
                <a:rPr kumimoji="0" lang="en-US" altLang="zh-CN" sz="36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Tam Le" panose="0204060305050602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Tam Le" panose="0204060305050602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3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Tam Le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4" name="图片 17">
            <a:extLst>
              <a:ext uri="{FF2B5EF4-FFF2-40B4-BE49-F238E27FC236}">
                <a16:creationId xmlns:a16="http://schemas.microsoft.com/office/drawing/2014/main" id="{D6126D41-D8FF-40DA-A761-0B241A65A3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737" y="2147900"/>
            <a:ext cx="2962572" cy="3011185"/>
          </a:xfrm>
          <a:prstGeom prst="rect">
            <a:avLst/>
          </a:prstGeom>
        </p:spPr>
      </p:pic>
      <p:sp>
        <p:nvSpPr>
          <p:cNvPr id="43" name="Rectangle 15"/>
          <p:cNvSpPr>
            <a:spLocks noChangeArrowheads="1"/>
          </p:cNvSpPr>
          <p:nvPr/>
        </p:nvSpPr>
        <p:spPr bwMode="auto">
          <a:xfrm>
            <a:off x="1678380" y="2753379"/>
            <a:ext cx="640080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i="1" u="sng" dirty="0" err="1">
                <a:solidFill>
                  <a:srgbClr val="C00000"/>
                </a:solidFill>
              </a:rPr>
              <a:t>Bài</a:t>
            </a:r>
            <a:r>
              <a:rPr lang="en-US" altLang="en-US" sz="2800" b="1" i="1" u="sng" dirty="0">
                <a:solidFill>
                  <a:srgbClr val="C00000"/>
                </a:solidFill>
              </a:rPr>
              <a:t> </a:t>
            </a:r>
            <a:r>
              <a:rPr lang="en-US" altLang="en-US" sz="2800" b="1" i="1" u="sng" dirty="0" err="1">
                <a:solidFill>
                  <a:srgbClr val="C00000"/>
                </a:solidFill>
              </a:rPr>
              <a:t>giải</a:t>
            </a:r>
            <a:r>
              <a:rPr lang="en-US" altLang="en-US" sz="2800" b="1" i="1" u="sng" dirty="0">
                <a:solidFill>
                  <a:srgbClr val="C00000"/>
                </a:solidFill>
              </a:rPr>
              <a:t>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smtClean="0">
                <a:solidFill>
                  <a:srgbClr val="C00000"/>
                </a:solidFill>
              </a:rPr>
              <a:t>4 </a:t>
            </a:r>
            <a:r>
              <a:rPr lang="en-US" altLang="en-US" sz="2800" b="1" dirty="0" err="1" smtClean="0">
                <a:solidFill>
                  <a:srgbClr val="C00000"/>
                </a:solidFill>
              </a:rPr>
              <a:t>dm</a:t>
            </a:r>
            <a:r>
              <a:rPr lang="en-US" altLang="en-US" sz="2800" b="1" dirty="0" smtClean="0">
                <a:solidFill>
                  <a:srgbClr val="C00000"/>
                </a:solidFill>
              </a:rPr>
              <a:t> = 40 cm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 smtClean="0">
                <a:solidFill>
                  <a:srgbClr val="C00000"/>
                </a:solidFill>
              </a:rPr>
              <a:t>Diện</a:t>
            </a:r>
            <a:r>
              <a:rPr lang="en-US" altLang="en-US" sz="2800" b="1" dirty="0" smtClean="0">
                <a:solidFill>
                  <a:srgbClr val="C00000"/>
                </a:solidFill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</a:rPr>
              <a:t>tích</a:t>
            </a:r>
            <a:r>
              <a:rPr lang="en-US" altLang="en-US" sz="2800" b="1" dirty="0">
                <a:solidFill>
                  <a:srgbClr val="C00000"/>
                </a:solidFill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</a:rPr>
              <a:t>hình</a:t>
            </a:r>
            <a:r>
              <a:rPr lang="en-US" altLang="en-US" sz="2800" b="1" dirty="0">
                <a:solidFill>
                  <a:srgbClr val="C00000"/>
                </a:solidFill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</a:rPr>
              <a:t>bình</a:t>
            </a:r>
            <a:r>
              <a:rPr lang="en-US" altLang="en-US" sz="2800" b="1" dirty="0">
                <a:solidFill>
                  <a:srgbClr val="C00000"/>
                </a:solidFill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</a:rPr>
              <a:t>hành</a:t>
            </a:r>
            <a:r>
              <a:rPr lang="en-US" altLang="en-US" sz="2800" b="1" dirty="0">
                <a:solidFill>
                  <a:srgbClr val="C00000"/>
                </a:solidFill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</a:rPr>
              <a:t>là</a:t>
            </a:r>
            <a:r>
              <a:rPr lang="en-US" altLang="en-US" sz="2800" b="1" dirty="0">
                <a:solidFill>
                  <a:srgbClr val="C00000"/>
                </a:solidFill>
              </a:rPr>
              <a:t>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C00000"/>
                </a:solidFill>
              </a:rPr>
              <a:t>     40 x 34 = 1360 (cm</a:t>
            </a:r>
            <a:r>
              <a:rPr lang="en-US" altLang="en-US" sz="2800" b="1" baseline="30000" dirty="0">
                <a:solidFill>
                  <a:srgbClr val="C00000"/>
                </a:solidFill>
              </a:rPr>
              <a:t>2</a:t>
            </a:r>
            <a:r>
              <a:rPr lang="en-US" altLang="en-US" sz="2800" b="1" dirty="0">
                <a:solidFill>
                  <a:srgbClr val="C00000"/>
                </a:solidFill>
              </a:rPr>
              <a:t>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C00000"/>
                </a:solidFill>
              </a:rPr>
              <a:t>                    </a:t>
            </a:r>
            <a:r>
              <a:rPr lang="en-US" altLang="en-US" sz="2800" b="1" dirty="0" err="1">
                <a:solidFill>
                  <a:srgbClr val="C00000"/>
                </a:solidFill>
              </a:rPr>
              <a:t>Đáp</a:t>
            </a:r>
            <a:r>
              <a:rPr lang="en-US" altLang="en-US" sz="2800" b="1" dirty="0">
                <a:solidFill>
                  <a:srgbClr val="C00000"/>
                </a:solidFill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</a:rPr>
              <a:t>số</a:t>
            </a:r>
            <a:r>
              <a:rPr lang="en-US" altLang="en-US" sz="2800" b="1" dirty="0">
                <a:solidFill>
                  <a:srgbClr val="C00000"/>
                </a:solidFill>
              </a:rPr>
              <a:t>: 1360 cm</a:t>
            </a:r>
            <a:r>
              <a:rPr lang="en-US" altLang="en-US" sz="2800" b="1" baseline="30000" dirty="0">
                <a:solidFill>
                  <a:srgbClr val="C00000"/>
                </a:solidFill>
              </a:rPr>
              <a:t>2</a:t>
            </a:r>
            <a:r>
              <a:rPr lang="en-US" altLang="en-US" sz="28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44" name="Text Box 28"/>
          <p:cNvSpPr txBox="1">
            <a:spLocks noChangeArrowheads="1"/>
          </p:cNvSpPr>
          <p:nvPr/>
        </p:nvSpPr>
        <p:spPr bwMode="auto">
          <a:xfrm>
            <a:off x="3093073" y="598553"/>
            <a:ext cx="70929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Tính</a:t>
            </a:r>
            <a:r>
              <a:rPr lang="en-US" alt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diện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tích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hình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bình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hành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biết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</p:txBody>
      </p:sp>
      <p:sp>
        <p:nvSpPr>
          <p:cNvPr id="45" name="Text Box 29"/>
          <p:cNvSpPr txBox="1">
            <a:spLocks noChangeArrowheads="1"/>
          </p:cNvSpPr>
          <p:nvPr/>
        </p:nvSpPr>
        <p:spPr bwMode="auto">
          <a:xfrm>
            <a:off x="1210235" y="1472038"/>
            <a:ext cx="46975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514350" indent="-514350" eaLnBrk="1" hangingPunct="1">
              <a:spcBef>
                <a:spcPct val="50000"/>
              </a:spcBef>
              <a:buFontTx/>
              <a:buAutoNum type="alphaLcParenR"/>
            </a:pPr>
            <a:r>
              <a:rPr lang="en-US" altLang="en-US" sz="2800" b="1" dirty="0" smtClean="0">
                <a:solidFill>
                  <a:srgbClr val="008000"/>
                </a:solidFill>
              </a:rPr>
              <a:t>a </a:t>
            </a:r>
            <a:r>
              <a:rPr lang="en-US" altLang="en-US" sz="2800" b="1" dirty="0">
                <a:solidFill>
                  <a:srgbClr val="008000"/>
                </a:solidFill>
              </a:rPr>
              <a:t>=  4dm </a:t>
            </a:r>
            <a:r>
              <a:rPr lang="en-US" altLang="en-US" sz="2800" b="1" dirty="0" smtClean="0">
                <a:solidFill>
                  <a:srgbClr val="008000"/>
                </a:solidFill>
              </a:rPr>
              <a:t>; h </a:t>
            </a:r>
            <a:r>
              <a:rPr lang="en-US" altLang="en-US" sz="2800" b="1" dirty="0">
                <a:solidFill>
                  <a:srgbClr val="008000"/>
                </a:solidFill>
              </a:rPr>
              <a:t>=  34 cm</a:t>
            </a:r>
          </a:p>
        </p:txBody>
      </p:sp>
    </p:spTree>
    <p:extLst>
      <p:ext uri="{BB962C8B-B14F-4D97-AF65-F5344CB8AC3E}">
        <p14:creationId xmlns:p14="http://schemas.microsoft.com/office/powerpoint/2010/main" val="63042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>
            <a:extLst>
              <a:ext uri="{FF2B5EF4-FFF2-40B4-BE49-F238E27FC236}">
                <a16:creationId xmlns:a16="http://schemas.microsoft.com/office/drawing/2014/main" id="{62F11300-555F-4130-90FA-E98B12B14EF9}"/>
              </a:ext>
            </a:extLst>
          </p:cNvPr>
          <p:cNvSpPr txBox="1"/>
          <p:nvPr/>
        </p:nvSpPr>
        <p:spPr>
          <a:xfrm>
            <a:off x="4319450" y="920516"/>
            <a:ext cx="373597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800" b="1" i="0" u="none" strike="noStrike" kern="1200" cap="none" spc="0" normalizeH="0" baseline="0" noProof="0" dirty="0" smtClean="0">
                <a:ln>
                  <a:solidFill>
                    <a:schemeClr val="tx1"/>
                  </a:solidFill>
                  <a:prstDash val="sysDot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Kristen ITC" panose="03050502040202030202" pitchFamily="66" charset="0"/>
                <a:ea typeface="字魂107号-萌趣欢乐体" panose="00000500000000000000" pitchFamily="2" charset="-122"/>
                <a:cs typeface="+mn-ea"/>
                <a:sym typeface="+mn-lt"/>
              </a:rPr>
              <a:t>04</a:t>
            </a:r>
            <a:endParaRPr kumimoji="0" lang="en-US" altLang="zh-CN" sz="13800" b="1" i="0" u="none" strike="noStrike" kern="1200" cap="none" spc="0" normalizeH="0" baseline="0" noProof="0" dirty="0">
              <a:ln>
                <a:solidFill>
                  <a:schemeClr val="tx1"/>
                </a:solidFill>
                <a:prstDash val="sysDot"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uLnTx/>
              <a:uFillTx/>
              <a:latin typeface="Kristen ITC" panose="03050502040202030202" pitchFamily="66" charset="0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6035EB75-F946-4E83-A818-608789F1851B}"/>
              </a:ext>
            </a:extLst>
          </p:cNvPr>
          <p:cNvSpPr txBox="1"/>
          <p:nvPr/>
        </p:nvSpPr>
        <p:spPr>
          <a:xfrm>
            <a:off x="2654320" y="1031332"/>
            <a:ext cx="7066238" cy="2646878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3800" b="1" dirty="0" err="1" smtClean="0">
                <a:ln>
                  <a:solidFill>
                    <a:schemeClr val="tx1"/>
                  </a:solidFill>
                  <a:prstDash val="sysDash"/>
                </a:ln>
                <a:solidFill>
                  <a:schemeClr val="bg2">
                    <a:lumMod val="10000"/>
                  </a:schemeClr>
                </a:solidFill>
                <a:latin typeface="UTM Avenida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Trò</a:t>
            </a:r>
            <a:r>
              <a:rPr lang="en-US" altLang="zh-CN" sz="13800" b="1" dirty="0" smtClean="0">
                <a:ln>
                  <a:solidFill>
                    <a:schemeClr val="tx1"/>
                  </a:solidFill>
                  <a:prstDash val="sysDash"/>
                </a:ln>
                <a:solidFill>
                  <a:schemeClr val="bg2">
                    <a:lumMod val="10000"/>
                  </a:schemeClr>
                </a:solidFill>
                <a:latin typeface="UTM Avenida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 </a:t>
            </a:r>
            <a:r>
              <a:rPr lang="en-US" altLang="zh-CN" sz="13800" b="1" dirty="0" err="1" smtClean="0">
                <a:ln>
                  <a:solidFill>
                    <a:schemeClr val="tx1"/>
                  </a:solidFill>
                  <a:prstDash val="sysDash"/>
                </a:ln>
                <a:solidFill>
                  <a:schemeClr val="bg2">
                    <a:lumMod val="10000"/>
                  </a:schemeClr>
                </a:solidFill>
                <a:latin typeface="UTM Avenida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chơi</a:t>
            </a:r>
            <a:endParaRPr kumimoji="0" lang="zh-CN" altLang="en-US" sz="23900" b="1" i="0" u="none" strike="noStrike" kern="1200" cap="none" spc="0" normalizeH="0" baseline="0" noProof="0" dirty="0">
              <a:ln>
                <a:solidFill>
                  <a:schemeClr val="tx1"/>
                </a:solidFill>
                <a:prstDash val="sysDash"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UTM Avenida" panose="02040603050506020204" pitchFamily="18" charset="0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07791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07" b="96378" l="10000" r="90000">
                        <a14:foregroundMark x1="31892" y1="83099" x2="37568" y2="89537"/>
                        <a14:foregroundMark x1="37027" y1="80885" x2="36757" y2="85111"/>
                        <a14:foregroundMark x1="56757" y1="84909" x2="56757" y2="893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2599" y="2307270"/>
            <a:ext cx="3524250" cy="4733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loud Callout 4"/>
          <p:cNvSpPr/>
          <p:nvPr/>
        </p:nvSpPr>
        <p:spPr>
          <a:xfrm>
            <a:off x="2837339" y="304800"/>
            <a:ext cx="5641145" cy="2996418"/>
          </a:xfrm>
          <a:prstGeom prst="cloudCallout">
            <a:avLst>
              <a:gd name="adj1" fmla="val -59486"/>
              <a:gd name="adj2" fmla="val 51935"/>
            </a:avLst>
          </a:prstGeom>
          <a:solidFill>
            <a:schemeClr val="accent4">
              <a:lumMod val="20000"/>
              <a:lumOff val="80000"/>
              <a:alpha val="48000"/>
            </a:schemeClr>
          </a:solidFill>
          <a:ln w="28575">
            <a:solidFill>
              <a:srgbClr val="FFC000"/>
            </a:solidFill>
            <a:prstDash val="lgDashDotDot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Trên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tớ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thấy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rất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nhiều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rác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quanh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khu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phố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mình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vứt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đúng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nơi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quy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định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hãy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cùng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tớ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dọn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rác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bằng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cách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trả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lời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đúng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nhé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228600">
                  <a:srgbClr val="FFC000">
                    <a:satMod val="175000"/>
                    <a:alpha val="40000"/>
                  </a:srgbClr>
                </a:glo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57656">
            <a:off x="6290156" y="5660854"/>
            <a:ext cx="964181" cy="96418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29667" y1="19417" x2="40167" y2="15250"/>
                        <a14:foregroundMark x1="44167" y1="15250" x2="55417" y2="28750"/>
                        <a14:foregroundMark x1="41667" y1="29917" x2="61083" y2="33917"/>
                        <a14:foregroundMark x1="45500" y1="86667" x2="55000" y2="88750"/>
                        <a14:foregroundMark x1="53833" y1="88000" x2="67583" y2="81500"/>
                        <a14:foregroundMark x1="66250" y1="82083" x2="64000" y2="86500"/>
                        <a14:foregroundMark x1="40000" y1="84000" x2="43750" y2="88167"/>
                        <a14:foregroundMark x1="40333" y1="33167" x2="41833" y2="36917"/>
                        <a14:foregroundMark x1="43583" y1="37333" x2="54250" y2="36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60013">
            <a:off x="8223158" y="5439407"/>
            <a:ext cx="1407072" cy="140707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79703">
            <a:off x="3661934" y="5565381"/>
            <a:ext cx="1323745" cy="132374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00083">
            <a:off x="5035851" y="4409026"/>
            <a:ext cx="1244123" cy="1244123"/>
          </a:xfrm>
          <a:prstGeom prst="rect">
            <a:avLst/>
          </a:prstGeom>
        </p:spPr>
      </p:pic>
      <p:pic>
        <p:nvPicPr>
          <p:cNvPr id="17" name="Picture 1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624" y="4341087"/>
            <a:ext cx="2289053" cy="2438405"/>
          </a:xfrm>
          <a:prstGeom prst="rect">
            <a:avLst/>
          </a:prstGeom>
        </p:spPr>
      </p:pic>
      <p:pic>
        <p:nvPicPr>
          <p:cNvPr id="2" name="nhac-khong-loi-giai-dieu-vui-tuoi-Nhieu-ca-s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992446" y="37314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173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388 -0.00787 L -0.00521 -0.04791 C 0.00287 -0.05694 0.01498 -0.0618 0.02774 -0.0618 C 0.04219 -0.0618 0.05378 -0.05694 0.06185 -0.04791 L 0.10065 -0.00787 " pathEditMode="relative" rAng="0" ptsTypes="AAAAA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27" y="-2708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1.48148E-6 L 0.03867 -0.04004 C 0.04674 -0.04907 0.05885 -0.05393 0.07161 -0.05393 C 0.08606 -0.05393 0.09765 -0.04907 0.10573 -0.04004 L 0.14453 -1.48148E-6 " pathEditMode="relative" rAng="0" ptsTypes="AAAAA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27" y="-2708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8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  <p:bldP spid="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hai nhựa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57656">
            <a:off x="5501357" y="5211166"/>
            <a:ext cx="1867216" cy="1867216"/>
          </a:xfrm>
          <a:prstGeom prst="rect">
            <a:avLst/>
          </a:prstGeom>
        </p:spPr>
      </p:pic>
      <p:pic>
        <p:nvPicPr>
          <p:cNvPr id="13" name="lon nước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29667" y1="19417" x2="40167" y2="15250"/>
                        <a14:foregroundMark x1="44167" y1="15250" x2="55417" y2="28750"/>
                        <a14:foregroundMark x1="41667" y1="29917" x2="61083" y2="33917"/>
                        <a14:foregroundMark x1="45500" y1="86667" x2="55000" y2="88750"/>
                        <a14:foregroundMark x1="53833" y1="88000" x2="67583" y2="81500"/>
                        <a14:foregroundMark x1="66250" y1="82083" x2="64000" y2="86500"/>
                        <a14:foregroundMark x1="40000" y1="84000" x2="43750" y2="88167"/>
                        <a14:foregroundMark x1="40333" y1="33167" x2="41833" y2="36917"/>
                        <a14:foregroundMark x1="43583" y1="37333" x2="54250" y2="36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60013">
            <a:off x="8079784" y="4987217"/>
            <a:ext cx="1970238" cy="1970238"/>
          </a:xfrm>
          <a:prstGeom prst="rect">
            <a:avLst/>
          </a:prstGeom>
        </p:spPr>
      </p:pic>
      <p:pic>
        <p:nvPicPr>
          <p:cNvPr id="15" name="bao ni long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00083">
            <a:off x="3071554" y="4752814"/>
            <a:ext cx="1865128" cy="1865128"/>
          </a:xfrm>
          <a:prstGeom prst="rect">
            <a:avLst/>
          </a:prstGeom>
        </p:spPr>
      </p:pic>
      <p:pic>
        <p:nvPicPr>
          <p:cNvPr id="14" name="hộp giấy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79703">
            <a:off x="385010" y="5120323"/>
            <a:ext cx="2049542" cy="204954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16382" y="237198"/>
            <a:ext cx="601478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 smtClean="0">
                <a:ln w="0"/>
                <a:solidFill>
                  <a:prstClr val="black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Dọn</a:t>
            </a:r>
            <a:r>
              <a:rPr kumimoji="0" lang="en-US" sz="4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 w="0"/>
                <a:solidFill>
                  <a:prstClr val="black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sạch</a:t>
            </a:r>
            <a:r>
              <a:rPr kumimoji="0" lang="en-US" sz="4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 w="0"/>
                <a:solidFill>
                  <a:prstClr val="black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khu</a:t>
            </a:r>
            <a:r>
              <a:rPr kumimoji="0" lang="en-US" sz="4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 w="0"/>
                <a:solidFill>
                  <a:prstClr val="black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phố</a:t>
            </a:r>
            <a:endParaRPr kumimoji="0" lang="en-US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</p:txBody>
      </p:sp>
      <p:sp>
        <p:nvSpPr>
          <p:cNvPr id="3" name="câu 1">
            <a:hlinkClick r:id="rId12" action="ppaction://hlinksldjump"/>
          </p:cNvPr>
          <p:cNvSpPr/>
          <p:nvPr/>
        </p:nvSpPr>
        <p:spPr>
          <a:xfrm>
            <a:off x="992487" y="4436058"/>
            <a:ext cx="980004" cy="1124232"/>
          </a:xfrm>
          <a:prstGeom prst="diamond">
            <a:avLst/>
          </a:prstGeom>
          <a:solidFill>
            <a:srgbClr val="FFFF00">
              <a:alpha val="61000"/>
            </a:srgbClr>
          </a:solidFill>
          <a:ln>
            <a:solidFill>
              <a:srgbClr val="00B05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1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</p:txBody>
      </p:sp>
      <p:sp>
        <p:nvSpPr>
          <p:cNvPr id="12" name="câu 2">
            <a:hlinkClick r:id="rId13" action="ppaction://hlinksldjump"/>
          </p:cNvPr>
          <p:cNvSpPr/>
          <p:nvPr/>
        </p:nvSpPr>
        <p:spPr>
          <a:xfrm>
            <a:off x="3501947" y="3873942"/>
            <a:ext cx="980004" cy="1124232"/>
          </a:xfrm>
          <a:prstGeom prst="diamond">
            <a:avLst/>
          </a:prstGeom>
          <a:solidFill>
            <a:srgbClr val="FFFF00">
              <a:alpha val="61000"/>
            </a:srgbClr>
          </a:solidFill>
          <a:ln>
            <a:solidFill>
              <a:srgbClr val="00B05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2</a:t>
            </a:r>
          </a:p>
        </p:txBody>
      </p:sp>
      <p:sp>
        <p:nvSpPr>
          <p:cNvPr id="16" name="câu 3">
            <a:hlinkClick r:id="rId14" action="ppaction://hlinksldjump"/>
          </p:cNvPr>
          <p:cNvSpPr/>
          <p:nvPr/>
        </p:nvSpPr>
        <p:spPr>
          <a:xfrm>
            <a:off x="5793423" y="4561146"/>
            <a:ext cx="980004" cy="1124232"/>
          </a:xfrm>
          <a:prstGeom prst="diamond">
            <a:avLst/>
          </a:prstGeom>
          <a:solidFill>
            <a:srgbClr val="FFFF00">
              <a:alpha val="61000"/>
            </a:srgbClr>
          </a:solidFill>
          <a:ln>
            <a:solidFill>
              <a:srgbClr val="00B05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3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</p:txBody>
      </p:sp>
      <p:sp>
        <p:nvSpPr>
          <p:cNvPr id="17" name="câu 4">
            <a:hlinkClick r:id="rId15" action="ppaction://hlinksldjump"/>
          </p:cNvPr>
          <p:cNvSpPr/>
          <p:nvPr/>
        </p:nvSpPr>
        <p:spPr>
          <a:xfrm>
            <a:off x="8574901" y="4172596"/>
            <a:ext cx="980004" cy="1124232"/>
          </a:xfrm>
          <a:prstGeom prst="diamond">
            <a:avLst/>
          </a:prstGeom>
          <a:solidFill>
            <a:srgbClr val="FFFF00">
              <a:alpha val="61000"/>
            </a:srgbClr>
          </a:solidFill>
          <a:ln>
            <a:solidFill>
              <a:srgbClr val="00B05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4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216381" y="237197"/>
            <a:ext cx="601478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 smtClean="0">
                <a:ln w="0"/>
                <a:solidFill>
                  <a:srgbClr val="FF0000"/>
                </a:solidFill>
                <a:effectLst>
                  <a:glow rad="139700">
                    <a:srgbClr val="ED7D31">
                      <a:satMod val="175000"/>
                      <a:alpha val="40000"/>
                    </a:srgbClr>
                  </a:glow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Dọn</a:t>
            </a:r>
            <a:r>
              <a:rPr kumimoji="0" lang="en-US" sz="4800" b="0" i="0" u="none" strike="noStrike" kern="1200" cap="none" spc="0" normalizeH="0" baseline="0" noProof="0" dirty="0" smtClean="0">
                <a:ln w="0"/>
                <a:solidFill>
                  <a:srgbClr val="FF0000"/>
                </a:solidFill>
                <a:effectLst>
                  <a:glow rad="139700">
                    <a:srgbClr val="ED7D31">
                      <a:satMod val="175000"/>
                      <a:alpha val="40000"/>
                    </a:srgbClr>
                  </a:glow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 w="0"/>
                <a:solidFill>
                  <a:srgbClr val="FF0000"/>
                </a:solidFill>
                <a:effectLst>
                  <a:glow rad="139700">
                    <a:srgbClr val="ED7D31">
                      <a:satMod val="175000"/>
                      <a:alpha val="40000"/>
                    </a:srgbClr>
                  </a:glow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sạch</a:t>
            </a:r>
            <a:r>
              <a:rPr kumimoji="0" lang="en-US" sz="4800" b="0" i="0" u="none" strike="noStrike" kern="1200" cap="none" spc="0" normalizeH="0" baseline="0" noProof="0" dirty="0" smtClean="0">
                <a:ln w="0"/>
                <a:solidFill>
                  <a:srgbClr val="FF0000"/>
                </a:solidFill>
                <a:effectLst>
                  <a:glow rad="139700">
                    <a:srgbClr val="ED7D31">
                      <a:satMod val="175000"/>
                      <a:alpha val="40000"/>
                    </a:srgbClr>
                  </a:glow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 w="0"/>
                <a:solidFill>
                  <a:srgbClr val="FF0000"/>
                </a:solidFill>
                <a:effectLst>
                  <a:glow rad="139700">
                    <a:srgbClr val="ED7D31">
                      <a:satMod val="175000"/>
                      <a:alpha val="40000"/>
                    </a:srgbClr>
                  </a:glow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khu</a:t>
            </a:r>
            <a:r>
              <a:rPr kumimoji="0" lang="en-US" sz="4800" b="0" i="0" u="none" strike="noStrike" kern="1200" cap="none" spc="0" normalizeH="0" baseline="0" noProof="0" dirty="0" smtClean="0">
                <a:ln w="0"/>
                <a:solidFill>
                  <a:srgbClr val="FF0000"/>
                </a:solidFill>
                <a:effectLst>
                  <a:glow rad="139700">
                    <a:srgbClr val="ED7D31">
                      <a:satMod val="175000"/>
                      <a:alpha val="40000"/>
                    </a:srgbClr>
                  </a:glow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 w="0"/>
                <a:solidFill>
                  <a:srgbClr val="FF0000"/>
                </a:solidFill>
                <a:effectLst>
                  <a:glow rad="139700">
                    <a:srgbClr val="ED7D31">
                      <a:satMod val="175000"/>
                      <a:alpha val="40000"/>
                    </a:srgbClr>
                  </a:glow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phố</a:t>
            </a:r>
            <a:endParaRPr kumimoji="0" lang="en-US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glow rad="139700">
                  <a:srgbClr val="ED7D31">
                    <a:satMod val="175000"/>
                    <a:alpha val="40000"/>
                  </a:srgbClr>
                </a:glow>
                <a:reflection blurRad="6350" stA="53000" endA="300" endPos="35500" dir="5400000" sy="-90000" algn="bl" rotWithShape="0"/>
              </a:effectLst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</p:txBody>
      </p:sp>
      <p:pic>
        <p:nvPicPr>
          <p:cNvPr id="6" name="Picture 5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624" y="4341087"/>
            <a:ext cx="2289053" cy="243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882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Rot by="120000">
                                      <p:cBhvr>
                                        <p:cTn id="12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0.21852 L 0.2086 -0.375 C 0.25183 -0.41041 0.31693 -0.42916 0.38555 -0.42916 C 0.46342 -0.42916 0.52579 -0.41041 0.56902 -0.375 L 0.77774 -0.21852 " pathEditMode="relative" rAng="0" ptsTypes="AAAAA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880" y="-10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4.81481E-6 L 0.15586 -0.24005 C 0.18867 -0.29491 0.23763 -0.325 0.28932 -0.325 C 0.34791 -0.325 0.39466 -0.29491 0.42747 -0.24005 L 0.5845 4.81481E-6 " pathEditMode="relative" rAng="0" ptsTypes="AAAAA">
                                      <p:cBhvr>
                                        <p:cTn id="3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19" y="-1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44444E-6 L 0.10599 -0.34098 C 0.12787 -0.41644 0.16133 -0.45348 0.19662 -0.45348 C 0.23646 -0.45348 0.2681 -0.41644 0.29037 -0.34098 L 0.39805 4.44444E-6 " pathEditMode="relative" rAng="0" ptsTypes="AAAAA">
                                      <p:cBhvr>
                                        <p:cTn id="4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96" y="-2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3.33333E-6 L 0.04206 -0.28865 C 0.05065 -0.35347 0.06393 -0.38819 0.07786 -0.38819 C 0.09362 -0.38819 0.10612 -0.35347 0.11484 -0.28865 L 0.15729 -3.33333E-6 " pathEditMode="relative" rAng="0" ptsTypes="AAAAA"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65" y="-19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2" grpId="0" animBg="1"/>
      <p:bldP spid="16" grpId="0" animBg="1"/>
      <p:bldP spid="17" grpId="0" animBg="1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918732" y="802109"/>
            <a:ext cx="8713409" cy="1835550"/>
          </a:xfrm>
          <a:prstGeom prst="roundRect">
            <a:avLst/>
          </a:prstGeom>
          <a:solidFill>
            <a:schemeClr val="bg1">
              <a:alpha val="58000"/>
            </a:schemeClr>
          </a:solidFill>
          <a:ln w="38100">
            <a:solidFill>
              <a:schemeClr val="accent2">
                <a:lumMod val="75000"/>
              </a:schemeClr>
            </a:solidFill>
            <a:prstDash val="lgDashDot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Muốn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tính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diện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tích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bình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hành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ta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lấy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dài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cạnh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đáy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nhân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với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chiều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cao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cùng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đơn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vị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771901" y="3309910"/>
            <a:ext cx="6152606" cy="796835"/>
          </a:xfrm>
          <a:prstGeom prst="roundRect">
            <a:avLst/>
          </a:prstGeom>
          <a:solidFill>
            <a:schemeClr val="bg1">
              <a:alpha val="54000"/>
            </a:schemeClr>
          </a:solidFill>
          <a:ln w="38100">
            <a:solidFill>
              <a:schemeClr val="accent1">
                <a:lumMod val="50000"/>
              </a:schemeClr>
            </a:solidFill>
            <a:prstDash val="lgDashDot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ĐÚNG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795303" y="4778996"/>
            <a:ext cx="6152606" cy="796835"/>
          </a:xfrm>
          <a:prstGeom prst="roundRect">
            <a:avLst/>
          </a:prstGeom>
          <a:solidFill>
            <a:schemeClr val="bg1">
              <a:alpha val="54000"/>
            </a:schemeClr>
          </a:solidFill>
          <a:ln w="38100">
            <a:solidFill>
              <a:srgbClr val="FF0000"/>
            </a:solidFill>
            <a:prstDash val="lgDashDot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07" b="96378" l="10000" r="90000">
                        <a14:foregroundMark x1="31892" y1="83099" x2="37568" y2="89537"/>
                        <a14:foregroundMark x1="37027" y1="80885" x2="36757" y2="85111"/>
                        <a14:foregroundMark x1="56757" y1="84909" x2="56757" y2="893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92887"/>
            <a:ext cx="3524250" cy="4733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Picture 25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8285" y="5575831"/>
            <a:ext cx="1047706" cy="111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737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2" grpId="0" animBg="1"/>
      <p:bldP spid="22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129051" y="383103"/>
            <a:ext cx="8961119" cy="2600514"/>
          </a:xfrm>
          <a:prstGeom prst="roundRect">
            <a:avLst/>
          </a:prstGeom>
          <a:solidFill>
            <a:schemeClr val="bg1">
              <a:alpha val="58000"/>
            </a:schemeClr>
          </a:solidFill>
          <a:ln w="38100">
            <a:solidFill>
              <a:schemeClr val="accent2">
                <a:lumMod val="75000"/>
              </a:schemeClr>
            </a:solidFill>
            <a:prstDash val="lgDashDot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sau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đây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bình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hành</a:t>
            </a:r>
            <a:r>
              <a:rPr lang="en-US" sz="36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857652" y="4606797"/>
            <a:ext cx="6152606" cy="796835"/>
          </a:xfrm>
          <a:prstGeom prst="roundRect">
            <a:avLst/>
          </a:prstGeom>
          <a:solidFill>
            <a:schemeClr val="bg1">
              <a:alpha val="54000"/>
            </a:schemeClr>
          </a:solidFill>
          <a:ln w="38100">
            <a:solidFill>
              <a:srgbClr val="FF0000"/>
            </a:solidFill>
            <a:prstDash val="lgDashDot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SAI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857652" y="3453348"/>
            <a:ext cx="6152606" cy="796835"/>
          </a:xfrm>
          <a:prstGeom prst="roundRect">
            <a:avLst/>
          </a:prstGeom>
          <a:solidFill>
            <a:schemeClr val="bg1">
              <a:alpha val="54000"/>
            </a:schemeClr>
          </a:solidFill>
          <a:ln w="38100">
            <a:solidFill>
              <a:srgbClr val="00B050"/>
            </a:solidFill>
            <a:prstDash val="lgDashDot"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ĐÚNG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07" b="96378" l="10000" r="90000">
                        <a14:foregroundMark x1="31892" y1="83099" x2="37568" y2="89537"/>
                        <a14:foregroundMark x1="37027" y1="80885" x2="36757" y2="85111"/>
                        <a14:foregroundMark x1="56757" y1="84909" x2="56757" y2="893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92887"/>
            <a:ext cx="3524250" cy="4733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8285" y="5575831"/>
            <a:ext cx="1047706" cy="1116065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5522372" y="1834298"/>
            <a:ext cx="1784838" cy="898865"/>
            <a:chOff x="5451231" y="1776046"/>
            <a:chExt cx="1784838" cy="898865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5451231" y="1776046"/>
              <a:ext cx="1784838" cy="106292"/>
            </a:xfrm>
            <a:prstGeom prst="line">
              <a:avLst/>
            </a:prstGeom>
            <a:ln w="38100">
              <a:solidFill>
                <a:srgbClr val="952B8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5539154" y="2602523"/>
              <a:ext cx="1323660" cy="72388"/>
            </a:xfrm>
            <a:prstGeom prst="line">
              <a:avLst/>
            </a:prstGeom>
            <a:ln w="38100">
              <a:solidFill>
                <a:srgbClr val="952B8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5451231" y="1776046"/>
              <a:ext cx="87923" cy="826477"/>
            </a:xfrm>
            <a:prstGeom prst="line">
              <a:avLst/>
            </a:prstGeom>
            <a:ln w="38100">
              <a:solidFill>
                <a:srgbClr val="952B8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6862814" y="1879648"/>
              <a:ext cx="356472" cy="795263"/>
            </a:xfrm>
            <a:prstGeom prst="line">
              <a:avLst/>
            </a:prstGeom>
            <a:ln w="38100">
              <a:solidFill>
                <a:srgbClr val="952B8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8127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1" animBg="1"/>
      <p:bldP spid="23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619794" y="705394"/>
            <a:ext cx="8961119" cy="1310996"/>
          </a:xfrm>
          <a:prstGeom prst="roundRect">
            <a:avLst/>
          </a:prstGeom>
          <a:solidFill>
            <a:schemeClr val="bg1">
              <a:alpha val="58000"/>
            </a:schemeClr>
          </a:solidFill>
          <a:ln w="38100">
            <a:solidFill>
              <a:schemeClr val="accent2">
                <a:lumMod val="75000"/>
              </a:schemeClr>
            </a:solidFill>
            <a:prstDash val="lgDashDot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Diện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tích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bình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hành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cạnh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đáy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4m,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chiều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cao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13dm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716172" y="3021156"/>
            <a:ext cx="6152606" cy="796835"/>
          </a:xfrm>
          <a:prstGeom prst="roundRect">
            <a:avLst/>
          </a:prstGeom>
          <a:solidFill>
            <a:schemeClr val="bg1">
              <a:alpha val="54000"/>
            </a:schemeClr>
          </a:solidFill>
          <a:ln w="38100">
            <a:solidFill>
              <a:srgbClr val="FF0000"/>
            </a:solidFill>
            <a:prstDash val="lgDashDot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52 dm</a:t>
            </a:r>
            <a:r>
              <a:rPr lang="en-US" sz="4000" b="1" baseline="3000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716172" y="4351035"/>
            <a:ext cx="6152606" cy="796835"/>
          </a:xfrm>
          <a:prstGeom prst="roundRect">
            <a:avLst/>
          </a:prstGeom>
          <a:solidFill>
            <a:schemeClr val="bg1">
              <a:alpha val="54000"/>
            </a:schemeClr>
          </a:solidFill>
          <a:ln w="38100">
            <a:solidFill>
              <a:srgbClr val="00B050"/>
            </a:solidFill>
            <a:prstDash val="lgDashDot"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520 dm</a:t>
            </a:r>
            <a:r>
              <a:rPr kumimoji="0" lang="en-US" sz="4000" b="1" i="0" u="none" strike="noStrike" kern="1200" cap="none" spc="0" normalizeH="0" baseline="30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07" b="96378" l="10000" r="90000">
                        <a14:foregroundMark x1="31892" y1="83099" x2="37568" y2="89537"/>
                        <a14:foregroundMark x1="37027" y1="80885" x2="36757" y2="85111"/>
                        <a14:foregroundMark x1="56757" y1="84909" x2="56757" y2="893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92887"/>
            <a:ext cx="3524250" cy="4733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8285" y="5575831"/>
            <a:ext cx="1047706" cy="111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50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1" animBg="1"/>
      <p:bldP spid="23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619794" y="705393"/>
            <a:ext cx="9338491" cy="1932265"/>
          </a:xfrm>
          <a:prstGeom prst="roundRect">
            <a:avLst/>
          </a:prstGeom>
          <a:solidFill>
            <a:schemeClr val="bg1">
              <a:alpha val="58000"/>
            </a:schemeClr>
          </a:solidFill>
          <a:ln w="38100">
            <a:solidFill>
              <a:schemeClr val="accent2">
                <a:lumMod val="75000"/>
              </a:schemeClr>
            </a:solidFill>
            <a:prstDash val="lgDashDot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Tính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diện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tích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bình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hành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chiều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dài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cạnh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đáy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10cm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chiều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cao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bằng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5cm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524250" y="3309910"/>
            <a:ext cx="6152606" cy="796835"/>
          </a:xfrm>
          <a:prstGeom prst="roundRect">
            <a:avLst/>
          </a:prstGeom>
          <a:solidFill>
            <a:schemeClr val="bg1">
              <a:alpha val="54000"/>
            </a:schemeClr>
          </a:solidFill>
          <a:ln w="38100">
            <a:solidFill>
              <a:schemeClr val="accent1">
                <a:lumMod val="50000"/>
              </a:schemeClr>
            </a:solidFill>
            <a:prstDash val="lgDashDot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50 cm</a:t>
            </a:r>
            <a:r>
              <a:rPr lang="en-US" sz="4000" b="1" baseline="3000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547652" y="4778996"/>
            <a:ext cx="6152606" cy="796835"/>
          </a:xfrm>
          <a:prstGeom prst="roundRect">
            <a:avLst/>
          </a:prstGeom>
          <a:solidFill>
            <a:schemeClr val="bg1">
              <a:alpha val="54000"/>
            </a:schemeClr>
          </a:solidFill>
          <a:ln w="38100">
            <a:solidFill>
              <a:srgbClr val="FF0000"/>
            </a:solidFill>
            <a:prstDash val="lgDashDot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 cm</a:t>
            </a:r>
            <a:r>
              <a:rPr lang="en-US" sz="4000" b="1" baseline="30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07" b="96378" l="10000" r="90000">
                        <a14:foregroundMark x1="31892" y1="83099" x2="37568" y2="89537"/>
                        <a14:foregroundMark x1="37027" y1="80885" x2="36757" y2="85111"/>
                        <a14:foregroundMark x1="56757" y1="84909" x2="56757" y2="893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92887"/>
            <a:ext cx="3524250" cy="4733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8285" y="5575831"/>
            <a:ext cx="1047706" cy="111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557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2" grpId="0" animBg="1"/>
      <p:bldP spid="2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>
            <a:extLst>
              <a:ext uri="{FF2B5EF4-FFF2-40B4-BE49-F238E27FC236}">
                <a16:creationId xmlns:a16="http://schemas.microsoft.com/office/drawing/2014/main" id="{EB126ECB-932A-44DB-9ACF-E8845C7A89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" b="388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34EA4A97-9380-4CFB-94CE-491C76F8A076}"/>
              </a:ext>
            </a:extLst>
          </p:cNvPr>
          <p:cNvSpPr txBox="1"/>
          <p:nvPr/>
        </p:nvSpPr>
        <p:spPr>
          <a:xfrm>
            <a:off x="4417060" y="3640119"/>
            <a:ext cx="2591494" cy="1464231"/>
          </a:xfrm>
          <a:prstGeom prst="flowChartAlternateProcess">
            <a:avLst/>
          </a:prstGeom>
          <a:solidFill>
            <a:schemeClr val="bg1"/>
          </a:solidFill>
          <a:ln w="57150">
            <a:solidFill>
              <a:schemeClr val="accent2">
                <a:lumMod val="60000"/>
                <a:lumOff val="40000"/>
              </a:schemeClr>
            </a:solidFill>
            <a:prstDash val="dash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UTM Cookies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Yêu</a:t>
            </a:r>
            <a:r>
              <a:rPr lang="en-US" altLang="zh-CN" sz="4000" dirty="0">
                <a:solidFill>
                  <a:schemeClr val="bg2">
                    <a:lumMod val="50000"/>
                  </a:schemeClr>
                </a:solidFill>
                <a:latin typeface="UTM Cookies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UTM Cookies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cầu</a:t>
            </a:r>
            <a:r>
              <a:rPr kumimoji="0" lang="en-US" altLang="zh-CN" sz="4000" b="0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UTM Cookies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UTM Cookies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cần</a:t>
            </a:r>
            <a:r>
              <a:rPr kumimoji="0" lang="en-US" altLang="zh-CN" sz="4000" b="0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UTM Cookies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4000" b="0" i="0" u="none" strike="noStrike" kern="1200" cap="none" spc="0" normalizeH="0" noProof="0" dirty="0" err="1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UTM Cookies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đạt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UTM Cookies" panose="02040603050506020204" pitchFamily="18" charset="0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46BEA15B-986A-413B-A742-B07DA186D017}"/>
              </a:ext>
            </a:extLst>
          </p:cNvPr>
          <p:cNvGrpSpPr/>
          <p:nvPr/>
        </p:nvGrpSpPr>
        <p:grpSpPr>
          <a:xfrm>
            <a:off x="734208" y="-19335"/>
            <a:ext cx="5281365" cy="2996371"/>
            <a:chOff x="814635" y="966915"/>
            <a:chExt cx="5281365" cy="1696656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336A054C-4EA2-4946-BDAF-3B6C6D8601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296" b="60075"/>
            <a:stretch/>
          </p:blipFill>
          <p:spPr>
            <a:xfrm>
              <a:off x="814635" y="966915"/>
              <a:ext cx="5281365" cy="1696656"/>
            </a:xfrm>
            <a:prstGeom prst="rect">
              <a:avLst/>
            </a:prstGeom>
          </p:spPr>
        </p:pic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0D3AE2A9-3D2E-4F9D-AFD5-63B98BA89820}"/>
                </a:ext>
              </a:extLst>
            </p:cNvPr>
            <p:cNvSpPr txBox="1"/>
            <p:nvPr/>
          </p:nvSpPr>
          <p:spPr>
            <a:xfrm>
              <a:off x="1440342" y="1373200"/>
              <a:ext cx="3974150" cy="784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marR="0" lvl="0" indent="-5143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accent4">
                      <a:lumMod val="75000"/>
                    </a:schemeClr>
                  </a:solidFill>
                  <a:effectLst/>
                  <a:uLnTx/>
                  <a:uFillTx/>
                  <a:latin typeface="UTM Cookies" panose="0204060305050602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Kiến</a:t>
              </a:r>
              <a:r>
                <a:rPr kumimoji="0" lang="en-US" altLang="zh-CN" sz="3200" b="0" i="0" u="none" strike="noStrike" kern="1200" cap="none" spc="0" normalizeH="0" noProof="0" dirty="0" smtClean="0">
                  <a:ln>
                    <a:noFill/>
                  </a:ln>
                  <a:solidFill>
                    <a:schemeClr val="accent4">
                      <a:lumMod val="75000"/>
                    </a:schemeClr>
                  </a:solidFill>
                  <a:effectLst/>
                  <a:uLnTx/>
                  <a:uFillTx/>
                  <a:latin typeface="UTM Cookies" panose="0204060305050602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chemeClr val="accent4">
                      <a:lumMod val="75000"/>
                    </a:schemeClr>
                  </a:solidFill>
                  <a:effectLst/>
                  <a:uLnTx/>
                  <a:uFillTx/>
                  <a:latin typeface="UTM Cookies" panose="0204060305050602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thức</a:t>
              </a:r>
              <a:endParaRPr kumimoji="0" lang="en-US" altLang="zh-CN" sz="3200" b="0" i="0" u="none" strike="noStrike" kern="1200" cap="none" spc="0" normalizeH="0" noProof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UTM Cookies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endParaRPr>
            </a:p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en-US" altLang="zh-CN" sz="1100" b="0" i="0" u="none" strike="noStrike" kern="1200" cap="none" spc="0" normalizeH="0" noProof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UTM Cookies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endParaRPr>
            </a:p>
            <a:p>
              <a:r>
                <a:rPr lang="nl-NL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Nắm </a:t>
              </a:r>
              <a:r>
                <a:rPr lang="nl-NL" sz="2000" dirty="0">
                  <a:latin typeface="Arial" panose="020B0604020202020204" pitchFamily="34" charset="0"/>
                  <a:cs typeface="Arial" panose="020B0604020202020204" pitchFamily="34" charset="0"/>
                </a:rPr>
                <a:t>được công thức và quy tắc tính diện tích hình bình hành</a:t>
              </a:r>
              <a:r>
                <a:rPr lang="nl-NL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DF95C628-FAE2-4F24-83E4-645239543AEC}"/>
              </a:ext>
            </a:extLst>
          </p:cNvPr>
          <p:cNvGrpSpPr/>
          <p:nvPr/>
        </p:nvGrpSpPr>
        <p:grpSpPr>
          <a:xfrm>
            <a:off x="4769566" y="-581618"/>
            <a:ext cx="7454768" cy="4003097"/>
            <a:chOff x="5277428" y="833636"/>
            <a:chExt cx="6263130" cy="2690993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8E140192-F437-44E9-9CDE-EBD056220F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927" t="39741" r="927" b="41630"/>
            <a:stretch/>
          </p:blipFill>
          <p:spPr>
            <a:xfrm>
              <a:off x="5277428" y="833636"/>
              <a:ext cx="6263130" cy="2690993"/>
            </a:xfrm>
            <a:prstGeom prst="rect">
              <a:avLst/>
            </a:prstGeom>
          </p:spPr>
        </p:pic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CC6D173A-F9FB-4457-B999-E235BF3CCA96}"/>
                </a:ext>
              </a:extLst>
            </p:cNvPr>
            <p:cNvSpPr txBox="1"/>
            <p:nvPr/>
          </p:nvSpPr>
          <p:spPr>
            <a:xfrm>
              <a:off x="6192342" y="1550833"/>
              <a:ext cx="4544301" cy="1386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UTM Cookies" panose="0204060305050602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02. </a:t>
              </a:r>
              <a:r>
                <a:rPr kumimoji="0" lang="en-US" altLang="zh-CN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UTM Cookies" panose="0204060305050602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Kĩ</a:t>
              </a:r>
              <a:r>
                <a:rPr kumimoji="0" lang="en-US" altLang="zh-CN" sz="3200" b="0" i="0" u="none" strike="noStrike" kern="1200" cap="none" spc="0" normalizeH="0" noProof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UTM Cookies" panose="0204060305050602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uLnTx/>
                  <a:uFillTx/>
                  <a:latin typeface="UTM Cookies" panose="0204060305050602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năng</a:t>
              </a:r>
              <a:endParaRPr kumimoji="0" lang="en-US" altLang="zh-CN" sz="3200" b="0" i="0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Cookies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endParaRPr>
            </a:p>
            <a:p>
              <a:r>
                <a:rPr lang="nl-NL" sz="2400" dirty="0">
                  <a:latin typeface="Arial" panose="020B0604020202020204" pitchFamily="34" charset="0"/>
                  <a:cs typeface="Arial" panose="020B0604020202020204" pitchFamily="34" charset="0"/>
                </a:rPr>
                <a:t>- Biết cách tính diện tích hình bình hành.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nl-NL" sz="2400" dirty="0">
                  <a:latin typeface="Arial" panose="020B0604020202020204" pitchFamily="34" charset="0"/>
                  <a:cs typeface="Arial" panose="020B0604020202020204" pitchFamily="34" charset="0"/>
                </a:rPr>
                <a:t>- Vận dụng giải các bài toán liên quan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C2728A2E-CFA4-445B-8095-7A06B772F462}"/>
              </a:ext>
            </a:extLst>
          </p:cNvPr>
          <p:cNvGrpSpPr/>
          <p:nvPr/>
        </p:nvGrpSpPr>
        <p:grpSpPr>
          <a:xfrm>
            <a:off x="-316000" y="1623310"/>
            <a:ext cx="5161588" cy="3822938"/>
            <a:chOff x="1782886" y="2742388"/>
            <a:chExt cx="5161588" cy="1696656"/>
          </a:xfrm>
        </p:grpSpPr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C76DE27D-71AB-4DB1-99A7-852ABB7C0E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927" t="59177" r="927" b="22194"/>
            <a:stretch/>
          </p:blipFill>
          <p:spPr>
            <a:xfrm>
              <a:off x="1782886" y="2742388"/>
              <a:ext cx="5161588" cy="1696656"/>
            </a:xfrm>
            <a:prstGeom prst="rect">
              <a:avLst/>
            </a:prstGeom>
          </p:spPr>
        </p:pic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0484B547-3292-4DD5-B0E0-C13733D3035D}"/>
                </a:ext>
              </a:extLst>
            </p:cNvPr>
            <p:cNvSpPr txBox="1"/>
            <p:nvPr/>
          </p:nvSpPr>
          <p:spPr>
            <a:xfrm>
              <a:off x="2475657" y="3231650"/>
              <a:ext cx="3489285" cy="7785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952B81"/>
                  </a:solidFill>
                  <a:effectLst/>
                  <a:uLnTx/>
                  <a:uFillTx/>
                  <a:latin typeface="UTM Cookies" panose="0204060305050602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03. </a:t>
              </a:r>
              <a:r>
                <a:rPr kumimoji="0" lang="en-US" altLang="zh-CN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952B81"/>
                  </a:solidFill>
                  <a:effectLst/>
                  <a:uLnTx/>
                  <a:uFillTx/>
                  <a:latin typeface="UTM Cookies" panose="0204060305050602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Phẩm</a:t>
              </a:r>
              <a:r>
                <a:rPr kumimoji="0" lang="en-US" altLang="zh-CN" sz="3200" b="0" i="0" u="none" strike="noStrike" kern="1200" cap="none" spc="0" normalizeH="0" noProof="0" dirty="0" smtClean="0">
                  <a:ln>
                    <a:noFill/>
                  </a:ln>
                  <a:solidFill>
                    <a:srgbClr val="952B81"/>
                  </a:solidFill>
                  <a:effectLst/>
                  <a:uLnTx/>
                  <a:uFillTx/>
                  <a:latin typeface="UTM Cookies" panose="0204060305050602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noProof="0" dirty="0" err="1" smtClean="0">
                  <a:ln>
                    <a:noFill/>
                  </a:ln>
                  <a:solidFill>
                    <a:srgbClr val="952B81"/>
                  </a:solidFill>
                  <a:effectLst/>
                  <a:uLnTx/>
                  <a:uFillTx/>
                  <a:latin typeface="UTM Cookies" panose="0204060305050602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chất</a:t>
              </a:r>
              <a:endParaRPr kumimoji="0" lang="en-US" altLang="zh-CN" sz="3200" b="0" i="0" u="none" strike="noStrike" kern="1200" cap="none" spc="0" normalizeH="0" noProof="0" dirty="0" smtClean="0">
                <a:ln>
                  <a:noFill/>
                </a:ln>
                <a:solidFill>
                  <a:srgbClr val="952B81"/>
                </a:solidFill>
                <a:effectLst/>
                <a:uLnTx/>
                <a:uFillTx/>
                <a:latin typeface="UTM Cookies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endParaRPr>
            </a:p>
            <a:p>
              <a:pPr lvl="0"/>
              <a:r>
                <a:rPr lang="nl-NL" sz="2400" dirty="0">
                  <a:latin typeface="Arial" panose="020B0604020202020204" pitchFamily="34" charset="0"/>
                  <a:cs typeface="Arial" panose="020B0604020202020204" pitchFamily="34" charset="0"/>
                </a:rPr>
                <a:t>Tích cực, tự giác học bài, trình bày bài sạch sẽ, khoa học</a:t>
              </a:r>
              <a:endParaRPr kumimoji="0" lang="en-US" altLang="zh-CN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107号-萌趣欢乐体" panose="00000500000000000000" pitchFamily="2" charset="-122"/>
                <a:cs typeface="Arial" panose="020B0604020202020204" pitchFamily="34" charset="0"/>
                <a:sym typeface="+mn-lt"/>
              </a:endParaRPr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6FADC430-F707-48A9-8D41-EBBB27A89DE6}"/>
              </a:ext>
            </a:extLst>
          </p:cNvPr>
          <p:cNvGrpSpPr/>
          <p:nvPr/>
        </p:nvGrpSpPr>
        <p:grpSpPr>
          <a:xfrm>
            <a:off x="6879210" y="2217693"/>
            <a:ext cx="5771854" cy="3631126"/>
            <a:chOff x="6174154" y="2649601"/>
            <a:chExt cx="4242361" cy="3631126"/>
          </a:xfrm>
        </p:grpSpPr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E0F4D2F3-E8A2-4201-9567-5EE9FD3D1C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86" b="4385"/>
            <a:stretch/>
          </p:blipFill>
          <p:spPr>
            <a:xfrm>
              <a:off x="6174154" y="2649601"/>
              <a:ext cx="4242361" cy="3631126"/>
            </a:xfrm>
            <a:prstGeom prst="rect">
              <a:avLst/>
            </a:prstGeom>
          </p:spPr>
        </p:pic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EE8A71FC-B7A7-4D3B-B02B-2677E1E208B5}"/>
                </a:ext>
              </a:extLst>
            </p:cNvPr>
            <p:cNvSpPr txBox="1"/>
            <p:nvPr/>
          </p:nvSpPr>
          <p:spPr>
            <a:xfrm>
              <a:off x="6836583" y="3696041"/>
              <a:ext cx="2941718" cy="1692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/>
                  <a:uLnTx/>
                  <a:uFillTx/>
                  <a:latin typeface="UTM Cookies" panose="0204060305050602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04. </a:t>
              </a:r>
              <a:r>
                <a:rPr lang="en-US" altLang="zh-CN" sz="3200" dirty="0" err="1" smtClean="0">
                  <a:solidFill>
                    <a:schemeClr val="accent6">
                      <a:lumMod val="75000"/>
                    </a:schemeClr>
                  </a:solidFill>
                  <a:latin typeface="UTM Cookies" panose="0204060305050602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Năng</a:t>
              </a:r>
              <a:r>
                <a:rPr lang="en-US" altLang="zh-CN" sz="3200" dirty="0" smtClean="0">
                  <a:solidFill>
                    <a:schemeClr val="accent6">
                      <a:lumMod val="75000"/>
                    </a:schemeClr>
                  </a:solidFill>
                  <a:latin typeface="UTM Cookies" panose="0204060305050602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 </a:t>
              </a:r>
              <a:r>
                <a:rPr lang="en-US" altLang="zh-CN" sz="3200" dirty="0" err="1" smtClean="0">
                  <a:solidFill>
                    <a:schemeClr val="accent6">
                      <a:lumMod val="75000"/>
                    </a:schemeClr>
                  </a:solidFill>
                  <a:latin typeface="UTM Cookies" panose="0204060305050602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lực</a:t>
              </a:r>
              <a:endParaRPr lang="en-US" altLang="zh-CN" sz="3200" dirty="0" smtClean="0">
                <a:solidFill>
                  <a:schemeClr val="accent6">
                    <a:lumMod val="75000"/>
                  </a:schemeClr>
                </a:solidFill>
                <a:latin typeface="UTM Cookies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endParaRPr>
            </a:p>
            <a:p>
              <a:pPr lvl="0"/>
              <a:r>
                <a:rPr lang="nl-NL" sz="2400" dirty="0">
                  <a:latin typeface="Arial" panose="020B0604020202020204" pitchFamily="34" charset="0"/>
                  <a:cs typeface="Arial" panose="020B0604020202020204" pitchFamily="34" charset="0"/>
                </a:rPr>
                <a:t>Năng lực tự học, NL giải quyết vấn đề và sáng tạo, NL tư duy - lập luận logic.</a:t>
              </a:r>
              <a:endParaRPr kumimoji="0" lang="en-US" altLang="zh-CN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107号-萌趣欢乐体" panose="00000500000000000000" pitchFamily="2" charset="-122"/>
                <a:cs typeface="Arial" panose="020B0604020202020204" pitchFamily="34" charset="0"/>
                <a:sym typeface="+mn-lt"/>
              </a:endParaRPr>
            </a:p>
          </p:txBody>
        </p:sp>
      </p:grpSp>
      <p:pic>
        <p:nvPicPr>
          <p:cNvPr id="17" name="图片 6"/>
          <p:cNvPicPr>
            <a:picLocks noChangeAspect="1"/>
          </p:cNvPicPr>
          <p:nvPr/>
        </p:nvPicPr>
        <p:blipFill rotWithShape="1">
          <a:blip r:embed="rId8"/>
          <a:srcRect l="13204" r="9411"/>
          <a:stretch/>
        </p:blipFill>
        <p:spPr>
          <a:xfrm>
            <a:off x="1144981" y="4600346"/>
            <a:ext cx="1636452" cy="2114700"/>
          </a:xfrm>
          <a:prstGeom prst="rect">
            <a:avLst/>
          </a:prstGeom>
        </p:spPr>
      </p:pic>
      <p:pic>
        <p:nvPicPr>
          <p:cNvPr id="18" name="图片 2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0288665" y="1733414"/>
            <a:ext cx="2335153" cy="2335153"/>
          </a:xfrm>
          <a:prstGeom prst="rect">
            <a:avLst/>
          </a:prstGeom>
        </p:spPr>
      </p:pic>
      <p:pic>
        <p:nvPicPr>
          <p:cNvPr id="19" name="图片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5936569" y="4399462"/>
            <a:ext cx="2589508" cy="25895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71465" y="6530380"/>
            <a:ext cx="1514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UTM Edwardian" panose="02040603050506020204" pitchFamily="18" charset="0"/>
              </a:rPr>
              <a:t>Hồng Linh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  <a:latin typeface="UTM Edwardian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045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10233" y="354764"/>
            <a:ext cx="601478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 smtClean="0">
                <a:ln w="0"/>
                <a:solidFill>
                  <a:prstClr val="black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Dọn</a:t>
            </a:r>
            <a:r>
              <a:rPr kumimoji="0" lang="en-US" sz="4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 w="0"/>
                <a:solidFill>
                  <a:prstClr val="black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sạch</a:t>
            </a:r>
            <a:r>
              <a:rPr kumimoji="0" lang="en-US" sz="4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 w="0"/>
                <a:solidFill>
                  <a:prstClr val="black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khu</a:t>
            </a:r>
            <a:r>
              <a:rPr kumimoji="0" lang="en-US" sz="4800" b="0" i="0" u="none" strike="noStrike" kern="1200" cap="none" spc="0" normalizeH="0" baseline="0" noProof="0" dirty="0" smtClean="0">
                <a:ln w="0"/>
                <a:solidFill>
                  <a:prstClr val="black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 w="0"/>
                <a:solidFill>
                  <a:prstClr val="black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phố</a:t>
            </a:r>
            <a:endParaRPr kumimoji="0" lang="en-US" sz="4800" b="0" i="0" u="none" strike="noStrike" kern="1200" cap="none" spc="0" normalizeH="0" baseline="0" noProof="0" dirty="0" smtClean="0">
              <a:ln w="0"/>
              <a:solidFill>
                <a:prstClr val="black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07" b="96378" l="10000" r="90000">
                        <a14:foregroundMark x1="31892" y1="83099" x2="37568" y2="89537"/>
                        <a14:foregroundMark x1="37027" y1="80885" x2="36757" y2="85111"/>
                        <a14:foregroundMark x1="56757" y1="84909" x2="56757" y2="893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92887"/>
            <a:ext cx="3524250" cy="4733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Cloud Callout 19"/>
          <p:cNvSpPr/>
          <p:nvPr/>
        </p:nvSpPr>
        <p:spPr>
          <a:xfrm>
            <a:off x="3383875" y="1663431"/>
            <a:ext cx="5641145" cy="2996418"/>
          </a:xfrm>
          <a:prstGeom prst="cloudCallout">
            <a:avLst>
              <a:gd name="adj1" fmla="val -65507"/>
              <a:gd name="adj2" fmla="val 10955"/>
            </a:avLst>
          </a:prstGeom>
          <a:solidFill>
            <a:schemeClr val="accent4">
              <a:lumMod val="20000"/>
              <a:lumOff val="80000"/>
              <a:alpha val="48000"/>
            </a:schemeClr>
          </a:solidFill>
          <a:ln w="28575">
            <a:solidFill>
              <a:srgbClr val="FFC000"/>
            </a:solidFill>
            <a:prstDash val="lgDashDotDot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A! </a:t>
            </a:r>
            <a:r>
              <a:rPr kumimoji="0" lang="en-US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phố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sạch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rồi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giỏi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quá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Tớ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nhà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thôi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!!!</a:t>
            </a:r>
            <a:endParaRPr kumimoji="0" lang="en-US" sz="2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228600">
                  <a:srgbClr val="FFC000">
                    <a:satMod val="175000"/>
                    <a:alpha val="40000"/>
                  </a:srgbClr>
                </a:glo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010233" y="325679"/>
            <a:ext cx="601478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 smtClean="0">
                <a:ln w="0"/>
                <a:solidFill>
                  <a:srgbClr val="FF0000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Dọn</a:t>
            </a:r>
            <a:r>
              <a:rPr kumimoji="0" lang="en-US" sz="4800" b="0" i="0" u="none" strike="noStrike" kern="1200" cap="none" spc="0" normalizeH="0" baseline="0" noProof="0" dirty="0" smtClean="0">
                <a:ln w="0"/>
                <a:solidFill>
                  <a:srgbClr val="FF0000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 w="0"/>
                <a:solidFill>
                  <a:srgbClr val="FF0000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sạch</a:t>
            </a:r>
            <a:r>
              <a:rPr kumimoji="0" lang="en-US" sz="4800" b="0" i="0" u="none" strike="noStrike" kern="1200" cap="none" spc="0" normalizeH="0" baseline="0" noProof="0" dirty="0" smtClean="0">
                <a:ln w="0"/>
                <a:solidFill>
                  <a:srgbClr val="FF0000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 w="0"/>
                <a:solidFill>
                  <a:srgbClr val="FF0000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khu</a:t>
            </a:r>
            <a:r>
              <a:rPr kumimoji="0" lang="en-US" sz="4800" b="0" i="0" u="none" strike="noStrike" kern="1200" cap="none" spc="0" normalizeH="0" baseline="0" noProof="0" dirty="0" smtClean="0">
                <a:ln w="0"/>
                <a:solidFill>
                  <a:srgbClr val="FF0000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 w="0"/>
                <a:solidFill>
                  <a:srgbClr val="FF0000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  <a:reflection blurRad="6350" stA="53000" endA="300" endPos="35500" dir="5400000" sy="-9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phố</a:t>
            </a:r>
            <a:endParaRPr kumimoji="0" lang="en-US" sz="4800" b="0" i="0" u="none" strike="noStrike" kern="1200" cap="none" spc="0" normalizeH="0" baseline="0" noProof="0" dirty="0" smtClean="0">
              <a:ln w="0"/>
              <a:solidFill>
                <a:srgbClr val="FF0000"/>
              </a:solidFill>
              <a:effectLst>
                <a:glow rad="228600">
                  <a:srgbClr val="ED7D31">
                    <a:satMod val="175000"/>
                    <a:alpha val="40000"/>
                  </a:srgbClr>
                </a:glow>
                <a:reflection blurRad="6350" stA="53000" endA="300" endPos="35500" dir="5400000" sy="-90000" algn="bl" rotWithShape="0"/>
              </a:effectLst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</p:txBody>
      </p:sp>
      <p:pic>
        <p:nvPicPr>
          <p:cNvPr id="23" name="Picture 2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624" y="4341087"/>
            <a:ext cx="2289053" cy="243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8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7 L 0.03868 0.04005 C 0.04675 0.04907 0.05886 0.05393 0.07162 0.05393 C 0.08607 0.05393 0.09766 0.04907 0.10573 0.04005 L 0.14454 3.7037E-7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27" y="26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85185E-6 L 0.03867 0.04004 C 0.04675 0.04907 0.05886 0.05393 0.07162 0.05393 C 0.08607 0.05393 0.09766 0.04907 0.10573 0.04004 L 0.14453 1.85185E-6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27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659923" y="527532"/>
            <a:ext cx="3059723" cy="10997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mbria" panose="020405030504060302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785147" y="333234"/>
            <a:ext cx="5207132" cy="2209027"/>
            <a:chOff x="3626886" y="1660456"/>
            <a:chExt cx="5207132" cy="2209027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01C0BF9A-299F-4522-A16C-9B7BE01990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296" b="60075"/>
            <a:stretch/>
          </p:blipFill>
          <p:spPr>
            <a:xfrm flipH="1">
              <a:off x="3626886" y="1660456"/>
              <a:ext cx="5207132" cy="2209027"/>
            </a:xfrm>
            <a:prstGeom prst="rect">
              <a:avLst/>
            </a:prstGeom>
          </p:spPr>
        </p:pic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2D31349A-E2E8-46A1-827C-ED6F5B75F0D3}"/>
                </a:ext>
              </a:extLst>
            </p:cNvPr>
            <p:cNvSpPr txBox="1"/>
            <p:nvPr/>
          </p:nvSpPr>
          <p:spPr>
            <a:xfrm>
              <a:off x="5210128" y="2382624"/>
              <a:ext cx="284581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Tam Le" panose="0204060305050602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Dặn</a:t>
              </a:r>
              <a:r>
                <a:rPr kumimoji="0" lang="en-US" altLang="zh-CN" sz="54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Tam Le" panose="0204060305050602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 </a:t>
              </a:r>
              <a:r>
                <a:rPr kumimoji="0" lang="en-US" altLang="zh-CN" sz="5400" b="1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Tam Le" panose="0204060305050602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dò</a:t>
              </a:r>
              <a:endPara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Tam Le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endParaRPr>
            </a:p>
          </p:txBody>
        </p:sp>
      </p:grpSp>
      <p:sp>
        <p:nvSpPr>
          <p:cNvPr id="44" name="Rectangle 31"/>
          <p:cNvSpPr>
            <a:spLocks noChangeArrowheads="1"/>
          </p:cNvSpPr>
          <p:nvPr/>
        </p:nvSpPr>
        <p:spPr bwMode="auto">
          <a:xfrm>
            <a:off x="4448908" y="3151586"/>
            <a:ext cx="2771023" cy="53340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Hoàn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thành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các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bài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tập</a:t>
            </a:r>
            <a:endParaRPr lang="en-US" sz="2800" dirty="0" smtClean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</a:endParaRP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</a:rPr>
              <a:t>Chuẩn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</a:rPr>
              <a:t>bị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</a:rPr>
              <a:t>bài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</a:rPr>
              <a:t>sau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</a:rPr>
              <a:t>: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baseline="0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Luyện</a:t>
            </a: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tập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Cambria" panose="02040503050406030204" pitchFamily="18" charset="0"/>
            </a:endParaRPr>
          </a:p>
        </p:txBody>
      </p:sp>
      <p:pic>
        <p:nvPicPr>
          <p:cNvPr id="48" name="图片 14">
            <a:extLst>
              <a:ext uri="{FF2B5EF4-FFF2-40B4-BE49-F238E27FC236}">
                <a16:creationId xmlns:a16="http://schemas.microsoft.com/office/drawing/2014/main" id="{AA6FE4F7-522E-496B-90BF-88066A32E3B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99" b="16161"/>
          <a:stretch/>
        </p:blipFill>
        <p:spPr>
          <a:xfrm>
            <a:off x="7247050" y="3792781"/>
            <a:ext cx="5191760" cy="3065219"/>
          </a:xfrm>
          <a:prstGeom prst="rect">
            <a:avLst/>
          </a:prstGeom>
        </p:spPr>
      </p:pic>
      <p:pic>
        <p:nvPicPr>
          <p:cNvPr id="49" name="图片 15">
            <a:extLst>
              <a:ext uri="{FF2B5EF4-FFF2-40B4-BE49-F238E27FC236}">
                <a16:creationId xmlns:a16="http://schemas.microsoft.com/office/drawing/2014/main" id="{EAF76B8E-9FA8-4F8D-98D0-CF16D5405A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472" y="2746150"/>
            <a:ext cx="4631380" cy="399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23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219456" y="2401824"/>
            <a:ext cx="12496800" cy="6205842"/>
          </a:xfrm>
        </p:spPr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 quà tặng tiếp theo sẽ được MĂNG NON cập nhật tại nhóm Măng Non – Tài liệu Tiểu học sau: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2"/>
              </a:rPr>
              <a:t>https://www.facebook.com/groups/629898828017053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 thầy cô tham gia nhóm để chủ động cập nhật bài giảng điện tử lớp 4 và quà tặng hằng tuần 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 nhất nhé!</a:t>
            </a:r>
            <a: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>
              <a:solidFill>
                <a:srgbClr val="F06E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2064" y="-1969689"/>
            <a:ext cx="3113783" cy="461535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97024" y="0"/>
            <a:ext cx="10094976" cy="276758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 chia sẻ tài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tặng: 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Page: Măng Non – Tài liệu Tiểu học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0382348780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0984848929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81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>
            <a:extLst>
              <a:ext uri="{FF2B5EF4-FFF2-40B4-BE49-F238E27FC236}">
                <a16:creationId xmlns:a16="http://schemas.microsoft.com/office/drawing/2014/main" id="{62F11300-555F-4130-90FA-E98B12B14EF9}"/>
              </a:ext>
            </a:extLst>
          </p:cNvPr>
          <p:cNvSpPr txBox="1"/>
          <p:nvPr/>
        </p:nvSpPr>
        <p:spPr>
          <a:xfrm>
            <a:off x="4319451" y="929308"/>
            <a:ext cx="373597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800" b="1" i="0" u="none" strike="noStrike" kern="1200" cap="none" spc="0" normalizeH="0" baseline="0" noProof="0" dirty="0" smtClean="0">
                <a:ln>
                  <a:solidFill>
                    <a:schemeClr val="tx1"/>
                  </a:solidFill>
                  <a:prstDash val="sysDot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Kristen ITC" panose="03050502040202030202" pitchFamily="66" charset="0"/>
                <a:ea typeface="字魂107号-萌趣欢乐体" panose="00000500000000000000" pitchFamily="2" charset="-122"/>
                <a:cs typeface="+mn-ea"/>
                <a:sym typeface="+mn-lt"/>
              </a:rPr>
              <a:t>01</a:t>
            </a:r>
            <a:endParaRPr kumimoji="0" lang="en-US" altLang="zh-CN" sz="13800" b="1" i="0" u="none" strike="noStrike" kern="1200" cap="none" spc="0" normalizeH="0" baseline="0" noProof="0" dirty="0">
              <a:ln>
                <a:solidFill>
                  <a:schemeClr val="tx1"/>
                </a:solidFill>
                <a:prstDash val="sysDot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uLnTx/>
              <a:uFillTx/>
              <a:latin typeface="Kristen ITC" panose="03050502040202030202" pitchFamily="66" charset="0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6035EB75-F946-4E83-A818-608789F1851B}"/>
              </a:ext>
            </a:extLst>
          </p:cNvPr>
          <p:cNvSpPr txBox="1"/>
          <p:nvPr/>
        </p:nvSpPr>
        <p:spPr>
          <a:xfrm>
            <a:off x="2727980" y="929308"/>
            <a:ext cx="7066238" cy="2646878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800" b="1" i="0" u="none" strike="noStrike" kern="1200" cap="none" spc="0" normalizeH="0" baseline="0" noProof="0" dirty="0" err="1" smtClean="0">
                <a:ln>
                  <a:solidFill>
                    <a:schemeClr val="tx1"/>
                  </a:solidFill>
                  <a:prstDash val="sysDash"/>
                </a:ln>
                <a:solidFill>
                  <a:srgbClr val="F2785B"/>
                </a:solidFill>
                <a:effectLst/>
                <a:uLnTx/>
                <a:uFillTx/>
                <a:latin typeface="UTM Avenida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Khởi</a:t>
            </a:r>
            <a:r>
              <a:rPr kumimoji="0" lang="en-US" altLang="zh-CN" sz="13800" b="1" i="0" u="none" strike="noStrike" kern="1200" cap="none" spc="0" normalizeH="0" noProof="0" dirty="0" smtClean="0">
                <a:ln>
                  <a:solidFill>
                    <a:schemeClr val="tx1"/>
                  </a:solidFill>
                  <a:prstDash val="sysDash"/>
                </a:ln>
                <a:solidFill>
                  <a:srgbClr val="F2785B"/>
                </a:solidFill>
                <a:effectLst/>
                <a:uLnTx/>
                <a:uFillTx/>
                <a:latin typeface="UTM Avenida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13800" b="1" i="0" u="none" strike="noStrike" kern="1200" cap="none" spc="0" normalizeH="0" noProof="0" dirty="0" err="1" smtClean="0">
                <a:ln>
                  <a:solidFill>
                    <a:schemeClr val="tx1"/>
                  </a:solidFill>
                  <a:prstDash val="sysDash"/>
                </a:ln>
                <a:solidFill>
                  <a:srgbClr val="F2785B"/>
                </a:solidFill>
                <a:effectLst/>
                <a:uLnTx/>
                <a:uFillTx/>
                <a:latin typeface="UTM Avenida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độn</a:t>
            </a:r>
            <a:r>
              <a:rPr kumimoji="0" lang="en-US" altLang="zh-CN" sz="16600" b="1" i="0" u="none" strike="noStrike" kern="1200" cap="none" spc="0" normalizeH="0" noProof="0" dirty="0" err="1" smtClean="0">
                <a:ln>
                  <a:solidFill>
                    <a:schemeClr val="tx1"/>
                  </a:solidFill>
                  <a:prstDash val="sysDash"/>
                </a:ln>
                <a:solidFill>
                  <a:srgbClr val="F2785B"/>
                </a:solidFill>
                <a:effectLst/>
                <a:uLnTx/>
                <a:uFillTx/>
                <a:latin typeface="UTM Avenida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g</a:t>
            </a:r>
            <a:endParaRPr kumimoji="0" lang="zh-CN" altLang="en-US" sz="19900" b="1" i="0" u="none" strike="noStrike" kern="1200" cap="none" spc="0" normalizeH="0" baseline="0" noProof="0" dirty="0">
              <a:ln>
                <a:solidFill>
                  <a:schemeClr val="tx1"/>
                </a:solidFill>
                <a:prstDash val="sysDash"/>
              </a:ln>
              <a:solidFill>
                <a:srgbClr val="F2785B"/>
              </a:solidFill>
              <a:effectLst/>
              <a:uLnTx/>
              <a:uFillTx/>
              <a:latin typeface="UTM Avenida" panose="02040603050506020204" pitchFamily="18" charset="0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32364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2" name="Picture 18" descr="Cách gấp lá gói bánh Chưng cực đơn giản - Gói bánh Chưng bằng khuôn siêu  tốc - YouTub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7" r="14464"/>
          <a:stretch/>
        </p:blipFill>
        <p:spPr bwMode="auto">
          <a:xfrm>
            <a:off x="8459511" y="2118763"/>
            <a:ext cx="3250278" cy="24757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671753" y="532015"/>
            <a:ext cx="3291840" cy="1005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组合 1"/>
          <p:cNvGrpSpPr/>
          <p:nvPr/>
        </p:nvGrpSpPr>
        <p:grpSpPr>
          <a:xfrm>
            <a:off x="-681643" y="474678"/>
            <a:ext cx="11853948" cy="1138773"/>
            <a:chOff x="1085250" y="2148786"/>
            <a:chExt cx="5174671" cy="1138773"/>
          </a:xfrm>
        </p:grpSpPr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95045BBA-91D2-4AD4-A1D7-3135A4059092}"/>
                </a:ext>
              </a:extLst>
            </p:cNvPr>
            <p:cNvSpPr txBox="1"/>
            <p:nvPr/>
          </p:nvSpPr>
          <p:spPr>
            <a:xfrm>
              <a:off x="1813467" y="2148786"/>
              <a:ext cx="4446454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000" b="1" i="1" dirty="0" err="1" smtClean="0">
                  <a:solidFill>
                    <a:srgbClr val="C00000"/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Đố</a:t>
              </a:r>
              <a:r>
                <a:rPr lang="en-US" altLang="zh-CN" sz="4000" b="1" i="1" dirty="0" smtClean="0">
                  <a:solidFill>
                    <a:srgbClr val="C00000"/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 </a:t>
              </a:r>
              <a:r>
                <a:rPr lang="en-US" altLang="zh-CN" sz="4000" b="1" i="1" dirty="0" err="1" smtClean="0">
                  <a:solidFill>
                    <a:srgbClr val="C00000"/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em</a:t>
              </a:r>
              <a:r>
                <a:rPr lang="en-US" altLang="zh-CN" sz="4000" b="1" i="1" dirty="0" smtClean="0">
                  <a:solidFill>
                    <a:srgbClr val="C00000"/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: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Những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loại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bánh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sau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có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hình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dáng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giống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với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các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hình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học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nào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đã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 </a:t>
              </a:r>
              <a:r>
                <a:rPr lang="en-US" altLang="zh-CN" sz="28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học</a:t>
              </a:r>
              <a:r>
                <a:rPr lang="en-US" altLang="zh-CN" sz="28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字魂107号-萌趣欢乐体" panose="00000500000000000000" pitchFamily="2" charset="-122"/>
                  <a:cs typeface="+mn-ea"/>
                  <a:sym typeface="+mn-lt"/>
                </a:rPr>
                <a:t>?</a:t>
              </a:r>
              <a:endPara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字魂107号-萌趣欢乐体" panose="00000500000000000000" pitchFamily="2" charset="-122"/>
                <a:cs typeface="+mn-ea"/>
                <a:sym typeface="+mn-lt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17A38F78-5410-44A9-B7C8-055692F24B85}"/>
                </a:ext>
              </a:extLst>
            </p:cNvPr>
            <p:cNvSpPr txBox="1"/>
            <p:nvPr/>
          </p:nvSpPr>
          <p:spPr>
            <a:xfrm>
              <a:off x="1085250" y="2148786"/>
              <a:ext cx="72821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字魂107号-萌趣欢乐体" panose="00000500000000000000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032" name="Picture 8" descr="10 Banh gio ý tưởng | ẩm thực, nghệ thuật về món ăn, thức ă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15213">
            <a:off x="4456819" y="1863074"/>
            <a:ext cx="3255755" cy="22410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Bánh da lợn lọt top những loại bánh ngọt ngon nhất thế giới - VietNamNet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05"/>
          <a:stretch/>
        </p:blipFill>
        <p:spPr bwMode="auto">
          <a:xfrm rot="259300">
            <a:off x="4980532" y="4634812"/>
            <a:ext cx="2796081" cy="21569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Bánh Trá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2690">
            <a:off x="496369" y="2110087"/>
            <a:ext cx="3324092" cy="24930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 rot="177556">
            <a:off x="1304592" y="4587437"/>
            <a:ext cx="2139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bg2">
                    <a:lumMod val="25000"/>
                  </a:schemeClr>
                </a:solidFill>
                <a:latin typeface="UTM Avenida" panose="02040603050506020204" pitchFamily="18" charset="0"/>
              </a:rPr>
              <a:t>Bánh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UTM Avenida" panose="02040603050506020204" pitchFamily="18" charset="0"/>
              </a:rPr>
              <a:t> </a:t>
            </a:r>
            <a:r>
              <a:rPr lang="en-US" sz="2400" dirty="0" err="1" smtClean="0">
                <a:solidFill>
                  <a:schemeClr val="bg2">
                    <a:lumMod val="25000"/>
                  </a:schemeClr>
                </a:solidFill>
                <a:latin typeface="UTM Avenida" panose="02040603050506020204" pitchFamily="18" charset="0"/>
              </a:rPr>
              <a:t>tráng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UTM Avenida" panose="020406030505060202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20996658">
            <a:off x="6529704" y="1604389"/>
            <a:ext cx="2139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bg2">
                    <a:lumMod val="25000"/>
                  </a:schemeClr>
                </a:solidFill>
                <a:latin typeface="UTM Avenida" panose="02040603050506020204" pitchFamily="18" charset="0"/>
              </a:rPr>
              <a:t>Bánh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UTM Avenida" panose="02040603050506020204" pitchFamily="18" charset="0"/>
              </a:rPr>
              <a:t> </a:t>
            </a:r>
            <a:r>
              <a:rPr lang="en-US" sz="2400" dirty="0" err="1" smtClean="0">
                <a:solidFill>
                  <a:schemeClr val="bg2">
                    <a:lumMod val="25000"/>
                  </a:schemeClr>
                </a:solidFill>
                <a:latin typeface="UTM Avenida" panose="02040603050506020204" pitchFamily="18" charset="0"/>
              </a:rPr>
              <a:t>giò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UTM Avenida" panose="020406030505060202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560542" y="4585005"/>
            <a:ext cx="2139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bg2">
                    <a:lumMod val="25000"/>
                  </a:schemeClr>
                </a:solidFill>
                <a:latin typeface="UTM Avenida" panose="02040603050506020204" pitchFamily="18" charset="0"/>
              </a:rPr>
              <a:t>Bánh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UTM Avenida" panose="02040603050506020204" pitchFamily="18" charset="0"/>
              </a:rPr>
              <a:t> </a:t>
            </a:r>
            <a:r>
              <a:rPr lang="en-US" sz="2400" dirty="0" err="1" smtClean="0">
                <a:solidFill>
                  <a:schemeClr val="bg2">
                    <a:lumMod val="25000"/>
                  </a:schemeClr>
                </a:solidFill>
                <a:latin typeface="UTM Avenida" panose="02040603050506020204" pitchFamily="18" charset="0"/>
              </a:rPr>
              <a:t>chưng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UTM Avenida" panose="020406030505060202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rot="21151686">
            <a:off x="3465025" y="5653761"/>
            <a:ext cx="2139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bg2">
                    <a:lumMod val="25000"/>
                  </a:schemeClr>
                </a:solidFill>
                <a:latin typeface="UTM Avenida" panose="02040603050506020204" pitchFamily="18" charset="0"/>
              </a:rPr>
              <a:t>Bánh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  <a:latin typeface="UTM Avenida" panose="02040603050506020204" pitchFamily="18" charset="0"/>
              </a:rPr>
              <a:t> da </a:t>
            </a:r>
            <a:r>
              <a:rPr lang="en-US" sz="2400" dirty="0" err="1" smtClean="0">
                <a:solidFill>
                  <a:schemeClr val="bg2">
                    <a:lumMod val="25000"/>
                  </a:schemeClr>
                </a:solidFill>
                <a:latin typeface="UTM Avenida" panose="02040603050506020204" pitchFamily="18" charset="0"/>
              </a:rPr>
              <a:t>lợn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UTM Avenida" panose="020406030505060202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762299" y="2842954"/>
            <a:ext cx="1122218" cy="110559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16"/>
          <p:cNvSpPr/>
          <p:nvPr/>
        </p:nvSpPr>
        <p:spPr>
          <a:xfrm rot="21044097">
            <a:off x="5307003" y="2701471"/>
            <a:ext cx="1112189" cy="1166341"/>
          </a:xfrm>
          <a:prstGeom prst="triangle">
            <a:avLst>
              <a:gd name="adj" fmla="val 57785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 rot="1146606">
            <a:off x="9251965" y="2423133"/>
            <a:ext cx="1739432" cy="181870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arallelogram 19"/>
          <p:cNvSpPr/>
          <p:nvPr/>
        </p:nvSpPr>
        <p:spPr>
          <a:xfrm rot="306158">
            <a:off x="5279111" y="5476578"/>
            <a:ext cx="1211823" cy="388935"/>
          </a:xfrm>
          <a:prstGeom prst="parallelogram">
            <a:avLst>
              <a:gd name="adj" fmla="val 129256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8239860" y="5639738"/>
            <a:ext cx="29324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err="1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Hình</a:t>
            </a:r>
            <a:r>
              <a:rPr lang="en-US" sz="2400" i="1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bên</a:t>
            </a:r>
            <a:r>
              <a:rPr lang="en-US" sz="2400" i="1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lang="en-US" sz="2400" i="1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hình</a:t>
            </a:r>
            <a:r>
              <a:rPr lang="en-US" sz="2400" i="1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gì</a:t>
            </a:r>
            <a:r>
              <a:rPr lang="en-US" sz="2400" i="1" dirty="0" smtClean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  <a:endParaRPr lang="en-US" sz="2400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26" name="Straight Arrow Connector 25"/>
          <p:cNvCxnSpPr>
            <a:stCxn id="21" idx="1"/>
          </p:cNvCxnSpPr>
          <p:nvPr/>
        </p:nvCxnSpPr>
        <p:spPr>
          <a:xfrm flipH="1" flipV="1">
            <a:off x="6505829" y="5776547"/>
            <a:ext cx="1734031" cy="94024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094319" y="6101403"/>
            <a:ext cx="2932445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Hình</a:t>
            </a:r>
            <a:r>
              <a:rPr lang="en-US" sz="24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bình</a:t>
            </a:r>
            <a:r>
              <a:rPr lang="en-US" sz="2400" dirty="0" smtClean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  <a:cs typeface="Arial" panose="020B0604020202020204" pitchFamily="34" charset="0"/>
              </a:rPr>
              <a:t>hành</a:t>
            </a:r>
            <a:endParaRPr lang="en-US" sz="24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27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2" grpId="0"/>
      <p:bldP spid="23" grpId="0"/>
      <p:bldP spid="24" grpId="0"/>
      <p:bldP spid="11" grpId="0" animBg="1"/>
      <p:bldP spid="17" grpId="0" animBg="1"/>
      <p:bldP spid="18" grpId="0" animBg="1"/>
      <p:bldP spid="20" grpId="0" animBg="1"/>
      <p:bldP spid="21" grpId="0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>
            <a:extLst>
              <a:ext uri="{FF2B5EF4-FFF2-40B4-BE49-F238E27FC236}">
                <a16:creationId xmlns:a16="http://schemas.microsoft.com/office/drawing/2014/main" id="{62F11300-555F-4130-90FA-E98B12B14EF9}"/>
              </a:ext>
            </a:extLst>
          </p:cNvPr>
          <p:cNvSpPr txBox="1"/>
          <p:nvPr/>
        </p:nvSpPr>
        <p:spPr>
          <a:xfrm>
            <a:off x="4319451" y="929308"/>
            <a:ext cx="373597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800" b="1" i="0" u="none" strike="noStrike" kern="1200" cap="none" spc="0" normalizeH="0" baseline="0" noProof="0" dirty="0" smtClean="0">
                <a:ln>
                  <a:solidFill>
                    <a:schemeClr val="tx1"/>
                  </a:solidFill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Kristen ITC" panose="03050502040202030202" pitchFamily="66" charset="0"/>
                <a:ea typeface="字魂107号-萌趣欢乐体" panose="00000500000000000000" pitchFamily="2" charset="-122"/>
                <a:cs typeface="+mn-ea"/>
                <a:sym typeface="+mn-lt"/>
              </a:rPr>
              <a:t>02</a:t>
            </a:r>
            <a:endParaRPr kumimoji="0" lang="en-US" altLang="zh-CN" sz="13800" b="1" i="0" u="none" strike="noStrike" kern="1200" cap="none" spc="0" normalizeH="0" baseline="0" noProof="0" dirty="0">
              <a:ln>
                <a:solidFill>
                  <a:schemeClr val="tx1"/>
                </a:solidFill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Kristen ITC" panose="03050502040202030202" pitchFamily="66" charset="0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6035EB75-F946-4E83-A818-608789F1851B}"/>
              </a:ext>
            </a:extLst>
          </p:cNvPr>
          <p:cNvSpPr txBox="1"/>
          <p:nvPr/>
        </p:nvSpPr>
        <p:spPr>
          <a:xfrm>
            <a:off x="2654320" y="1162437"/>
            <a:ext cx="7066238" cy="2646878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800" b="1" i="0" u="none" strike="noStrike" kern="1200" cap="none" spc="0" normalizeH="0" baseline="0" noProof="0" dirty="0" err="1" smtClean="0">
                <a:ln>
                  <a:solidFill>
                    <a:schemeClr val="tx1"/>
                  </a:solidFill>
                  <a:prstDash val="sysDash"/>
                </a:ln>
                <a:solidFill>
                  <a:srgbClr val="00B050"/>
                </a:solidFill>
                <a:effectLst/>
                <a:uLnTx/>
                <a:uFillTx/>
                <a:latin typeface="UTM Avenida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Khám</a:t>
            </a:r>
            <a:r>
              <a:rPr kumimoji="0" lang="en-US" altLang="zh-CN" sz="13800" b="1" i="0" u="none" strike="noStrike" kern="1200" cap="none" spc="0" normalizeH="0" noProof="0" dirty="0" smtClean="0">
                <a:ln>
                  <a:solidFill>
                    <a:schemeClr val="tx1"/>
                  </a:solidFill>
                  <a:prstDash val="sysDash"/>
                </a:ln>
                <a:solidFill>
                  <a:srgbClr val="00B050"/>
                </a:solidFill>
                <a:effectLst/>
                <a:uLnTx/>
                <a:uFillTx/>
                <a:latin typeface="UTM Avenida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13800" b="1" i="0" u="none" strike="noStrike" kern="1200" cap="none" spc="0" normalizeH="0" noProof="0" dirty="0" err="1" smtClean="0">
                <a:ln>
                  <a:solidFill>
                    <a:schemeClr val="tx1"/>
                  </a:solidFill>
                  <a:prstDash val="sysDash"/>
                </a:ln>
                <a:solidFill>
                  <a:srgbClr val="00B050"/>
                </a:solidFill>
                <a:effectLst/>
                <a:uLnTx/>
                <a:uFillTx/>
                <a:latin typeface="UTM Avenida" panose="02040603050506020204" pitchFamily="18" charset="0"/>
                <a:ea typeface="字魂107号-萌趣欢乐体" panose="00000500000000000000" pitchFamily="2" charset="-122"/>
                <a:cs typeface="+mn-ea"/>
                <a:sym typeface="+mn-lt"/>
              </a:rPr>
              <a:t>PhÁ</a:t>
            </a:r>
            <a:endParaRPr kumimoji="0" lang="zh-CN" altLang="en-US" sz="19900" b="1" i="0" u="none" strike="noStrike" kern="1200" cap="none" spc="0" normalizeH="0" baseline="0" noProof="0" dirty="0">
              <a:ln>
                <a:solidFill>
                  <a:schemeClr val="tx1"/>
                </a:solidFill>
                <a:prstDash val="sysDash"/>
              </a:ln>
              <a:solidFill>
                <a:srgbClr val="00B050"/>
              </a:solidFill>
              <a:effectLst/>
              <a:uLnTx/>
              <a:uFillTx/>
              <a:latin typeface="UTM Avenida" panose="02040603050506020204" pitchFamily="18" charset="0"/>
              <a:ea typeface="字魂107号-萌趣欢乐体" panose="00000500000000000000" pitchFamily="2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8165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lelogram 1"/>
          <p:cNvSpPr/>
          <p:nvPr/>
        </p:nvSpPr>
        <p:spPr>
          <a:xfrm>
            <a:off x="2906833" y="1496830"/>
            <a:ext cx="5137638" cy="1745403"/>
          </a:xfrm>
          <a:prstGeom prst="parallelogram">
            <a:avLst>
              <a:gd name="adj" fmla="val 67160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Text Box 26"/>
          <p:cNvSpPr txBox="1">
            <a:spLocks noChangeArrowheads="1"/>
          </p:cNvSpPr>
          <p:nvPr/>
        </p:nvSpPr>
        <p:spPr bwMode="auto">
          <a:xfrm>
            <a:off x="1524000" y="563880"/>
            <a:ext cx="9144000" cy="1005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9037259" y="3479561"/>
            <a:ext cx="3877863" cy="3877863"/>
            <a:chOff x="8771313" y="3483032"/>
            <a:chExt cx="3877863" cy="3877863"/>
          </a:xfrm>
        </p:grpSpPr>
        <p:pic>
          <p:nvPicPr>
            <p:cNvPr id="13" name="图片 7">
              <a:extLst>
                <a:ext uri="{FF2B5EF4-FFF2-40B4-BE49-F238E27FC236}">
                  <a16:creationId xmlns:a16="http://schemas.microsoft.com/office/drawing/2014/main" id="{829331DB-B589-44B7-9053-3935C50568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1313" y="3483032"/>
              <a:ext cx="3877863" cy="3877863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10939549" y="5153482"/>
              <a:ext cx="847898" cy="3657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 smtClean="0">
                  <a:latin typeface="UTM Avenida" panose="02040603050506020204" pitchFamily="18" charset="0"/>
                </a:rPr>
                <a:t>Toán</a:t>
              </a:r>
              <a:r>
                <a:rPr lang="en-US" dirty="0" smtClean="0">
                  <a:latin typeface="UTM Avenida" panose="02040603050506020204" pitchFamily="18" charset="0"/>
                </a:rPr>
                <a:t> 4</a:t>
              </a:r>
              <a:endParaRPr lang="en-US" dirty="0">
                <a:latin typeface="UTM Avenida" panose="02040603050506020204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 rot="15475868">
              <a:off x="9628909" y="6112217"/>
              <a:ext cx="847898" cy="3657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 smtClean="0">
                  <a:latin typeface="UTM Avenida" panose="02040603050506020204" pitchFamily="18" charset="0"/>
                </a:rPr>
                <a:t>Hình</a:t>
              </a:r>
              <a:r>
                <a:rPr lang="en-US" dirty="0" smtClean="0">
                  <a:latin typeface="UTM Avenida" panose="02040603050506020204" pitchFamily="18" charset="0"/>
                </a:rPr>
                <a:t> </a:t>
              </a:r>
              <a:r>
                <a:rPr lang="en-US" dirty="0" err="1" smtClean="0">
                  <a:latin typeface="UTM Avenida" panose="02040603050506020204" pitchFamily="18" charset="0"/>
                </a:rPr>
                <a:t>học</a:t>
              </a:r>
              <a:endParaRPr lang="en-US" dirty="0">
                <a:latin typeface="UTM Avenida" panose="02040603050506020204" pitchFamily="18" charset="0"/>
              </a:endParaRPr>
            </a:p>
          </p:txBody>
        </p:sp>
      </p:grpSp>
      <p:sp>
        <p:nvSpPr>
          <p:cNvPr id="92" name="Text Box 4"/>
          <p:cNvSpPr txBox="1">
            <a:spLocks noChangeArrowheads="1"/>
          </p:cNvSpPr>
          <p:nvPr/>
        </p:nvSpPr>
        <p:spPr bwMode="auto">
          <a:xfrm>
            <a:off x="3783133" y="1032435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2800" b="1">
                <a:solidFill>
                  <a:srgbClr val="0070C0"/>
                </a:solidFill>
              </a:rPr>
              <a:t>A</a:t>
            </a:r>
          </a:p>
        </p:txBody>
      </p:sp>
      <p:sp>
        <p:nvSpPr>
          <p:cNvPr id="96" name="Text Box 5"/>
          <p:cNvSpPr txBox="1">
            <a:spLocks noChangeArrowheads="1"/>
          </p:cNvSpPr>
          <p:nvPr/>
        </p:nvSpPr>
        <p:spPr bwMode="auto">
          <a:xfrm>
            <a:off x="8202733" y="1108635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2800" b="1" dirty="0">
                <a:solidFill>
                  <a:srgbClr val="0070C0"/>
                </a:solidFill>
              </a:rPr>
              <a:t>B</a:t>
            </a:r>
          </a:p>
        </p:txBody>
      </p:sp>
      <p:sp>
        <p:nvSpPr>
          <p:cNvPr id="97" name="Text Box 6"/>
          <p:cNvSpPr txBox="1">
            <a:spLocks noChangeArrowheads="1"/>
          </p:cNvSpPr>
          <p:nvPr/>
        </p:nvSpPr>
        <p:spPr bwMode="auto">
          <a:xfrm>
            <a:off x="6831133" y="3166035"/>
            <a:ext cx="533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2800" b="1">
                <a:solidFill>
                  <a:srgbClr val="0070C0"/>
                </a:solidFill>
              </a:rPr>
              <a:t>C</a:t>
            </a:r>
          </a:p>
        </p:txBody>
      </p:sp>
      <p:sp>
        <p:nvSpPr>
          <p:cNvPr id="98" name="Text Box 7"/>
          <p:cNvSpPr txBox="1">
            <a:spLocks noChangeArrowheads="1"/>
          </p:cNvSpPr>
          <p:nvPr/>
        </p:nvSpPr>
        <p:spPr bwMode="auto">
          <a:xfrm>
            <a:off x="2487733" y="3089835"/>
            <a:ext cx="533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2800" b="1">
                <a:solidFill>
                  <a:srgbClr val="0070C0"/>
                </a:solidFill>
              </a:rPr>
              <a:t>D</a:t>
            </a:r>
          </a:p>
        </p:txBody>
      </p:sp>
      <p:sp>
        <p:nvSpPr>
          <p:cNvPr id="99" name="Line 8"/>
          <p:cNvSpPr>
            <a:spLocks noChangeShapeType="1"/>
          </p:cNvSpPr>
          <p:nvPr/>
        </p:nvSpPr>
        <p:spPr bwMode="auto">
          <a:xfrm>
            <a:off x="2944933" y="331843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Line 9"/>
          <p:cNvSpPr>
            <a:spLocks noChangeShapeType="1"/>
          </p:cNvSpPr>
          <p:nvPr/>
        </p:nvSpPr>
        <p:spPr bwMode="auto">
          <a:xfrm>
            <a:off x="6831133" y="324223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Line 10"/>
          <p:cNvSpPr>
            <a:spLocks noChangeShapeType="1"/>
          </p:cNvSpPr>
          <p:nvPr/>
        </p:nvSpPr>
        <p:spPr bwMode="auto">
          <a:xfrm>
            <a:off x="2944933" y="3623234"/>
            <a:ext cx="388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Rectangle 11"/>
          <p:cNvSpPr>
            <a:spLocks noChangeArrowheads="1"/>
          </p:cNvSpPr>
          <p:nvPr/>
        </p:nvSpPr>
        <p:spPr bwMode="auto">
          <a:xfrm>
            <a:off x="3630733" y="3623234"/>
            <a:ext cx="2438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2400" b="1" dirty="0" err="1">
                <a:solidFill>
                  <a:srgbClr val="C00000"/>
                </a:solidFill>
              </a:rPr>
              <a:t>Độ</a:t>
            </a:r>
            <a:r>
              <a:rPr lang="en-US" altLang="en-US" sz="2400" b="1" dirty="0">
                <a:solidFill>
                  <a:srgbClr val="C00000"/>
                </a:solidFill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</a:rPr>
              <a:t>dài</a:t>
            </a:r>
            <a:r>
              <a:rPr lang="en-US" altLang="en-US" sz="2400" b="1" dirty="0">
                <a:solidFill>
                  <a:srgbClr val="C00000"/>
                </a:solidFill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</a:rPr>
              <a:t>đáy</a:t>
            </a:r>
            <a:endParaRPr lang="en-US" altLang="en-US" sz="2400" b="1" dirty="0">
              <a:solidFill>
                <a:srgbClr val="C00000"/>
              </a:solidFill>
            </a:endParaRPr>
          </a:p>
        </p:txBody>
      </p:sp>
      <p:sp>
        <p:nvSpPr>
          <p:cNvPr id="104" name="Rectangle 13"/>
          <p:cNvSpPr>
            <a:spLocks noChangeArrowheads="1"/>
          </p:cNvSpPr>
          <p:nvPr/>
        </p:nvSpPr>
        <p:spPr bwMode="auto">
          <a:xfrm>
            <a:off x="2335333" y="4471939"/>
            <a:ext cx="647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solidFill>
                  <a:schemeClr val="bg2">
                    <a:lumMod val="50000"/>
                  </a:schemeClr>
                </a:solidFill>
              </a:rPr>
              <a:t>* </a:t>
            </a:r>
            <a:r>
              <a:rPr lang="en-US" altLang="en-US" sz="2400" b="1" dirty="0" err="1">
                <a:solidFill>
                  <a:schemeClr val="bg2">
                    <a:lumMod val="50000"/>
                  </a:schemeClr>
                </a:solidFill>
              </a:rPr>
              <a:t>Kẻ</a:t>
            </a:r>
            <a:r>
              <a:rPr lang="en-US" altLang="en-US" sz="2400" b="1" dirty="0">
                <a:solidFill>
                  <a:schemeClr val="bg2">
                    <a:lumMod val="50000"/>
                  </a:schemeClr>
                </a:solidFill>
              </a:rPr>
              <a:t> AH </a:t>
            </a:r>
            <a:r>
              <a:rPr lang="en-US" altLang="en-US" sz="2400" b="1" dirty="0" err="1">
                <a:solidFill>
                  <a:schemeClr val="bg2">
                    <a:lumMod val="50000"/>
                  </a:schemeClr>
                </a:solidFill>
              </a:rPr>
              <a:t>vuông</a:t>
            </a:r>
            <a:r>
              <a:rPr lang="en-US" altLang="en-US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50000"/>
                  </a:schemeClr>
                </a:solidFill>
              </a:rPr>
              <a:t>góc</a:t>
            </a:r>
            <a:r>
              <a:rPr lang="en-US" altLang="en-US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50000"/>
                  </a:schemeClr>
                </a:solidFill>
              </a:rPr>
              <a:t>với</a:t>
            </a:r>
            <a:r>
              <a:rPr lang="en-US" altLang="en-US" sz="2400" b="1" dirty="0">
                <a:solidFill>
                  <a:schemeClr val="bg2">
                    <a:lumMod val="50000"/>
                  </a:schemeClr>
                </a:solidFill>
              </a:rPr>
              <a:t> DC.</a:t>
            </a:r>
          </a:p>
        </p:txBody>
      </p:sp>
      <p:sp>
        <p:nvSpPr>
          <p:cNvPr id="105" name="Line 14"/>
          <p:cNvSpPr>
            <a:spLocks noChangeShapeType="1"/>
          </p:cNvSpPr>
          <p:nvPr/>
        </p:nvSpPr>
        <p:spPr bwMode="auto">
          <a:xfrm flipH="1">
            <a:off x="4046037" y="1584006"/>
            <a:ext cx="2931" cy="1665424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Line 15"/>
          <p:cNvSpPr>
            <a:spLocks noChangeShapeType="1"/>
          </p:cNvSpPr>
          <p:nvPr/>
        </p:nvSpPr>
        <p:spPr bwMode="auto">
          <a:xfrm>
            <a:off x="4081208" y="3013634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Line 16"/>
          <p:cNvSpPr>
            <a:spLocks noChangeShapeType="1"/>
          </p:cNvSpPr>
          <p:nvPr/>
        </p:nvSpPr>
        <p:spPr bwMode="auto">
          <a:xfrm>
            <a:off x="4312738" y="301363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 Box 17"/>
          <p:cNvSpPr txBox="1">
            <a:spLocks noChangeArrowheads="1"/>
          </p:cNvSpPr>
          <p:nvPr/>
        </p:nvSpPr>
        <p:spPr bwMode="auto">
          <a:xfrm>
            <a:off x="4087933" y="3166034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0070C0"/>
                </a:solidFill>
              </a:rPr>
              <a:t>H</a:t>
            </a:r>
          </a:p>
        </p:txBody>
      </p:sp>
      <p:sp>
        <p:nvSpPr>
          <p:cNvPr id="109" name="Rectangle 18"/>
          <p:cNvSpPr>
            <a:spLocks noChangeArrowheads="1"/>
          </p:cNvSpPr>
          <p:nvPr/>
        </p:nvSpPr>
        <p:spPr bwMode="auto">
          <a:xfrm>
            <a:off x="4076209" y="2124264"/>
            <a:ext cx="16546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2400" b="1" dirty="0" err="1">
                <a:solidFill>
                  <a:srgbClr val="C00000"/>
                </a:solidFill>
              </a:rPr>
              <a:t>Chiều</a:t>
            </a:r>
            <a:r>
              <a:rPr lang="en-US" altLang="en-US" sz="2400" b="1" dirty="0">
                <a:solidFill>
                  <a:srgbClr val="C00000"/>
                </a:solidFill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</a:rPr>
              <a:t>cao</a:t>
            </a:r>
            <a:endParaRPr lang="en-US" altLang="en-US" sz="2400" b="1" dirty="0">
              <a:solidFill>
                <a:srgbClr val="C00000"/>
              </a:solidFill>
            </a:endParaRPr>
          </a:p>
        </p:txBody>
      </p:sp>
      <p:sp>
        <p:nvSpPr>
          <p:cNvPr id="110" name="Rectangle 19"/>
          <p:cNvSpPr>
            <a:spLocks noChangeArrowheads="1"/>
          </p:cNvSpPr>
          <p:nvPr/>
        </p:nvSpPr>
        <p:spPr bwMode="auto">
          <a:xfrm>
            <a:off x="2335333" y="4852939"/>
            <a:ext cx="792480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800" dirty="0">
                <a:solidFill>
                  <a:srgbClr val="0070C0"/>
                </a:solidFill>
              </a:rPr>
              <a:t>* </a:t>
            </a:r>
            <a:r>
              <a:rPr lang="en-US" altLang="en-US" sz="2400" b="1" dirty="0">
                <a:solidFill>
                  <a:srgbClr val="0070C0"/>
                </a:solidFill>
              </a:rPr>
              <a:t>DC </a:t>
            </a:r>
            <a:r>
              <a:rPr lang="en-US" altLang="en-US" sz="2400" b="1" dirty="0" err="1">
                <a:solidFill>
                  <a:srgbClr val="0070C0"/>
                </a:solidFill>
              </a:rPr>
              <a:t>là</a:t>
            </a:r>
            <a:r>
              <a:rPr lang="en-US" altLang="en-US" sz="2400" b="1" dirty="0">
                <a:solidFill>
                  <a:srgbClr val="0070C0"/>
                </a:solidFill>
              </a:rPr>
              <a:t> </a:t>
            </a:r>
            <a:r>
              <a:rPr lang="en-US" altLang="en-US" sz="2400" b="1" dirty="0" err="1">
                <a:solidFill>
                  <a:srgbClr val="0070C0"/>
                </a:solidFill>
              </a:rPr>
              <a:t>đáy</a:t>
            </a:r>
            <a:r>
              <a:rPr lang="en-US" altLang="en-US" sz="2400" b="1" dirty="0">
                <a:solidFill>
                  <a:srgbClr val="0070C0"/>
                </a:solidFill>
              </a:rPr>
              <a:t> </a:t>
            </a:r>
            <a:r>
              <a:rPr lang="en-US" altLang="en-US" sz="2400" b="1" dirty="0" err="1">
                <a:solidFill>
                  <a:srgbClr val="0070C0"/>
                </a:solidFill>
              </a:rPr>
              <a:t>của</a:t>
            </a:r>
            <a:r>
              <a:rPr lang="en-US" altLang="en-US" sz="2400" b="1" dirty="0">
                <a:solidFill>
                  <a:srgbClr val="0070C0"/>
                </a:solidFill>
              </a:rPr>
              <a:t> </a:t>
            </a:r>
            <a:r>
              <a:rPr lang="en-US" altLang="en-US" sz="2400" b="1" dirty="0" err="1">
                <a:solidFill>
                  <a:srgbClr val="0070C0"/>
                </a:solidFill>
              </a:rPr>
              <a:t>hình</a:t>
            </a:r>
            <a:r>
              <a:rPr lang="en-US" altLang="en-US" sz="2400" b="1" dirty="0">
                <a:solidFill>
                  <a:srgbClr val="0070C0"/>
                </a:solidFill>
              </a:rPr>
              <a:t> </a:t>
            </a:r>
            <a:r>
              <a:rPr lang="en-US" altLang="en-US" sz="2400" b="1" dirty="0" err="1">
                <a:solidFill>
                  <a:srgbClr val="0070C0"/>
                </a:solidFill>
              </a:rPr>
              <a:t>bình</a:t>
            </a:r>
            <a:r>
              <a:rPr lang="en-US" altLang="en-US" sz="2400" b="1" dirty="0">
                <a:solidFill>
                  <a:srgbClr val="0070C0"/>
                </a:solidFill>
              </a:rPr>
              <a:t> </a:t>
            </a:r>
            <a:r>
              <a:rPr lang="en-US" altLang="en-US" sz="2400" b="1" dirty="0" err="1">
                <a:solidFill>
                  <a:srgbClr val="0070C0"/>
                </a:solidFill>
              </a:rPr>
              <a:t>hành</a:t>
            </a:r>
            <a:r>
              <a:rPr lang="en-US" altLang="en-US" sz="2400" b="1" dirty="0">
                <a:solidFill>
                  <a:srgbClr val="0070C0"/>
                </a:solidFill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solidFill>
                  <a:srgbClr val="0070C0"/>
                </a:solidFill>
              </a:rPr>
              <a:t>* </a:t>
            </a:r>
            <a:r>
              <a:rPr lang="en-US" altLang="en-US" sz="2400" b="1" dirty="0" err="1">
                <a:solidFill>
                  <a:srgbClr val="0070C0"/>
                </a:solidFill>
              </a:rPr>
              <a:t>Độ</a:t>
            </a:r>
            <a:r>
              <a:rPr lang="en-US" altLang="en-US" sz="2400" b="1" dirty="0">
                <a:solidFill>
                  <a:srgbClr val="0070C0"/>
                </a:solidFill>
              </a:rPr>
              <a:t> </a:t>
            </a:r>
            <a:r>
              <a:rPr lang="en-US" altLang="en-US" sz="2400" b="1" dirty="0" err="1">
                <a:solidFill>
                  <a:srgbClr val="0070C0"/>
                </a:solidFill>
              </a:rPr>
              <a:t>dài</a:t>
            </a:r>
            <a:r>
              <a:rPr lang="en-US" altLang="en-US" sz="2400" b="1" dirty="0">
                <a:solidFill>
                  <a:srgbClr val="0070C0"/>
                </a:solidFill>
              </a:rPr>
              <a:t> AH </a:t>
            </a:r>
            <a:r>
              <a:rPr lang="en-US" altLang="en-US" sz="2400" b="1" dirty="0" err="1">
                <a:solidFill>
                  <a:srgbClr val="0070C0"/>
                </a:solidFill>
              </a:rPr>
              <a:t>là</a:t>
            </a:r>
            <a:r>
              <a:rPr lang="en-US" altLang="en-US" sz="2400" b="1" dirty="0">
                <a:solidFill>
                  <a:srgbClr val="0070C0"/>
                </a:solidFill>
              </a:rPr>
              <a:t> </a:t>
            </a:r>
            <a:r>
              <a:rPr lang="en-US" altLang="en-US" sz="2400" b="1" dirty="0" err="1">
                <a:solidFill>
                  <a:srgbClr val="0070C0"/>
                </a:solidFill>
              </a:rPr>
              <a:t>chiều</a:t>
            </a:r>
            <a:r>
              <a:rPr lang="en-US" altLang="en-US" sz="2400" b="1" dirty="0">
                <a:solidFill>
                  <a:srgbClr val="0070C0"/>
                </a:solidFill>
              </a:rPr>
              <a:t> </a:t>
            </a:r>
            <a:r>
              <a:rPr lang="en-US" altLang="en-US" sz="2400" b="1" dirty="0" err="1">
                <a:solidFill>
                  <a:srgbClr val="0070C0"/>
                </a:solidFill>
              </a:rPr>
              <a:t>cao</a:t>
            </a:r>
            <a:r>
              <a:rPr lang="en-US" altLang="en-US" sz="2400" b="1" dirty="0">
                <a:solidFill>
                  <a:srgbClr val="0070C0"/>
                </a:solidFill>
              </a:rPr>
              <a:t> </a:t>
            </a:r>
            <a:r>
              <a:rPr lang="en-US" altLang="en-US" sz="2400" b="1" dirty="0" err="1">
                <a:solidFill>
                  <a:srgbClr val="0070C0"/>
                </a:solidFill>
              </a:rPr>
              <a:t>của</a:t>
            </a:r>
            <a:r>
              <a:rPr lang="en-US" altLang="en-US" sz="2400" b="1" dirty="0">
                <a:solidFill>
                  <a:srgbClr val="0070C0"/>
                </a:solidFill>
              </a:rPr>
              <a:t> </a:t>
            </a:r>
            <a:r>
              <a:rPr lang="en-US" altLang="en-US" sz="2400" b="1" dirty="0" err="1">
                <a:solidFill>
                  <a:srgbClr val="0070C0"/>
                </a:solidFill>
              </a:rPr>
              <a:t>hình</a:t>
            </a:r>
            <a:r>
              <a:rPr lang="en-US" altLang="en-US" sz="2400" b="1" dirty="0">
                <a:solidFill>
                  <a:srgbClr val="0070C0"/>
                </a:solidFill>
              </a:rPr>
              <a:t> </a:t>
            </a:r>
            <a:r>
              <a:rPr lang="en-US" altLang="en-US" sz="2400" b="1" dirty="0" err="1">
                <a:solidFill>
                  <a:srgbClr val="0070C0"/>
                </a:solidFill>
              </a:rPr>
              <a:t>bình</a:t>
            </a:r>
            <a:r>
              <a:rPr lang="en-US" altLang="en-US" sz="2400" b="1" dirty="0">
                <a:solidFill>
                  <a:srgbClr val="0070C0"/>
                </a:solidFill>
              </a:rPr>
              <a:t> </a:t>
            </a:r>
            <a:r>
              <a:rPr lang="en-US" altLang="en-US" sz="2400" b="1" dirty="0" err="1">
                <a:solidFill>
                  <a:srgbClr val="0070C0"/>
                </a:solidFill>
              </a:rPr>
              <a:t>hành</a:t>
            </a:r>
            <a:r>
              <a:rPr lang="en-US" altLang="en-US" sz="2400" b="1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103" name="AutoShape 12"/>
          <p:cNvSpPr>
            <a:spLocks noChangeArrowheads="1"/>
          </p:cNvSpPr>
          <p:nvPr/>
        </p:nvSpPr>
        <p:spPr bwMode="auto">
          <a:xfrm>
            <a:off x="6885585" y="1297854"/>
            <a:ext cx="838200" cy="1905000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 w="76200">
            <a:solidFill>
              <a:srgbClr val="F2785B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21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7.40741E-7 L -0.22721 0.0023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67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4" dur="1000"/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2" grpId="0"/>
      <p:bldP spid="96" grpId="0"/>
      <p:bldP spid="97" grpId="0"/>
      <p:bldP spid="98" grpId="0"/>
      <p:bldP spid="104" grpId="0"/>
      <p:bldP spid="108" grpId="0"/>
      <p:bldP spid="103" grpId="0" animBg="1"/>
      <p:bldP spid="103" grpId="1" animBg="1"/>
      <p:bldP spid="103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9037259" y="3479561"/>
            <a:ext cx="3877863" cy="3877863"/>
            <a:chOff x="8771313" y="3483032"/>
            <a:chExt cx="3877863" cy="3877863"/>
          </a:xfrm>
        </p:grpSpPr>
        <p:pic>
          <p:nvPicPr>
            <p:cNvPr id="13" name="图片 7">
              <a:extLst>
                <a:ext uri="{FF2B5EF4-FFF2-40B4-BE49-F238E27FC236}">
                  <a16:creationId xmlns:a16="http://schemas.microsoft.com/office/drawing/2014/main" id="{829331DB-B589-44B7-9053-3935C50568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1313" y="3483032"/>
              <a:ext cx="3877863" cy="3877863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10939549" y="5153482"/>
              <a:ext cx="847898" cy="3657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 smtClean="0">
                  <a:latin typeface="UTM Avenida" panose="02040603050506020204" pitchFamily="18" charset="0"/>
                </a:rPr>
                <a:t>Toán</a:t>
              </a:r>
              <a:r>
                <a:rPr lang="en-US" dirty="0" smtClean="0">
                  <a:latin typeface="UTM Avenida" panose="02040603050506020204" pitchFamily="18" charset="0"/>
                </a:rPr>
                <a:t> 4</a:t>
              </a:r>
              <a:endParaRPr lang="en-US" dirty="0">
                <a:latin typeface="UTM Avenida" panose="02040603050506020204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 rot="15475868">
              <a:off x="9628909" y="6112217"/>
              <a:ext cx="847898" cy="3657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 smtClean="0">
                  <a:latin typeface="UTM Avenida" panose="02040603050506020204" pitchFamily="18" charset="0"/>
                </a:rPr>
                <a:t>Hình</a:t>
              </a:r>
              <a:r>
                <a:rPr lang="en-US" dirty="0" smtClean="0">
                  <a:latin typeface="UTM Avenida" panose="02040603050506020204" pitchFamily="18" charset="0"/>
                </a:rPr>
                <a:t> </a:t>
              </a:r>
              <a:r>
                <a:rPr lang="en-US" dirty="0" err="1" smtClean="0">
                  <a:latin typeface="UTM Avenida" panose="02040603050506020204" pitchFamily="18" charset="0"/>
                </a:rPr>
                <a:t>học</a:t>
              </a:r>
              <a:endParaRPr lang="en-US" dirty="0">
                <a:latin typeface="UTM Avenida" panose="02040603050506020204" pitchFamily="18" charset="0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4519246" y="562708"/>
            <a:ext cx="3376246" cy="1011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Text Box 8"/>
          <p:cNvSpPr txBox="1">
            <a:spLocks noChangeArrowheads="1"/>
          </p:cNvSpPr>
          <p:nvPr/>
        </p:nvSpPr>
        <p:spPr bwMode="auto">
          <a:xfrm>
            <a:off x="3542663" y="4473390"/>
            <a:ext cx="690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2800">
                <a:solidFill>
                  <a:srgbClr val="000000"/>
                </a:solidFill>
              </a:rPr>
              <a:t>D</a:t>
            </a:r>
          </a:p>
        </p:txBody>
      </p:sp>
      <p:sp>
        <p:nvSpPr>
          <p:cNvPr id="96" name="Text Box 9"/>
          <p:cNvSpPr txBox="1">
            <a:spLocks noChangeArrowheads="1"/>
          </p:cNvSpPr>
          <p:nvPr/>
        </p:nvSpPr>
        <p:spPr bwMode="auto">
          <a:xfrm>
            <a:off x="7186640" y="4554072"/>
            <a:ext cx="6921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2800" dirty="0">
                <a:solidFill>
                  <a:srgbClr val="000000"/>
                </a:solidFill>
              </a:rPr>
              <a:t>C</a:t>
            </a:r>
          </a:p>
        </p:txBody>
      </p:sp>
      <p:sp>
        <p:nvSpPr>
          <p:cNvPr id="97" name="Text Box 10"/>
          <p:cNvSpPr txBox="1">
            <a:spLocks noChangeArrowheads="1"/>
          </p:cNvSpPr>
          <p:nvPr/>
        </p:nvSpPr>
        <p:spPr bwMode="auto">
          <a:xfrm>
            <a:off x="8343263" y="2339790"/>
            <a:ext cx="841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2800">
                <a:solidFill>
                  <a:srgbClr val="000000"/>
                </a:solidFill>
              </a:rPr>
              <a:t>B</a:t>
            </a:r>
          </a:p>
        </p:txBody>
      </p:sp>
      <p:sp>
        <p:nvSpPr>
          <p:cNvPr id="98" name="Text Box 11"/>
          <p:cNvSpPr txBox="1">
            <a:spLocks noChangeArrowheads="1"/>
          </p:cNvSpPr>
          <p:nvPr/>
        </p:nvSpPr>
        <p:spPr bwMode="auto">
          <a:xfrm>
            <a:off x="4685663" y="2415990"/>
            <a:ext cx="6889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280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99" name="Text Box 12"/>
          <p:cNvSpPr txBox="1">
            <a:spLocks noChangeArrowheads="1"/>
          </p:cNvSpPr>
          <p:nvPr/>
        </p:nvSpPr>
        <p:spPr bwMode="auto">
          <a:xfrm>
            <a:off x="4761863" y="4701990"/>
            <a:ext cx="6905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2800">
                <a:solidFill>
                  <a:srgbClr val="000000"/>
                </a:solidFill>
              </a:rPr>
              <a:t>H</a:t>
            </a:r>
          </a:p>
        </p:txBody>
      </p:sp>
      <p:sp>
        <p:nvSpPr>
          <p:cNvPr id="100" name="Text Box 13"/>
          <p:cNvSpPr txBox="1">
            <a:spLocks noChangeArrowheads="1"/>
          </p:cNvSpPr>
          <p:nvPr/>
        </p:nvSpPr>
        <p:spPr bwMode="auto">
          <a:xfrm>
            <a:off x="8495663" y="4397189"/>
            <a:ext cx="10080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</a:p>
        </p:txBody>
      </p:sp>
      <p:grpSp>
        <p:nvGrpSpPr>
          <p:cNvPr id="102" name="Group 20"/>
          <p:cNvGrpSpPr>
            <a:grpSpLocks/>
          </p:cNvGrpSpPr>
          <p:nvPr/>
        </p:nvGrpSpPr>
        <p:grpSpPr bwMode="auto">
          <a:xfrm>
            <a:off x="2971800" y="571502"/>
            <a:ext cx="7696200" cy="1459522"/>
            <a:chOff x="912" y="1056"/>
            <a:chExt cx="3744" cy="665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03" name="AutoShape 21"/>
            <p:cNvSpPr>
              <a:spLocks noChangeArrowheads="1"/>
            </p:cNvSpPr>
            <p:nvPr/>
          </p:nvSpPr>
          <p:spPr bwMode="auto">
            <a:xfrm>
              <a:off x="912" y="1056"/>
              <a:ext cx="3744" cy="665"/>
            </a:xfrm>
            <a:prstGeom prst="round2Same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en-US" altLang="en-US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04" name="Rectangle 22"/>
            <p:cNvSpPr>
              <a:spLocks noChangeArrowheads="1"/>
            </p:cNvSpPr>
            <p:nvPr/>
          </p:nvSpPr>
          <p:spPr bwMode="auto">
            <a:xfrm>
              <a:off x="1103" y="1139"/>
              <a:ext cx="3362" cy="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en-US" sz="2800" b="1" i="1" dirty="0" err="1">
                  <a:solidFill>
                    <a:schemeClr val="bg2">
                      <a:lumMod val="25000"/>
                    </a:schemeClr>
                  </a:solidFill>
                </a:rPr>
                <a:t>Hãy</a:t>
              </a:r>
              <a:r>
                <a:rPr lang="en-US" altLang="en-US" sz="2800" b="1" i="1" dirty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en-US" altLang="en-US" sz="2800" b="1" i="1" dirty="0" err="1" smtClean="0">
                  <a:solidFill>
                    <a:schemeClr val="bg2">
                      <a:lumMod val="25000"/>
                    </a:schemeClr>
                  </a:solidFill>
                </a:rPr>
                <a:t>cắt</a:t>
              </a:r>
              <a:r>
                <a:rPr lang="en-US" altLang="en-US" sz="2800" b="1" i="1" dirty="0" smtClean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en-US" altLang="en-US" sz="2800" b="1" i="1" dirty="0" err="1" smtClean="0">
                  <a:solidFill>
                    <a:schemeClr val="bg2">
                      <a:lumMod val="25000"/>
                    </a:schemeClr>
                  </a:solidFill>
                </a:rPr>
                <a:t>phần</a:t>
              </a:r>
              <a:r>
                <a:rPr lang="en-US" altLang="en-US" sz="2800" b="1" i="1" dirty="0" smtClean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en-US" altLang="en-US" sz="2800" b="1" i="1" dirty="0" err="1" smtClean="0">
                  <a:solidFill>
                    <a:schemeClr val="bg2">
                      <a:lumMod val="25000"/>
                    </a:schemeClr>
                  </a:solidFill>
                </a:rPr>
                <a:t>hình</a:t>
              </a:r>
              <a:r>
                <a:rPr lang="en-US" altLang="en-US" sz="2800" b="1" i="1" dirty="0" smtClean="0">
                  <a:solidFill>
                    <a:schemeClr val="bg2">
                      <a:lumMod val="25000"/>
                    </a:schemeClr>
                  </a:solidFill>
                </a:rPr>
                <a:t> tam </a:t>
              </a:r>
              <a:r>
                <a:rPr lang="en-US" altLang="en-US" sz="2800" b="1" i="1" dirty="0" err="1" smtClean="0">
                  <a:solidFill>
                    <a:schemeClr val="bg2">
                      <a:lumMod val="25000"/>
                    </a:schemeClr>
                  </a:solidFill>
                </a:rPr>
                <a:t>giác</a:t>
              </a:r>
              <a:r>
                <a:rPr lang="en-US" altLang="en-US" sz="2800" b="1" i="1" dirty="0" smtClean="0">
                  <a:solidFill>
                    <a:schemeClr val="bg2">
                      <a:lumMod val="25000"/>
                    </a:schemeClr>
                  </a:solidFill>
                </a:rPr>
                <a:t> ADH </a:t>
              </a:r>
              <a:r>
                <a:rPr lang="en-US" altLang="en-US" sz="2800" b="1" i="1" dirty="0" err="1" smtClean="0">
                  <a:solidFill>
                    <a:schemeClr val="bg2">
                      <a:lumMod val="25000"/>
                    </a:schemeClr>
                  </a:solidFill>
                </a:rPr>
                <a:t>rồi</a:t>
              </a:r>
              <a:r>
                <a:rPr lang="en-US" altLang="en-US" sz="2800" b="1" i="1" dirty="0" smtClean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en-US" altLang="en-US" sz="2800" b="1" i="1" dirty="0" err="1" smtClean="0">
                  <a:solidFill>
                    <a:schemeClr val="bg2">
                      <a:lumMod val="25000"/>
                    </a:schemeClr>
                  </a:solidFill>
                </a:rPr>
                <a:t>ghép</a:t>
              </a:r>
              <a:r>
                <a:rPr lang="en-US" altLang="en-US" sz="2800" b="1" i="1" dirty="0" smtClean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en-US" altLang="en-US" sz="2800" b="1" i="1" dirty="0" err="1" smtClean="0">
                  <a:solidFill>
                    <a:schemeClr val="bg2">
                      <a:lumMod val="25000"/>
                    </a:schemeClr>
                  </a:solidFill>
                </a:rPr>
                <a:t>để</a:t>
              </a:r>
              <a:r>
                <a:rPr lang="en-US" altLang="en-US" sz="2800" b="1" i="1" dirty="0" smtClean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en-US" altLang="en-US" sz="2800" b="1" i="1" dirty="0" err="1" smtClean="0">
                  <a:solidFill>
                    <a:schemeClr val="bg2">
                      <a:lumMod val="25000"/>
                    </a:schemeClr>
                  </a:solidFill>
                </a:rPr>
                <a:t>thành</a:t>
              </a:r>
              <a:r>
                <a:rPr lang="en-US" altLang="en-US" sz="2800" b="1" i="1" dirty="0" smtClean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en-US" altLang="en-US" sz="2800" b="1" i="1" dirty="0" err="1">
                  <a:solidFill>
                    <a:schemeClr val="bg2">
                      <a:lumMod val="25000"/>
                    </a:schemeClr>
                  </a:solidFill>
                </a:rPr>
                <a:t>hình</a:t>
              </a:r>
              <a:r>
                <a:rPr lang="en-US" altLang="en-US" sz="2800" b="1" i="1" dirty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en-US" altLang="en-US" sz="2800" b="1" i="1" dirty="0" err="1">
                  <a:solidFill>
                    <a:schemeClr val="bg2">
                      <a:lumMod val="25000"/>
                    </a:schemeClr>
                  </a:solidFill>
                </a:rPr>
                <a:t>chữ</a:t>
              </a:r>
              <a:r>
                <a:rPr lang="en-US" altLang="en-US" sz="2800" b="1" i="1" dirty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en-US" altLang="en-US" sz="2800" b="1" i="1" dirty="0" err="1">
                  <a:solidFill>
                    <a:schemeClr val="bg2">
                      <a:lumMod val="25000"/>
                    </a:schemeClr>
                  </a:solidFill>
                </a:rPr>
                <a:t>nhật</a:t>
              </a:r>
              <a:r>
                <a:rPr lang="en-US" altLang="en-US" sz="2800" b="1" i="1" dirty="0">
                  <a:solidFill>
                    <a:schemeClr val="bg2">
                      <a:lumMod val="25000"/>
                    </a:schemeClr>
                  </a:solidFill>
                </a:rPr>
                <a:t> ABIH</a:t>
              </a:r>
            </a:p>
          </p:txBody>
        </p:sp>
      </p:grpSp>
      <p:sp>
        <p:nvSpPr>
          <p:cNvPr id="105" name="Freeform 23"/>
          <p:cNvSpPr>
            <a:spLocks/>
          </p:cNvSpPr>
          <p:nvPr/>
        </p:nvSpPr>
        <p:spPr bwMode="auto">
          <a:xfrm>
            <a:off x="4990462" y="2873189"/>
            <a:ext cx="3505200" cy="1676400"/>
          </a:xfrm>
          <a:custGeom>
            <a:avLst/>
            <a:gdLst>
              <a:gd name="T0" fmla="*/ 0 w 1728"/>
              <a:gd name="T1" fmla="*/ 0 h 864"/>
              <a:gd name="T2" fmla="*/ 0 w 1728"/>
              <a:gd name="T3" fmla="*/ 2147483646 h 864"/>
              <a:gd name="T4" fmla="*/ 2147483646 w 1728"/>
              <a:gd name="T5" fmla="*/ 2147483646 h 864"/>
              <a:gd name="T6" fmla="*/ 2147483646 w 1728"/>
              <a:gd name="T7" fmla="*/ 0 h 864"/>
              <a:gd name="T8" fmla="*/ 0 w 1728"/>
              <a:gd name="T9" fmla="*/ 0 h 8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28"/>
              <a:gd name="T16" fmla="*/ 0 h 864"/>
              <a:gd name="T17" fmla="*/ 1728 w 1728"/>
              <a:gd name="T18" fmla="*/ 864 h 86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28" h="864">
                <a:moveTo>
                  <a:pt x="0" y="0"/>
                </a:moveTo>
                <a:lnTo>
                  <a:pt x="0" y="864"/>
                </a:lnTo>
                <a:lnTo>
                  <a:pt x="1200" y="864"/>
                </a:lnTo>
                <a:lnTo>
                  <a:pt x="1728" y="0"/>
                </a:lnTo>
                <a:lnTo>
                  <a:pt x="0" y="0"/>
                </a:lnTo>
                <a:close/>
              </a:path>
            </a:pathLst>
          </a:custGeom>
          <a:solidFill>
            <a:srgbClr val="F2785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Freeform 24"/>
          <p:cNvSpPr>
            <a:spLocks/>
          </p:cNvSpPr>
          <p:nvPr/>
        </p:nvSpPr>
        <p:spPr bwMode="auto">
          <a:xfrm>
            <a:off x="3923662" y="2873189"/>
            <a:ext cx="1066800" cy="1676400"/>
          </a:xfrm>
          <a:custGeom>
            <a:avLst/>
            <a:gdLst>
              <a:gd name="T0" fmla="*/ 2147483646 w 528"/>
              <a:gd name="T1" fmla="*/ 0 h 864"/>
              <a:gd name="T2" fmla="*/ 0 w 528"/>
              <a:gd name="T3" fmla="*/ 2147483646 h 864"/>
              <a:gd name="T4" fmla="*/ 2147483646 w 528"/>
              <a:gd name="T5" fmla="*/ 2147483646 h 864"/>
              <a:gd name="T6" fmla="*/ 2147483646 w 528"/>
              <a:gd name="T7" fmla="*/ 0 h 864"/>
              <a:gd name="T8" fmla="*/ 0 60000 65536"/>
              <a:gd name="T9" fmla="*/ 0 60000 65536"/>
              <a:gd name="T10" fmla="*/ 0 60000 65536"/>
              <a:gd name="T11" fmla="*/ 0 60000 65536"/>
              <a:gd name="T12" fmla="*/ 0 w 528"/>
              <a:gd name="T13" fmla="*/ 0 h 864"/>
              <a:gd name="T14" fmla="*/ 528 w 528"/>
              <a:gd name="T15" fmla="*/ 864 h 8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8" h="864">
                <a:moveTo>
                  <a:pt x="528" y="0"/>
                </a:moveTo>
                <a:lnTo>
                  <a:pt x="0" y="864"/>
                </a:lnTo>
                <a:lnTo>
                  <a:pt x="528" y="864"/>
                </a:lnTo>
                <a:lnTo>
                  <a:pt x="528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Text Box 25"/>
          <p:cNvSpPr txBox="1">
            <a:spLocks noChangeArrowheads="1"/>
          </p:cNvSpPr>
          <p:nvPr/>
        </p:nvSpPr>
        <p:spPr bwMode="auto">
          <a:xfrm rot="16200000">
            <a:off x="4449919" y="4785333"/>
            <a:ext cx="9906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4800" b="1" dirty="0">
                <a:solidFill>
                  <a:srgbClr val="FF0000"/>
                </a:solidFill>
                <a:sym typeface="Wingdings 2" panose="05020102010507070707" pitchFamily="18" charset="2"/>
              </a:rPr>
              <a:t></a:t>
            </a:r>
          </a:p>
        </p:txBody>
      </p:sp>
    </p:spTree>
    <p:extLst>
      <p:ext uri="{BB962C8B-B14F-4D97-AF65-F5344CB8AC3E}">
        <p14:creationId xmlns:p14="http://schemas.microsoft.com/office/powerpoint/2010/main" val="250383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8 0.0037 L 0.00378 -0.38912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26 0.02547 C -0.0108 0.08496 -0.02395 0.14422 0.01316 0.17477 C 0.0517 0.20695 0.18946 0.24746 0.23477 0.21412 C 0.28034 0.18426 0.27761 0.03241 0.28737 -0.00023 " pathEditMode="relative" rAng="0" ptsTypes="AAAA">
                                      <p:cBhvr>
                                        <p:cTn id="54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90" y="8750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99" grpId="0"/>
      <p:bldP spid="100" grpId="0"/>
      <p:bldP spid="107" grpId="0"/>
      <p:bldP spid="107" grpId="1"/>
      <p:bldP spid="107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19246" y="562708"/>
            <a:ext cx="3376246" cy="1011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" name="图片 17">
            <a:extLst>
              <a:ext uri="{FF2B5EF4-FFF2-40B4-BE49-F238E27FC236}">
                <a16:creationId xmlns:a16="http://schemas.microsoft.com/office/drawing/2014/main" id="{3DAE1D39-8D6A-4916-A713-B6D13EE755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735" y="3698217"/>
            <a:ext cx="3783315" cy="3783315"/>
          </a:xfrm>
          <a:prstGeom prst="rect">
            <a:avLst/>
          </a:prstGeom>
        </p:spPr>
      </p:pic>
      <p:sp>
        <p:nvSpPr>
          <p:cNvPr id="96" name="Freeform 4"/>
          <p:cNvSpPr>
            <a:spLocks/>
          </p:cNvSpPr>
          <p:nvPr/>
        </p:nvSpPr>
        <p:spPr bwMode="auto">
          <a:xfrm>
            <a:off x="2380130" y="773723"/>
            <a:ext cx="2605088" cy="1600200"/>
          </a:xfrm>
          <a:custGeom>
            <a:avLst/>
            <a:gdLst>
              <a:gd name="T0" fmla="*/ 0 w 1728"/>
              <a:gd name="T1" fmla="*/ 0 h 864"/>
              <a:gd name="T2" fmla="*/ 0 w 1728"/>
              <a:gd name="T3" fmla="*/ 2147483646 h 864"/>
              <a:gd name="T4" fmla="*/ 2147483646 w 1728"/>
              <a:gd name="T5" fmla="*/ 2147483646 h 864"/>
              <a:gd name="T6" fmla="*/ 2147483646 w 1728"/>
              <a:gd name="T7" fmla="*/ 0 h 864"/>
              <a:gd name="T8" fmla="*/ 0 w 1728"/>
              <a:gd name="T9" fmla="*/ 0 h 8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28"/>
              <a:gd name="T16" fmla="*/ 0 h 864"/>
              <a:gd name="T17" fmla="*/ 1728 w 1728"/>
              <a:gd name="T18" fmla="*/ 864 h 86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28" h="864">
                <a:moveTo>
                  <a:pt x="0" y="0"/>
                </a:moveTo>
                <a:lnTo>
                  <a:pt x="0" y="864"/>
                </a:lnTo>
                <a:lnTo>
                  <a:pt x="1200" y="864"/>
                </a:lnTo>
                <a:lnTo>
                  <a:pt x="172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Freeform 5"/>
          <p:cNvSpPr>
            <a:spLocks/>
          </p:cNvSpPr>
          <p:nvPr/>
        </p:nvSpPr>
        <p:spPr bwMode="auto">
          <a:xfrm>
            <a:off x="5732931" y="773723"/>
            <a:ext cx="2606675" cy="1600200"/>
          </a:xfrm>
          <a:custGeom>
            <a:avLst/>
            <a:gdLst>
              <a:gd name="T0" fmla="*/ 0 w 1728"/>
              <a:gd name="T1" fmla="*/ 0 h 864"/>
              <a:gd name="T2" fmla="*/ 0 w 1728"/>
              <a:gd name="T3" fmla="*/ 2147483646 h 864"/>
              <a:gd name="T4" fmla="*/ 2147483646 w 1728"/>
              <a:gd name="T5" fmla="*/ 2147483646 h 864"/>
              <a:gd name="T6" fmla="*/ 2147483646 w 1728"/>
              <a:gd name="T7" fmla="*/ 0 h 864"/>
              <a:gd name="T8" fmla="*/ 0 w 1728"/>
              <a:gd name="T9" fmla="*/ 0 h 8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28"/>
              <a:gd name="T16" fmla="*/ 0 h 864"/>
              <a:gd name="T17" fmla="*/ 1728 w 1728"/>
              <a:gd name="T18" fmla="*/ 864 h 86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28" h="864">
                <a:moveTo>
                  <a:pt x="0" y="0"/>
                </a:moveTo>
                <a:lnTo>
                  <a:pt x="0" y="864"/>
                </a:lnTo>
                <a:lnTo>
                  <a:pt x="1200" y="864"/>
                </a:lnTo>
                <a:lnTo>
                  <a:pt x="172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Freeform 6"/>
          <p:cNvSpPr>
            <a:spLocks/>
          </p:cNvSpPr>
          <p:nvPr/>
        </p:nvSpPr>
        <p:spPr bwMode="auto">
          <a:xfrm>
            <a:off x="7552765" y="773723"/>
            <a:ext cx="762000" cy="1600200"/>
          </a:xfrm>
          <a:custGeom>
            <a:avLst/>
            <a:gdLst>
              <a:gd name="T0" fmla="*/ 1099704545 w 528"/>
              <a:gd name="T1" fmla="*/ 0 h 864"/>
              <a:gd name="T2" fmla="*/ 0 w 528"/>
              <a:gd name="T3" fmla="*/ 2147483646 h 864"/>
              <a:gd name="T4" fmla="*/ 1099704545 w 528"/>
              <a:gd name="T5" fmla="*/ 2147483646 h 864"/>
              <a:gd name="T6" fmla="*/ 1099704545 w 528"/>
              <a:gd name="T7" fmla="*/ 0 h 864"/>
              <a:gd name="T8" fmla="*/ 0 60000 65536"/>
              <a:gd name="T9" fmla="*/ 0 60000 65536"/>
              <a:gd name="T10" fmla="*/ 0 60000 65536"/>
              <a:gd name="T11" fmla="*/ 0 60000 65536"/>
              <a:gd name="T12" fmla="*/ 0 w 528"/>
              <a:gd name="T13" fmla="*/ 0 h 864"/>
              <a:gd name="T14" fmla="*/ 528 w 528"/>
              <a:gd name="T15" fmla="*/ 864 h 8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8" h="864">
                <a:moveTo>
                  <a:pt x="528" y="0"/>
                </a:moveTo>
                <a:lnTo>
                  <a:pt x="0" y="864"/>
                </a:lnTo>
                <a:lnTo>
                  <a:pt x="528" y="864"/>
                </a:lnTo>
                <a:lnTo>
                  <a:pt x="528" y="0"/>
                </a:lnTo>
                <a:close/>
              </a:path>
            </a:pathLst>
          </a:custGeom>
          <a:solidFill>
            <a:srgbClr val="FF33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Rectangle 7"/>
          <p:cNvSpPr>
            <a:spLocks noChangeArrowheads="1"/>
          </p:cNvSpPr>
          <p:nvPr/>
        </p:nvSpPr>
        <p:spPr bwMode="auto">
          <a:xfrm>
            <a:off x="1846730" y="545123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None/>
            </a:pPr>
            <a:r>
              <a:rPr lang="en-US" altLang="en-US" sz="2000" b="1" dirty="0">
                <a:solidFill>
                  <a:srgbClr val="0000FF"/>
                </a:solidFill>
              </a:rPr>
              <a:t>A</a:t>
            </a:r>
          </a:p>
        </p:txBody>
      </p:sp>
      <p:sp>
        <p:nvSpPr>
          <p:cNvPr id="100" name="Rectangle 8"/>
          <p:cNvSpPr>
            <a:spLocks noChangeArrowheads="1"/>
          </p:cNvSpPr>
          <p:nvPr/>
        </p:nvSpPr>
        <p:spPr bwMode="auto">
          <a:xfrm>
            <a:off x="4818531" y="468924"/>
            <a:ext cx="3706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b="1">
                <a:solidFill>
                  <a:srgbClr val="0000FF"/>
                </a:solidFill>
              </a:rPr>
              <a:t>B</a:t>
            </a:r>
          </a:p>
        </p:txBody>
      </p:sp>
      <p:sp>
        <p:nvSpPr>
          <p:cNvPr id="101" name="Rectangle 9"/>
          <p:cNvSpPr>
            <a:spLocks noChangeArrowheads="1"/>
          </p:cNvSpPr>
          <p:nvPr/>
        </p:nvSpPr>
        <p:spPr bwMode="auto">
          <a:xfrm>
            <a:off x="4208930" y="2297724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b="1">
                <a:solidFill>
                  <a:srgbClr val="0000FF"/>
                </a:solidFill>
              </a:rPr>
              <a:t>C</a:t>
            </a:r>
          </a:p>
        </p:txBody>
      </p:sp>
      <p:sp>
        <p:nvSpPr>
          <p:cNvPr id="102" name="Rectangle 10"/>
          <p:cNvSpPr>
            <a:spLocks noChangeArrowheads="1"/>
          </p:cNvSpPr>
          <p:nvPr/>
        </p:nvSpPr>
        <p:spPr bwMode="auto">
          <a:xfrm>
            <a:off x="1160930" y="2221524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b="1">
                <a:solidFill>
                  <a:srgbClr val="0000FF"/>
                </a:solidFill>
              </a:rPr>
              <a:t>D</a:t>
            </a:r>
          </a:p>
        </p:txBody>
      </p:sp>
      <p:sp>
        <p:nvSpPr>
          <p:cNvPr id="103" name="Rectangle 11"/>
          <p:cNvSpPr>
            <a:spLocks noChangeArrowheads="1"/>
          </p:cNvSpPr>
          <p:nvPr/>
        </p:nvSpPr>
        <p:spPr bwMode="auto">
          <a:xfrm>
            <a:off x="2227730" y="2373924"/>
            <a:ext cx="38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b="1">
                <a:solidFill>
                  <a:srgbClr val="0000FF"/>
                </a:solidFill>
              </a:rPr>
              <a:t>H</a:t>
            </a:r>
          </a:p>
        </p:txBody>
      </p:sp>
      <p:sp>
        <p:nvSpPr>
          <p:cNvPr id="104" name="Rectangle 12"/>
          <p:cNvSpPr>
            <a:spLocks noChangeArrowheads="1"/>
          </p:cNvSpPr>
          <p:nvPr/>
        </p:nvSpPr>
        <p:spPr bwMode="auto">
          <a:xfrm>
            <a:off x="8476131" y="2297724"/>
            <a:ext cx="25519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b="1">
                <a:solidFill>
                  <a:srgbClr val="0000FF"/>
                </a:solidFill>
              </a:rPr>
              <a:t>I</a:t>
            </a:r>
          </a:p>
        </p:txBody>
      </p:sp>
      <p:sp>
        <p:nvSpPr>
          <p:cNvPr id="105" name="Rectangle 13"/>
          <p:cNvSpPr>
            <a:spLocks noChangeArrowheads="1"/>
          </p:cNvSpPr>
          <p:nvPr/>
        </p:nvSpPr>
        <p:spPr bwMode="auto">
          <a:xfrm>
            <a:off x="8399931" y="468924"/>
            <a:ext cx="3706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b="1">
                <a:solidFill>
                  <a:srgbClr val="0000FF"/>
                </a:solidFill>
              </a:rPr>
              <a:t>B</a:t>
            </a:r>
          </a:p>
        </p:txBody>
      </p:sp>
      <p:sp>
        <p:nvSpPr>
          <p:cNvPr id="106" name="Rectangle 14"/>
          <p:cNvSpPr>
            <a:spLocks noChangeArrowheads="1"/>
          </p:cNvSpPr>
          <p:nvPr/>
        </p:nvSpPr>
        <p:spPr bwMode="auto">
          <a:xfrm>
            <a:off x="5275730" y="468924"/>
            <a:ext cx="368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b="1">
                <a:solidFill>
                  <a:srgbClr val="0000FF"/>
                </a:solidFill>
              </a:rPr>
              <a:t>A</a:t>
            </a:r>
          </a:p>
        </p:txBody>
      </p:sp>
      <p:sp>
        <p:nvSpPr>
          <p:cNvPr id="107" name="Rectangle 15"/>
          <p:cNvSpPr>
            <a:spLocks noChangeArrowheads="1"/>
          </p:cNvSpPr>
          <p:nvPr/>
        </p:nvSpPr>
        <p:spPr bwMode="auto">
          <a:xfrm>
            <a:off x="5199531" y="2145324"/>
            <a:ext cx="917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b="1">
                <a:solidFill>
                  <a:srgbClr val="0000FF"/>
                </a:solidFill>
              </a:rPr>
              <a:t>H</a:t>
            </a:r>
          </a:p>
        </p:txBody>
      </p:sp>
      <p:sp>
        <p:nvSpPr>
          <p:cNvPr id="108" name="Line 16"/>
          <p:cNvSpPr>
            <a:spLocks noChangeShapeType="1"/>
          </p:cNvSpPr>
          <p:nvPr/>
        </p:nvSpPr>
        <p:spPr bwMode="auto">
          <a:xfrm>
            <a:off x="1618130" y="2373923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Line 17"/>
          <p:cNvSpPr>
            <a:spLocks noChangeShapeType="1"/>
          </p:cNvSpPr>
          <p:nvPr/>
        </p:nvSpPr>
        <p:spPr bwMode="auto">
          <a:xfrm flipH="1">
            <a:off x="4208930" y="2373923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Line 18"/>
          <p:cNvSpPr>
            <a:spLocks noChangeShapeType="1"/>
          </p:cNvSpPr>
          <p:nvPr/>
        </p:nvSpPr>
        <p:spPr bwMode="auto">
          <a:xfrm>
            <a:off x="5732930" y="2297723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Line 19"/>
          <p:cNvSpPr>
            <a:spLocks noChangeShapeType="1"/>
          </p:cNvSpPr>
          <p:nvPr/>
        </p:nvSpPr>
        <p:spPr bwMode="auto">
          <a:xfrm>
            <a:off x="8323730" y="2373923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Line 20"/>
          <p:cNvSpPr>
            <a:spLocks noChangeShapeType="1"/>
          </p:cNvSpPr>
          <p:nvPr/>
        </p:nvSpPr>
        <p:spPr bwMode="auto">
          <a:xfrm>
            <a:off x="1618131" y="2831123"/>
            <a:ext cx="2606675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Line 21"/>
          <p:cNvSpPr>
            <a:spLocks noChangeShapeType="1"/>
          </p:cNvSpPr>
          <p:nvPr/>
        </p:nvSpPr>
        <p:spPr bwMode="auto">
          <a:xfrm>
            <a:off x="5732931" y="2754923"/>
            <a:ext cx="2606675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Rectangle 22"/>
          <p:cNvSpPr>
            <a:spLocks noChangeArrowheads="1"/>
          </p:cNvSpPr>
          <p:nvPr/>
        </p:nvSpPr>
        <p:spPr bwMode="auto">
          <a:xfrm>
            <a:off x="2608730" y="2678724"/>
            <a:ext cx="3850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None/>
            </a:pPr>
            <a:r>
              <a:rPr lang="en-US" altLang="en-US" sz="2800" b="1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15" name="Rectangle 23"/>
          <p:cNvSpPr>
            <a:spLocks noChangeArrowheads="1"/>
          </p:cNvSpPr>
          <p:nvPr/>
        </p:nvSpPr>
        <p:spPr bwMode="auto">
          <a:xfrm>
            <a:off x="6875930" y="2678724"/>
            <a:ext cx="3850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None/>
            </a:pPr>
            <a:r>
              <a:rPr lang="en-US" altLang="en-US" sz="2800" b="1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16" name="Rectangle 24"/>
          <p:cNvSpPr>
            <a:spLocks noChangeArrowheads="1"/>
          </p:cNvSpPr>
          <p:nvPr/>
        </p:nvSpPr>
        <p:spPr bwMode="auto">
          <a:xfrm>
            <a:off x="2456330" y="1383324"/>
            <a:ext cx="30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800" b="1">
                <a:solidFill>
                  <a:srgbClr val="FF0000"/>
                </a:solidFill>
              </a:rPr>
              <a:t>h</a:t>
            </a:r>
          </a:p>
        </p:txBody>
      </p:sp>
      <p:sp>
        <p:nvSpPr>
          <p:cNvPr id="117" name="Rectangle 25"/>
          <p:cNvSpPr>
            <a:spLocks noChangeArrowheads="1"/>
          </p:cNvSpPr>
          <p:nvPr/>
        </p:nvSpPr>
        <p:spPr bwMode="auto">
          <a:xfrm>
            <a:off x="5275730" y="1230924"/>
            <a:ext cx="4042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800" b="1">
                <a:solidFill>
                  <a:srgbClr val="FF0000"/>
                </a:solidFill>
              </a:rPr>
              <a:t>h</a:t>
            </a:r>
          </a:p>
        </p:txBody>
      </p:sp>
      <p:sp>
        <p:nvSpPr>
          <p:cNvPr id="118" name="Rectangle 26"/>
          <p:cNvSpPr>
            <a:spLocks noChangeArrowheads="1"/>
          </p:cNvSpPr>
          <p:nvPr/>
        </p:nvSpPr>
        <p:spPr bwMode="auto">
          <a:xfrm>
            <a:off x="2380130" y="2145324"/>
            <a:ext cx="228600" cy="227013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119" name="Rectangle 27"/>
          <p:cNvSpPr>
            <a:spLocks noChangeArrowheads="1"/>
          </p:cNvSpPr>
          <p:nvPr/>
        </p:nvSpPr>
        <p:spPr bwMode="auto">
          <a:xfrm>
            <a:off x="5732930" y="2145324"/>
            <a:ext cx="304800" cy="227013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120" name="Rectangle 28"/>
          <p:cNvSpPr>
            <a:spLocks noChangeArrowheads="1"/>
          </p:cNvSpPr>
          <p:nvPr/>
        </p:nvSpPr>
        <p:spPr bwMode="auto">
          <a:xfrm>
            <a:off x="1618130" y="2983524"/>
            <a:ext cx="26066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800" b="1" u="sng" dirty="0" err="1">
                <a:solidFill>
                  <a:srgbClr val="FF0000"/>
                </a:solidFill>
              </a:rPr>
              <a:t>Nhận</a:t>
            </a:r>
            <a:r>
              <a:rPr lang="en-US" altLang="en-US" sz="2800" b="1" u="sng" dirty="0">
                <a:solidFill>
                  <a:srgbClr val="FF0000"/>
                </a:solidFill>
              </a:rPr>
              <a:t> </a:t>
            </a:r>
            <a:r>
              <a:rPr lang="en-US" altLang="en-US" sz="2800" b="1" u="sng" dirty="0" err="1">
                <a:solidFill>
                  <a:srgbClr val="FF0000"/>
                </a:solidFill>
              </a:rPr>
              <a:t>xét</a:t>
            </a:r>
            <a:r>
              <a:rPr lang="en-US" altLang="en-US" sz="2800" b="1" u="sng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121" name="Rectangle 29"/>
          <p:cNvSpPr>
            <a:spLocks noChangeArrowheads="1"/>
          </p:cNvSpPr>
          <p:nvPr/>
        </p:nvSpPr>
        <p:spPr bwMode="auto">
          <a:xfrm>
            <a:off x="732963" y="3549240"/>
            <a:ext cx="7445884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lnSpc>
                <a:spcPct val="90000"/>
              </a:lnSpc>
              <a:spcAft>
                <a:spcPct val="0"/>
              </a:spcAft>
              <a:buNone/>
            </a:pPr>
            <a:r>
              <a:rPr lang="en-US" altLang="en-US" sz="2400" b="1" dirty="0" err="1">
                <a:solidFill>
                  <a:schemeClr val="bg2">
                    <a:lumMod val="25000"/>
                  </a:schemeClr>
                </a:solidFill>
              </a:rPr>
              <a:t>Diện</a:t>
            </a:r>
            <a:r>
              <a:rPr lang="en-US" altLang="en-US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25000"/>
                  </a:schemeClr>
                </a:solidFill>
              </a:rPr>
              <a:t>tích</a:t>
            </a:r>
            <a:r>
              <a:rPr lang="en-US" altLang="en-US" sz="2400" b="1" dirty="0">
                <a:solidFill>
                  <a:schemeClr val="bg2">
                    <a:lumMod val="25000"/>
                  </a:schemeClr>
                </a:solidFill>
              </a:rPr>
              <a:t> HCN ABIH………… </a:t>
            </a:r>
            <a:r>
              <a:rPr lang="en-US" altLang="en-US" sz="2400" b="1" dirty="0" err="1">
                <a:solidFill>
                  <a:schemeClr val="bg2">
                    <a:lumMod val="25000"/>
                  </a:schemeClr>
                </a:solidFill>
              </a:rPr>
              <a:t>diện</a:t>
            </a:r>
            <a:r>
              <a:rPr lang="en-US" altLang="en-US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25000"/>
                  </a:schemeClr>
                </a:solidFill>
              </a:rPr>
              <a:t>tích</a:t>
            </a:r>
            <a:r>
              <a:rPr lang="en-US" altLang="en-US" sz="2400" b="1" dirty="0">
                <a:solidFill>
                  <a:schemeClr val="bg2">
                    <a:lumMod val="25000"/>
                  </a:schemeClr>
                </a:solidFill>
              </a:rPr>
              <a:t> HBH ABCD.</a:t>
            </a:r>
          </a:p>
        </p:txBody>
      </p:sp>
      <p:sp>
        <p:nvSpPr>
          <p:cNvPr id="122" name="Rectangle 30"/>
          <p:cNvSpPr>
            <a:spLocks noChangeArrowheads="1"/>
          </p:cNvSpPr>
          <p:nvPr/>
        </p:nvSpPr>
        <p:spPr bwMode="auto">
          <a:xfrm>
            <a:off x="3904131" y="3479290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</a:rPr>
              <a:t>bằng</a:t>
            </a:r>
            <a:endParaRPr lang="en-US" altLang="en-US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3" name="Rectangle 31"/>
          <p:cNvSpPr>
            <a:spLocks noChangeArrowheads="1"/>
          </p:cNvSpPr>
          <p:nvPr/>
        </p:nvSpPr>
        <p:spPr bwMode="auto">
          <a:xfrm>
            <a:off x="488069" y="4043968"/>
            <a:ext cx="10170966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lnSpc>
                <a:spcPct val="90000"/>
              </a:lnSpc>
              <a:spcAft>
                <a:spcPct val="0"/>
              </a:spcAft>
              <a:buNone/>
            </a:pPr>
            <a:r>
              <a:rPr lang="en-US" altLang="en-US" sz="2400" b="1" dirty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en-US" altLang="en-US" sz="2400" b="1" dirty="0" err="1">
                <a:solidFill>
                  <a:schemeClr val="tx2">
                    <a:lumMod val="75000"/>
                  </a:schemeClr>
                </a:solidFill>
              </a:rPr>
              <a:t>Chiều</a:t>
            </a:r>
            <a:r>
              <a:rPr lang="en-US" altLang="en-US" sz="24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en-US" sz="2400" b="1" dirty="0" err="1">
                <a:solidFill>
                  <a:schemeClr val="tx2">
                    <a:lumMod val="75000"/>
                  </a:schemeClr>
                </a:solidFill>
              </a:rPr>
              <a:t>dài</a:t>
            </a:r>
            <a:r>
              <a:rPr lang="en-US" altLang="en-US" sz="2400" b="1" dirty="0">
                <a:solidFill>
                  <a:schemeClr val="tx2">
                    <a:lumMod val="75000"/>
                  </a:schemeClr>
                </a:solidFill>
              </a:rPr>
              <a:t> HCN ABIH </a:t>
            </a:r>
            <a:r>
              <a:rPr lang="en-US" altLang="en-US" sz="2400" b="1" dirty="0" err="1">
                <a:solidFill>
                  <a:schemeClr val="tx2">
                    <a:lumMod val="75000"/>
                  </a:schemeClr>
                </a:solidFill>
              </a:rPr>
              <a:t>bằng</a:t>
            </a:r>
            <a:r>
              <a:rPr lang="en-US" altLang="en-US" sz="2400" b="1" dirty="0" smtClean="0">
                <a:solidFill>
                  <a:schemeClr val="tx2">
                    <a:lumMod val="75000"/>
                  </a:schemeClr>
                </a:solidFill>
              </a:rPr>
              <a:t>…….…………………</a:t>
            </a:r>
            <a:r>
              <a:rPr lang="en-US" alt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của</a:t>
            </a:r>
            <a:r>
              <a:rPr lang="en-US" alt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en-US" sz="2400" b="1" dirty="0">
                <a:solidFill>
                  <a:schemeClr val="tx2">
                    <a:lumMod val="75000"/>
                  </a:schemeClr>
                </a:solidFill>
              </a:rPr>
              <a:t>HBH ABCD.</a:t>
            </a:r>
          </a:p>
        </p:txBody>
      </p:sp>
      <p:sp>
        <p:nvSpPr>
          <p:cNvPr id="124" name="Rectangle 32"/>
          <p:cNvSpPr>
            <a:spLocks noChangeArrowheads="1"/>
          </p:cNvSpPr>
          <p:nvPr/>
        </p:nvSpPr>
        <p:spPr bwMode="auto">
          <a:xfrm>
            <a:off x="4577230" y="3970182"/>
            <a:ext cx="27815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</a:rPr>
              <a:t>độ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</a:rPr>
              <a:t>dài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</a:rPr>
              <a:t>đáy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</a:rPr>
              <a:t> DC ( a)</a:t>
            </a:r>
          </a:p>
        </p:txBody>
      </p:sp>
      <p:sp>
        <p:nvSpPr>
          <p:cNvPr id="125" name="Rectangle 33"/>
          <p:cNvSpPr>
            <a:spLocks noChangeArrowheads="1"/>
          </p:cNvSpPr>
          <p:nvPr/>
        </p:nvSpPr>
        <p:spPr bwMode="auto">
          <a:xfrm>
            <a:off x="500359" y="4537913"/>
            <a:ext cx="9119420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lnSpc>
                <a:spcPct val="90000"/>
              </a:lnSpc>
              <a:spcAft>
                <a:spcPct val="0"/>
              </a:spcAft>
              <a:buNone/>
            </a:pPr>
            <a:r>
              <a:rPr lang="en-US" altLang="en-US" sz="2400" b="1" dirty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en-US" altLang="en-US" sz="2400" b="1" dirty="0" err="1">
                <a:solidFill>
                  <a:schemeClr val="tx2">
                    <a:lumMod val="75000"/>
                  </a:schemeClr>
                </a:solidFill>
              </a:rPr>
              <a:t>Chiều</a:t>
            </a:r>
            <a:r>
              <a:rPr lang="en-US" altLang="en-US" sz="24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en-US" sz="2400" b="1" dirty="0" err="1">
                <a:solidFill>
                  <a:schemeClr val="tx2">
                    <a:lumMod val="75000"/>
                  </a:schemeClr>
                </a:solidFill>
              </a:rPr>
              <a:t>rộng</a:t>
            </a:r>
            <a:r>
              <a:rPr lang="en-US" altLang="en-US" sz="2400" b="1" dirty="0">
                <a:solidFill>
                  <a:schemeClr val="tx2">
                    <a:lumMod val="75000"/>
                  </a:schemeClr>
                </a:solidFill>
              </a:rPr>
              <a:t> HCN ABIH </a:t>
            </a:r>
            <a:r>
              <a:rPr lang="en-US" altLang="en-US" sz="2400" b="1" dirty="0" err="1">
                <a:solidFill>
                  <a:schemeClr val="tx2">
                    <a:lumMod val="75000"/>
                  </a:schemeClr>
                </a:solidFill>
              </a:rPr>
              <a:t>bằng</a:t>
            </a:r>
            <a:r>
              <a:rPr lang="en-US" altLang="en-US" sz="2400" b="1" dirty="0">
                <a:solidFill>
                  <a:schemeClr val="tx2">
                    <a:lumMod val="75000"/>
                  </a:schemeClr>
                </a:solidFill>
              </a:rPr>
              <a:t>…………………  </a:t>
            </a:r>
            <a:r>
              <a:rPr lang="en-US" altLang="en-US" sz="2400" b="1" dirty="0" err="1">
                <a:solidFill>
                  <a:schemeClr val="tx2">
                    <a:lumMod val="75000"/>
                  </a:schemeClr>
                </a:solidFill>
              </a:rPr>
              <a:t>của</a:t>
            </a:r>
            <a:r>
              <a:rPr lang="en-US" altLang="en-US" sz="2400" b="1" dirty="0">
                <a:solidFill>
                  <a:schemeClr val="tx2">
                    <a:lumMod val="75000"/>
                  </a:schemeClr>
                </a:solidFill>
              </a:rPr>
              <a:t> HBH ABCD.</a:t>
            </a:r>
          </a:p>
        </p:txBody>
      </p:sp>
      <p:sp>
        <p:nvSpPr>
          <p:cNvPr id="126" name="Rectangle 34"/>
          <p:cNvSpPr>
            <a:spLocks noChangeArrowheads="1"/>
          </p:cNvSpPr>
          <p:nvPr/>
        </p:nvSpPr>
        <p:spPr bwMode="auto">
          <a:xfrm>
            <a:off x="4823410" y="4456490"/>
            <a:ext cx="23969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</a:rPr>
              <a:t>chiều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</a:rPr>
              <a:t>cao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</a:rPr>
              <a:t> ( h )</a:t>
            </a:r>
          </a:p>
        </p:txBody>
      </p:sp>
      <p:sp>
        <p:nvSpPr>
          <p:cNvPr id="127" name="Rectangle 35"/>
          <p:cNvSpPr>
            <a:spLocks noChangeArrowheads="1"/>
          </p:cNvSpPr>
          <p:nvPr/>
        </p:nvSpPr>
        <p:spPr bwMode="auto">
          <a:xfrm>
            <a:off x="1563917" y="5002030"/>
            <a:ext cx="5321778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lnSpc>
                <a:spcPct val="90000"/>
              </a:lnSpc>
              <a:spcAft>
                <a:spcPct val="0"/>
              </a:spcAft>
              <a:buNone/>
            </a:pPr>
            <a:r>
              <a:rPr lang="en-US" altLang="en-US" sz="2800" i="1" dirty="0">
                <a:solidFill>
                  <a:srgbClr val="C00000"/>
                </a:solidFill>
              </a:rPr>
              <a:t>   </a:t>
            </a:r>
            <a:r>
              <a:rPr lang="en-US" altLang="en-US" sz="2800" b="1" i="1" dirty="0" err="1">
                <a:solidFill>
                  <a:srgbClr val="C00000"/>
                </a:solidFill>
              </a:rPr>
              <a:t>Diện</a:t>
            </a:r>
            <a:r>
              <a:rPr lang="en-US" altLang="en-US" sz="2800" b="1" i="1" dirty="0">
                <a:solidFill>
                  <a:srgbClr val="C00000"/>
                </a:solidFill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</a:rPr>
              <a:t>tích</a:t>
            </a:r>
            <a:r>
              <a:rPr lang="en-US" altLang="en-US" sz="2800" b="1" i="1" dirty="0">
                <a:solidFill>
                  <a:srgbClr val="C00000"/>
                </a:solidFill>
              </a:rPr>
              <a:t> </a:t>
            </a:r>
            <a:r>
              <a:rPr lang="en-US" altLang="en-US" sz="2800" b="1" i="1" dirty="0" err="1">
                <a:solidFill>
                  <a:srgbClr val="C00000"/>
                </a:solidFill>
              </a:rPr>
              <a:t>chữ</a:t>
            </a:r>
            <a:r>
              <a:rPr lang="en-US" altLang="en-US" sz="2800" b="1" i="1" dirty="0">
                <a:solidFill>
                  <a:srgbClr val="C00000"/>
                </a:solidFill>
              </a:rPr>
              <a:t>  </a:t>
            </a:r>
            <a:r>
              <a:rPr lang="en-US" altLang="en-US" sz="2800" b="1" i="1" dirty="0" err="1">
                <a:solidFill>
                  <a:srgbClr val="C00000"/>
                </a:solidFill>
              </a:rPr>
              <a:t>nhật</a:t>
            </a:r>
            <a:r>
              <a:rPr lang="en-US" altLang="en-US" sz="2800" b="1" i="1" dirty="0">
                <a:solidFill>
                  <a:srgbClr val="C00000"/>
                </a:solidFill>
              </a:rPr>
              <a:t> ABIH </a:t>
            </a:r>
            <a:r>
              <a:rPr lang="en-US" altLang="en-US" sz="2800" b="1" i="1" dirty="0" err="1">
                <a:solidFill>
                  <a:srgbClr val="C00000"/>
                </a:solidFill>
              </a:rPr>
              <a:t>là</a:t>
            </a:r>
            <a:r>
              <a:rPr lang="en-US" altLang="en-US" sz="2800" b="1" i="1" dirty="0">
                <a:solidFill>
                  <a:srgbClr val="C00000"/>
                </a:solidFill>
              </a:rPr>
              <a:t> :</a:t>
            </a:r>
          </a:p>
        </p:txBody>
      </p:sp>
      <p:sp>
        <p:nvSpPr>
          <p:cNvPr id="128" name="Rectangle 36"/>
          <p:cNvSpPr>
            <a:spLocks noChangeArrowheads="1"/>
          </p:cNvSpPr>
          <p:nvPr/>
        </p:nvSpPr>
        <p:spPr bwMode="auto">
          <a:xfrm>
            <a:off x="6961156" y="4937834"/>
            <a:ext cx="16001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800" b="1" dirty="0">
                <a:solidFill>
                  <a:schemeClr val="accent2">
                    <a:lumMod val="75000"/>
                  </a:schemeClr>
                </a:solidFill>
              </a:rPr>
              <a:t>a x h      </a:t>
            </a:r>
          </a:p>
        </p:txBody>
      </p:sp>
      <p:sp>
        <p:nvSpPr>
          <p:cNvPr id="129" name="Rectangle 37"/>
          <p:cNvSpPr>
            <a:spLocks noChangeArrowheads="1"/>
          </p:cNvSpPr>
          <p:nvPr/>
        </p:nvSpPr>
        <p:spPr bwMode="auto">
          <a:xfrm>
            <a:off x="779931" y="5555273"/>
            <a:ext cx="7990614" cy="48013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lnSpc>
                <a:spcPct val="90000"/>
              </a:lnSpc>
              <a:spcAft>
                <a:spcPct val="0"/>
              </a:spcAft>
              <a:buNone/>
            </a:pP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</a:rPr>
              <a:t>Vậy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</a:rPr>
              <a:t>diện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</a:rPr>
              <a:t>tích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</a:rPr>
              <a:t>hình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</a:rPr>
              <a:t>bình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</a:rPr>
              <a:t>hành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</a:rPr>
              <a:t> ABCD </a:t>
            </a:r>
            <a:r>
              <a:rPr lang="en-US" altLang="en-US" sz="2800" b="1" dirty="0" err="1">
                <a:solidFill>
                  <a:schemeClr val="tx2">
                    <a:lumMod val="75000"/>
                  </a:schemeClr>
                </a:solidFill>
              </a:rPr>
              <a:t>là</a:t>
            </a:r>
            <a:r>
              <a:rPr lang="en-US" altLang="en-US" sz="2800" b="1" dirty="0">
                <a:solidFill>
                  <a:schemeClr val="tx2">
                    <a:lumMod val="75000"/>
                  </a:schemeClr>
                </a:solidFill>
              </a:rPr>
              <a:t>: </a:t>
            </a:r>
          </a:p>
        </p:txBody>
      </p:sp>
      <p:sp>
        <p:nvSpPr>
          <p:cNvPr id="130" name="Rectangle 38"/>
          <p:cNvSpPr>
            <a:spLocks noChangeArrowheads="1"/>
          </p:cNvSpPr>
          <p:nvPr/>
        </p:nvSpPr>
        <p:spPr bwMode="auto">
          <a:xfrm>
            <a:off x="7402929" y="5432991"/>
            <a:ext cx="1236236" cy="64633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8000"/>
                </a:solidFill>
              </a:rPr>
              <a:t>a x h</a:t>
            </a:r>
          </a:p>
        </p:txBody>
      </p:sp>
      <p:sp>
        <p:nvSpPr>
          <p:cNvPr id="131" name="Freeform 6"/>
          <p:cNvSpPr>
            <a:spLocks/>
          </p:cNvSpPr>
          <p:nvPr/>
        </p:nvSpPr>
        <p:spPr bwMode="auto">
          <a:xfrm>
            <a:off x="1618129" y="773723"/>
            <a:ext cx="762000" cy="1600200"/>
          </a:xfrm>
          <a:custGeom>
            <a:avLst/>
            <a:gdLst>
              <a:gd name="T0" fmla="*/ 1099704545 w 528"/>
              <a:gd name="T1" fmla="*/ 0 h 864"/>
              <a:gd name="T2" fmla="*/ 0 w 528"/>
              <a:gd name="T3" fmla="*/ 2147483646 h 864"/>
              <a:gd name="T4" fmla="*/ 1099704545 w 528"/>
              <a:gd name="T5" fmla="*/ 2147483646 h 864"/>
              <a:gd name="T6" fmla="*/ 1099704545 w 528"/>
              <a:gd name="T7" fmla="*/ 0 h 864"/>
              <a:gd name="T8" fmla="*/ 0 60000 65536"/>
              <a:gd name="T9" fmla="*/ 0 60000 65536"/>
              <a:gd name="T10" fmla="*/ 0 60000 65536"/>
              <a:gd name="T11" fmla="*/ 0 60000 65536"/>
              <a:gd name="T12" fmla="*/ 0 w 528"/>
              <a:gd name="T13" fmla="*/ 0 h 864"/>
              <a:gd name="T14" fmla="*/ 528 w 528"/>
              <a:gd name="T15" fmla="*/ 864 h 8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8" h="864">
                <a:moveTo>
                  <a:pt x="528" y="0"/>
                </a:moveTo>
                <a:lnTo>
                  <a:pt x="0" y="864"/>
                </a:lnTo>
                <a:lnTo>
                  <a:pt x="528" y="864"/>
                </a:lnTo>
                <a:lnTo>
                  <a:pt x="528" y="0"/>
                </a:lnTo>
                <a:close/>
              </a:path>
            </a:pathLst>
          </a:custGeom>
          <a:solidFill>
            <a:srgbClr val="FF33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396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80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80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80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 animBg="1"/>
      <p:bldP spid="119" grpId="0" animBg="1"/>
      <p:bldP spid="120" grpId="0"/>
      <p:bldP spid="121" grpId="0"/>
      <p:bldP spid="122" grpId="0"/>
      <p:bldP spid="123" grpId="0"/>
      <p:bldP spid="124" grpId="0"/>
      <p:bldP spid="125" grpId="0"/>
      <p:bldP spid="1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19246" y="562708"/>
            <a:ext cx="3376246" cy="1011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图片 10">
            <a:extLst>
              <a:ext uri="{FF2B5EF4-FFF2-40B4-BE49-F238E27FC236}">
                <a16:creationId xmlns:a16="http://schemas.microsoft.com/office/drawing/2014/main" id="{F8929B10-2A92-49F6-87EA-F56FA311F5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2801" y="6044"/>
            <a:ext cx="3135558" cy="313555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 rot="21319588">
            <a:off x="9996854" y="4462430"/>
            <a:ext cx="1230923" cy="299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791825" y="2926977"/>
            <a:ext cx="8803204" cy="273260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200" i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200" i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i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3200" i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3200" i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đáy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en-US" sz="4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a x h</a:t>
            </a:r>
          </a:p>
          <a:p>
            <a:pPr algn="ctr"/>
            <a:r>
              <a:rPr lang="en-US" sz="32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 </a:t>
            </a:r>
            <a:r>
              <a:rPr lang="en-US" sz="32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2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2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sz="32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32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32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đáy</a:t>
            </a:r>
            <a:r>
              <a:rPr lang="en-US" sz="32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 </a:t>
            </a:r>
            <a:r>
              <a:rPr lang="en-US" sz="32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32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32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32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32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3200" b="1" i="1" dirty="0">
              <a:solidFill>
                <a:schemeClr val="accent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4"/>
          <p:cNvSpPr>
            <a:spLocks/>
          </p:cNvSpPr>
          <p:nvPr/>
        </p:nvSpPr>
        <p:spPr bwMode="auto">
          <a:xfrm>
            <a:off x="4594411" y="650200"/>
            <a:ext cx="2605088" cy="1600200"/>
          </a:xfrm>
          <a:custGeom>
            <a:avLst/>
            <a:gdLst>
              <a:gd name="T0" fmla="*/ 0 w 1728"/>
              <a:gd name="T1" fmla="*/ 0 h 864"/>
              <a:gd name="T2" fmla="*/ 0 w 1728"/>
              <a:gd name="T3" fmla="*/ 2147483646 h 864"/>
              <a:gd name="T4" fmla="*/ 2147483646 w 1728"/>
              <a:gd name="T5" fmla="*/ 2147483646 h 864"/>
              <a:gd name="T6" fmla="*/ 2147483646 w 1728"/>
              <a:gd name="T7" fmla="*/ 0 h 864"/>
              <a:gd name="T8" fmla="*/ 0 w 1728"/>
              <a:gd name="T9" fmla="*/ 0 h 8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28"/>
              <a:gd name="T16" fmla="*/ 0 h 864"/>
              <a:gd name="T17" fmla="*/ 1728 w 1728"/>
              <a:gd name="T18" fmla="*/ 864 h 86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28" h="864">
                <a:moveTo>
                  <a:pt x="0" y="0"/>
                </a:moveTo>
                <a:lnTo>
                  <a:pt x="0" y="864"/>
                </a:lnTo>
                <a:lnTo>
                  <a:pt x="1200" y="864"/>
                </a:lnTo>
                <a:lnTo>
                  <a:pt x="172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26"/>
          <p:cNvSpPr>
            <a:spLocks noChangeArrowheads="1"/>
          </p:cNvSpPr>
          <p:nvPr/>
        </p:nvSpPr>
        <p:spPr bwMode="auto">
          <a:xfrm>
            <a:off x="4594411" y="2021801"/>
            <a:ext cx="228600" cy="227013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14" name="Freeform 6"/>
          <p:cNvSpPr>
            <a:spLocks/>
          </p:cNvSpPr>
          <p:nvPr/>
        </p:nvSpPr>
        <p:spPr bwMode="auto">
          <a:xfrm>
            <a:off x="3832410" y="650200"/>
            <a:ext cx="762000" cy="1600200"/>
          </a:xfrm>
          <a:custGeom>
            <a:avLst/>
            <a:gdLst>
              <a:gd name="T0" fmla="*/ 1099704545 w 528"/>
              <a:gd name="T1" fmla="*/ 0 h 864"/>
              <a:gd name="T2" fmla="*/ 0 w 528"/>
              <a:gd name="T3" fmla="*/ 2147483646 h 864"/>
              <a:gd name="T4" fmla="*/ 1099704545 w 528"/>
              <a:gd name="T5" fmla="*/ 2147483646 h 864"/>
              <a:gd name="T6" fmla="*/ 1099704545 w 528"/>
              <a:gd name="T7" fmla="*/ 0 h 864"/>
              <a:gd name="T8" fmla="*/ 0 60000 65536"/>
              <a:gd name="T9" fmla="*/ 0 60000 65536"/>
              <a:gd name="T10" fmla="*/ 0 60000 65536"/>
              <a:gd name="T11" fmla="*/ 0 60000 65536"/>
              <a:gd name="T12" fmla="*/ 0 w 528"/>
              <a:gd name="T13" fmla="*/ 0 h 864"/>
              <a:gd name="T14" fmla="*/ 528 w 528"/>
              <a:gd name="T15" fmla="*/ 864 h 8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8" h="864">
                <a:moveTo>
                  <a:pt x="528" y="0"/>
                </a:moveTo>
                <a:lnTo>
                  <a:pt x="0" y="864"/>
                </a:lnTo>
                <a:lnTo>
                  <a:pt x="528" y="864"/>
                </a:lnTo>
                <a:lnTo>
                  <a:pt x="528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Line 16"/>
          <p:cNvSpPr>
            <a:spLocks noChangeShapeType="1"/>
          </p:cNvSpPr>
          <p:nvPr/>
        </p:nvSpPr>
        <p:spPr bwMode="auto">
          <a:xfrm>
            <a:off x="3832410" y="2230488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Line 17"/>
          <p:cNvSpPr>
            <a:spLocks noChangeShapeType="1"/>
          </p:cNvSpPr>
          <p:nvPr/>
        </p:nvSpPr>
        <p:spPr bwMode="auto">
          <a:xfrm flipH="1">
            <a:off x="6423210" y="2230488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Line 20"/>
          <p:cNvSpPr>
            <a:spLocks noChangeShapeType="1"/>
          </p:cNvSpPr>
          <p:nvPr/>
        </p:nvSpPr>
        <p:spPr bwMode="auto">
          <a:xfrm>
            <a:off x="3832411" y="2687688"/>
            <a:ext cx="2606675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2"/>
          <p:cNvSpPr>
            <a:spLocks noChangeArrowheads="1"/>
          </p:cNvSpPr>
          <p:nvPr/>
        </p:nvSpPr>
        <p:spPr bwMode="auto">
          <a:xfrm>
            <a:off x="4823010" y="2206980"/>
            <a:ext cx="3850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None/>
            </a:pPr>
            <a:r>
              <a:rPr lang="en-US" altLang="en-US" sz="2800" b="1" dirty="0">
                <a:solidFill>
                  <a:srgbClr val="C00000"/>
                </a:solidFill>
              </a:rPr>
              <a:t>a</a:t>
            </a:r>
          </a:p>
        </p:txBody>
      </p:sp>
      <p:sp>
        <p:nvSpPr>
          <p:cNvPr id="26" name="Rectangle 24"/>
          <p:cNvSpPr>
            <a:spLocks noChangeArrowheads="1"/>
          </p:cNvSpPr>
          <p:nvPr/>
        </p:nvSpPr>
        <p:spPr bwMode="auto">
          <a:xfrm>
            <a:off x="4670610" y="1239889"/>
            <a:ext cx="30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800" b="1">
                <a:solidFill>
                  <a:srgbClr val="C00000"/>
                </a:solidFill>
              </a:rPr>
              <a:t>h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9888071" y="650200"/>
            <a:ext cx="1147482" cy="25523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6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510488513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819</Words>
  <Application>Microsoft Office PowerPoint</Application>
  <PresentationFormat>Widescreen</PresentationFormat>
  <Paragraphs>170</Paragraphs>
  <Slides>22</Slides>
  <Notes>17</Notes>
  <HiddenSlides>0</HiddenSlides>
  <MMClips>1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44" baseType="lpstr">
      <vt:lpstr>字魂107号-萌趣欢乐体</vt:lpstr>
      <vt:lpstr>Arial-Rounded</vt:lpstr>
      <vt:lpstr>UTM Edwardian</vt:lpstr>
      <vt:lpstr>Times New Roman</vt:lpstr>
      <vt:lpstr>Cambria</vt:lpstr>
      <vt:lpstr>Calibri Light</vt:lpstr>
      <vt:lpstr>Wingdings 2</vt:lpstr>
      <vt:lpstr>UTM Cookies</vt:lpstr>
      <vt:lpstr>Arial</vt:lpstr>
      <vt:lpstr>等线</vt:lpstr>
      <vt:lpstr>UTM Tam Le</vt:lpstr>
      <vt:lpstr>Tahoma</vt:lpstr>
      <vt:lpstr>UTM Avenida</vt:lpstr>
      <vt:lpstr>UTM Showcard</vt:lpstr>
      <vt:lpstr>等线 Light</vt:lpstr>
      <vt:lpstr>Arabia</vt:lpstr>
      <vt:lpstr>UTM Colossalis</vt:lpstr>
      <vt:lpstr>Kristen ITC</vt:lpstr>
      <vt:lpstr>Calibri</vt:lpstr>
      <vt:lpstr>Office 主题​​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quà tặng tiếp theo sẽ được MĂNG NON cập nhật tại nhóm Măng Non – Tài liệu Tiểu học sau: https://www.facebook.com/groups/629898828017053  Mời thầy cô tham gia nhóm để chủ động cập nhật bài giảng điện tử lớp 4 và quà tặng hằng tuần  mới nhất nhé! 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Hồng Linh</dc:creator>
  <cp:lastModifiedBy>Nguyễn Thị Hồng Linh</cp:lastModifiedBy>
  <cp:revision>27</cp:revision>
  <dcterms:created xsi:type="dcterms:W3CDTF">2021-12-28T11:29:10Z</dcterms:created>
  <dcterms:modified xsi:type="dcterms:W3CDTF">2021-12-31T15:41:03Z</dcterms:modified>
</cp:coreProperties>
</file>