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273" r:id="rId2"/>
    <p:sldId id="274" r:id="rId3"/>
    <p:sldId id="272" r:id="rId4"/>
    <p:sldId id="275" r:id="rId5"/>
    <p:sldId id="276" r:id="rId6"/>
    <p:sldId id="261" r:id="rId7"/>
    <p:sldId id="267" r:id="rId8"/>
    <p:sldId id="264" r:id="rId9"/>
    <p:sldId id="262" r:id="rId10"/>
    <p:sldId id="269" r:id="rId11"/>
    <p:sldId id="277" r:id="rId12"/>
    <p:sldId id="279" r:id="rId13"/>
    <p:sldId id="283" r:id="rId14"/>
    <p:sldId id="282" r:id="rId15"/>
    <p:sldId id="271" r:id="rId16"/>
    <p:sldId id="285" r:id="rId17"/>
    <p:sldId id="284" r:id="rId18"/>
    <p:sldId id="266" r:id="rId19"/>
    <p:sldId id="280" r:id="rId20"/>
    <p:sldId id="281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Bodoni MT Black" panose="02070A03080606020203" pitchFamily="18" charset="0"/>
      <p:bold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SVN-Cookies" panose="02040603050506020204" pitchFamily="18" charset="0"/>
      <p:regular r:id="rId31"/>
    </p:embeddedFont>
    <p:embeddedFont>
      <p:font typeface="SVN-Newton" panose="02040603050506020204" pitchFamily="18" charset="0"/>
      <p:regular r:id="rId32"/>
    </p:embeddedFont>
    <p:embeddedFont>
      <p:font typeface="SVN-Poky's" panose="020B0606040200020203" pitchFamily="34" charset="0"/>
      <p:regular r:id="rId33"/>
    </p:embeddedFont>
    <p:embeddedFont>
      <p:font typeface="SVN-Sunday" panose="00000500000000000000" pitchFamily="2" charset="0"/>
      <p:regular r:id="rId34"/>
    </p:embeddedFont>
    <p:embeddedFont>
      <p:font typeface="SVN-Ziclets" panose="02000603000000000000" pitchFamily="2" charset="0"/>
      <p:regular r:id="rId35"/>
    </p:embeddedFont>
    <p:embeddedFont>
      <p:font typeface="UTM Gradoo" panose="02040603050506020204" pitchFamily="18" charset="0"/>
      <p:regular r:id="rId36"/>
    </p:embeddedFont>
    <p:embeddedFont>
      <p:font typeface="UVN Bach Dang Nang" panose="02070803090706020303" pitchFamily="18" charset="0"/>
      <p:regular r:id="rId37"/>
      <p:italic r:id="rId3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IỆU HIỀN" id="{5399A5B1-702D-42FA-8CCF-03DC20B67B70}">
          <p14:sldIdLst>
            <p14:sldId id="273"/>
            <p14:sldId id="274"/>
            <p14:sldId id="272"/>
            <p14:sldId id="275"/>
            <p14:sldId id="276"/>
            <p14:sldId id="261"/>
            <p14:sldId id="267"/>
            <p14:sldId id="264"/>
            <p14:sldId id="262"/>
            <p14:sldId id="269"/>
            <p14:sldId id="277"/>
            <p14:sldId id="279"/>
            <p14:sldId id="283"/>
            <p14:sldId id="282"/>
            <p14:sldId id="271"/>
            <p14:sldId id="285"/>
            <p14:sldId id="284"/>
            <p14:sldId id="266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148A"/>
    <a:srgbClr val="0D4370"/>
    <a:srgbClr val="E14249"/>
    <a:srgbClr val="F5F475"/>
    <a:srgbClr val="FDB83F"/>
    <a:srgbClr val="FFE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155" autoAdjust="0"/>
  </p:normalViewPr>
  <p:slideViewPr>
    <p:cSldViewPr snapToGrid="0">
      <p:cViewPr>
        <p:scale>
          <a:sx n="58" d="100"/>
          <a:sy n="58" d="100"/>
        </p:scale>
        <p:origin x="974" y="11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5C06F-1CE4-4E9A-B9BC-10A2844D810F}" type="datetimeFigureOut">
              <a:rPr lang="zh-CN" altLang="en-US" smtClean="0"/>
              <a:t>2022/1/6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E3BFF-22CC-44FA-B571-6E5BF9228D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34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919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2CB5BF-D22E-4C1D-8C21-BFF0867CA0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343"/>
            <a:ext cx="12192000" cy="6837314"/>
          </a:xfrm>
          <a:prstGeom prst="rect">
            <a:avLst/>
          </a:prstGeom>
        </p:spPr>
      </p:pic>
      <p:sp>
        <p:nvSpPr>
          <p:cNvPr id="6" name="文本框 24">
            <a:extLst>
              <a:ext uri="{FF2B5EF4-FFF2-40B4-BE49-F238E27FC236}">
                <a16:creationId xmlns:a16="http://schemas.microsoft.com/office/drawing/2014/main" id="{6289FF4B-ACE8-4717-B91C-95FA7DC56E1A}"/>
              </a:ext>
            </a:extLst>
          </p:cNvPr>
          <p:cNvSpPr txBox="1"/>
          <p:nvPr userDrawn="1"/>
        </p:nvSpPr>
        <p:spPr>
          <a:xfrm>
            <a:off x="-1882706" y="6488668"/>
            <a:ext cx="500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>
                    <a:lumMod val="60000"/>
                    <a:lumOff val="40000"/>
                  </a:schemeClr>
                </a:solidFill>
                <a:latin typeface="SVN-Poky's" panose="020B0606040200020203" pitchFamily="34" charset="0"/>
              </a:rPr>
              <a:t>DIỆU HIỀN</a:t>
            </a:r>
            <a:endParaRPr lang="zh-CN" altLang="en-US" dirty="0">
              <a:solidFill>
                <a:schemeClr val="accent2">
                  <a:lumMod val="60000"/>
                  <a:lumOff val="40000"/>
                </a:schemeClr>
              </a:solidFill>
              <a:latin typeface="SVN-Poky's" panose="020B0606040200020203" pitchFamily="34" charset="0"/>
            </a:endParaRPr>
          </a:p>
        </p:txBody>
      </p:sp>
      <p:sp>
        <p:nvSpPr>
          <p:cNvPr id="7" name="文本框 24">
            <a:extLst>
              <a:ext uri="{FF2B5EF4-FFF2-40B4-BE49-F238E27FC236}">
                <a16:creationId xmlns:a16="http://schemas.microsoft.com/office/drawing/2014/main" id="{8D48B32A-D9D5-4716-BE17-60BEB8B75778}"/>
              </a:ext>
            </a:extLst>
          </p:cNvPr>
          <p:cNvSpPr txBox="1"/>
          <p:nvPr userDrawn="1"/>
        </p:nvSpPr>
        <p:spPr>
          <a:xfrm>
            <a:off x="9070908" y="-488581"/>
            <a:ext cx="500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>
                    <a:lumMod val="60000"/>
                    <a:lumOff val="40000"/>
                  </a:schemeClr>
                </a:solidFill>
                <a:latin typeface="SVN-Poky's" panose="020B0606040200020203" pitchFamily="34" charset="0"/>
              </a:rPr>
              <a:t>MĂNGNON</a:t>
            </a:r>
            <a:endParaRPr lang="zh-CN" altLang="en-US" dirty="0">
              <a:solidFill>
                <a:schemeClr val="accent2">
                  <a:lumMod val="60000"/>
                  <a:lumOff val="40000"/>
                </a:schemeClr>
              </a:solidFill>
              <a:latin typeface="SVN-Poky's" panose="020B0606040200020203" pitchFamily="34" charset="0"/>
            </a:endParaRPr>
          </a:p>
        </p:txBody>
      </p:sp>
      <p:sp>
        <p:nvSpPr>
          <p:cNvPr id="10" name="文本框 24">
            <a:extLst>
              <a:ext uri="{FF2B5EF4-FFF2-40B4-BE49-F238E27FC236}">
                <a16:creationId xmlns:a16="http://schemas.microsoft.com/office/drawing/2014/main" id="{16DD13EE-6ECE-4DC9-9BF5-009DCA9BD6FE}"/>
              </a:ext>
            </a:extLst>
          </p:cNvPr>
          <p:cNvSpPr txBox="1"/>
          <p:nvPr userDrawn="1"/>
        </p:nvSpPr>
        <p:spPr>
          <a:xfrm>
            <a:off x="10391672" y="6478325"/>
            <a:ext cx="500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>
                    <a:lumMod val="60000"/>
                    <a:lumOff val="40000"/>
                  </a:schemeClr>
                </a:solidFill>
                <a:latin typeface="SVN-Poky's" panose="020B0606040200020203" pitchFamily="34" charset="0"/>
              </a:rPr>
              <a:t>DIỆU HIỀN</a:t>
            </a:r>
            <a:endParaRPr lang="zh-CN" altLang="en-US" dirty="0">
              <a:solidFill>
                <a:schemeClr val="accent2">
                  <a:lumMod val="60000"/>
                  <a:lumOff val="40000"/>
                </a:schemeClr>
              </a:solidFill>
              <a:latin typeface="SVN-Poky's" panose="020B0606040200020203" pitchFamily="34" charset="0"/>
            </a:endParaRPr>
          </a:p>
        </p:txBody>
      </p:sp>
      <p:sp>
        <p:nvSpPr>
          <p:cNvPr id="11" name="文本框 24">
            <a:extLst>
              <a:ext uri="{FF2B5EF4-FFF2-40B4-BE49-F238E27FC236}">
                <a16:creationId xmlns:a16="http://schemas.microsoft.com/office/drawing/2014/main" id="{CDCEE61E-10A9-4E08-A604-EE5FC1EBBE75}"/>
              </a:ext>
            </a:extLst>
          </p:cNvPr>
          <p:cNvSpPr txBox="1"/>
          <p:nvPr userDrawn="1"/>
        </p:nvSpPr>
        <p:spPr>
          <a:xfrm>
            <a:off x="-1882706" y="-369332"/>
            <a:ext cx="500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>
                    <a:lumMod val="60000"/>
                    <a:lumOff val="40000"/>
                  </a:schemeClr>
                </a:solidFill>
                <a:latin typeface="SVN-Poky's" panose="020B0606040200020203" pitchFamily="34" charset="0"/>
              </a:rPr>
              <a:t>MĂNGNON</a:t>
            </a:r>
            <a:endParaRPr lang="zh-CN" altLang="en-US" dirty="0">
              <a:solidFill>
                <a:schemeClr val="accent2">
                  <a:lumMod val="60000"/>
                  <a:lumOff val="40000"/>
                </a:schemeClr>
              </a:solidFill>
              <a:latin typeface="SVN-Poky's" panose="020B0606040200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E7535E-8866-4C25-8426-1D9D39E6EE03}"/>
              </a:ext>
            </a:extLst>
          </p:cNvPr>
          <p:cNvSpPr txBox="1"/>
          <p:nvPr userDrawn="1"/>
        </p:nvSpPr>
        <p:spPr>
          <a:xfrm>
            <a:off x="2232992" y="6977249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36E2C9-6A7A-405A-885F-6F722F36A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7819" y="4807688"/>
            <a:ext cx="1247819" cy="21219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3BC1CC-6763-49E6-A0FC-4003D7FFBC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9663" y="-1060970"/>
            <a:ext cx="1247819" cy="212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3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microsoft.com/office/2007/relationships/hdphoto" Target="../media/hdphoto1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microsoft.com/office/2007/relationships/hdphoto" Target="../media/hdphoto11.wdp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6.png"/><Relationship Id="rId7" Type="http://schemas.openxmlformats.org/officeDocument/2006/relationships/image" Target="../media/image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microsoft.com/office/2007/relationships/hdphoto" Target="../media/hdphoto13.wdp"/><Relationship Id="rId4" Type="http://schemas.microsoft.com/office/2007/relationships/hdphoto" Target="../media/hdphoto12.wdp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37.png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38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microsoft.com/office/2007/relationships/hdphoto" Target="../media/hdphoto14.wdp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microsoft.com/office/2007/relationships/hdphoto" Target="../media/hdphoto15.wdp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5.emf"/><Relationship Id="rId7" Type="http://schemas.openxmlformats.org/officeDocument/2006/relationships/image" Target="../media/image4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microsoft.com/office/2007/relationships/hdphoto" Target="../media/hdphoto15.wdp"/><Relationship Id="rId10" Type="http://schemas.microsoft.com/office/2007/relationships/hdphoto" Target="../media/hdphoto17.wdp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5.png"/><Relationship Id="rId7" Type="http://schemas.microsoft.com/office/2007/relationships/hdphoto" Target="../media/hdphoto1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5.emf"/><Relationship Id="rId10" Type="http://schemas.openxmlformats.org/officeDocument/2006/relationships/image" Target="../media/image47.png"/><Relationship Id="rId4" Type="http://schemas.microsoft.com/office/2007/relationships/hdphoto" Target="../media/hdphoto16.wdp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7" Type="http://schemas.openxmlformats.org/officeDocument/2006/relationships/image" Target="../media/image5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microsoft.com/office/2007/relationships/hdphoto" Target="../media/hdphoto10.wdp"/><Relationship Id="rId5" Type="http://schemas.openxmlformats.org/officeDocument/2006/relationships/image" Target="../media/image30.png"/><Relationship Id="rId10" Type="http://schemas.openxmlformats.org/officeDocument/2006/relationships/image" Target="../media/image48.png"/><Relationship Id="rId4" Type="http://schemas.openxmlformats.org/officeDocument/2006/relationships/image" Target="../media/image29.png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.emf"/><Relationship Id="rId5" Type="http://schemas.openxmlformats.org/officeDocument/2006/relationships/image" Target="../media/image18.png"/><Relationship Id="rId10" Type="http://schemas.microsoft.com/office/2007/relationships/hdphoto" Target="../media/hdphoto18.wdp"/><Relationship Id="rId4" Type="http://schemas.openxmlformats.org/officeDocument/2006/relationships/image" Target="../media/image30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microsoft.com/office/2007/relationships/hdphoto" Target="../media/hdphoto18.wdp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microsoft.com/office/2007/relationships/hdphoto" Target="../media/hdphoto4.wdp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openxmlformats.org/officeDocument/2006/relationships/image" Target="../media/image11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5.emf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6.wdp"/><Relationship Id="rId7" Type="http://schemas.openxmlformats.org/officeDocument/2006/relationships/image" Target="../media/image5.emf"/><Relationship Id="rId12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12" Type="http://schemas.openxmlformats.org/officeDocument/2006/relationships/image" Target="../media/image2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4.png"/><Relationship Id="rId11" Type="http://schemas.microsoft.com/office/2007/relationships/hdphoto" Target="../media/hdphoto8.wdp"/><Relationship Id="rId5" Type="http://schemas.openxmlformats.org/officeDocument/2006/relationships/image" Target="../media/image14.png"/><Relationship Id="rId15" Type="http://schemas.openxmlformats.org/officeDocument/2006/relationships/image" Target="../media/image5.emf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microsoft.com/office/2007/relationships/hdphoto" Target="../media/hdphoto10.wdp"/><Relationship Id="rId3" Type="http://schemas.openxmlformats.org/officeDocument/2006/relationships/image" Target="../media/image27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8.png"/><Relationship Id="rId5" Type="http://schemas.microsoft.com/office/2007/relationships/hdphoto" Target="../media/hdphoto9.wdp"/><Relationship Id="rId10" Type="http://schemas.openxmlformats.org/officeDocument/2006/relationships/image" Target="../media/image30.png"/><Relationship Id="rId4" Type="http://schemas.openxmlformats.org/officeDocument/2006/relationships/image" Target="../media/image28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AA582F-5354-44AF-BF4D-08F681C13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1FA8D9B-09A6-47D5-A4EC-7AB885AE91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98" b="99481" l="808" r="89955">
                        <a14:foregroundMark x1="19637" y1="4893" x2="17668" y2="63973"/>
                        <a14:foregroundMark x1="3584" y1="26835" x2="3584" y2="26835"/>
                        <a14:foregroundMark x1="28874" y1="27947" x2="28874" y2="27947"/>
                        <a14:foregroundMark x1="32155" y1="46331" x2="32155" y2="46331"/>
                        <a14:foregroundMark x1="28117" y1="26093" x2="28117" y2="26093"/>
                        <a14:foregroundMark x1="16103" y1="81097" x2="20141" y2="83766"/>
                        <a14:foregroundMark x1="15598" y1="97628" x2="15598" y2="97628"/>
                        <a14:foregroundMark x1="6159" y1="93699" x2="6159" y2="93699"/>
                        <a14:foregroundMark x1="3231" y1="80208" x2="3079" y2="85248"/>
                        <a14:foregroundMark x1="9086" y1="16605" x2="11560" y2="29577"/>
                        <a14:foregroundMark x1="11560" y1="29577" x2="11560" y2="29577"/>
                        <a14:foregroundMark x1="31802" y1="44329" x2="31802" y2="44329"/>
                        <a14:foregroundMark x1="27764" y1="21646" x2="27259" y2="23425"/>
                        <a14:foregroundMark x1="15093" y1="97480" x2="15093" y2="97480"/>
                        <a14:foregroundMark x1="13629" y1="98592" x2="22463" y2="93180"/>
                        <a14:foregroundMark x1="5048" y1="94070" x2="5048" y2="94070"/>
                        <a14:foregroundMark x1="48864" y1="58562" x2="49823" y2="85026"/>
                        <a14:foregroundMark x1="42100" y1="71386" x2="47400" y2="71016"/>
                        <a14:foregroundMark x1="48864" y1="54930" x2="54013" y2="61231"/>
                        <a14:foregroundMark x1="56689" y1="60712" x2="56335" y2="63454"/>
                        <a14:foregroundMark x1="55477" y1="60563" x2="55477" y2="60563"/>
                        <a14:foregroundMark x1="54619" y1="73165" x2="54871" y2="86286"/>
                        <a14:foregroundMark x1="54871" y1="86286" x2="51691" y2="87769"/>
                        <a14:foregroundMark x1="44069" y1="83395" x2="44069" y2="83395"/>
                        <a14:foregroundMark x1="45432" y1="60193" x2="44674" y2="62491"/>
                        <a14:foregroundMark x1="19182" y1="8673" x2="2978" y2="21646"/>
                        <a14:foregroundMark x1="21504" y1="4299" x2="26350" y2="10600"/>
                        <a14:foregroundMark x1="26350" y1="10600" x2="35891" y2="16605"/>
                        <a14:foregroundMark x1="35891" y1="16605" x2="37557" y2="16753"/>
                        <a14:foregroundMark x1="29732" y1="20904" x2="28622" y2="26464"/>
                        <a14:foregroundMark x1="3937" y1="94589" x2="3937" y2="94589"/>
                        <a14:foregroundMark x1="13882" y1="99259" x2="13882" y2="99259"/>
                        <a14:foregroundMark x1="13377" y1="95849" x2="13377" y2="95849"/>
                        <a14:foregroundMark x1="12519" y1="98221" x2="12519" y2="98221"/>
                        <a14:foregroundMark x1="56588" y1="86879" x2="56588" y2="86879"/>
                        <a14:foregroundMark x1="43463" y1="84655" x2="54366" y2="87917"/>
                        <a14:foregroundMark x1="43968" y1="86509" x2="43968" y2="86509"/>
                        <a14:foregroundMark x1="42049" y1="62120" x2="42049" y2="62120"/>
                        <a14:foregroundMark x1="40384" y1="65827" x2="40384" y2="65827"/>
                        <a14:foregroundMark x1="56285" y1="87472" x2="56285" y2="87472"/>
                        <a14:foregroundMark x1="43412" y1="85990" x2="43412" y2="85990"/>
                        <a14:foregroundMark x1="43564" y1="86731" x2="44220" y2="86731"/>
                        <a14:foregroundMark x1="59313" y1="69978" x2="59313" y2="69978"/>
                        <a14:foregroundMark x1="5906" y1="12973" x2="5906" y2="12973"/>
                        <a14:foregroundMark x1="11106" y1="6820" x2="11106" y2="6820"/>
                        <a14:foregroundMark x1="11560" y1="8006" x2="11560" y2="8006"/>
                        <a14:foregroundMark x1="18425" y1="2372" x2="18425" y2="2372"/>
                        <a14:foregroundMark x1="4392" y1="13936" x2="4392" y2="13936"/>
                        <a14:foregroundMark x1="2524" y1="16383" x2="2524" y2="16383"/>
                        <a14:foregroundMark x1="7067" y1="94589" x2="7067" y2="94589"/>
                        <a14:foregroundMark x1="7067" y1="85471" x2="28168" y2="91401"/>
                        <a14:foregroundMark x1="4543" y1="93625" x2="4543" y2="93625"/>
                        <a14:foregroundMark x1="16608" y1="98517" x2="16608" y2="98517"/>
                        <a14:foregroundMark x1="32509" y1="37806" x2="32509" y2="37806"/>
                        <a14:foregroundMark x1="45432" y1="56264" x2="46391" y2="55967"/>
                        <a14:foregroundMark x1="10399" y1="36768" x2="10399" y2="36768"/>
                        <a14:foregroundMark x1="7723" y1="54781" x2="7723" y2="54781"/>
                        <a14:foregroundMark x1="23069" y1="75686" x2="30237" y2="78354"/>
                        <a14:foregroundMark x1="20040" y1="69236" x2="26552" y2="76946"/>
                        <a14:foregroundMark x1="26552" y1="76946" x2="34225" y2="81097"/>
                        <a14:foregroundMark x1="34225" y1="81097" x2="37961" y2="88658"/>
                        <a14:foregroundMark x1="26906" y1="34322" x2="28571" y2="36323"/>
                        <a14:foregroundMark x1="26401" y1="34618" x2="27915" y2="35804"/>
                        <a14:foregroundMark x1="27562" y1="41216" x2="27410" y2="53744"/>
                        <a14:foregroundMark x1="27410" y1="53744" x2="30742" y2="52261"/>
                        <a14:foregroundMark x1="30439" y1="21572" x2="29732" y2="31801"/>
                        <a14:foregroundMark x1="29732" y1="31801" x2="27915" y2="38992"/>
                        <a14:foregroundMark x1="32105" y1="39288" x2="30237" y2="49666"/>
                        <a14:foregroundMark x1="30237" y1="49666" x2="27410" y2="38251"/>
                        <a14:foregroundMark x1="3635" y1="14455" x2="808" y2="28021"/>
                        <a14:foregroundMark x1="808" y1="28021" x2="6613" y2="35953"/>
                        <a14:foregroundMark x1="6613" y1="35953" x2="13327" y2="37064"/>
                        <a14:foregroundMark x1="8127" y1="38769" x2="4947" y2="70645"/>
                        <a14:foregroundMark x1="4947" y1="70645" x2="5300" y2="71238"/>
                        <a14:foregroundMark x1="42150" y1="75167" x2="44170" y2="80059"/>
                        <a14:foregroundMark x1="40283" y1="73165" x2="41646" y2="73165"/>
                        <a14:foregroundMark x1="46492" y1="73684" x2="47653" y2="81319"/>
                        <a14:foregroundMark x1="4846" y1="91994" x2="6613" y2="94366"/>
                        <a14:foregroundMark x1="14084" y1="94366" x2="10803" y2="99481"/>
                        <a14:foregroundMark x1="33266" y1="42031" x2="34326" y2="47294"/>
                        <a14:foregroundMark x1="57345" y1="71757" x2="57345" y2="71757"/>
                        <a14:foregroundMark x1="17567" y1="97628" x2="17567" y2="97628"/>
                        <a14:foregroundMark x1="21100" y1="95033" x2="18375" y2="96961"/>
                        <a14:foregroundMark x1="3937" y1="95256" x2="6512" y2="95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5061" y="7444216"/>
            <a:ext cx="1603513" cy="104502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62730B1-B04D-42D1-AC04-FF30C32FB9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936849" y="-849707"/>
            <a:ext cx="5227581" cy="3728831"/>
          </a:xfrm>
          <a:prstGeom prst="rect">
            <a:avLst/>
          </a:prstGeom>
        </p:spPr>
      </p:pic>
      <p:pic>
        <p:nvPicPr>
          <p:cNvPr id="13" name="Nhac-nen-vui-nhon-lam-video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357F852-5802-4D75-946E-2E1BFF8A9D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3858315" y="410949"/>
            <a:ext cx="2379139" cy="237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36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537" numSld="5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4465D179-EFC7-470D-A83A-FB545F661AF8}"/>
              </a:ext>
            </a:extLst>
          </p:cNvPr>
          <p:cNvSpPr/>
          <p:nvPr/>
        </p:nvSpPr>
        <p:spPr>
          <a:xfrm>
            <a:off x="862584" y="1005405"/>
            <a:ext cx="10760484" cy="5553631"/>
          </a:xfrm>
          <a:custGeom>
            <a:avLst/>
            <a:gdLst>
              <a:gd name="connsiteX0" fmla="*/ 0 w 10760484"/>
              <a:gd name="connsiteY0" fmla="*/ 0 h 5553631"/>
              <a:gd name="connsiteX1" fmla="*/ 672530 w 10760484"/>
              <a:gd name="connsiteY1" fmla="*/ 0 h 5553631"/>
              <a:gd name="connsiteX2" fmla="*/ 1452665 w 10760484"/>
              <a:gd name="connsiteY2" fmla="*/ 0 h 5553631"/>
              <a:gd name="connsiteX3" fmla="*/ 2232800 w 10760484"/>
              <a:gd name="connsiteY3" fmla="*/ 0 h 5553631"/>
              <a:gd name="connsiteX4" fmla="*/ 3120540 w 10760484"/>
              <a:gd name="connsiteY4" fmla="*/ 0 h 5553631"/>
              <a:gd name="connsiteX5" fmla="*/ 3793071 w 10760484"/>
              <a:gd name="connsiteY5" fmla="*/ 0 h 5553631"/>
              <a:gd name="connsiteX6" fmla="*/ 4573206 w 10760484"/>
              <a:gd name="connsiteY6" fmla="*/ 0 h 5553631"/>
              <a:gd name="connsiteX7" fmla="*/ 5245736 w 10760484"/>
              <a:gd name="connsiteY7" fmla="*/ 0 h 5553631"/>
              <a:gd name="connsiteX8" fmla="*/ 5918266 w 10760484"/>
              <a:gd name="connsiteY8" fmla="*/ 0 h 5553631"/>
              <a:gd name="connsiteX9" fmla="*/ 6590796 w 10760484"/>
              <a:gd name="connsiteY9" fmla="*/ 0 h 5553631"/>
              <a:gd name="connsiteX10" fmla="*/ 6940512 w 10760484"/>
              <a:gd name="connsiteY10" fmla="*/ 0 h 5553631"/>
              <a:gd name="connsiteX11" fmla="*/ 7720647 w 10760484"/>
              <a:gd name="connsiteY11" fmla="*/ 0 h 5553631"/>
              <a:gd name="connsiteX12" fmla="*/ 8070363 w 10760484"/>
              <a:gd name="connsiteY12" fmla="*/ 0 h 5553631"/>
              <a:gd name="connsiteX13" fmla="*/ 8742893 w 10760484"/>
              <a:gd name="connsiteY13" fmla="*/ 0 h 5553631"/>
              <a:gd name="connsiteX14" fmla="*/ 9630633 w 10760484"/>
              <a:gd name="connsiteY14" fmla="*/ 0 h 5553631"/>
              <a:gd name="connsiteX15" fmla="*/ 10760484 w 10760484"/>
              <a:gd name="connsiteY15" fmla="*/ 0 h 5553631"/>
              <a:gd name="connsiteX16" fmla="*/ 10760484 w 10760484"/>
              <a:gd name="connsiteY16" fmla="*/ 749740 h 5553631"/>
              <a:gd name="connsiteX17" fmla="*/ 10760484 w 10760484"/>
              <a:gd name="connsiteY17" fmla="*/ 1332871 h 5553631"/>
              <a:gd name="connsiteX18" fmla="*/ 10760484 w 10760484"/>
              <a:gd name="connsiteY18" fmla="*/ 1916003 h 5553631"/>
              <a:gd name="connsiteX19" fmla="*/ 10760484 w 10760484"/>
              <a:gd name="connsiteY19" fmla="*/ 2610207 h 5553631"/>
              <a:gd name="connsiteX20" fmla="*/ 10760484 w 10760484"/>
              <a:gd name="connsiteY20" fmla="*/ 3304410 h 5553631"/>
              <a:gd name="connsiteX21" fmla="*/ 10760484 w 10760484"/>
              <a:gd name="connsiteY21" fmla="*/ 3943078 h 5553631"/>
              <a:gd name="connsiteX22" fmla="*/ 10760484 w 10760484"/>
              <a:gd name="connsiteY22" fmla="*/ 4748355 h 5553631"/>
              <a:gd name="connsiteX23" fmla="*/ 10760484 w 10760484"/>
              <a:gd name="connsiteY23" fmla="*/ 5553631 h 5553631"/>
              <a:gd name="connsiteX24" fmla="*/ 9872744 w 10760484"/>
              <a:gd name="connsiteY24" fmla="*/ 5553631 h 5553631"/>
              <a:gd name="connsiteX25" fmla="*/ 9092609 w 10760484"/>
              <a:gd name="connsiteY25" fmla="*/ 5553631 h 5553631"/>
              <a:gd name="connsiteX26" fmla="*/ 8742893 w 10760484"/>
              <a:gd name="connsiteY26" fmla="*/ 5553631 h 5553631"/>
              <a:gd name="connsiteX27" fmla="*/ 7855153 w 10760484"/>
              <a:gd name="connsiteY27" fmla="*/ 5553631 h 5553631"/>
              <a:gd name="connsiteX28" fmla="*/ 7290228 w 10760484"/>
              <a:gd name="connsiteY28" fmla="*/ 5553631 h 5553631"/>
              <a:gd name="connsiteX29" fmla="*/ 6510093 w 10760484"/>
              <a:gd name="connsiteY29" fmla="*/ 5553631 h 5553631"/>
              <a:gd name="connsiteX30" fmla="*/ 6160377 w 10760484"/>
              <a:gd name="connsiteY30" fmla="*/ 5553631 h 5553631"/>
              <a:gd name="connsiteX31" fmla="*/ 5272637 w 10760484"/>
              <a:gd name="connsiteY31" fmla="*/ 5553631 h 5553631"/>
              <a:gd name="connsiteX32" fmla="*/ 4707712 w 10760484"/>
              <a:gd name="connsiteY32" fmla="*/ 5553631 h 5553631"/>
              <a:gd name="connsiteX33" fmla="*/ 4035182 w 10760484"/>
              <a:gd name="connsiteY33" fmla="*/ 5553631 h 5553631"/>
              <a:gd name="connsiteX34" fmla="*/ 3577861 w 10760484"/>
              <a:gd name="connsiteY34" fmla="*/ 5553631 h 5553631"/>
              <a:gd name="connsiteX35" fmla="*/ 2797726 w 10760484"/>
              <a:gd name="connsiteY35" fmla="*/ 5553631 h 5553631"/>
              <a:gd name="connsiteX36" fmla="*/ 1909986 w 10760484"/>
              <a:gd name="connsiteY36" fmla="*/ 5553631 h 5553631"/>
              <a:gd name="connsiteX37" fmla="*/ 1345061 w 10760484"/>
              <a:gd name="connsiteY37" fmla="*/ 5553631 h 5553631"/>
              <a:gd name="connsiteX38" fmla="*/ 0 w 10760484"/>
              <a:gd name="connsiteY38" fmla="*/ 5553631 h 5553631"/>
              <a:gd name="connsiteX39" fmla="*/ 0 w 10760484"/>
              <a:gd name="connsiteY39" fmla="*/ 4859427 h 5553631"/>
              <a:gd name="connsiteX40" fmla="*/ 0 w 10760484"/>
              <a:gd name="connsiteY40" fmla="*/ 4165223 h 5553631"/>
              <a:gd name="connsiteX41" fmla="*/ 0 w 10760484"/>
              <a:gd name="connsiteY41" fmla="*/ 3415483 h 5553631"/>
              <a:gd name="connsiteX42" fmla="*/ 0 w 10760484"/>
              <a:gd name="connsiteY42" fmla="*/ 2721279 h 5553631"/>
              <a:gd name="connsiteX43" fmla="*/ 0 w 10760484"/>
              <a:gd name="connsiteY43" fmla="*/ 1971539 h 5553631"/>
              <a:gd name="connsiteX44" fmla="*/ 0 w 10760484"/>
              <a:gd name="connsiteY44" fmla="*/ 1221799 h 5553631"/>
              <a:gd name="connsiteX45" fmla="*/ 0 w 10760484"/>
              <a:gd name="connsiteY45" fmla="*/ 0 h 555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760484" h="5553631" fill="none" extrusionOk="0">
                <a:moveTo>
                  <a:pt x="0" y="0"/>
                </a:moveTo>
                <a:cubicBezTo>
                  <a:pt x="308658" y="13697"/>
                  <a:pt x="346646" y="-27945"/>
                  <a:pt x="672530" y="0"/>
                </a:cubicBezTo>
                <a:cubicBezTo>
                  <a:pt x="998414" y="27945"/>
                  <a:pt x="1184231" y="11491"/>
                  <a:pt x="1452665" y="0"/>
                </a:cubicBezTo>
                <a:cubicBezTo>
                  <a:pt x="1721099" y="-11491"/>
                  <a:pt x="1920723" y="-31110"/>
                  <a:pt x="2232800" y="0"/>
                </a:cubicBezTo>
                <a:cubicBezTo>
                  <a:pt x="2544878" y="31110"/>
                  <a:pt x="2860427" y="22849"/>
                  <a:pt x="3120540" y="0"/>
                </a:cubicBezTo>
                <a:cubicBezTo>
                  <a:pt x="3380653" y="-22849"/>
                  <a:pt x="3529126" y="-6292"/>
                  <a:pt x="3793071" y="0"/>
                </a:cubicBezTo>
                <a:cubicBezTo>
                  <a:pt x="4057016" y="6292"/>
                  <a:pt x="4234020" y="-32987"/>
                  <a:pt x="4573206" y="0"/>
                </a:cubicBezTo>
                <a:cubicBezTo>
                  <a:pt x="4912392" y="32987"/>
                  <a:pt x="4912308" y="18911"/>
                  <a:pt x="5245736" y="0"/>
                </a:cubicBezTo>
                <a:cubicBezTo>
                  <a:pt x="5579164" y="-18911"/>
                  <a:pt x="5735402" y="-2881"/>
                  <a:pt x="5918266" y="0"/>
                </a:cubicBezTo>
                <a:cubicBezTo>
                  <a:pt x="6101130" y="2881"/>
                  <a:pt x="6452161" y="11500"/>
                  <a:pt x="6590796" y="0"/>
                </a:cubicBezTo>
                <a:cubicBezTo>
                  <a:pt x="6729431" y="-11500"/>
                  <a:pt x="6815413" y="-14086"/>
                  <a:pt x="6940512" y="0"/>
                </a:cubicBezTo>
                <a:cubicBezTo>
                  <a:pt x="7065611" y="14086"/>
                  <a:pt x="7493562" y="-22597"/>
                  <a:pt x="7720647" y="0"/>
                </a:cubicBezTo>
                <a:cubicBezTo>
                  <a:pt x="7947732" y="22597"/>
                  <a:pt x="7943884" y="3184"/>
                  <a:pt x="8070363" y="0"/>
                </a:cubicBezTo>
                <a:cubicBezTo>
                  <a:pt x="8196842" y="-3184"/>
                  <a:pt x="8428388" y="-12032"/>
                  <a:pt x="8742893" y="0"/>
                </a:cubicBezTo>
                <a:cubicBezTo>
                  <a:pt x="9057398" y="12032"/>
                  <a:pt x="9381174" y="16655"/>
                  <a:pt x="9630633" y="0"/>
                </a:cubicBezTo>
                <a:cubicBezTo>
                  <a:pt x="9880092" y="-16655"/>
                  <a:pt x="10334514" y="-43609"/>
                  <a:pt x="10760484" y="0"/>
                </a:cubicBezTo>
                <a:cubicBezTo>
                  <a:pt x="10724355" y="305609"/>
                  <a:pt x="10769911" y="536090"/>
                  <a:pt x="10760484" y="749740"/>
                </a:cubicBezTo>
                <a:cubicBezTo>
                  <a:pt x="10751057" y="963390"/>
                  <a:pt x="10763218" y="1182197"/>
                  <a:pt x="10760484" y="1332871"/>
                </a:cubicBezTo>
                <a:cubicBezTo>
                  <a:pt x="10757750" y="1483545"/>
                  <a:pt x="10773051" y="1758788"/>
                  <a:pt x="10760484" y="1916003"/>
                </a:cubicBezTo>
                <a:cubicBezTo>
                  <a:pt x="10747917" y="2073218"/>
                  <a:pt x="10777844" y="2382398"/>
                  <a:pt x="10760484" y="2610207"/>
                </a:cubicBezTo>
                <a:cubicBezTo>
                  <a:pt x="10743124" y="2838016"/>
                  <a:pt x="10759716" y="2976030"/>
                  <a:pt x="10760484" y="3304410"/>
                </a:cubicBezTo>
                <a:cubicBezTo>
                  <a:pt x="10761252" y="3632790"/>
                  <a:pt x="10753724" y="3651681"/>
                  <a:pt x="10760484" y="3943078"/>
                </a:cubicBezTo>
                <a:cubicBezTo>
                  <a:pt x="10767244" y="4234475"/>
                  <a:pt x="10728616" y="4579106"/>
                  <a:pt x="10760484" y="4748355"/>
                </a:cubicBezTo>
                <a:cubicBezTo>
                  <a:pt x="10792352" y="4917604"/>
                  <a:pt x="10788360" y="5153388"/>
                  <a:pt x="10760484" y="5553631"/>
                </a:cubicBezTo>
                <a:cubicBezTo>
                  <a:pt x="10522319" y="5579239"/>
                  <a:pt x="10264442" y="5574737"/>
                  <a:pt x="9872744" y="5553631"/>
                </a:cubicBezTo>
                <a:cubicBezTo>
                  <a:pt x="9481046" y="5532525"/>
                  <a:pt x="9388104" y="5552648"/>
                  <a:pt x="9092609" y="5553631"/>
                </a:cubicBezTo>
                <a:cubicBezTo>
                  <a:pt x="8797115" y="5554614"/>
                  <a:pt x="8897784" y="5568560"/>
                  <a:pt x="8742893" y="5553631"/>
                </a:cubicBezTo>
                <a:cubicBezTo>
                  <a:pt x="8588002" y="5538702"/>
                  <a:pt x="8255625" y="5549007"/>
                  <a:pt x="7855153" y="5553631"/>
                </a:cubicBezTo>
                <a:cubicBezTo>
                  <a:pt x="7454681" y="5558255"/>
                  <a:pt x="7490654" y="5555491"/>
                  <a:pt x="7290228" y="5553631"/>
                </a:cubicBezTo>
                <a:cubicBezTo>
                  <a:pt x="7089802" y="5551771"/>
                  <a:pt x="6775553" y="5548917"/>
                  <a:pt x="6510093" y="5553631"/>
                </a:cubicBezTo>
                <a:cubicBezTo>
                  <a:pt x="6244633" y="5558345"/>
                  <a:pt x="6310904" y="5555491"/>
                  <a:pt x="6160377" y="5553631"/>
                </a:cubicBezTo>
                <a:cubicBezTo>
                  <a:pt x="6009850" y="5551771"/>
                  <a:pt x="5557786" y="5586640"/>
                  <a:pt x="5272637" y="5553631"/>
                </a:cubicBezTo>
                <a:cubicBezTo>
                  <a:pt x="4987488" y="5520622"/>
                  <a:pt x="4855551" y="5557851"/>
                  <a:pt x="4707712" y="5553631"/>
                </a:cubicBezTo>
                <a:cubicBezTo>
                  <a:pt x="4559874" y="5549411"/>
                  <a:pt x="4203059" y="5585302"/>
                  <a:pt x="4035182" y="5553631"/>
                </a:cubicBezTo>
                <a:cubicBezTo>
                  <a:pt x="3867305" y="5521961"/>
                  <a:pt x="3741001" y="5562711"/>
                  <a:pt x="3577861" y="5553631"/>
                </a:cubicBezTo>
                <a:cubicBezTo>
                  <a:pt x="3414721" y="5544551"/>
                  <a:pt x="3168309" y="5559981"/>
                  <a:pt x="2797726" y="5553631"/>
                </a:cubicBezTo>
                <a:cubicBezTo>
                  <a:pt x="2427144" y="5547281"/>
                  <a:pt x="2223660" y="5515832"/>
                  <a:pt x="1909986" y="5553631"/>
                </a:cubicBezTo>
                <a:cubicBezTo>
                  <a:pt x="1596312" y="5591430"/>
                  <a:pt x="1598932" y="5531123"/>
                  <a:pt x="1345061" y="5553631"/>
                </a:cubicBezTo>
                <a:cubicBezTo>
                  <a:pt x="1091190" y="5576139"/>
                  <a:pt x="556992" y="5494835"/>
                  <a:pt x="0" y="5553631"/>
                </a:cubicBezTo>
                <a:cubicBezTo>
                  <a:pt x="16557" y="5265000"/>
                  <a:pt x="-5550" y="5177611"/>
                  <a:pt x="0" y="4859427"/>
                </a:cubicBezTo>
                <a:cubicBezTo>
                  <a:pt x="5550" y="4541243"/>
                  <a:pt x="27697" y="4367280"/>
                  <a:pt x="0" y="4165223"/>
                </a:cubicBezTo>
                <a:cubicBezTo>
                  <a:pt x="-27697" y="3963166"/>
                  <a:pt x="29247" y="3786090"/>
                  <a:pt x="0" y="3415483"/>
                </a:cubicBezTo>
                <a:cubicBezTo>
                  <a:pt x="-29247" y="3044876"/>
                  <a:pt x="32381" y="2969079"/>
                  <a:pt x="0" y="2721279"/>
                </a:cubicBezTo>
                <a:cubicBezTo>
                  <a:pt x="-32381" y="2473479"/>
                  <a:pt x="-2764" y="2180071"/>
                  <a:pt x="0" y="1971539"/>
                </a:cubicBezTo>
                <a:cubicBezTo>
                  <a:pt x="2764" y="1763007"/>
                  <a:pt x="-14595" y="1515977"/>
                  <a:pt x="0" y="1221799"/>
                </a:cubicBezTo>
                <a:cubicBezTo>
                  <a:pt x="14595" y="927621"/>
                  <a:pt x="-48558" y="595136"/>
                  <a:pt x="0" y="0"/>
                </a:cubicBezTo>
                <a:close/>
              </a:path>
              <a:path w="10760484" h="5553631" stroke="0" extrusionOk="0">
                <a:moveTo>
                  <a:pt x="0" y="0"/>
                </a:moveTo>
                <a:cubicBezTo>
                  <a:pt x="160913" y="-19724"/>
                  <a:pt x="447757" y="3813"/>
                  <a:pt x="564925" y="0"/>
                </a:cubicBezTo>
                <a:cubicBezTo>
                  <a:pt x="682094" y="-3813"/>
                  <a:pt x="832100" y="12518"/>
                  <a:pt x="914641" y="0"/>
                </a:cubicBezTo>
                <a:cubicBezTo>
                  <a:pt x="997182" y="-12518"/>
                  <a:pt x="1515630" y="20726"/>
                  <a:pt x="1802381" y="0"/>
                </a:cubicBezTo>
                <a:cubicBezTo>
                  <a:pt x="2089132" y="-20726"/>
                  <a:pt x="2115471" y="-15516"/>
                  <a:pt x="2367306" y="0"/>
                </a:cubicBezTo>
                <a:cubicBezTo>
                  <a:pt x="2619141" y="15516"/>
                  <a:pt x="2748040" y="7895"/>
                  <a:pt x="2932232" y="0"/>
                </a:cubicBezTo>
                <a:cubicBezTo>
                  <a:pt x="3116424" y="-7895"/>
                  <a:pt x="3554977" y="10606"/>
                  <a:pt x="3819972" y="0"/>
                </a:cubicBezTo>
                <a:cubicBezTo>
                  <a:pt x="4084967" y="-10606"/>
                  <a:pt x="4138142" y="10641"/>
                  <a:pt x="4277292" y="0"/>
                </a:cubicBezTo>
                <a:cubicBezTo>
                  <a:pt x="4416442" y="-10641"/>
                  <a:pt x="4887365" y="37538"/>
                  <a:pt x="5165032" y="0"/>
                </a:cubicBezTo>
                <a:cubicBezTo>
                  <a:pt x="5442699" y="-37538"/>
                  <a:pt x="5785150" y="-16250"/>
                  <a:pt x="6052772" y="0"/>
                </a:cubicBezTo>
                <a:cubicBezTo>
                  <a:pt x="6320394" y="16250"/>
                  <a:pt x="6589131" y="-31064"/>
                  <a:pt x="6725303" y="0"/>
                </a:cubicBezTo>
                <a:cubicBezTo>
                  <a:pt x="6861475" y="31064"/>
                  <a:pt x="7387179" y="-12822"/>
                  <a:pt x="7613042" y="0"/>
                </a:cubicBezTo>
                <a:cubicBezTo>
                  <a:pt x="7838905" y="12822"/>
                  <a:pt x="8051331" y="26037"/>
                  <a:pt x="8177968" y="0"/>
                </a:cubicBezTo>
                <a:cubicBezTo>
                  <a:pt x="8304605" y="-26037"/>
                  <a:pt x="8535295" y="4052"/>
                  <a:pt x="8742893" y="0"/>
                </a:cubicBezTo>
                <a:cubicBezTo>
                  <a:pt x="8950491" y="-4052"/>
                  <a:pt x="9358089" y="-36218"/>
                  <a:pt x="9523028" y="0"/>
                </a:cubicBezTo>
                <a:cubicBezTo>
                  <a:pt x="9687967" y="36218"/>
                  <a:pt x="9940468" y="-22141"/>
                  <a:pt x="10087954" y="0"/>
                </a:cubicBezTo>
                <a:cubicBezTo>
                  <a:pt x="10235440" y="22141"/>
                  <a:pt x="10498566" y="-20471"/>
                  <a:pt x="10760484" y="0"/>
                </a:cubicBezTo>
                <a:cubicBezTo>
                  <a:pt x="10794936" y="223601"/>
                  <a:pt x="10770842" y="643417"/>
                  <a:pt x="10760484" y="805276"/>
                </a:cubicBezTo>
                <a:cubicBezTo>
                  <a:pt x="10750126" y="967135"/>
                  <a:pt x="10793469" y="1358099"/>
                  <a:pt x="10760484" y="1555017"/>
                </a:cubicBezTo>
                <a:cubicBezTo>
                  <a:pt x="10727499" y="1751935"/>
                  <a:pt x="10757505" y="2094138"/>
                  <a:pt x="10760484" y="2304757"/>
                </a:cubicBezTo>
                <a:cubicBezTo>
                  <a:pt x="10763463" y="2515376"/>
                  <a:pt x="10738447" y="2569237"/>
                  <a:pt x="10760484" y="2832352"/>
                </a:cubicBezTo>
                <a:cubicBezTo>
                  <a:pt x="10782521" y="3095468"/>
                  <a:pt x="10738683" y="3280429"/>
                  <a:pt x="10760484" y="3415483"/>
                </a:cubicBezTo>
                <a:cubicBezTo>
                  <a:pt x="10782285" y="3550537"/>
                  <a:pt x="10776196" y="3815975"/>
                  <a:pt x="10760484" y="4165223"/>
                </a:cubicBezTo>
                <a:cubicBezTo>
                  <a:pt x="10744772" y="4514471"/>
                  <a:pt x="10757281" y="4628996"/>
                  <a:pt x="10760484" y="4803891"/>
                </a:cubicBezTo>
                <a:cubicBezTo>
                  <a:pt x="10763687" y="4978786"/>
                  <a:pt x="10744572" y="5357275"/>
                  <a:pt x="10760484" y="5553631"/>
                </a:cubicBezTo>
                <a:cubicBezTo>
                  <a:pt x="10503976" y="5521287"/>
                  <a:pt x="10314975" y="5545746"/>
                  <a:pt x="9980349" y="5553631"/>
                </a:cubicBezTo>
                <a:cubicBezTo>
                  <a:pt x="9645723" y="5561516"/>
                  <a:pt x="9701317" y="5546627"/>
                  <a:pt x="9630633" y="5553631"/>
                </a:cubicBezTo>
                <a:cubicBezTo>
                  <a:pt x="9559949" y="5560635"/>
                  <a:pt x="9134681" y="5577462"/>
                  <a:pt x="8958103" y="5553631"/>
                </a:cubicBezTo>
                <a:cubicBezTo>
                  <a:pt x="8781525" y="5529801"/>
                  <a:pt x="8659740" y="5557926"/>
                  <a:pt x="8500782" y="5553631"/>
                </a:cubicBezTo>
                <a:cubicBezTo>
                  <a:pt x="8341824" y="5549336"/>
                  <a:pt x="8096547" y="5548104"/>
                  <a:pt x="7720647" y="5553631"/>
                </a:cubicBezTo>
                <a:cubicBezTo>
                  <a:pt x="7344748" y="5559158"/>
                  <a:pt x="7442673" y="5570381"/>
                  <a:pt x="7263327" y="5553631"/>
                </a:cubicBezTo>
                <a:cubicBezTo>
                  <a:pt x="7083981" y="5536881"/>
                  <a:pt x="6745456" y="5546054"/>
                  <a:pt x="6483192" y="5553631"/>
                </a:cubicBezTo>
                <a:cubicBezTo>
                  <a:pt x="6220929" y="5561208"/>
                  <a:pt x="6255628" y="5568648"/>
                  <a:pt x="6133476" y="5553631"/>
                </a:cubicBezTo>
                <a:cubicBezTo>
                  <a:pt x="6011324" y="5538614"/>
                  <a:pt x="5586830" y="5587183"/>
                  <a:pt x="5353341" y="5553631"/>
                </a:cubicBezTo>
                <a:cubicBezTo>
                  <a:pt x="5119853" y="5520079"/>
                  <a:pt x="5111394" y="5569492"/>
                  <a:pt x="4896020" y="5553631"/>
                </a:cubicBezTo>
                <a:cubicBezTo>
                  <a:pt x="4680646" y="5537770"/>
                  <a:pt x="4708275" y="5559119"/>
                  <a:pt x="4546304" y="5553631"/>
                </a:cubicBezTo>
                <a:cubicBezTo>
                  <a:pt x="4384333" y="5548143"/>
                  <a:pt x="4294278" y="5576165"/>
                  <a:pt x="4088984" y="5553631"/>
                </a:cubicBezTo>
                <a:cubicBezTo>
                  <a:pt x="3883690" y="5531097"/>
                  <a:pt x="3581771" y="5547496"/>
                  <a:pt x="3308849" y="5553631"/>
                </a:cubicBezTo>
                <a:cubicBezTo>
                  <a:pt x="3035928" y="5559766"/>
                  <a:pt x="3047031" y="5556761"/>
                  <a:pt x="2851528" y="5553631"/>
                </a:cubicBezTo>
                <a:cubicBezTo>
                  <a:pt x="2656025" y="5550501"/>
                  <a:pt x="2673214" y="5542539"/>
                  <a:pt x="2501813" y="5553631"/>
                </a:cubicBezTo>
                <a:cubicBezTo>
                  <a:pt x="2330412" y="5564723"/>
                  <a:pt x="2229313" y="5569343"/>
                  <a:pt x="2044492" y="5553631"/>
                </a:cubicBezTo>
                <a:cubicBezTo>
                  <a:pt x="1859671" y="5537919"/>
                  <a:pt x="1605722" y="5554077"/>
                  <a:pt x="1479567" y="5553631"/>
                </a:cubicBezTo>
                <a:cubicBezTo>
                  <a:pt x="1353413" y="5553185"/>
                  <a:pt x="1022074" y="5577635"/>
                  <a:pt x="807036" y="5553631"/>
                </a:cubicBezTo>
                <a:cubicBezTo>
                  <a:pt x="591998" y="5529627"/>
                  <a:pt x="301422" y="5562199"/>
                  <a:pt x="0" y="5553631"/>
                </a:cubicBezTo>
                <a:cubicBezTo>
                  <a:pt x="-38751" y="5293474"/>
                  <a:pt x="-30802" y="4989978"/>
                  <a:pt x="0" y="4748355"/>
                </a:cubicBezTo>
                <a:cubicBezTo>
                  <a:pt x="30802" y="4506732"/>
                  <a:pt x="-31078" y="4223452"/>
                  <a:pt x="0" y="4054151"/>
                </a:cubicBezTo>
                <a:cubicBezTo>
                  <a:pt x="31078" y="3884850"/>
                  <a:pt x="-1727" y="3706491"/>
                  <a:pt x="0" y="3359947"/>
                </a:cubicBezTo>
                <a:cubicBezTo>
                  <a:pt x="1727" y="3013403"/>
                  <a:pt x="11451" y="2926957"/>
                  <a:pt x="0" y="2665743"/>
                </a:cubicBezTo>
                <a:cubicBezTo>
                  <a:pt x="-11451" y="2404529"/>
                  <a:pt x="-6800" y="2192312"/>
                  <a:pt x="0" y="1971539"/>
                </a:cubicBezTo>
                <a:cubicBezTo>
                  <a:pt x="6800" y="1750766"/>
                  <a:pt x="9930" y="1588092"/>
                  <a:pt x="0" y="1332871"/>
                </a:cubicBezTo>
                <a:cubicBezTo>
                  <a:pt x="-9930" y="1077650"/>
                  <a:pt x="52774" y="437709"/>
                  <a:pt x="0" y="0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23454E-5F23-4916-A246-E67272AFCB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15" b="99776" l="4600" r="98200">
                        <a14:foregroundMark x1="23000" y1="53139" x2="31000" y2="87668"/>
                        <a14:foregroundMark x1="5800" y1="58072" x2="5800" y2="58072"/>
                        <a14:foregroundMark x1="20400" y1="76457" x2="23400" y2="90583"/>
                        <a14:foregroundMark x1="5800" y1="58296" x2="5800" y2="58296"/>
                        <a14:foregroundMark x1="20400" y1="55381" x2="30600" y2="74664"/>
                        <a14:foregroundMark x1="54800" y1="22197" x2="62200" y2="20404"/>
                        <a14:foregroundMark x1="61400" y1="3363" x2="61400" y2="3363"/>
                        <a14:foregroundMark x1="95600" y1="23094" x2="95600" y2="23094"/>
                        <a14:foregroundMark x1="97400" y1="44170" x2="97400" y2="44170"/>
                        <a14:foregroundMark x1="74800" y1="61883" x2="74800" y2="61883"/>
                        <a14:foregroundMark x1="81400" y1="91928" x2="81400" y2="91928"/>
                        <a14:foregroundMark x1="79000" y1="95740" x2="79000" y2="95740"/>
                        <a14:foregroundMark x1="76000" y1="8969" x2="74800" y2="26906"/>
                        <a14:foregroundMark x1="79400" y1="67040" x2="80600" y2="56278"/>
                        <a14:foregroundMark x1="35200" y1="73991" x2="35200" y2="73991"/>
                        <a14:foregroundMark x1="35600" y1="51121" x2="35600" y2="51121"/>
                        <a14:foregroundMark x1="6000" y1="58072" x2="6000" y2="58072"/>
                        <a14:foregroundMark x1="5400" y1="56278" x2="5400" y2="56278"/>
                        <a14:foregroundMark x1="4600" y1="57175" x2="10800" y2="57175"/>
                        <a14:foregroundMark x1="11800" y1="59641" x2="15400" y2="67040"/>
                        <a14:foregroundMark x1="21000" y1="95740" x2="21000" y2="95740"/>
                        <a14:foregroundMark x1="98200" y1="26457" x2="98200" y2="26457"/>
                        <a14:foregroundMark x1="66800" y1="79148" x2="66800" y2="79148"/>
                        <a14:foregroundMark x1="63400" y1="79148" x2="63400" y2="79148"/>
                        <a14:foregroundMark x1="82200" y1="99776" x2="82200" y2="99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0" y="3897184"/>
            <a:ext cx="2983656" cy="2661421"/>
          </a:xfrm>
          <a:prstGeom prst="rect">
            <a:avLst/>
          </a:prstGeom>
        </p:spPr>
      </p:pic>
      <p:grpSp>
        <p:nvGrpSpPr>
          <p:cNvPr id="16" name="Group 34">
            <a:extLst>
              <a:ext uri="{FF2B5EF4-FFF2-40B4-BE49-F238E27FC236}">
                <a16:creationId xmlns:a16="http://schemas.microsoft.com/office/drawing/2014/main" id="{FC9DADAA-49DD-43B4-8570-F80B042ED963}"/>
              </a:ext>
            </a:extLst>
          </p:cNvPr>
          <p:cNvGrpSpPr>
            <a:grpSpLocks/>
          </p:cNvGrpSpPr>
          <p:nvPr/>
        </p:nvGrpSpPr>
        <p:grpSpPr bwMode="auto">
          <a:xfrm>
            <a:off x="4265694" y="889870"/>
            <a:ext cx="1637281" cy="1950726"/>
            <a:chOff x="433874" y="2473967"/>
            <a:chExt cx="937726" cy="1216892"/>
          </a:xfrm>
        </p:grpSpPr>
        <p:sp>
          <p:nvSpPr>
            <p:cNvPr id="17" name="TextBox 26">
              <a:extLst>
                <a:ext uri="{FF2B5EF4-FFF2-40B4-BE49-F238E27FC236}">
                  <a16:creationId xmlns:a16="http://schemas.microsoft.com/office/drawing/2014/main" id="{8C610A5A-D311-4DA6-AB7D-8167E6B16D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960" y="2473967"/>
              <a:ext cx="457200" cy="831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28">
              <a:extLst>
                <a:ext uri="{FF2B5EF4-FFF2-40B4-BE49-F238E27FC236}">
                  <a16:creationId xmlns:a16="http://schemas.microsoft.com/office/drawing/2014/main" id="{F7DDC4E4-77BD-4DAA-B476-080C54FE52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367" y="2859708"/>
              <a:ext cx="457200" cy="831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544479-03A2-4AFE-B1BF-A5A6AA9E2BAF}"/>
                </a:ext>
              </a:extLst>
            </p:cNvPr>
            <p:cNvCxnSpPr/>
            <p:nvPr/>
          </p:nvCxnSpPr>
          <p:spPr>
            <a:xfrm>
              <a:off x="433874" y="2949379"/>
              <a:ext cx="381000" cy="1588"/>
            </a:xfrm>
            <a:prstGeom prst="line">
              <a:avLst/>
            </a:prstGeom>
            <a:ln w="3810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31">
              <a:extLst>
                <a:ext uri="{FF2B5EF4-FFF2-40B4-BE49-F238E27FC236}">
                  <a16:creationId xmlns:a16="http://schemas.microsoft.com/office/drawing/2014/main" id="{F9EDD676-75F1-4B99-8B08-8920657C63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2743200"/>
              <a:ext cx="609600" cy="83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4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0CBFC25D-05C2-4648-9F22-937D560B0444}"/>
              </a:ext>
            </a:extLst>
          </p:cNvPr>
          <p:cNvGrpSpPr>
            <a:grpSpLocks/>
          </p:cNvGrpSpPr>
          <p:nvPr/>
        </p:nvGrpSpPr>
        <p:grpSpPr bwMode="auto">
          <a:xfrm>
            <a:off x="7884009" y="1796499"/>
            <a:ext cx="2040920" cy="3265082"/>
            <a:chOff x="448782" y="2384109"/>
            <a:chExt cx="922818" cy="2036922"/>
          </a:xfrm>
        </p:grpSpPr>
        <p:sp>
          <p:nvSpPr>
            <p:cNvPr id="23" name="TextBox 36">
              <a:extLst>
                <a:ext uri="{FF2B5EF4-FFF2-40B4-BE49-F238E27FC236}">
                  <a16:creationId xmlns:a16="http://schemas.microsoft.com/office/drawing/2014/main" id="{BD423BF6-A4E2-4411-BB1A-BC7B656EC1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674" y="2384109"/>
              <a:ext cx="457200" cy="831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90D929B6-E25F-4283-943B-872F854116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782" y="2850992"/>
              <a:ext cx="457200" cy="1570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DA26468-C18C-4EFC-8671-94299C988382}"/>
                </a:ext>
              </a:extLst>
            </p:cNvPr>
            <p:cNvCxnSpPr/>
            <p:nvPr/>
          </p:nvCxnSpPr>
          <p:spPr>
            <a:xfrm>
              <a:off x="465234" y="2872092"/>
              <a:ext cx="381000" cy="1588"/>
            </a:xfrm>
            <a:prstGeom prst="line">
              <a:avLst/>
            </a:prstGeom>
            <a:ln w="3810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39">
              <a:extLst>
                <a:ext uri="{FF2B5EF4-FFF2-40B4-BE49-F238E27FC236}">
                  <a16:creationId xmlns:a16="http://schemas.microsoft.com/office/drawing/2014/main" id="{A2584A80-A101-44A6-B555-14C801BD04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2743200"/>
              <a:ext cx="609600" cy="831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4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id="{C2832E0A-1A68-459A-80B0-370B5E772D7A}"/>
              </a:ext>
            </a:extLst>
          </p:cNvPr>
          <p:cNvGrpSpPr>
            <a:grpSpLocks/>
          </p:cNvGrpSpPr>
          <p:nvPr/>
        </p:nvGrpSpPr>
        <p:grpSpPr bwMode="auto">
          <a:xfrm>
            <a:off x="9899945" y="3282569"/>
            <a:ext cx="2246673" cy="3404861"/>
            <a:chOff x="403412" y="2480241"/>
            <a:chExt cx="968188" cy="1719604"/>
          </a:xfrm>
        </p:grpSpPr>
        <p:sp>
          <p:nvSpPr>
            <p:cNvPr id="28" name="TextBox 41">
              <a:extLst>
                <a:ext uri="{FF2B5EF4-FFF2-40B4-BE49-F238E27FC236}">
                  <a16:creationId xmlns:a16="http://schemas.microsoft.com/office/drawing/2014/main" id="{C92E9B2A-54C2-46B2-9C82-6D88DEDCAD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412" y="2480241"/>
              <a:ext cx="457200" cy="1271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42">
              <a:extLst>
                <a:ext uri="{FF2B5EF4-FFF2-40B4-BE49-F238E27FC236}">
                  <a16:creationId xmlns:a16="http://schemas.microsoft.com/office/drawing/2014/main" id="{DEE0E766-24DA-4BF5-9610-B4292C0B0D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087" y="2928805"/>
              <a:ext cx="457200" cy="1271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85</a:t>
              </a:r>
              <a:endPara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89F98AD-E81D-4691-AE37-8CD8721A8155}"/>
                </a:ext>
              </a:extLst>
            </p:cNvPr>
            <p:cNvCxnSpPr/>
            <p:nvPr/>
          </p:nvCxnSpPr>
          <p:spPr>
            <a:xfrm>
              <a:off x="424010" y="2932844"/>
              <a:ext cx="381000" cy="1588"/>
            </a:xfrm>
            <a:prstGeom prst="line">
              <a:avLst/>
            </a:prstGeom>
            <a:ln w="3810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44">
              <a:extLst>
                <a:ext uri="{FF2B5EF4-FFF2-40B4-BE49-F238E27FC236}">
                  <a16:creationId xmlns:a16="http://schemas.microsoft.com/office/drawing/2014/main" id="{8C344F1A-C533-41C4-B22A-DDB16675F7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2743200"/>
              <a:ext cx="609600" cy="672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vi-VN" altLang="en-US" sz="4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Group 45">
            <a:extLst>
              <a:ext uri="{FF2B5EF4-FFF2-40B4-BE49-F238E27FC236}">
                <a16:creationId xmlns:a16="http://schemas.microsoft.com/office/drawing/2014/main" id="{30656B3F-96C6-4379-AAF3-D90E52E2BAE6}"/>
              </a:ext>
            </a:extLst>
          </p:cNvPr>
          <p:cNvGrpSpPr>
            <a:grpSpLocks/>
          </p:cNvGrpSpPr>
          <p:nvPr/>
        </p:nvGrpSpPr>
        <p:grpSpPr bwMode="auto">
          <a:xfrm>
            <a:off x="9738566" y="4990084"/>
            <a:ext cx="2788712" cy="3359795"/>
            <a:chOff x="450145" y="2372643"/>
            <a:chExt cx="921455" cy="2096075"/>
          </a:xfrm>
        </p:grpSpPr>
        <p:sp>
          <p:nvSpPr>
            <p:cNvPr id="35" name="TextBox 46">
              <a:extLst>
                <a:ext uri="{FF2B5EF4-FFF2-40B4-BE49-F238E27FC236}">
                  <a16:creationId xmlns:a16="http://schemas.microsoft.com/office/drawing/2014/main" id="{60F011A3-8A58-446B-A3B5-B65791ADE0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237" y="2372643"/>
              <a:ext cx="457200" cy="831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</a:t>
              </a:r>
              <a:endPara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F78749B6-EE3E-44F1-AB1B-C310E3151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145" y="2898630"/>
              <a:ext cx="457200" cy="1570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endParaRPr lang="vi-VN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BD80F2-C314-429A-B19F-F90AA90C055C}"/>
                </a:ext>
              </a:extLst>
            </p:cNvPr>
            <p:cNvCxnSpPr/>
            <p:nvPr/>
          </p:nvCxnSpPr>
          <p:spPr>
            <a:xfrm>
              <a:off x="487074" y="2930982"/>
              <a:ext cx="316523" cy="1588"/>
            </a:xfrm>
            <a:prstGeom prst="line">
              <a:avLst/>
            </a:prstGeom>
            <a:ln w="3810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49">
              <a:extLst>
                <a:ext uri="{FF2B5EF4-FFF2-40B4-BE49-F238E27FC236}">
                  <a16:creationId xmlns:a16="http://schemas.microsoft.com/office/drawing/2014/main" id="{4A53071C-D1F1-4FA0-98F7-E7C27F8EEF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0" y="2743200"/>
              <a:ext cx="609600" cy="831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4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Rounded Rectangle 24">
            <a:extLst>
              <a:ext uri="{FF2B5EF4-FFF2-40B4-BE49-F238E27FC236}">
                <a16:creationId xmlns:a16="http://schemas.microsoft.com/office/drawing/2014/main" id="{62E5F9F6-9670-452F-AE6B-B59A2D8FCC0E}"/>
              </a:ext>
            </a:extLst>
          </p:cNvPr>
          <p:cNvSpPr/>
          <p:nvPr/>
        </p:nvSpPr>
        <p:spPr>
          <a:xfrm>
            <a:off x="3509010" y="224611"/>
            <a:ext cx="581643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vi-VN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ounded Rectangle 50">
            <a:extLst>
              <a:ext uri="{FF2B5EF4-FFF2-40B4-BE49-F238E27FC236}">
                <a16:creationId xmlns:a16="http://schemas.microsoft.com/office/drawing/2014/main" id="{DC7B897D-C59C-4577-8416-603588ED0644}"/>
              </a:ext>
            </a:extLst>
          </p:cNvPr>
          <p:cNvSpPr/>
          <p:nvPr/>
        </p:nvSpPr>
        <p:spPr>
          <a:xfrm>
            <a:off x="1317526" y="1169558"/>
            <a:ext cx="2819400" cy="685800"/>
          </a:xfrm>
          <a:prstGeom prst="roundRect">
            <a:avLst/>
          </a:prstGeom>
          <a:solidFill>
            <a:srgbClr val="E14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ounded Rectangle 51">
            <a:extLst>
              <a:ext uri="{FF2B5EF4-FFF2-40B4-BE49-F238E27FC236}">
                <a16:creationId xmlns:a16="http://schemas.microsoft.com/office/drawing/2014/main" id="{7529FD9D-892B-432E-83AB-72A25C9A65AD}"/>
              </a:ext>
            </a:extLst>
          </p:cNvPr>
          <p:cNvSpPr/>
          <p:nvPr/>
        </p:nvSpPr>
        <p:spPr>
          <a:xfrm>
            <a:off x="4136926" y="2264991"/>
            <a:ext cx="3596205" cy="685800"/>
          </a:xfrm>
          <a:prstGeom prst="roundRect">
            <a:avLst/>
          </a:prstGeom>
          <a:solidFill>
            <a:srgbClr val="E14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ounded Rectangle 52">
            <a:extLst>
              <a:ext uri="{FF2B5EF4-FFF2-40B4-BE49-F238E27FC236}">
                <a16:creationId xmlns:a16="http://schemas.microsoft.com/office/drawing/2014/main" id="{1DBBF140-FE6E-4F02-8235-C754FFAD56CF}"/>
              </a:ext>
            </a:extLst>
          </p:cNvPr>
          <p:cNvSpPr/>
          <p:nvPr/>
        </p:nvSpPr>
        <p:spPr>
          <a:xfrm>
            <a:off x="3979722" y="3702653"/>
            <a:ext cx="5791200" cy="685800"/>
          </a:xfrm>
          <a:prstGeom prst="roundRect">
            <a:avLst/>
          </a:prstGeom>
          <a:solidFill>
            <a:srgbClr val="E14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lăm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ounded Rectangle 53">
            <a:extLst>
              <a:ext uri="{FF2B5EF4-FFF2-40B4-BE49-F238E27FC236}">
                <a16:creationId xmlns:a16="http://schemas.microsoft.com/office/drawing/2014/main" id="{5DF58CDD-888D-4DE4-9CDC-FEEB4859BA6D}"/>
              </a:ext>
            </a:extLst>
          </p:cNvPr>
          <p:cNvSpPr/>
          <p:nvPr/>
        </p:nvSpPr>
        <p:spPr>
          <a:xfrm>
            <a:off x="4127216" y="5435021"/>
            <a:ext cx="5562600" cy="685800"/>
          </a:xfrm>
          <a:prstGeom prst="roundRect">
            <a:avLst/>
          </a:prstGeom>
          <a:solidFill>
            <a:srgbClr val="E14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3B6B308-6BF0-4D37-83F4-8AEE570456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86" b="96000" l="10000" r="90000">
                        <a14:foregroundMark x1="41667" y1="6143" x2="53000" y2="8571"/>
                        <a14:foregroundMark x1="40778" y1="22286" x2="36444" y2="30286"/>
                        <a14:foregroundMark x1="49778" y1="19143" x2="51222" y2="23286"/>
                        <a14:foregroundMark x1="36222" y1="24857" x2="36222" y2="29857"/>
                        <a14:foregroundMark x1="78222" y1="70286" x2="78222" y2="70286"/>
                        <a14:foregroundMark x1="76556" y1="65143" x2="76667" y2="71286"/>
                        <a14:foregroundMark x1="48111" y1="89714" x2="51889" y2="95714"/>
                        <a14:foregroundMark x1="51889" y1="95714" x2="51889" y2="96000"/>
                        <a14:foregroundMark x1="48556" y1="87714" x2="52667" y2="88857"/>
                        <a14:foregroundMark x1="51444" y1="1286" x2="51444" y2="1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27370" y="1855358"/>
            <a:ext cx="5492387" cy="4271857"/>
          </a:xfrm>
          <a:prstGeom prst="rect">
            <a:avLst/>
          </a:prstGeom>
        </p:spPr>
      </p:pic>
      <p:sp>
        <p:nvSpPr>
          <p:cNvPr id="45" name="文本框 30">
            <a:extLst>
              <a:ext uri="{FF2B5EF4-FFF2-40B4-BE49-F238E27FC236}">
                <a16:creationId xmlns:a16="http://schemas.microsoft.com/office/drawing/2014/main" id="{25CB065C-D3F6-4068-AF3E-FF0DA9913580}"/>
              </a:ext>
            </a:extLst>
          </p:cNvPr>
          <p:cNvSpPr txBox="1"/>
          <p:nvPr/>
        </p:nvSpPr>
        <p:spPr>
          <a:xfrm>
            <a:off x="-7298997" y="1532862"/>
            <a:ext cx="7257371" cy="1961178"/>
          </a:xfrm>
          <a:custGeom>
            <a:avLst/>
            <a:gdLst>
              <a:gd name="connsiteX0" fmla="*/ 0 w 7257371"/>
              <a:gd name="connsiteY0" fmla="*/ 0 h 1961178"/>
              <a:gd name="connsiteX1" fmla="*/ 587187 w 7257371"/>
              <a:gd name="connsiteY1" fmla="*/ 0 h 1961178"/>
              <a:gd name="connsiteX2" fmla="*/ 1029227 w 7257371"/>
              <a:gd name="connsiteY2" fmla="*/ 0 h 1961178"/>
              <a:gd name="connsiteX3" fmla="*/ 1834136 w 7257371"/>
              <a:gd name="connsiteY3" fmla="*/ 0 h 1961178"/>
              <a:gd name="connsiteX4" fmla="*/ 2421323 w 7257371"/>
              <a:gd name="connsiteY4" fmla="*/ 0 h 1961178"/>
              <a:gd name="connsiteX5" fmla="*/ 3008510 w 7257371"/>
              <a:gd name="connsiteY5" fmla="*/ 0 h 1961178"/>
              <a:gd name="connsiteX6" fmla="*/ 3813419 w 7257371"/>
              <a:gd name="connsiteY6" fmla="*/ 0 h 1961178"/>
              <a:gd name="connsiteX7" fmla="*/ 4328032 w 7257371"/>
              <a:gd name="connsiteY7" fmla="*/ 0 h 1961178"/>
              <a:gd name="connsiteX8" fmla="*/ 5132941 w 7257371"/>
              <a:gd name="connsiteY8" fmla="*/ 0 h 1961178"/>
              <a:gd name="connsiteX9" fmla="*/ 5937849 w 7257371"/>
              <a:gd name="connsiteY9" fmla="*/ 0 h 1961178"/>
              <a:gd name="connsiteX10" fmla="*/ 6597610 w 7257371"/>
              <a:gd name="connsiteY10" fmla="*/ 0 h 1961178"/>
              <a:gd name="connsiteX11" fmla="*/ 7257371 w 7257371"/>
              <a:gd name="connsiteY11" fmla="*/ 0 h 1961178"/>
              <a:gd name="connsiteX12" fmla="*/ 7257371 w 7257371"/>
              <a:gd name="connsiteY12" fmla="*/ 634114 h 1961178"/>
              <a:gd name="connsiteX13" fmla="*/ 7257371 w 7257371"/>
              <a:gd name="connsiteY13" fmla="*/ 1229005 h 1961178"/>
              <a:gd name="connsiteX14" fmla="*/ 7257371 w 7257371"/>
              <a:gd name="connsiteY14" fmla="*/ 1961178 h 1961178"/>
              <a:gd name="connsiteX15" fmla="*/ 6597610 w 7257371"/>
              <a:gd name="connsiteY15" fmla="*/ 1961178 h 1961178"/>
              <a:gd name="connsiteX16" fmla="*/ 5937849 w 7257371"/>
              <a:gd name="connsiteY16" fmla="*/ 1961178 h 1961178"/>
              <a:gd name="connsiteX17" fmla="*/ 5132941 w 7257371"/>
              <a:gd name="connsiteY17" fmla="*/ 1961178 h 1961178"/>
              <a:gd name="connsiteX18" fmla="*/ 4473180 w 7257371"/>
              <a:gd name="connsiteY18" fmla="*/ 1961178 h 1961178"/>
              <a:gd name="connsiteX19" fmla="*/ 4031140 w 7257371"/>
              <a:gd name="connsiteY19" fmla="*/ 1961178 h 1961178"/>
              <a:gd name="connsiteX20" fmla="*/ 3516526 w 7257371"/>
              <a:gd name="connsiteY20" fmla="*/ 1961178 h 1961178"/>
              <a:gd name="connsiteX21" fmla="*/ 2711618 w 7257371"/>
              <a:gd name="connsiteY21" fmla="*/ 1961178 h 1961178"/>
              <a:gd name="connsiteX22" fmla="*/ 2051857 w 7257371"/>
              <a:gd name="connsiteY22" fmla="*/ 1961178 h 1961178"/>
              <a:gd name="connsiteX23" fmla="*/ 1537243 w 7257371"/>
              <a:gd name="connsiteY23" fmla="*/ 1961178 h 1961178"/>
              <a:gd name="connsiteX24" fmla="*/ 877482 w 7257371"/>
              <a:gd name="connsiteY24" fmla="*/ 1961178 h 1961178"/>
              <a:gd name="connsiteX25" fmla="*/ 0 w 7257371"/>
              <a:gd name="connsiteY25" fmla="*/ 1961178 h 1961178"/>
              <a:gd name="connsiteX26" fmla="*/ 0 w 7257371"/>
              <a:gd name="connsiteY26" fmla="*/ 1366287 h 1961178"/>
              <a:gd name="connsiteX27" fmla="*/ 0 w 7257371"/>
              <a:gd name="connsiteY27" fmla="*/ 692950 h 1961178"/>
              <a:gd name="connsiteX28" fmla="*/ 0 w 7257371"/>
              <a:gd name="connsiteY28" fmla="*/ 0 h 1961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257371" h="1961178" extrusionOk="0">
                <a:moveTo>
                  <a:pt x="0" y="0"/>
                </a:moveTo>
                <a:cubicBezTo>
                  <a:pt x="145343" y="9368"/>
                  <a:pt x="460485" y="16950"/>
                  <a:pt x="587187" y="0"/>
                </a:cubicBezTo>
                <a:cubicBezTo>
                  <a:pt x="713889" y="-16950"/>
                  <a:pt x="924382" y="-16421"/>
                  <a:pt x="1029227" y="0"/>
                </a:cubicBezTo>
                <a:cubicBezTo>
                  <a:pt x="1134072" y="16421"/>
                  <a:pt x="1445297" y="-25005"/>
                  <a:pt x="1834136" y="0"/>
                </a:cubicBezTo>
                <a:cubicBezTo>
                  <a:pt x="2222975" y="25005"/>
                  <a:pt x="2130366" y="-26350"/>
                  <a:pt x="2421323" y="0"/>
                </a:cubicBezTo>
                <a:cubicBezTo>
                  <a:pt x="2712280" y="26350"/>
                  <a:pt x="2733571" y="-22172"/>
                  <a:pt x="3008510" y="0"/>
                </a:cubicBezTo>
                <a:cubicBezTo>
                  <a:pt x="3283449" y="22172"/>
                  <a:pt x="3646626" y="-19578"/>
                  <a:pt x="3813419" y="0"/>
                </a:cubicBezTo>
                <a:cubicBezTo>
                  <a:pt x="3980212" y="19578"/>
                  <a:pt x="4074926" y="20608"/>
                  <a:pt x="4328032" y="0"/>
                </a:cubicBezTo>
                <a:cubicBezTo>
                  <a:pt x="4581138" y="-20608"/>
                  <a:pt x="4929239" y="-29301"/>
                  <a:pt x="5132941" y="0"/>
                </a:cubicBezTo>
                <a:cubicBezTo>
                  <a:pt x="5336643" y="29301"/>
                  <a:pt x="5775330" y="18065"/>
                  <a:pt x="5937849" y="0"/>
                </a:cubicBezTo>
                <a:cubicBezTo>
                  <a:pt x="6100368" y="-18065"/>
                  <a:pt x="6359374" y="-9514"/>
                  <a:pt x="6597610" y="0"/>
                </a:cubicBezTo>
                <a:cubicBezTo>
                  <a:pt x="6835846" y="9514"/>
                  <a:pt x="6964697" y="18816"/>
                  <a:pt x="7257371" y="0"/>
                </a:cubicBezTo>
                <a:cubicBezTo>
                  <a:pt x="7272057" y="311351"/>
                  <a:pt x="7229603" y="437021"/>
                  <a:pt x="7257371" y="634114"/>
                </a:cubicBezTo>
                <a:cubicBezTo>
                  <a:pt x="7285139" y="831207"/>
                  <a:pt x="7250920" y="986485"/>
                  <a:pt x="7257371" y="1229005"/>
                </a:cubicBezTo>
                <a:cubicBezTo>
                  <a:pt x="7263822" y="1471525"/>
                  <a:pt x="7285749" y="1628219"/>
                  <a:pt x="7257371" y="1961178"/>
                </a:cubicBezTo>
                <a:cubicBezTo>
                  <a:pt x="7076217" y="1963495"/>
                  <a:pt x="6785197" y="1985761"/>
                  <a:pt x="6597610" y="1961178"/>
                </a:cubicBezTo>
                <a:cubicBezTo>
                  <a:pt x="6410023" y="1936595"/>
                  <a:pt x="6108207" y="1970379"/>
                  <a:pt x="5937849" y="1961178"/>
                </a:cubicBezTo>
                <a:cubicBezTo>
                  <a:pt x="5767491" y="1951977"/>
                  <a:pt x="5434187" y="1949619"/>
                  <a:pt x="5132941" y="1961178"/>
                </a:cubicBezTo>
                <a:cubicBezTo>
                  <a:pt x="4831695" y="1972737"/>
                  <a:pt x="4684518" y="1985123"/>
                  <a:pt x="4473180" y="1961178"/>
                </a:cubicBezTo>
                <a:cubicBezTo>
                  <a:pt x="4261842" y="1937233"/>
                  <a:pt x="4136338" y="1979045"/>
                  <a:pt x="4031140" y="1961178"/>
                </a:cubicBezTo>
                <a:cubicBezTo>
                  <a:pt x="3925942" y="1943311"/>
                  <a:pt x="3742989" y="1969057"/>
                  <a:pt x="3516526" y="1961178"/>
                </a:cubicBezTo>
                <a:cubicBezTo>
                  <a:pt x="3290063" y="1953299"/>
                  <a:pt x="2885296" y="1974998"/>
                  <a:pt x="2711618" y="1961178"/>
                </a:cubicBezTo>
                <a:cubicBezTo>
                  <a:pt x="2537940" y="1947358"/>
                  <a:pt x="2338732" y="1943735"/>
                  <a:pt x="2051857" y="1961178"/>
                </a:cubicBezTo>
                <a:cubicBezTo>
                  <a:pt x="1764982" y="1978621"/>
                  <a:pt x="1710629" y="1949861"/>
                  <a:pt x="1537243" y="1961178"/>
                </a:cubicBezTo>
                <a:cubicBezTo>
                  <a:pt x="1363857" y="1972495"/>
                  <a:pt x="1129072" y="1942452"/>
                  <a:pt x="877482" y="1961178"/>
                </a:cubicBezTo>
                <a:cubicBezTo>
                  <a:pt x="625892" y="1979904"/>
                  <a:pt x="224917" y="1981326"/>
                  <a:pt x="0" y="1961178"/>
                </a:cubicBezTo>
                <a:cubicBezTo>
                  <a:pt x="25570" y="1679725"/>
                  <a:pt x="15711" y="1500774"/>
                  <a:pt x="0" y="1366287"/>
                </a:cubicBezTo>
                <a:cubicBezTo>
                  <a:pt x="-15711" y="1231800"/>
                  <a:pt x="3482" y="996711"/>
                  <a:pt x="0" y="692950"/>
                </a:cubicBezTo>
                <a:cubicBezTo>
                  <a:pt x="-3482" y="389189"/>
                  <a:pt x="-7434" y="212549"/>
                  <a:pt x="0" y="0"/>
                </a:cubicBezTo>
                <a:close/>
              </a:path>
            </a:pathLst>
          </a:custGeom>
          <a:noFill/>
          <a:ln w="19050">
            <a:solidFill>
              <a:srgbClr val="F5F475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400" b="1" dirty="0" err="1">
                <a:solidFill>
                  <a:srgbClr val="F5F475"/>
                </a:solidFill>
                <a:latin typeface="SVN-Cookies" panose="02040603050506020204" pitchFamily="18" charset="0"/>
              </a:rPr>
              <a:t>Phân</a:t>
            </a: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rgbClr val="F5F475"/>
                </a:solidFill>
                <a:latin typeface="SVN-Cookies" panose="02040603050506020204" pitchFamily="18" charset="0"/>
              </a:rPr>
              <a:t>số</a:t>
            </a: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rgbClr val="F5F475"/>
                </a:solidFill>
                <a:latin typeface="SVN-Cookies" panose="02040603050506020204" pitchFamily="18" charset="0"/>
              </a:rPr>
              <a:t>cũng</a:t>
            </a: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rgbClr val="F5F475"/>
                </a:solidFill>
                <a:latin typeface="SVN-Cookies" panose="02040603050506020204" pitchFamily="18" charset="0"/>
              </a:rPr>
              <a:t>không</a:t>
            </a: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rgbClr val="F5F475"/>
                </a:solidFill>
                <a:latin typeface="SVN-Cookies" panose="02040603050506020204" pitchFamily="18" charset="0"/>
              </a:rPr>
              <a:t>khó</a:t>
            </a: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rgbClr val="F5F475"/>
                </a:solidFill>
                <a:latin typeface="SVN-Cookies" panose="02040603050506020204" pitchFamily="18" charset="0"/>
              </a:rPr>
              <a:t>như</a:t>
            </a: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rgbClr val="F5F475"/>
                </a:solidFill>
                <a:latin typeface="SVN-Cookies" panose="02040603050506020204" pitchFamily="18" charset="0"/>
              </a:rPr>
              <a:t>tớ</a:t>
            </a: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rgbClr val="F5F475"/>
                </a:solidFill>
                <a:latin typeface="SVN-Cookies" panose="02040603050506020204" pitchFamily="18" charset="0"/>
              </a:rPr>
              <a:t>nghĩ</a:t>
            </a: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230407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>
            <a:extLst>
              <a:ext uri="{FF2B5EF4-FFF2-40B4-BE49-F238E27FC236}">
                <a16:creationId xmlns:a16="http://schemas.microsoft.com/office/drawing/2014/main" id="{C315791E-C515-4886-ACED-729A1AAC510B}"/>
              </a:ext>
            </a:extLst>
          </p:cNvPr>
          <p:cNvSpPr/>
          <p:nvPr/>
        </p:nvSpPr>
        <p:spPr>
          <a:xfrm>
            <a:off x="0" y="751650"/>
            <a:ext cx="12192000" cy="2111829"/>
          </a:xfrm>
          <a:custGeom>
            <a:avLst/>
            <a:gdLst>
              <a:gd name="connsiteX0" fmla="*/ 0 w 12192000"/>
              <a:gd name="connsiteY0" fmla="*/ 0 h 2111829"/>
              <a:gd name="connsiteX1" fmla="*/ 555413 w 12192000"/>
              <a:gd name="connsiteY1" fmla="*/ 0 h 2111829"/>
              <a:gd name="connsiteX2" fmla="*/ 1232747 w 12192000"/>
              <a:gd name="connsiteY2" fmla="*/ 0 h 2111829"/>
              <a:gd name="connsiteX3" fmla="*/ 2032000 w 12192000"/>
              <a:gd name="connsiteY3" fmla="*/ 0 h 2111829"/>
              <a:gd name="connsiteX4" fmla="*/ 2831253 w 12192000"/>
              <a:gd name="connsiteY4" fmla="*/ 0 h 2111829"/>
              <a:gd name="connsiteX5" fmla="*/ 3630507 w 12192000"/>
              <a:gd name="connsiteY5" fmla="*/ 0 h 2111829"/>
              <a:gd name="connsiteX6" fmla="*/ 4551680 w 12192000"/>
              <a:gd name="connsiteY6" fmla="*/ 0 h 2111829"/>
              <a:gd name="connsiteX7" fmla="*/ 5229013 w 12192000"/>
              <a:gd name="connsiteY7" fmla="*/ 0 h 2111829"/>
              <a:gd name="connsiteX8" fmla="*/ 6028267 w 12192000"/>
              <a:gd name="connsiteY8" fmla="*/ 0 h 2111829"/>
              <a:gd name="connsiteX9" fmla="*/ 6705600 w 12192000"/>
              <a:gd name="connsiteY9" fmla="*/ 0 h 2111829"/>
              <a:gd name="connsiteX10" fmla="*/ 7382933 w 12192000"/>
              <a:gd name="connsiteY10" fmla="*/ 0 h 2111829"/>
              <a:gd name="connsiteX11" fmla="*/ 8060267 w 12192000"/>
              <a:gd name="connsiteY11" fmla="*/ 0 h 2111829"/>
              <a:gd name="connsiteX12" fmla="*/ 8371840 w 12192000"/>
              <a:gd name="connsiteY12" fmla="*/ 0 h 2111829"/>
              <a:gd name="connsiteX13" fmla="*/ 9171093 w 12192000"/>
              <a:gd name="connsiteY13" fmla="*/ 0 h 2111829"/>
              <a:gd name="connsiteX14" fmla="*/ 9482667 w 12192000"/>
              <a:gd name="connsiteY14" fmla="*/ 0 h 2111829"/>
              <a:gd name="connsiteX15" fmla="*/ 10160000 w 12192000"/>
              <a:gd name="connsiteY15" fmla="*/ 0 h 2111829"/>
              <a:gd name="connsiteX16" fmla="*/ 11081173 w 12192000"/>
              <a:gd name="connsiteY16" fmla="*/ 0 h 2111829"/>
              <a:gd name="connsiteX17" fmla="*/ 12192000 w 12192000"/>
              <a:gd name="connsiteY17" fmla="*/ 0 h 2111829"/>
              <a:gd name="connsiteX18" fmla="*/ 12192000 w 12192000"/>
              <a:gd name="connsiteY18" fmla="*/ 549076 h 2111829"/>
              <a:gd name="connsiteX19" fmla="*/ 12192000 w 12192000"/>
              <a:gd name="connsiteY19" fmla="*/ 1034796 h 2111829"/>
              <a:gd name="connsiteX20" fmla="*/ 12192000 w 12192000"/>
              <a:gd name="connsiteY20" fmla="*/ 1520517 h 2111829"/>
              <a:gd name="connsiteX21" fmla="*/ 12192000 w 12192000"/>
              <a:gd name="connsiteY21" fmla="*/ 2111829 h 2111829"/>
              <a:gd name="connsiteX22" fmla="*/ 11514667 w 12192000"/>
              <a:gd name="connsiteY22" fmla="*/ 2111829 h 2111829"/>
              <a:gd name="connsiteX23" fmla="*/ 10593493 w 12192000"/>
              <a:gd name="connsiteY23" fmla="*/ 2111829 h 2111829"/>
              <a:gd name="connsiteX24" fmla="*/ 9916160 w 12192000"/>
              <a:gd name="connsiteY24" fmla="*/ 2111829 h 2111829"/>
              <a:gd name="connsiteX25" fmla="*/ 8994987 w 12192000"/>
              <a:gd name="connsiteY25" fmla="*/ 2111829 h 2111829"/>
              <a:gd name="connsiteX26" fmla="*/ 8317653 w 12192000"/>
              <a:gd name="connsiteY26" fmla="*/ 2111829 h 2111829"/>
              <a:gd name="connsiteX27" fmla="*/ 7518400 w 12192000"/>
              <a:gd name="connsiteY27" fmla="*/ 2111829 h 2111829"/>
              <a:gd name="connsiteX28" fmla="*/ 7206827 w 12192000"/>
              <a:gd name="connsiteY28" fmla="*/ 2111829 h 2111829"/>
              <a:gd name="connsiteX29" fmla="*/ 6285653 w 12192000"/>
              <a:gd name="connsiteY29" fmla="*/ 2111829 h 2111829"/>
              <a:gd name="connsiteX30" fmla="*/ 5730240 w 12192000"/>
              <a:gd name="connsiteY30" fmla="*/ 2111829 h 2111829"/>
              <a:gd name="connsiteX31" fmla="*/ 4930987 w 12192000"/>
              <a:gd name="connsiteY31" fmla="*/ 2111829 h 2111829"/>
              <a:gd name="connsiteX32" fmla="*/ 4619413 w 12192000"/>
              <a:gd name="connsiteY32" fmla="*/ 2111829 h 2111829"/>
              <a:gd name="connsiteX33" fmla="*/ 3698240 w 12192000"/>
              <a:gd name="connsiteY33" fmla="*/ 2111829 h 2111829"/>
              <a:gd name="connsiteX34" fmla="*/ 3142827 w 12192000"/>
              <a:gd name="connsiteY34" fmla="*/ 2111829 h 2111829"/>
              <a:gd name="connsiteX35" fmla="*/ 2465493 w 12192000"/>
              <a:gd name="connsiteY35" fmla="*/ 2111829 h 2111829"/>
              <a:gd name="connsiteX36" fmla="*/ 2032000 w 12192000"/>
              <a:gd name="connsiteY36" fmla="*/ 2111829 h 2111829"/>
              <a:gd name="connsiteX37" fmla="*/ 1232747 w 12192000"/>
              <a:gd name="connsiteY37" fmla="*/ 2111829 h 2111829"/>
              <a:gd name="connsiteX38" fmla="*/ 0 w 12192000"/>
              <a:gd name="connsiteY38" fmla="*/ 2111829 h 2111829"/>
              <a:gd name="connsiteX39" fmla="*/ 0 w 12192000"/>
              <a:gd name="connsiteY39" fmla="*/ 1604990 h 2111829"/>
              <a:gd name="connsiteX40" fmla="*/ 0 w 12192000"/>
              <a:gd name="connsiteY40" fmla="*/ 1140388 h 2111829"/>
              <a:gd name="connsiteX41" fmla="*/ 0 w 12192000"/>
              <a:gd name="connsiteY41" fmla="*/ 591312 h 2111829"/>
              <a:gd name="connsiteX42" fmla="*/ 0 w 12192000"/>
              <a:gd name="connsiteY42" fmla="*/ 0 h 2111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2111829" fill="none" extrusionOk="0">
                <a:moveTo>
                  <a:pt x="0" y="0"/>
                </a:moveTo>
                <a:cubicBezTo>
                  <a:pt x="147630" y="-9893"/>
                  <a:pt x="291944" y="16513"/>
                  <a:pt x="555413" y="0"/>
                </a:cubicBezTo>
                <a:cubicBezTo>
                  <a:pt x="818882" y="-16513"/>
                  <a:pt x="990327" y="-19850"/>
                  <a:pt x="1232747" y="0"/>
                </a:cubicBezTo>
                <a:cubicBezTo>
                  <a:pt x="1475167" y="19850"/>
                  <a:pt x="1779141" y="18937"/>
                  <a:pt x="2032000" y="0"/>
                </a:cubicBezTo>
                <a:cubicBezTo>
                  <a:pt x="2284859" y="-18937"/>
                  <a:pt x="2482423" y="18716"/>
                  <a:pt x="2831253" y="0"/>
                </a:cubicBezTo>
                <a:cubicBezTo>
                  <a:pt x="3180083" y="-18716"/>
                  <a:pt x="3279444" y="-19008"/>
                  <a:pt x="3630507" y="0"/>
                </a:cubicBezTo>
                <a:cubicBezTo>
                  <a:pt x="3981570" y="19008"/>
                  <a:pt x="4221773" y="-22406"/>
                  <a:pt x="4551680" y="0"/>
                </a:cubicBezTo>
                <a:cubicBezTo>
                  <a:pt x="4881587" y="22406"/>
                  <a:pt x="4985781" y="-6950"/>
                  <a:pt x="5229013" y="0"/>
                </a:cubicBezTo>
                <a:cubicBezTo>
                  <a:pt x="5472245" y="6950"/>
                  <a:pt x="5794236" y="34729"/>
                  <a:pt x="6028267" y="0"/>
                </a:cubicBezTo>
                <a:cubicBezTo>
                  <a:pt x="6262298" y="-34729"/>
                  <a:pt x="6423853" y="8364"/>
                  <a:pt x="6705600" y="0"/>
                </a:cubicBezTo>
                <a:cubicBezTo>
                  <a:pt x="6987347" y="-8364"/>
                  <a:pt x="7150003" y="-30343"/>
                  <a:pt x="7382933" y="0"/>
                </a:cubicBezTo>
                <a:cubicBezTo>
                  <a:pt x="7615863" y="30343"/>
                  <a:pt x="7722419" y="-31625"/>
                  <a:pt x="8060267" y="0"/>
                </a:cubicBezTo>
                <a:cubicBezTo>
                  <a:pt x="8398115" y="31625"/>
                  <a:pt x="8295903" y="6403"/>
                  <a:pt x="8371840" y="0"/>
                </a:cubicBezTo>
                <a:cubicBezTo>
                  <a:pt x="8447777" y="-6403"/>
                  <a:pt x="8934706" y="6082"/>
                  <a:pt x="9171093" y="0"/>
                </a:cubicBezTo>
                <a:cubicBezTo>
                  <a:pt x="9407480" y="-6082"/>
                  <a:pt x="9414835" y="-13904"/>
                  <a:pt x="9482667" y="0"/>
                </a:cubicBezTo>
                <a:cubicBezTo>
                  <a:pt x="9550499" y="13904"/>
                  <a:pt x="9833449" y="10376"/>
                  <a:pt x="10160000" y="0"/>
                </a:cubicBezTo>
                <a:cubicBezTo>
                  <a:pt x="10486551" y="-10376"/>
                  <a:pt x="10788318" y="41749"/>
                  <a:pt x="11081173" y="0"/>
                </a:cubicBezTo>
                <a:cubicBezTo>
                  <a:pt x="11374028" y="-41749"/>
                  <a:pt x="11881058" y="32511"/>
                  <a:pt x="12192000" y="0"/>
                </a:cubicBezTo>
                <a:cubicBezTo>
                  <a:pt x="12204067" y="172281"/>
                  <a:pt x="12202817" y="372800"/>
                  <a:pt x="12192000" y="549076"/>
                </a:cubicBezTo>
                <a:cubicBezTo>
                  <a:pt x="12181183" y="725352"/>
                  <a:pt x="12183240" y="900375"/>
                  <a:pt x="12192000" y="1034796"/>
                </a:cubicBezTo>
                <a:cubicBezTo>
                  <a:pt x="12200760" y="1169217"/>
                  <a:pt x="12189257" y="1301201"/>
                  <a:pt x="12192000" y="1520517"/>
                </a:cubicBezTo>
                <a:cubicBezTo>
                  <a:pt x="12194743" y="1739833"/>
                  <a:pt x="12184582" y="1940452"/>
                  <a:pt x="12192000" y="2111829"/>
                </a:cubicBezTo>
                <a:cubicBezTo>
                  <a:pt x="11911742" y="2078662"/>
                  <a:pt x="11831515" y="2135243"/>
                  <a:pt x="11514667" y="2111829"/>
                </a:cubicBezTo>
                <a:cubicBezTo>
                  <a:pt x="11197819" y="2088415"/>
                  <a:pt x="11003007" y="2116724"/>
                  <a:pt x="10593493" y="2111829"/>
                </a:cubicBezTo>
                <a:cubicBezTo>
                  <a:pt x="10183979" y="2106934"/>
                  <a:pt x="10203925" y="2109942"/>
                  <a:pt x="9916160" y="2111829"/>
                </a:cubicBezTo>
                <a:cubicBezTo>
                  <a:pt x="9628395" y="2113716"/>
                  <a:pt x="9226770" y="2067933"/>
                  <a:pt x="8994987" y="2111829"/>
                </a:cubicBezTo>
                <a:cubicBezTo>
                  <a:pt x="8763204" y="2155725"/>
                  <a:pt x="8629657" y="2107978"/>
                  <a:pt x="8317653" y="2111829"/>
                </a:cubicBezTo>
                <a:cubicBezTo>
                  <a:pt x="8005649" y="2115680"/>
                  <a:pt x="7811168" y="2140393"/>
                  <a:pt x="7518400" y="2111829"/>
                </a:cubicBezTo>
                <a:cubicBezTo>
                  <a:pt x="7225632" y="2083265"/>
                  <a:pt x="7301934" y="2115836"/>
                  <a:pt x="7206827" y="2111829"/>
                </a:cubicBezTo>
                <a:cubicBezTo>
                  <a:pt x="7111720" y="2107822"/>
                  <a:pt x="6552841" y="2096510"/>
                  <a:pt x="6285653" y="2111829"/>
                </a:cubicBezTo>
                <a:cubicBezTo>
                  <a:pt x="6018465" y="2127148"/>
                  <a:pt x="5883160" y="2120062"/>
                  <a:pt x="5730240" y="2111829"/>
                </a:cubicBezTo>
                <a:cubicBezTo>
                  <a:pt x="5577320" y="2103596"/>
                  <a:pt x="5185093" y="2104976"/>
                  <a:pt x="4930987" y="2111829"/>
                </a:cubicBezTo>
                <a:cubicBezTo>
                  <a:pt x="4676881" y="2118682"/>
                  <a:pt x="4703777" y="2116253"/>
                  <a:pt x="4619413" y="2111829"/>
                </a:cubicBezTo>
                <a:cubicBezTo>
                  <a:pt x="4535049" y="2107405"/>
                  <a:pt x="4131941" y="2083966"/>
                  <a:pt x="3698240" y="2111829"/>
                </a:cubicBezTo>
                <a:cubicBezTo>
                  <a:pt x="3264539" y="2139692"/>
                  <a:pt x="3391155" y="2135868"/>
                  <a:pt x="3142827" y="2111829"/>
                </a:cubicBezTo>
                <a:cubicBezTo>
                  <a:pt x="2894499" y="2087790"/>
                  <a:pt x="2733180" y="2094937"/>
                  <a:pt x="2465493" y="2111829"/>
                </a:cubicBezTo>
                <a:cubicBezTo>
                  <a:pt x="2197806" y="2128721"/>
                  <a:pt x="2143673" y="2097785"/>
                  <a:pt x="2032000" y="2111829"/>
                </a:cubicBezTo>
                <a:cubicBezTo>
                  <a:pt x="1920327" y="2125873"/>
                  <a:pt x="1423046" y="2144587"/>
                  <a:pt x="1232747" y="2111829"/>
                </a:cubicBezTo>
                <a:cubicBezTo>
                  <a:pt x="1042448" y="2079071"/>
                  <a:pt x="515618" y="2143454"/>
                  <a:pt x="0" y="2111829"/>
                </a:cubicBezTo>
                <a:cubicBezTo>
                  <a:pt x="-20385" y="1875377"/>
                  <a:pt x="3579" y="1738268"/>
                  <a:pt x="0" y="1604990"/>
                </a:cubicBezTo>
                <a:cubicBezTo>
                  <a:pt x="-3579" y="1471712"/>
                  <a:pt x="4619" y="1261150"/>
                  <a:pt x="0" y="1140388"/>
                </a:cubicBezTo>
                <a:cubicBezTo>
                  <a:pt x="-4619" y="1019626"/>
                  <a:pt x="22104" y="855154"/>
                  <a:pt x="0" y="591312"/>
                </a:cubicBezTo>
                <a:cubicBezTo>
                  <a:pt x="-22104" y="327470"/>
                  <a:pt x="1521" y="128972"/>
                  <a:pt x="0" y="0"/>
                </a:cubicBezTo>
                <a:close/>
              </a:path>
              <a:path w="12192000" h="2111829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217893" y="194047"/>
                  <a:pt x="12188885" y="271969"/>
                  <a:pt x="12192000" y="527957"/>
                </a:cubicBezTo>
                <a:cubicBezTo>
                  <a:pt x="12195115" y="783945"/>
                  <a:pt x="12182929" y="893442"/>
                  <a:pt x="12192000" y="1077033"/>
                </a:cubicBezTo>
                <a:cubicBezTo>
                  <a:pt x="12201071" y="1260624"/>
                  <a:pt x="12190682" y="1435925"/>
                  <a:pt x="12192000" y="1541635"/>
                </a:cubicBezTo>
                <a:cubicBezTo>
                  <a:pt x="12193318" y="1647345"/>
                  <a:pt x="12190355" y="1882683"/>
                  <a:pt x="12192000" y="2111829"/>
                </a:cubicBezTo>
                <a:cubicBezTo>
                  <a:pt x="11915499" y="2107541"/>
                  <a:pt x="11674417" y="2146056"/>
                  <a:pt x="11392747" y="2111829"/>
                </a:cubicBezTo>
                <a:cubicBezTo>
                  <a:pt x="11111077" y="2077602"/>
                  <a:pt x="11108667" y="2130646"/>
                  <a:pt x="10959253" y="2111829"/>
                </a:cubicBezTo>
                <a:cubicBezTo>
                  <a:pt x="10809839" y="2093012"/>
                  <a:pt x="10445967" y="2108324"/>
                  <a:pt x="10281920" y="2111829"/>
                </a:cubicBezTo>
                <a:cubicBezTo>
                  <a:pt x="10117873" y="2115334"/>
                  <a:pt x="10107056" y="2111626"/>
                  <a:pt x="9970347" y="2111829"/>
                </a:cubicBezTo>
                <a:cubicBezTo>
                  <a:pt x="9833638" y="2112032"/>
                  <a:pt x="9781777" y="2127272"/>
                  <a:pt x="9658773" y="2111829"/>
                </a:cubicBezTo>
                <a:cubicBezTo>
                  <a:pt x="9535769" y="2096386"/>
                  <a:pt x="9127462" y="2138297"/>
                  <a:pt x="8981440" y="2111829"/>
                </a:cubicBezTo>
                <a:cubicBezTo>
                  <a:pt x="8835418" y="2085361"/>
                  <a:pt x="8676725" y="2093288"/>
                  <a:pt x="8547947" y="2111829"/>
                </a:cubicBezTo>
                <a:cubicBezTo>
                  <a:pt x="8419169" y="2130370"/>
                  <a:pt x="7973428" y="2107324"/>
                  <a:pt x="7748693" y="2111829"/>
                </a:cubicBezTo>
                <a:cubicBezTo>
                  <a:pt x="7523958" y="2116334"/>
                  <a:pt x="7427864" y="2120345"/>
                  <a:pt x="7315200" y="2111829"/>
                </a:cubicBezTo>
                <a:cubicBezTo>
                  <a:pt x="7202536" y="2103313"/>
                  <a:pt x="6814035" y="2141676"/>
                  <a:pt x="6515947" y="2111829"/>
                </a:cubicBezTo>
                <a:cubicBezTo>
                  <a:pt x="6217859" y="2081982"/>
                  <a:pt x="6311449" y="2111138"/>
                  <a:pt x="6204373" y="2111829"/>
                </a:cubicBezTo>
                <a:cubicBezTo>
                  <a:pt x="6097297" y="2112520"/>
                  <a:pt x="5787654" y="2109803"/>
                  <a:pt x="5405120" y="2111829"/>
                </a:cubicBezTo>
                <a:cubicBezTo>
                  <a:pt x="5022586" y="2113855"/>
                  <a:pt x="5145127" y="2118370"/>
                  <a:pt x="4971627" y="2111829"/>
                </a:cubicBezTo>
                <a:cubicBezTo>
                  <a:pt x="4798127" y="2105288"/>
                  <a:pt x="4778942" y="2101917"/>
                  <a:pt x="4660053" y="2111829"/>
                </a:cubicBezTo>
                <a:cubicBezTo>
                  <a:pt x="4541164" y="2121741"/>
                  <a:pt x="4378483" y="2106851"/>
                  <a:pt x="4226560" y="2111829"/>
                </a:cubicBezTo>
                <a:cubicBezTo>
                  <a:pt x="4074637" y="2116807"/>
                  <a:pt x="3612466" y="2119350"/>
                  <a:pt x="3427307" y="2111829"/>
                </a:cubicBezTo>
                <a:cubicBezTo>
                  <a:pt x="3242148" y="2104308"/>
                  <a:pt x="3186769" y="2107075"/>
                  <a:pt x="2993813" y="2111829"/>
                </a:cubicBezTo>
                <a:cubicBezTo>
                  <a:pt x="2800857" y="2116583"/>
                  <a:pt x="2799400" y="2111265"/>
                  <a:pt x="2682240" y="2111829"/>
                </a:cubicBezTo>
                <a:cubicBezTo>
                  <a:pt x="2565080" y="2112393"/>
                  <a:pt x="2398792" y="2100148"/>
                  <a:pt x="2248747" y="2111829"/>
                </a:cubicBezTo>
                <a:cubicBezTo>
                  <a:pt x="2098702" y="2123510"/>
                  <a:pt x="1924829" y="2124600"/>
                  <a:pt x="1693333" y="2111829"/>
                </a:cubicBezTo>
                <a:cubicBezTo>
                  <a:pt x="1461837" y="2099058"/>
                  <a:pt x="1333899" y="2113568"/>
                  <a:pt x="1016000" y="2111829"/>
                </a:cubicBezTo>
                <a:cubicBezTo>
                  <a:pt x="698101" y="2110090"/>
                  <a:pt x="753680" y="2094907"/>
                  <a:pt x="582507" y="2111829"/>
                </a:cubicBezTo>
                <a:cubicBezTo>
                  <a:pt x="411334" y="2128751"/>
                  <a:pt x="185737" y="2130271"/>
                  <a:pt x="0" y="2111829"/>
                </a:cubicBezTo>
                <a:cubicBezTo>
                  <a:pt x="-7977" y="1929254"/>
                  <a:pt x="-22577" y="1845446"/>
                  <a:pt x="0" y="1583872"/>
                </a:cubicBezTo>
                <a:cubicBezTo>
                  <a:pt x="22577" y="1322298"/>
                  <a:pt x="-10569" y="1251199"/>
                  <a:pt x="0" y="1055915"/>
                </a:cubicBezTo>
                <a:cubicBezTo>
                  <a:pt x="10569" y="860631"/>
                  <a:pt x="-24479" y="660320"/>
                  <a:pt x="0" y="527957"/>
                </a:cubicBezTo>
                <a:cubicBezTo>
                  <a:pt x="24479" y="395594"/>
                  <a:pt x="-11999" y="239508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283F0C-B223-4CBF-98F9-BF9AE1351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6" b="96000" l="10000" r="90000">
                        <a14:foregroundMark x1="41667" y1="6143" x2="53000" y2="8571"/>
                        <a14:foregroundMark x1="40778" y1="22286" x2="36444" y2="30286"/>
                        <a14:foregroundMark x1="49778" y1="19143" x2="51222" y2="23286"/>
                        <a14:foregroundMark x1="36222" y1="24857" x2="36222" y2="29857"/>
                        <a14:foregroundMark x1="78222" y1="70286" x2="78222" y2="70286"/>
                        <a14:foregroundMark x1="76556" y1="65143" x2="76667" y2="71286"/>
                        <a14:foregroundMark x1="48111" y1="89714" x2="51889" y2="95714"/>
                        <a14:foregroundMark x1="51889" y1="95714" x2="51889" y2="96000"/>
                        <a14:foregroundMark x1="48556" y1="87714" x2="52667" y2="88857"/>
                        <a14:foregroundMark x1="51444" y1="1286" x2="51444" y2="1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7061" y="2534434"/>
            <a:ext cx="5492387" cy="4271857"/>
          </a:xfrm>
          <a:prstGeom prst="rect">
            <a:avLst/>
          </a:prstGeom>
        </p:spPr>
      </p:pic>
      <p:sp>
        <p:nvSpPr>
          <p:cNvPr id="20" name="文本框 30">
            <a:extLst>
              <a:ext uri="{FF2B5EF4-FFF2-40B4-BE49-F238E27FC236}">
                <a16:creationId xmlns:a16="http://schemas.microsoft.com/office/drawing/2014/main" id="{71D01113-D322-40D0-A4DA-7125F0FB0CF2}"/>
              </a:ext>
            </a:extLst>
          </p:cNvPr>
          <p:cNvSpPr txBox="1"/>
          <p:nvPr/>
        </p:nvSpPr>
        <p:spPr>
          <a:xfrm>
            <a:off x="1863701" y="596840"/>
            <a:ext cx="7257371" cy="1961178"/>
          </a:xfrm>
          <a:custGeom>
            <a:avLst/>
            <a:gdLst>
              <a:gd name="connsiteX0" fmla="*/ 0 w 7257371"/>
              <a:gd name="connsiteY0" fmla="*/ 0 h 1961178"/>
              <a:gd name="connsiteX1" fmla="*/ 587187 w 7257371"/>
              <a:gd name="connsiteY1" fmla="*/ 0 h 1961178"/>
              <a:gd name="connsiteX2" fmla="*/ 1029227 w 7257371"/>
              <a:gd name="connsiteY2" fmla="*/ 0 h 1961178"/>
              <a:gd name="connsiteX3" fmla="*/ 1834136 w 7257371"/>
              <a:gd name="connsiteY3" fmla="*/ 0 h 1961178"/>
              <a:gd name="connsiteX4" fmla="*/ 2421323 w 7257371"/>
              <a:gd name="connsiteY4" fmla="*/ 0 h 1961178"/>
              <a:gd name="connsiteX5" fmla="*/ 3008510 w 7257371"/>
              <a:gd name="connsiteY5" fmla="*/ 0 h 1961178"/>
              <a:gd name="connsiteX6" fmla="*/ 3813419 w 7257371"/>
              <a:gd name="connsiteY6" fmla="*/ 0 h 1961178"/>
              <a:gd name="connsiteX7" fmla="*/ 4328032 w 7257371"/>
              <a:gd name="connsiteY7" fmla="*/ 0 h 1961178"/>
              <a:gd name="connsiteX8" fmla="*/ 5132941 w 7257371"/>
              <a:gd name="connsiteY8" fmla="*/ 0 h 1961178"/>
              <a:gd name="connsiteX9" fmla="*/ 5937849 w 7257371"/>
              <a:gd name="connsiteY9" fmla="*/ 0 h 1961178"/>
              <a:gd name="connsiteX10" fmla="*/ 6597610 w 7257371"/>
              <a:gd name="connsiteY10" fmla="*/ 0 h 1961178"/>
              <a:gd name="connsiteX11" fmla="*/ 7257371 w 7257371"/>
              <a:gd name="connsiteY11" fmla="*/ 0 h 1961178"/>
              <a:gd name="connsiteX12" fmla="*/ 7257371 w 7257371"/>
              <a:gd name="connsiteY12" fmla="*/ 634114 h 1961178"/>
              <a:gd name="connsiteX13" fmla="*/ 7257371 w 7257371"/>
              <a:gd name="connsiteY13" fmla="*/ 1229005 h 1961178"/>
              <a:gd name="connsiteX14" fmla="*/ 7257371 w 7257371"/>
              <a:gd name="connsiteY14" fmla="*/ 1961178 h 1961178"/>
              <a:gd name="connsiteX15" fmla="*/ 6597610 w 7257371"/>
              <a:gd name="connsiteY15" fmla="*/ 1961178 h 1961178"/>
              <a:gd name="connsiteX16" fmla="*/ 5937849 w 7257371"/>
              <a:gd name="connsiteY16" fmla="*/ 1961178 h 1961178"/>
              <a:gd name="connsiteX17" fmla="*/ 5132941 w 7257371"/>
              <a:gd name="connsiteY17" fmla="*/ 1961178 h 1961178"/>
              <a:gd name="connsiteX18" fmla="*/ 4473180 w 7257371"/>
              <a:gd name="connsiteY18" fmla="*/ 1961178 h 1961178"/>
              <a:gd name="connsiteX19" fmla="*/ 4031140 w 7257371"/>
              <a:gd name="connsiteY19" fmla="*/ 1961178 h 1961178"/>
              <a:gd name="connsiteX20" fmla="*/ 3516526 w 7257371"/>
              <a:gd name="connsiteY20" fmla="*/ 1961178 h 1961178"/>
              <a:gd name="connsiteX21" fmla="*/ 2711618 w 7257371"/>
              <a:gd name="connsiteY21" fmla="*/ 1961178 h 1961178"/>
              <a:gd name="connsiteX22" fmla="*/ 2051857 w 7257371"/>
              <a:gd name="connsiteY22" fmla="*/ 1961178 h 1961178"/>
              <a:gd name="connsiteX23" fmla="*/ 1537243 w 7257371"/>
              <a:gd name="connsiteY23" fmla="*/ 1961178 h 1961178"/>
              <a:gd name="connsiteX24" fmla="*/ 877482 w 7257371"/>
              <a:gd name="connsiteY24" fmla="*/ 1961178 h 1961178"/>
              <a:gd name="connsiteX25" fmla="*/ 0 w 7257371"/>
              <a:gd name="connsiteY25" fmla="*/ 1961178 h 1961178"/>
              <a:gd name="connsiteX26" fmla="*/ 0 w 7257371"/>
              <a:gd name="connsiteY26" fmla="*/ 1366287 h 1961178"/>
              <a:gd name="connsiteX27" fmla="*/ 0 w 7257371"/>
              <a:gd name="connsiteY27" fmla="*/ 692950 h 1961178"/>
              <a:gd name="connsiteX28" fmla="*/ 0 w 7257371"/>
              <a:gd name="connsiteY28" fmla="*/ 0 h 1961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257371" h="1961178" extrusionOk="0">
                <a:moveTo>
                  <a:pt x="0" y="0"/>
                </a:moveTo>
                <a:cubicBezTo>
                  <a:pt x="145343" y="9368"/>
                  <a:pt x="460485" y="16950"/>
                  <a:pt x="587187" y="0"/>
                </a:cubicBezTo>
                <a:cubicBezTo>
                  <a:pt x="713889" y="-16950"/>
                  <a:pt x="924382" y="-16421"/>
                  <a:pt x="1029227" y="0"/>
                </a:cubicBezTo>
                <a:cubicBezTo>
                  <a:pt x="1134072" y="16421"/>
                  <a:pt x="1445297" y="-25005"/>
                  <a:pt x="1834136" y="0"/>
                </a:cubicBezTo>
                <a:cubicBezTo>
                  <a:pt x="2222975" y="25005"/>
                  <a:pt x="2130366" y="-26350"/>
                  <a:pt x="2421323" y="0"/>
                </a:cubicBezTo>
                <a:cubicBezTo>
                  <a:pt x="2712280" y="26350"/>
                  <a:pt x="2733571" y="-22172"/>
                  <a:pt x="3008510" y="0"/>
                </a:cubicBezTo>
                <a:cubicBezTo>
                  <a:pt x="3283449" y="22172"/>
                  <a:pt x="3646626" y="-19578"/>
                  <a:pt x="3813419" y="0"/>
                </a:cubicBezTo>
                <a:cubicBezTo>
                  <a:pt x="3980212" y="19578"/>
                  <a:pt x="4074926" y="20608"/>
                  <a:pt x="4328032" y="0"/>
                </a:cubicBezTo>
                <a:cubicBezTo>
                  <a:pt x="4581138" y="-20608"/>
                  <a:pt x="4929239" y="-29301"/>
                  <a:pt x="5132941" y="0"/>
                </a:cubicBezTo>
                <a:cubicBezTo>
                  <a:pt x="5336643" y="29301"/>
                  <a:pt x="5775330" y="18065"/>
                  <a:pt x="5937849" y="0"/>
                </a:cubicBezTo>
                <a:cubicBezTo>
                  <a:pt x="6100368" y="-18065"/>
                  <a:pt x="6359374" y="-9514"/>
                  <a:pt x="6597610" y="0"/>
                </a:cubicBezTo>
                <a:cubicBezTo>
                  <a:pt x="6835846" y="9514"/>
                  <a:pt x="6964697" y="18816"/>
                  <a:pt x="7257371" y="0"/>
                </a:cubicBezTo>
                <a:cubicBezTo>
                  <a:pt x="7272057" y="311351"/>
                  <a:pt x="7229603" y="437021"/>
                  <a:pt x="7257371" y="634114"/>
                </a:cubicBezTo>
                <a:cubicBezTo>
                  <a:pt x="7285139" y="831207"/>
                  <a:pt x="7250920" y="986485"/>
                  <a:pt x="7257371" y="1229005"/>
                </a:cubicBezTo>
                <a:cubicBezTo>
                  <a:pt x="7263822" y="1471525"/>
                  <a:pt x="7285749" y="1628219"/>
                  <a:pt x="7257371" y="1961178"/>
                </a:cubicBezTo>
                <a:cubicBezTo>
                  <a:pt x="7076217" y="1963495"/>
                  <a:pt x="6785197" y="1985761"/>
                  <a:pt x="6597610" y="1961178"/>
                </a:cubicBezTo>
                <a:cubicBezTo>
                  <a:pt x="6410023" y="1936595"/>
                  <a:pt x="6108207" y="1970379"/>
                  <a:pt x="5937849" y="1961178"/>
                </a:cubicBezTo>
                <a:cubicBezTo>
                  <a:pt x="5767491" y="1951977"/>
                  <a:pt x="5434187" y="1949619"/>
                  <a:pt x="5132941" y="1961178"/>
                </a:cubicBezTo>
                <a:cubicBezTo>
                  <a:pt x="4831695" y="1972737"/>
                  <a:pt x="4684518" y="1985123"/>
                  <a:pt x="4473180" y="1961178"/>
                </a:cubicBezTo>
                <a:cubicBezTo>
                  <a:pt x="4261842" y="1937233"/>
                  <a:pt x="4136338" y="1979045"/>
                  <a:pt x="4031140" y="1961178"/>
                </a:cubicBezTo>
                <a:cubicBezTo>
                  <a:pt x="3925942" y="1943311"/>
                  <a:pt x="3742989" y="1969057"/>
                  <a:pt x="3516526" y="1961178"/>
                </a:cubicBezTo>
                <a:cubicBezTo>
                  <a:pt x="3290063" y="1953299"/>
                  <a:pt x="2885296" y="1974998"/>
                  <a:pt x="2711618" y="1961178"/>
                </a:cubicBezTo>
                <a:cubicBezTo>
                  <a:pt x="2537940" y="1947358"/>
                  <a:pt x="2338732" y="1943735"/>
                  <a:pt x="2051857" y="1961178"/>
                </a:cubicBezTo>
                <a:cubicBezTo>
                  <a:pt x="1764982" y="1978621"/>
                  <a:pt x="1710629" y="1949861"/>
                  <a:pt x="1537243" y="1961178"/>
                </a:cubicBezTo>
                <a:cubicBezTo>
                  <a:pt x="1363857" y="1972495"/>
                  <a:pt x="1129072" y="1942452"/>
                  <a:pt x="877482" y="1961178"/>
                </a:cubicBezTo>
                <a:cubicBezTo>
                  <a:pt x="625892" y="1979904"/>
                  <a:pt x="224917" y="1981326"/>
                  <a:pt x="0" y="1961178"/>
                </a:cubicBezTo>
                <a:cubicBezTo>
                  <a:pt x="25570" y="1679725"/>
                  <a:pt x="15711" y="1500774"/>
                  <a:pt x="0" y="1366287"/>
                </a:cubicBezTo>
                <a:cubicBezTo>
                  <a:pt x="-15711" y="1231800"/>
                  <a:pt x="3482" y="996711"/>
                  <a:pt x="0" y="692950"/>
                </a:cubicBezTo>
                <a:cubicBezTo>
                  <a:pt x="-3482" y="389189"/>
                  <a:pt x="-7434" y="212549"/>
                  <a:pt x="0" y="0"/>
                </a:cubicBezTo>
                <a:close/>
              </a:path>
            </a:pathLst>
          </a:custGeom>
          <a:noFill/>
          <a:ln w="19050">
            <a:solidFill>
              <a:srgbClr val="F5F475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400" b="1" dirty="0" err="1">
                <a:solidFill>
                  <a:schemeClr val="bg1"/>
                </a:solidFill>
                <a:latin typeface="SVN-Cookies" panose="02040603050506020204" pitchFamily="18" charset="0"/>
              </a:rPr>
              <a:t>Phân</a:t>
            </a:r>
            <a:r>
              <a:rPr lang="en-US" altLang="zh-CN" sz="4400" b="1" dirty="0">
                <a:solidFill>
                  <a:schemeClr val="bg1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SVN-Cookies" panose="02040603050506020204" pitchFamily="18" charset="0"/>
              </a:rPr>
              <a:t>số</a:t>
            </a:r>
            <a:r>
              <a:rPr lang="en-US" altLang="zh-CN" sz="4400" b="1" dirty="0">
                <a:solidFill>
                  <a:schemeClr val="bg1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SVN-Cookies" panose="02040603050506020204" pitchFamily="18" charset="0"/>
              </a:rPr>
              <a:t>cũng</a:t>
            </a:r>
            <a:r>
              <a:rPr lang="en-US" altLang="zh-CN" sz="4400" b="1" dirty="0">
                <a:solidFill>
                  <a:schemeClr val="bg1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SVN-Cookies" panose="02040603050506020204" pitchFamily="18" charset="0"/>
              </a:rPr>
              <a:t>không</a:t>
            </a:r>
            <a:r>
              <a:rPr lang="en-US" altLang="zh-CN" sz="4400" b="1" dirty="0">
                <a:solidFill>
                  <a:schemeClr val="bg1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SVN-Cookies" panose="02040603050506020204" pitchFamily="18" charset="0"/>
              </a:rPr>
              <a:t>khó</a:t>
            </a:r>
            <a:r>
              <a:rPr lang="en-US" altLang="zh-CN" sz="4400" b="1" dirty="0">
                <a:solidFill>
                  <a:schemeClr val="bg1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SVN-Cookies" panose="02040603050506020204" pitchFamily="18" charset="0"/>
              </a:rPr>
              <a:t>như</a:t>
            </a:r>
            <a:r>
              <a:rPr lang="en-US" altLang="zh-CN" sz="4400" b="1" dirty="0">
                <a:solidFill>
                  <a:schemeClr val="bg1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SVN-Cookies" panose="02040603050506020204" pitchFamily="18" charset="0"/>
              </a:rPr>
              <a:t>tớ</a:t>
            </a:r>
            <a:r>
              <a:rPr lang="en-US" altLang="zh-CN" sz="4400" b="1" dirty="0">
                <a:solidFill>
                  <a:schemeClr val="bg1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b="1" dirty="0" err="1">
                <a:solidFill>
                  <a:schemeClr val="bg1"/>
                </a:solidFill>
                <a:latin typeface="SVN-Cookies" panose="02040603050506020204" pitchFamily="18" charset="0"/>
              </a:rPr>
              <a:t>nghĩ</a:t>
            </a:r>
            <a:r>
              <a:rPr lang="en-US" altLang="zh-CN" sz="4400" b="1" dirty="0">
                <a:solidFill>
                  <a:schemeClr val="bg1"/>
                </a:solidFill>
                <a:latin typeface="SVN-Cookies" panose="02040603050506020204" pitchFamily="18" charset="0"/>
              </a:rPr>
              <a:t>!!!</a:t>
            </a:r>
          </a:p>
        </p:txBody>
      </p:sp>
      <p:pic>
        <p:nvPicPr>
          <p:cNvPr id="21" name="图片 16" descr="卡通人物&#10;&#10;描述已自动生成">
            <a:extLst>
              <a:ext uri="{FF2B5EF4-FFF2-40B4-BE49-F238E27FC236}">
                <a16:creationId xmlns:a16="http://schemas.microsoft.com/office/drawing/2014/main" id="{A97BA7A2-3311-44A2-9519-D0EA36067E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15473" y="5553236"/>
            <a:ext cx="1061383" cy="1293180"/>
          </a:xfrm>
          <a:prstGeom prst="rect">
            <a:avLst/>
          </a:prstGeom>
        </p:spPr>
      </p:pic>
      <p:pic>
        <p:nvPicPr>
          <p:cNvPr id="22" name="图片 18" descr="图片包含 游戏机, 画&#10;&#10;描述已自动生成">
            <a:extLst>
              <a:ext uri="{FF2B5EF4-FFF2-40B4-BE49-F238E27FC236}">
                <a16:creationId xmlns:a16="http://schemas.microsoft.com/office/drawing/2014/main" id="{C0BD8931-93F9-49F9-983D-40E4ADF45B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359" y="1293180"/>
            <a:ext cx="679245" cy="900000"/>
          </a:xfrm>
          <a:prstGeom prst="rect">
            <a:avLst/>
          </a:prstGeom>
        </p:spPr>
      </p:pic>
      <p:pic>
        <p:nvPicPr>
          <p:cNvPr id="24" name="图片 5">
            <a:extLst>
              <a:ext uri="{FF2B5EF4-FFF2-40B4-BE49-F238E27FC236}">
                <a16:creationId xmlns:a16="http://schemas.microsoft.com/office/drawing/2014/main" id="{E51BBB72-223C-4B13-994C-A8C25AD01DE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1943277" flipV="1">
            <a:off x="4740265" y="2791132"/>
            <a:ext cx="4449721" cy="3476583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017D6CA5-6FC1-40A0-AC78-7D2199925529}"/>
              </a:ext>
            </a:extLst>
          </p:cNvPr>
          <p:cNvSpPr txBox="1"/>
          <p:nvPr/>
        </p:nvSpPr>
        <p:spPr>
          <a:xfrm rot="1562245">
            <a:off x="5360826" y="3257831"/>
            <a:ext cx="31027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Mang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 ĐIỂM </a:t>
            </a:r>
            <a:r>
              <a:rPr lang="en-US" altLang="zh-CN" sz="4000" dirty="0">
                <a:solidFill>
                  <a:srgbClr val="FF0000"/>
                </a:solidFill>
                <a:latin typeface="SVN-Cookies" panose="02040603050506020204" pitchFamily="18" charset="0"/>
              </a:rPr>
              <a:t>10 </a:t>
            </a:r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về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cho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Mẹ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nè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!</a:t>
            </a:r>
          </a:p>
          <a:p>
            <a:pPr algn="ctr"/>
            <a:endParaRPr lang="zh-CN" altLang="en-US" sz="4800" dirty="0">
              <a:solidFill>
                <a:srgbClr val="0D4370"/>
              </a:solidFill>
              <a:latin typeface="SVN-Ziclets" panose="02000603000000000000" pitchFamily="2" charset="0"/>
            </a:endParaRPr>
          </a:p>
        </p:txBody>
      </p:sp>
      <p:sp>
        <p:nvSpPr>
          <p:cNvPr id="26" name="矩形 8">
            <a:extLst>
              <a:ext uri="{FF2B5EF4-FFF2-40B4-BE49-F238E27FC236}">
                <a16:creationId xmlns:a16="http://schemas.microsoft.com/office/drawing/2014/main" id="{EE55EEEC-23D3-4831-B361-77D69EAA098B}"/>
              </a:ext>
            </a:extLst>
          </p:cNvPr>
          <p:cNvSpPr/>
          <p:nvPr/>
        </p:nvSpPr>
        <p:spPr>
          <a:xfrm>
            <a:off x="403412" y="7826188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4453 w 6096000"/>
              <a:gd name="connsiteY1" fmla="*/ 0 h 6858000"/>
              <a:gd name="connsiteX2" fmla="*/ 988907 w 6096000"/>
              <a:gd name="connsiteY2" fmla="*/ 0 h 6858000"/>
              <a:gd name="connsiteX3" fmla="*/ 1483360 w 6096000"/>
              <a:gd name="connsiteY3" fmla="*/ 0 h 6858000"/>
              <a:gd name="connsiteX4" fmla="*/ 2282613 w 6096000"/>
              <a:gd name="connsiteY4" fmla="*/ 0 h 6858000"/>
              <a:gd name="connsiteX5" fmla="*/ 2959947 w 6096000"/>
              <a:gd name="connsiteY5" fmla="*/ 0 h 6858000"/>
              <a:gd name="connsiteX6" fmla="*/ 3454400 w 6096000"/>
              <a:gd name="connsiteY6" fmla="*/ 0 h 6858000"/>
              <a:gd name="connsiteX7" fmla="*/ 4131733 w 6096000"/>
              <a:gd name="connsiteY7" fmla="*/ 0 h 6858000"/>
              <a:gd name="connsiteX8" fmla="*/ 4930987 w 6096000"/>
              <a:gd name="connsiteY8" fmla="*/ 0 h 6858000"/>
              <a:gd name="connsiteX9" fmla="*/ 6096000 w 6096000"/>
              <a:gd name="connsiteY9" fmla="*/ 0 h 6858000"/>
              <a:gd name="connsiteX10" fmla="*/ 6096000 w 6096000"/>
              <a:gd name="connsiteY10" fmla="*/ 617220 h 6858000"/>
              <a:gd name="connsiteX11" fmla="*/ 6096000 w 6096000"/>
              <a:gd name="connsiteY11" fmla="*/ 1097280 h 6858000"/>
              <a:gd name="connsiteX12" fmla="*/ 6096000 w 6096000"/>
              <a:gd name="connsiteY12" fmla="*/ 1920240 h 6858000"/>
              <a:gd name="connsiteX13" fmla="*/ 6096000 w 6096000"/>
              <a:gd name="connsiteY13" fmla="*/ 2606040 h 6858000"/>
              <a:gd name="connsiteX14" fmla="*/ 6096000 w 6096000"/>
              <a:gd name="connsiteY14" fmla="*/ 3429000 h 6858000"/>
              <a:gd name="connsiteX15" fmla="*/ 6096000 w 6096000"/>
              <a:gd name="connsiteY15" fmla="*/ 4046220 h 6858000"/>
              <a:gd name="connsiteX16" fmla="*/ 6096000 w 6096000"/>
              <a:gd name="connsiteY16" fmla="*/ 4594860 h 6858000"/>
              <a:gd name="connsiteX17" fmla="*/ 6096000 w 6096000"/>
              <a:gd name="connsiteY17" fmla="*/ 5280660 h 6858000"/>
              <a:gd name="connsiteX18" fmla="*/ 6096000 w 6096000"/>
              <a:gd name="connsiteY18" fmla="*/ 6035040 h 6858000"/>
              <a:gd name="connsiteX19" fmla="*/ 6096000 w 6096000"/>
              <a:gd name="connsiteY19" fmla="*/ 6858000 h 6858000"/>
              <a:gd name="connsiteX20" fmla="*/ 5357707 w 6096000"/>
              <a:gd name="connsiteY20" fmla="*/ 6858000 h 6858000"/>
              <a:gd name="connsiteX21" fmla="*/ 4741333 w 6096000"/>
              <a:gd name="connsiteY21" fmla="*/ 6858000 h 6858000"/>
              <a:gd name="connsiteX22" fmla="*/ 4124960 w 6096000"/>
              <a:gd name="connsiteY22" fmla="*/ 6858000 h 6858000"/>
              <a:gd name="connsiteX23" fmla="*/ 3508587 w 6096000"/>
              <a:gd name="connsiteY23" fmla="*/ 6858000 h 6858000"/>
              <a:gd name="connsiteX24" fmla="*/ 2892213 w 6096000"/>
              <a:gd name="connsiteY24" fmla="*/ 6858000 h 6858000"/>
              <a:gd name="connsiteX25" fmla="*/ 2153920 w 6096000"/>
              <a:gd name="connsiteY25" fmla="*/ 6858000 h 6858000"/>
              <a:gd name="connsiteX26" fmla="*/ 1476587 w 6096000"/>
              <a:gd name="connsiteY26" fmla="*/ 6858000 h 6858000"/>
              <a:gd name="connsiteX27" fmla="*/ 982133 w 6096000"/>
              <a:gd name="connsiteY27" fmla="*/ 6858000 h 6858000"/>
              <a:gd name="connsiteX28" fmla="*/ 0 w 6096000"/>
              <a:gd name="connsiteY28" fmla="*/ 6858000 h 6858000"/>
              <a:gd name="connsiteX29" fmla="*/ 0 w 6096000"/>
              <a:gd name="connsiteY29" fmla="*/ 6103620 h 6858000"/>
              <a:gd name="connsiteX30" fmla="*/ 0 w 6096000"/>
              <a:gd name="connsiteY30" fmla="*/ 5280660 h 6858000"/>
              <a:gd name="connsiteX31" fmla="*/ 0 w 6096000"/>
              <a:gd name="connsiteY31" fmla="*/ 4800600 h 6858000"/>
              <a:gd name="connsiteX32" fmla="*/ 0 w 6096000"/>
              <a:gd name="connsiteY32" fmla="*/ 4320540 h 6858000"/>
              <a:gd name="connsiteX33" fmla="*/ 0 w 6096000"/>
              <a:gd name="connsiteY33" fmla="*/ 3497580 h 6858000"/>
              <a:gd name="connsiteX34" fmla="*/ 0 w 6096000"/>
              <a:gd name="connsiteY34" fmla="*/ 3017520 h 6858000"/>
              <a:gd name="connsiteX35" fmla="*/ 0 w 6096000"/>
              <a:gd name="connsiteY35" fmla="*/ 2331720 h 6858000"/>
              <a:gd name="connsiteX36" fmla="*/ 0 w 6096000"/>
              <a:gd name="connsiteY36" fmla="*/ 1783080 h 6858000"/>
              <a:gd name="connsiteX37" fmla="*/ 0 w 6096000"/>
              <a:gd name="connsiteY37" fmla="*/ 1234440 h 6858000"/>
              <a:gd name="connsiteX38" fmla="*/ 0 w 6096000"/>
              <a:gd name="connsiteY38" fmla="*/ 685800 h 6858000"/>
              <a:gd name="connsiteX39" fmla="*/ 0 w 6096000"/>
              <a:gd name="connsiteY3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096000" h="6858000" fill="none" extrusionOk="0">
                <a:moveTo>
                  <a:pt x="0" y="0"/>
                </a:moveTo>
                <a:cubicBezTo>
                  <a:pt x="139174" y="13861"/>
                  <a:pt x="286099" y="21122"/>
                  <a:pt x="494453" y="0"/>
                </a:cubicBezTo>
                <a:cubicBezTo>
                  <a:pt x="702807" y="-21122"/>
                  <a:pt x="819702" y="-21803"/>
                  <a:pt x="988907" y="0"/>
                </a:cubicBezTo>
                <a:cubicBezTo>
                  <a:pt x="1158112" y="21803"/>
                  <a:pt x="1318417" y="-7526"/>
                  <a:pt x="1483360" y="0"/>
                </a:cubicBezTo>
                <a:cubicBezTo>
                  <a:pt x="1648303" y="7526"/>
                  <a:pt x="1952134" y="26818"/>
                  <a:pt x="2282613" y="0"/>
                </a:cubicBezTo>
                <a:cubicBezTo>
                  <a:pt x="2613092" y="-26818"/>
                  <a:pt x="2673042" y="14641"/>
                  <a:pt x="2959947" y="0"/>
                </a:cubicBezTo>
                <a:cubicBezTo>
                  <a:pt x="3246852" y="-14641"/>
                  <a:pt x="3277473" y="-15164"/>
                  <a:pt x="3454400" y="0"/>
                </a:cubicBezTo>
                <a:cubicBezTo>
                  <a:pt x="3631327" y="15164"/>
                  <a:pt x="3896856" y="-24279"/>
                  <a:pt x="4131733" y="0"/>
                </a:cubicBezTo>
                <a:cubicBezTo>
                  <a:pt x="4366610" y="24279"/>
                  <a:pt x="4739551" y="15837"/>
                  <a:pt x="4930987" y="0"/>
                </a:cubicBezTo>
                <a:cubicBezTo>
                  <a:pt x="5122423" y="-15837"/>
                  <a:pt x="5651894" y="51234"/>
                  <a:pt x="6096000" y="0"/>
                </a:cubicBezTo>
                <a:cubicBezTo>
                  <a:pt x="6086064" y="128030"/>
                  <a:pt x="6088422" y="345352"/>
                  <a:pt x="6096000" y="617220"/>
                </a:cubicBezTo>
                <a:cubicBezTo>
                  <a:pt x="6103578" y="889088"/>
                  <a:pt x="6119440" y="906151"/>
                  <a:pt x="6096000" y="1097280"/>
                </a:cubicBezTo>
                <a:cubicBezTo>
                  <a:pt x="6072560" y="1288409"/>
                  <a:pt x="6084577" y="1645155"/>
                  <a:pt x="6096000" y="1920240"/>
                </a:cubicBezTo>
                <a:cubicBezTo>
                  <a:pt x="6107423" y="2195325"/>
                  <a:pt x="6099800" y="2360629"/>
                  <a:pt x="6096000" y="2606040"/>
                </a:cubicBezTo>
                <a:cubicBezTo>
                  <a:pt x="6092200" y="2851451"/>
                  <a:pt x="6104468" y="3144690"/>
                  <a:pt x="6096000" y="3429000"/>
                </a:cubicBezTo>
                <a:cubicBezTo>
                  <a:pt x="6087532" y="3713310"/>
                  <a:pt x="6089861" y="3904877"/>
                  <a:pt x="6096000" y="4046220"/>
                </a:cubicBezTo>
                <a:cubicBezTo>
                  <a:pt x="6102139" y="4187563"/>
                  <a:pt x="6107567" y="4443109"/>
                  <a:pt x="6096000" y="4594860"/>
                </a:cubicBezTo>
                <a:cubicBezTo>
                  <a:pt x="6084433" y="4746611"/>
                  <a:pt x="6113473" y="4972157"/>
                  <a:pt x="6096000" y="5280660"/>
                </a:cubicBezTo>
                <a:cubicBezTo>
                  <a:pt x="6078527" y="5589163"/>
                  <a:pt x="6124638" y="5690323"/>
                  <a:pt x="6096000" y="6035040"/>
                </a:cubicBezTo>
                <a:cubicBezTo>
                  <a:pt x="6067362" y="6379757"/>
                  <a:pt x="6087702" y="6657915"/>
                  <a:pt x="6096000" y="6858000"/>
                </a:cubicBezTo>
                <a:cubicBezTo>
                  <a:pt x="5917595" y="6839787"/>
                  <a:pt x="5598941" y="6836331"/>
                  <a:pt x="5357707" y="6858000"/>
                </a:cubicBezTo>
                <a:cubicBezTo>
                  <a:pt x="5116473" y="6879669"/>
                  <a:pt x="4955008" y="6871788"/>
                  <a:pt x="4741333" y="6858000"/>
                </a:cubicBezTo>
                <a:cubicBezTo>
                  <a:pt x="4527658" y="6844212"/>
                  <a:pt x="4357635" y="6843022"/>
                  <a:pt x="4124960" y="6858000"/>
                </a:cubicBezTo>
                <a:cubicBezTo>
                  <a:pt x="3892285" y="6872978"/>
                  <a:pt x="3771873" y="6866284"/>
                  <a:pt x="3508587" y="6858000"/>
                </a:cubicBezTo>
                <a:cubicBezTo>
                  <a:pt x="3245301" y="6849716"/>
                  <a:pt x="3115940" y="6879038"/>
                  <a:pt x="2892213" y="6858000"/>
                </a:cubicBezTo>
                <a:cubicBezTo>
                  <a:pt x="2668486" y="6836962"/>
                  <a:pt x="2453479" y="6823027"/>
                  <a:pt x="2153920" y="6858000"/>
                </a:cubicBezTo>
                <a:cubicBezTo>
                  <a:pt x="1854361" y="6892973"/>
                  <a:pt x="1788102" y="6840729"/>
                  <a:pt x="1476587" y="6858000"/>
                </a:cubicBezTo>
                <a:cubicBezTo>
                  <a:pt x="1165072" y="6875271"/>
                  <a:pt x="1228404" y="6871687"/>
                  <a:pt x="982133" y="6858000"/>
                </a:cubicBezTo>
                <a:cubicBezTo>
                  <a:pt x="735862" y="6844313"/>
                  <a:pt x="259868" y="6874858"/>
                  <a:pt x="0" y="6858000"/>
                </a:cubicBezTo>
                <a:cubicBezTo>
                  <a:pt x="29407" y="6495303"/>
                  <a:pt x="-7722" y="6265360"/>
                  <a:pt x="0" y="6103620"/>
                </a:cubicBezTo>
                <a:cubicBezTo>
                  <a:pt x="7722" y="5941880"/>
                  <a:pt x="-19012" y="5516780"/>
                  <a:pt x="0" y="5280660"/>
                </a:cubicBezTo>
                <a:cubicBezTo>
                  <a:pt x="19012" y="5044540"/>
                  <a:pt x="-15592" y="4995871"/>
                  <a:pt x="0" y="4800600"/>
                </a:cubicBezTo>
                <a:cubicBezTo>
                  <a:pt x="15592" y="4605329"/>
                  <a:pt x="-3326" y="4540471"/>
                  <a:pt x="0" y="4320540"/>
                </a:cubicBezTo>
                <a:cubicBezTo>
                  <a:pt x="3326" y="4100609"/>
                  <a:pt x="12989" y="3668281"/>
                  <a:pt x="0" y="3497580"/>
                </a:cubicBezTo>
                <a:cubicBezTo>
                  <a:pt x="-12989" y="3326879"/>
                  <a:pt x="15046" y="3193219"/>
                  <a:pt x="0" y="3017520"/>
                </a:cubicBezTo>
                <a:cubicBezTo>
                  <a:pt x="-15046" y="2841821"/>
                  <a:pt x="-9434" y="2564242"/>
                  <a:pt x="0" y="2331720"/>
                </a:cubicBezTo>
                <a:cubicBezTo>
                  <a:pt x="9434" y="2099198"/>
                  <a:pt x="-25939" y="2008589"/>
                  <a:pt x="0" y="1783080"/>
                </a:cubicBezTo>
                <a:cubicBezTo>
                  <a:pt x="25939" y="1557571"/>
                  <a:pt x="-19476" y="1365410"/>
                  <a:pt x="0" y="1234440"/>
                </a:cubicBezTo>
                <a:cubicBezTo>
                  <a:pt x="19476" y="1103470"/>
                  <a:pt x="845" y="914754"/>
                  <a:pt x="0" y="685800"/>
                </a:cubicBezTo>
                <a:cubicBezTo>
                  <a:pt x="-845" y="456846"/>
                  <a:pt x="28295" y="244308"/>
                  <a:pt x="0" y="0"/>
                </a:cubicBezTo>
                <a:close/>
              </a:path>
              <a:path w="6096000" h="6858000" stroke="0" extrusionOk="0">
                <a:moveTo>
                  <a:pt x="0" y="0"/>
                </a:moveTo>
                <a:cubicBezTo>
                  <a:pt x="264583" y="-25371"/>
                  <a:pt x="481411" y="-18371"/>
                  <a:pt x="616373" y="0"/>
                </a:cubicBezTo>
                <a:cubicBezTo>
                  <a:pt x="751335" y="18371"/>
                  <a:pt x="907041" y="-14168"/>
                  <a:pt x="1110827" y="0"/>
                </a:cubicBezTo>
                <a:cubicBezTo>
                  <a:pt x="1314613" y="14168"/>
                  <a:pt x="1729901" y="13416"/>
                  <a:pt x="1910080" y="0"/>
                </a:cubicBezTo>
                <a:cubicBezTo>
                  <a:pt x="2090259" y="-13416"/>
                  <a:pt x="2237512" y="-4259"/>
                  <a:pt x="2526453" y="0"/>
                </a:cubicBezTo>
                <a:cubicBezTo>
                  <a:pt x="2815394" y="4259"/>
                  <a:pt x="2936556" y="24524"/>
                  <a:pt x="3142827" y="0"/>
                </a:cubicBezTo>
                <a:cubicBezTo>
                  <a:pt x="3349098" y="-24524"/>
                  <a:pt x="3543106" y="11340"/>
                  <a:pt x="3942080" y="0"/>
                </a:cubicBezTo>
                <a:cubicBezTo>
                  <a:pt x="4341054" y="-11340"/>
                  <a:pt x="4360476" y="22576"/>
                  <a:pt x="4497493" y="0"/>
                </a:cubicBezTo>
                <a:cubicBezTo>
                  <a:pt x="4634510" y="-22576"/>
                  <a:pt x="5106185" y="-6968"/>
                  <a:pt x="5296747" y="0"/>
                </a:cubicBezTo>
                <a:cubicBezTo>
                  <a:pt x="5487309" y="6968"/>
                  <a:pt x="5825845" y="-32265"/>
                  <a:pt x="6096000" y="0"/>
                </a:cubicBezTo>
                <a:cubicBezTo>
                  <a:pt x="6124229" y="262857"/>
                  <a:pt x="6083487" y="518296"/>
                  <a:pt x="6096000" y="685800"/>
                </a:cubicBezTo>
                <a:cubicBezTo>
                  <a:pt x="6108513" y="853304"/>
                  <a:pt x="6126579" y="1179476"/>
                  <a:pt x="6096000" y="1371600"/>
                </a:cubicBezTo>
                <a:cubicBezTo>
                  <a:pt x="6065421" y="1563724"/>
                  <a:pt x="6124201" y="1775119"/>
                  <a:pt x="6096000" y="2125980"/>
                </a:cubicBezTo>
                <a:cubicBezTo>
                  <a:pt x="6067799" y="2476841"/>
                  <a:pt x="6113950" y="2451244"/>
                  <a:pt x="6096000" y="2606040"/>
                </a:cubicBezTo>
                <a:cubicBezTo>
                  <a:pt x="6078050" y="2760836"/>
                  <a:pt x="6065851" y="2998502"/>
                  <a:pt x="6096000" y="3291840"/>
                </a:cubicBezTo>
                <a:cubicBezTo>
                  <a:pt x="6126149" y="3585178"/>
                  <a:pt x="6115583" y="3640723"/>
                  <a:pt x="6096000" y="3977640"/>
                </a:cubicBezTo>
                <a:cubicBezTo>
                  <a:pt x="6076417" y="4314557"/>
                  <a:pt x="6098211" y="4389348"/>
                  <a:pt x="6096000" y="4663440"/>
                </a:cubicBezTo>
                <a:cubicBezTo>
                  <a:pt x="6093789" y="4937532"/>
                  <a:pt x="6114820" y="5214283"/>
                  <a:pt x="6096000" y="5417820"/>
                </a:cubicBezTo>
                <a:cubicBezTo>
                  <a:pt x="6077180" y="5621357"/>
                  <a:pt x="6127620" y="5908740"/>
                  <a:pt x="6096000" y="6172200"/>
                </a:cubicBezTo>
                <a:cubicBezTo>
                  <a:pt x="6064380" y="6435660"/>
                  <a:pt x="6068526" y="6568924"/>
                  <a:pt x="6096000" y="6858000"/>
                </a:cubicBezTo>
                <a:cubicBezTo>
                  <a:pt x="5959925" y="6875920"/>
                  <a:pt x="5782923" y="6856886"/>
                  <a:pt x="5601547" y="6858000"/>
                </a:cubicBezTo>
                <a:cubicBezTo>
                  <a:pt x="5420171" y="6859114"/>
                  <a:pt x="5065487" y="6860935"/>
                  <a:pt x="4802293" y="6858000"/>
                </a:cubicBezTo>
                <a:cubicBezTo>
                  <a:pt x="4539099" y="6855065"/>
                  <a:pt x="4394598" y="6841396"/>
                  <a:pt x="4124960" y="6858000"/>
                </a:cubicBezTo>
                <a:cubicBezTo>
                  <a:pt x="3855322" y="6874604"/>
                  <a:pt x="3716830" y="6835369"/>
                  <a:pt x="3569547" y="6858000"/>
                </a:cubicBezTo>
                <a:cubicBezTo>
                  <a:pt x="3422264" y="6880631"/>
                  <a:pt x="3057415" y="6856069"/>
                  <a:pt x="2892213" y="6858000"/>
                </a:cubicBezTo>
                <a:cubicBezTo>
                  <a:pt x="2727011" y="6859931"/>
                  <a:pt x="2612496" y="6844622"/>
                  <a:pt x="2397760" y="6858000"/>
                </a:cubicBezTo>
                <a:cubicBezTo>
                  <a:pt x="2183024" y="6871378"/>
                  <a:pt x="2069178" y="6841575"/>
                  <a:pt x="1903307" y="6858000"/>
                </a:cubicBezTo>
                <a:cubicBezTo>
                  <a:pt x="1737436" y="6874425"/>
                  <a:pt x="1373543" y="6886919"/>
                  <a:pt x="1225973" y="6858000"/>
                </a:cubicBezTo>
                <a:cubicBezTo>
                  <a:pt x="1078403" y="6829081"/>
                  <a:pt x="816343" y="6879496"/>
                  <a:pt x="670560" y="6858000"/>
                </a:cubicBezTo>
                <a:cubicBezTo>
                  <a:pt x="524777" y="6836504"/>
                  <a:pt x="158339" y="6874279"/>
                  <a:pt x="0" y="6858000"/>
                </a:cubicBezTo>
                <a:cubicBezTo>
                  <a:pt x="-20296" y="6674866"/>
                  <a:pt x="-3889" y="6533882"/>
                  <a:pt x="0" y="6309360"/>
                </a:cubicBezTo>
                <a:cubicBezTo>
                  <a:pt x="3889" y="6084838"/>
                  <a:pt x="-11640" y="6002105"/>
                  <a:pt x="0" y="5829300"/>
                </a:cubicBezTo>
                <a:cubicBezTo>
                  <a:pt x="11640" y="5656495"/>
                  <a:pt x="-2393" y="5376527"/>
                  <a:pt x="0" y="5074920"/>
                </a:cubicBezTo>
                <a:cubicBezTo>
                  <a:pt x="2393" y="4773313"/>
                  <a:pt x="13136" y="4765849"/>
                  <a:pt x="0" y="4526280"/>
                </a:cubicBezTo>
                <a:cubicBezTo>
                  <a:pt x="-13136" y="4286711"/>
                  <a:pt x="-29166" y="3972975"/>
                  <a:pt x="0" y="3771900"/>
                </a:cubicBezTo>
                <a:cubicBezTo>
                  <a:pt x="29166" y="3570825"/>
                  <a:pt x="-11707" y="3132927"/>
                  <a:pt x="0" y="2948940"/>
                </a:cubicBezTo>
                <a:cubicBezTo>
                  <a:pt x="11707" y="2764953"/>
                  <a:pt x="-18908" y="2612106"/>
                  <a:pt x="0" y="2331720"/>
                </a:cubicBezTo>
                <a:cubicBezTo>
                  <a:pt x="18908" y="2051334"/>
                  <a:pt x="-35396" y="1846843"/>
                  <a:pt x="0" y="1508760"/>
                </a:cubicBezTo>
                <a:cubicBezTo>
                  <a:pt x="35396" y="1170677"/>
                  <a:pt x="11317" y="1172767"/>
                  <a:pt x="0" y="960120"/>
                </a:cubicBezTo>
                <a:cubicBezTo>
                  <a:pt x="-11317" y="747473"/>
                  <a:pt x="39711" y="253798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图片 16" descr="卡通人物&#10;&#10;描述已自动生成">
            <a:extLst>
              <a:ext uri="{FF2B5EF4-FFF2-40B4-BE49-F238E27FC236}">
                <a16:creationId xmlns:a16="http://schemas.microsoft.com/office/drawing/2014/main" id="{235286F2-6040-4BDE-9115-AE52F88F0F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6097" y="-3265517"/>
            <a:ext cx="2749909" cy="3265517"/>
          </a:xfrm>
          <a:prstGeom prst="rect">
            <a:avLst/>
          </a:prstGeom>
        </p:spPr>
      </p:pic>
      <p:pic>
        <p:nvPicPr>
          <p:cNvPr id="30" name="Picture 29" descr="Shape&#10;&#10;Description automatically generated">
            <a:extLst>
              <a:ext uri="{FF2B5EF4-FFF2-40B4-BE49-F238E27FC236}">
                <a16:creationId xmlns:a16="http://schemas.microsoft.com/office/drawing/2014/main" id="{4C9582C9-3187-40B3-9A53-82F2FA7E73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53" b="99624" l="938" r="90000">
                        <a14:foregroundMark x1="39531" y1="6524" x2="57500" y2="60602"/>
                        <a14:foregroundMark x1="26250" y1="34504" x2="56875" y2="34504"/>
                        <a14:foregroundMark x1="56875" y1="34504" x2="70781" y2="34003"/>
                        <a14:foregroundMark x1="25625" y1="10414" x2="16563" y2="40778"/>
                        <a14:foregroundMark x1="16563" y1="40778" x2="13594" y2="40778"/>
                        <a14:foregroundMark x1="52031" y1="9912" x2="79063" y2="34003"/>
                        <a14:foregroundMark x1="79063" y1="34003" x2="77969" y2="40778"/>
                        <a14:foregroundMark x1="8281" y1="38896" x2="6406" y2="38896"/>
                        <a14:foregroundMark x1="50938" y1="5521" x2="50938" y2="5521"/>
                        <a14:foregroundMark x1="23906" y1="9912" x2="23906" y2="9912"/>
                        <a14:foregroundMark x1="26250" y1="7905" x2="14844" y2="16688"/>
                        <a14:foregroundMark x1="26875" y1="8407" x2="38281" y2="12798"/>
                        <a14:foregroundMark x1="31094" y1="5521" x2="56250" y2="7528"/>
                        <a14:foregroundMark x1="56250" y1="7528" x2="57500" y2="7905"/>
                        <a14:foregroundMark x1="43125" y1="3137" x2="43125" y2="3137"/>
                        <a14:foregroundMark x1="22656" y1="53827" x2="39531" y2="82309"/>
                        <a14:foregroundMark x1="39531" y1="82309" x2="35313" y2="83187"/>
                        <a14:foregroundMark x1="27969" y1="96738" x2="27969" y2="96738"/>
                        <a14:foregroundMark x1="20781" y1="97742" x2="29844" y2="98745"/>
                        <a14:foregroundMark x1="25625" y1="94856" x2="25625" y2="94856"/>
                        <a14:foregroundMark x1="27969" y1="90966" x2="28594" y2="94856"/>
                        <a14:foregroundMark x1="64063" y1="92472" x2="70156" y2="99624"/>
                        <a14:foregroundMark x1="29844" y1="94856" x2="29844" y2="94856"/>
                        <a14:foregroundMark x1="62969" y1="94354" x2="62969" y2="94354"/>
                        <a14:foregroundMark x1="33438" y1="93350" x2="33438" y2="93350"/>
                        <a14:foregroundMark x1="31094" y1="92848" x2="31094" y2="92848"/>
                        <a14:foregroundMark x1="70156" y1="41782" x2="70156" y2="45169"/>
                        <a14:foregroundMark x1="3438" y1="57215" x2="3438" y2="57215"/>
                        <a14:foregroundMark x1="938" y1="36386" x2="938" y2="36386"/>
                        <a14:foregroundMark x1="28594" y1="21957" x2="38906" y2="27729"/>
                        <a14:foregroundMark x1="53906" y1="17189" x2="64688" y2="27227"/>
                        <a14:foregroundMark x1="52031" y1="3137" x2="52031" y2="3137"/>
                        <a14:foregroundMark x1="43594" y1="3137" x2="43594" y2="3137"/>
                        <a14:foregroundMark x1="49688" y1="2133" x2="35313" y2="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70227" y="7552266"/>
            <a:ext cx="2328937" cy="227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04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1C711E4C-501C-4E0F-8DF9-ED6D67722E6B}"/>
              </a:ext>
            </a:extLst>
          </p:cNvPr>
          <p:cNvSpPr/>
          <p:nvPr/>
        </p:nvSpPr>
        <p:spPr>
          <a:xfrm>
            <a:off x="442560" y="445134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4453 w 6096000"/>
              <a:gd name="connsiteY1" fmla="*/ 0 h 6858000"/>
              <a:gd name="connsiteX2" fmla="*/ 988907 w 6096000"/>
              <a:gd name="connsiteY2" fmla="*/ 0 h 6858000"/>
              <a:gd name="connsiteX3" fmla="*/ 1483360 w 6096000"/>
              <a:gd name="connsiteY3" fmla="*/ 0 h 6858000"/>
              <a:gd name="connsiteX4" fmla="*/ 2282613 w 6096000"/>
              <a:gd name="connsiteY4" fmla="*/ 0 h 6858000"/>
              <a:gd name="connsiteX5" fmla="*/ 2959947 w 6096000"/>
              <a:gd name="connsiteY5" fmla="*/ 0 h 6858000"/>
              <a:gd name="connsiteX6" fmla="*/ 3454400 w 6096000"/>
              <a:gd name="connsiteY6" fmla="*/ 0 h 6858000"/>
              <a:gd name="connsiteX7" fmla="*/ 4131733 w 6096000"/>
              <a:gd name="connsiteY7" fmla="*/ 0 h 6858000"/>
              <a:gd name="connsiteX8" fmla="*/ 4930987 w 6096000"/>
              <a:gd name="connsiteY8" fmla="*/ 0 h 6858000"/>
              <a:gd name="connsiteX9" fmla="*/ 6096000 w 6096000"/>
              <a:gd name="connsiteY9" fmla="*/ 0 h 6858000"/>
              <a:gd name="connsiteX10" fmla="*/ 6096000 w 6096000"/>
              <a:gd name="connsiteY10" fmla="*/ 617220 h 6858000"/>
              <a:gd name="connsiteX11" fmla="*/ 6096000 w 6096000"/>
              <a:gd name="connsiteY11" fmla="*/ 1097280 h 6858000"/>
              <a:gd name="connsiteX12" fmla="*/ 6096000 w 6096000"/>
              <a:gd name="connsiteY12" fmla="*/ 1920240 h 6858000"/>
              <a:gd name="connsiteX13" fmla="*/ 6096000 w 6096000"/>
              <a:gd name="connsiteY13" fmla="*/ 2606040 h 6858000"/>
              <a:gd name="connsiteX14" fmla="*/ 6096000 w 6096000"/>
              <a:gd name="connsiteY14" fmla="*/ 3429000 h 6858000"/>
              <a:gd name="connsiteX15" fmla="*/ 6096000 w 6096000"/>
              <a:gd name="connsiteY15" fmla="*/ 4046220 h 6858000"/>
              <a:gd name="connsiteX16" fmla="*/ 6096000 w 6096000"/>
              <a:gd name="connsiteY16" fmla="*/ 4594860 h 6858000"/>
              <a:gd name="connsiteX17" fmla="*/ 6096000 w 6096000"/>
              <a:gd name="connsiteY17" fmla="*/ 5280660 h 6858000"/>
              <a:gd name="connsiteX18" fmla="*/ 6096000 w 6096000"/>
              <a:gd name="connsiteY18" fmla="*/ 6035040 h 6858000"/>
              <a:gd name="connsiteX19" fmla="*/ 6096000 w 6096000"/>
              <a:gd name="connsiteY19" fmla="*/ 6858000 h 6858000"/>
              <a:gd name="connsiteX20" fmla="*/ 5357707 w 6096000"/>
              <a:gd name="connsiteY20" fmla="*/ 6858000 h 6858000"/>
              <a:gd name="connsiteX21" fmla="*/ 4741333 w 6096000"/>
              <a:gd name="connsiteY21" fmla="*/ 6858000 h 6858000"/>
              <a:gd name="connsiteX22" fmla="*/ 4124960 w 6096000"/>
              <a:gd name="connsiteY22" fmla="*/ 6858000 h 6858000"/>
              <a:gd name="connsiteX23" fmla="*/ 3508587 w 6096000"/>
              <a:gd name="connsiteY23" fmla="*/ 6858000 h 6858000"/>
              <a:gd name="connsiteX24" fmla="*/ 2892213 w 6096000"/>
              <a:gd name="connsiteY24" fmla="*/ 6858000 h 6858000"/>
              <a:gd name="connsiteX25" fmla="*/ 2153920 w 6096000"/>
              <a:gd name="connsiteY25" fmla="*/ 6858000 h 6858000"/>
              <a:gd name="connsiteX26" fmla="*/ 1476587 w 6096000"/>
              <a:gd name="connsiteY26" fmla="*/ 6858000 h 6858000"/>
              <a:gd name="connsiteX27" fmla="*/ 982133 w 6096000"/>
              <a:gd name="connsiteY27" fmla="*/ 6858000 h 6858000"/>
              <a:gd name="connsiteX28" fmla="*/ 0 w 6096000"/>
              <a:gd name="connsiteY28" fmla="*/ 6858000 h 6858000"/>
              <a:gd name="connsiteX29" fmla="*/ 0 w 6096000"/>
              <a:gd name="connsiteY29" fmla="*/ 6103620 h 6858000"/>
              <a:gd name="connsiteX30" fmla="*/ 0 w 6096000"/>
              <a:gd name="connsiteY30" fmla="*/ 5280660 h 6858000"/>
              <a:gd name="connsiteX31" fmla="*/ 0 w 6096000"/>
              <a:gd name="connsiteY31" fmla="*/ 4800600 h 6858000"/>
              <a:gd name="connsiteX32" fmla="*/ 0 w 6096000"/>
              <a:gd name="connsiteY32" fmla="*/ 4320540 h 6858000"/>
              <a:gd name="connsiteX33" fmla="*/ 0 w 6096000"/>
              <a:gd name="connsiteY33" fmla="*/ 3497580 h 6858000"/>
              <a:gd name="connsiteX34" fmla="*/ 0 w 6096000"/>
              <a:gd name="connsiteY34" fmla="*/ 3017520 h 6858000"/>
              <a:gd name="connsiteX35" fmla="*/ 0 w 6096000"/>
              <a:gd name="connsiteY35" fmla="*/ 2331720 h 6858000"/>
              <a:gd name="connsiteX36" fmla="*/ 0 w 6096000"/>
              <a:gd name="connsiteY36" fmla="*/ 1783080 h 6858000"/>
              <a:gd name="connsiteX37" fmla="*/ 0 w 6096000"/>
              <a:gd name="connsiteY37" fmla="*/ 1234440 h 6858000"/>
              <a:gd name="connsiteX38" fmla="*/ 0 w 6096000"/>
              <a:gd name="connsiteY38" fmla="*/ 685800 h 6858000"/>
              <a:gd name="connsiteX39" fmla="*/ 0 w 6096000"/>
              <a:gd name="connsiteY3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096000" h="6858000" fill="none" extrusionOk="0">
                <a:moveTo>
                  <a:pt x="0" y="0"/>
                </a:moveTo>
                <a:cubicBezTo>
                  <a:pt x="139174" y="13861"/>
                  <a:pt x="286099" y="21122"/>
                  <a:pt x="494453" y="0"/>
                </a:cubicBezTo>
                <a:cubicBezTo>
                  <a:pt x="702807" y="-21122"/>
                  <a:pt x="819702" y="-21803"/>
                  <a:pt x="988907" y="0"/>
                </a:cubicBezTo>
                <a:cubicBezTo>
                  <a:pt x="1158112" y="21803"/>
                  <a:pt x="1318417" y="-7526"/>
                  <a:pt x="1483360" y="0"/>
                </a:cubicBezTo>
                <a:cubicBezTo>
                  <a:pt x="1648303" y="7526"/>
                  <a:pt x="1952134" y="26818"/>
                  <a:pt x="2282613" y="0"/>
                </a:cubicBezTo>
                <a:cubicBezTo>
                  <a:pt x="2613092" y="-26818"/>
                  <a:pt x="2673042" y="14641"/>
                  <a:pt x="2959947" y="0"/>
                </a:cubicBezTo>
                <a:cubicBezTo>
                  <a:pt x="3246852" y="-14641"/>
                  <a:pt x="3277473" y="-15164"/>
                  <a:pt x="3454400" y="0"/>
                </a:cubicBezTo>
                <a:cubicBezTo>
                  <a:pt x="3631327" y="15164"/>
                  <a:pt x="3896856" y="-24279"/>
                  <a:pt x="4131733" y="0"/>
                </a:cubicBezTo>
                <a:cubicBezTo>
                  <a:pt x="4366610" y="24279"/>
                  <a:pt x="4739551" y="15837"/>
                  <a:pt x="4930987" y="0"/>
                </a:cubicBezTo>
                <a:cubicBezTo>
                  <a:pt x="5122423" y="-15837"/>
                  <a:pt x="5651894" y="51234"/>
                  <a:pt x="6096000" y="0"/>
                </a:cubicBezTo>
                <a:cubicBezTo>
                  <a:pt x="6086064" y="128030"/>
                  <a:pt x="6088422" y="345352"/>
                  <a:pt x="6096000" y="617220"/>
                </a:cubicBezTo>
                <a:cubicBezTo>
                  <a:pt x="6103578" y="889088"/>
                  <a:pt x="6119440" y="906151"/>
                  <a:pt x="6096000" y="1097280"/>
                </a:cubicBezTo>
                <a:cubicBezTo>
                  <a:pt x="6072560" y="1288409"/>
                  <a:pt x="6084577" y="1645155"/>
                  <a:pt x="6096000" y="1920240"/>
                </a:cubicBezTo>
                <a:cubicBezTo>
                  <a:pt x="6107423" y="2195325"/>
                  <a:pt x="6099800" y="2360629"/>
                  <a:pt x="6096000" y="2606040"/>
                </a:cubicBezTo>
                <a:cubicBezTo>
                  <a:pt x="6092200" y="2851451"/>
                  <a:pt x="6104468" y="3144690"/>
                  <a:pt x="6096000" y="3429000"/>
                </a:cubicBezTo>
                <a:cubicBezTo>
                  <a:pt x="6087532" y="3713310"/>
                  <a:pt x="6089861" y="3904877"/>
                  <a:pt x="6096000" y="4046220"/>
                </a:cubicBezTo>
                <a:cubicBezTo>
                  <a:pt x="6102139" y="4187563"/>
                  <a:pt x="6107567" y="4443109"/>
                  <a:pt x="6096000" y="4594860"/>
                </a:cubicBezTo>
                <a:cubicBezTo>
                  <a:pt x="6084433" y="4746611"/>
                  <a:pt x="6113473" y="4972157"/>
                  <a:pt x="6096000" y="5280660"/>
                </a:cubicBezTo>
                <a:cubicBezTo>
                  <a:pt x="6078527" y="5589163"/>
                  <a:pt x="6124638" y="5690323"/>
                  <a:pt x="6096000" y="6035040"/>
                </a:cubicBezTo>
                <a:cubicBezTo>
                  <a:pt x="6067362" y="6379757"/>
                  <a:pt x="6087702" y="6657915"/>
                  <a:pt x="6096000" y="6858000"/>
                </a:cubicBezTo>
                <a:cubicBezTo>
                  <a:pt x="5917595" y="6839787"/>
                  <a:pt x="5598941" y="6836331"/>
                  <a:pt x="5357707" y="6858000"/>
                </a:cubicBezTo>
                <a:cubicBezTo>
                  <a:pt x="5116473" y="6879669"/>
                  <a:pt x="4955008" y="6871788"/>
                  <a:pt x="4741333" y="6858000"/>
                </a:cubicBezTo>
                <a:cubicBezTo>
                  <a:pt x="4527658" y="6844212"/>
                  <a:pt x="4357635" y="6843022"/>
                  <a:pt x="4124960" y="6858000"/>
                </a:cubicBezTo>
                <a:cubicBezTo>
                  <a:pt x="3892285" y="6872978"/>
                  <a:pt x="3771873" y="6866284"/>
                  <a:pt x="3508587" y="6858000"/>
                </a:cubicBezTo>
                <a:cubicBezTo>
                  <a:pt x="3245301" y="6849716"/>
                  <a:pt x="3115940" y="6879038"/>
                  <a:pt x="2892213" y="6858000"/>
                </a:cubicBezTo>
                <a:cubicBezTo>
                  <a:pt x="2668486" y="6836962"/>
                  <a:pt x="2453479" y="6823027"/>
                  <a:pt x="2153920" y="6858000"/>
                </a:cubicBezTo>
                <a:cubicBezTo>
                  <a:pt x="1854361" y="6892973"/>
                  <a:pt x="1788102" y="6840729"/>
                  <a:pt x="1476587" y="6858000"/>
                </a:cubicBezTo>
                <a:cubicBezTo>
                  <a:pt x="1165072" y="6875271"/>
                  <a:pt x="1228404" y="6871687"/>
                  <a:pt x="982133" y="6858000"/>
                </a:cubicBezTo>
                <a:cubicBezTo>
                  <a:pt x="735862" y="6844313"/>
                  <a:pt x="259868" y="6874858"/>
                  <a:pt x="0" y="6858000"/>
                </a:cubicBezTo>
                <a:cubicBezTo>
                  <a:pt x="29407" y="6495303"/>
                  <a:pt x="-7722" y="6265360"/>
                  <a:pt x="0" y="6103620"/>
                </a:cubicBezTo>
                <a:cubicBezTo>
                  <a:pt x="7722" y="5941880"/>
                  <a:pt x="-19012" y="5516780"/>
                  <a:pt x="0" y="5280660"/>
                </a:cubicBezTo>
                <a:cubicBezTo>
                  <a:pt x="19012" y="5044540"/>
                  <a:pt x="-15592" y="4995871"/>
                  <a:pt x="0" y="4800600"/>
                </a:cubicBezTo>
                <a:cubicBezTo>
                  <a:pt x="15592" y="4605329"/>
                  <a:pt x="-3326" y="4540471"/>
                  <a:pt x="0" y="4320540"/>
                </a:cubicBezTo>
                <a:cubicBezTo>
                  <a:pt x="3326" y="4100609"/>
                  <a:pt x="12989" y="3668281"/>
                  <a:pt x="0" y="3497580"/>
                </a:cubicBezTo>
                <a:cubicBezTo>
                  <a:pt x="-12989" y="3326879"/>
                  <a:pt x="15046" y="3193219"/>
                  <a:pt x="0" y="3017520"/>
                </a:cubicBezTo>
                <a:cubicBezTo>
                  <a:pt x="-15046" y="2841821"/>
                  <a:pt x="-9434" y="2564242"/>
                  <a:pt x="0" y="2331720"/>
                </a:cubicBezTo>
                <a:cubicBezTo>
                  <a:pt x="9434" y="2099198"/>
                  <a:pt x="-25939" y="2008589"/>
                  <a:pt x="0" y="1783080"/>
                </a:cubicBezTo>
                <a:cubicBezTo>
                  <a:pt x="25939" y="1557571"/>
                  <a:pt x="-19476" y="1365410"/>
                  <a:pt x="0" y="1234440"/>
                </a:cubicBezTo>
                <a:cubicBezTo>
                  <a:pt x="19476" y="1103470"/>
                  <a:pt x="845" y="914754"/>
                  <a:pt x="0" y="685800"/>
                </a:cubicBezTo>
                <a:cubicBezTo>
                  <a:pt x="-845" y="456846"/>
                  <a:pt x="28295" y="244308"/>
                  <a:pt x="0" y="0"/>
                </a:cubicBezTo>
                <a:close/>
              </a:path>
              <a:path w="6096000" h="6858000" stroke="0" extrusionOk="0">
                <a:moveTo>
                  <a:pt x="0" y="0"/>
                </a:moveTo>
                <a:cubicBezTo>
                  <a:pt x="264583" y="-25371"/>
                  <a:pt x="481411" y="-18371"/>
                  <a:pt x="616373" y="0"/>
                </a:cubicBezTo>
                <a:cubicBezTo>
                  <a:pt x="751335" y="18371"/>
                  <a:pt x="907041" y="-14168"/>
                  <a:pt x="1110827" y="0"/>
                </a:cubicBezTo>
                <a:cubicBezTo>
                  <a:pt x="1314613" y="14168"/>
                  <a:pt x="1729901" y="13416"/>
                  <a:pt x="1910080" y="0"/>
                </a:cubicBezTo>
                <a:cubicBezTo>
                  <a:pt x="2090259" y="-13416"/>
                  <a:pt x="2237512" y="-4259"/>
                  <a:pt x="2526453" y="0"/>
                </a:cubicBezTo>
                <a:cubicBezTo>
                  <a:pt x="2815394" y="4259"/>
                  <a:pt x="2936556" y="24524"/>
                  <a:pt x="3142827" y="0"/>
                </a:cubicBezTo>
                <a:cubicBezTo>
                  <a:pt x="3349098" y="-24524"/>
                  <a:pt x="3543106" y="11340"/>
                  <a:pt x="3942080" y="0"/>
                </a:cubicBezTo>
                <a:cubicBezTo>
                  <a:pt x="4341054" y="-11340"/>
                  <a:pt x="4360476" y="22576"/>
                  <a:pt x="4497493" y="0"/>
                </a:cubicBezTo>
                <a:cubicBezTo>
                  <a:pt x="4634510" y="-22576"/>
                  <a:pt x="5106185" y="-6968"/>
                  <a:pt x="5296747" y="0"/>
                </a:cubicBezTo>
                <a:cubicBezTo>
                  <a:pt x="5487309" y="6968"/>
                  <a:pt x="5825845" y="-32265"/>
                  <a:pt x="6096000" y="0"/>
                </a:cubicBezTo>
                <a:cubicBezTo>
                  <a:pt x="6124229" y="262857"/>
                  <a:pt x="6083487" y="518296"/>
                  <a:pt x="6096000" y="685800"/>
                </a:cubicBezTo>
                <a:cubicBezTo>
                  <a:pt x="6108513" y="853304"/>
                  <a:pt x="6126579" y="1179476"/>
                  <a:pt x="6096000" y="1371600"/>
                </a:cubicBezTo>
                <a:cubicBezTo>
                  <a:pt x="6065421" y="1563724"/>
                  <a:pt x="6124201" y="1775119"/>
                  <a:pt x="6096000" y="2125980"/>
                </a:cubicBezTo>
                <a:cubicBezTo>
                  <a:pt x="6067799" y="2476841"/>
                  <a:pt x="6113950" y="2451244"/>
                  <a:pt x="6096000" y="2606040"/>
                </a:cubicBezTo>
                <a:cubicBezTo>
                  <a:pt x="6078050" y="2760836"/>
                  <a:pt x="6065851" y="2998502"/>
                  <a:pt x="6096000" y="3291840"/>
                </a:cubicBezTo>
                <a:cubicBezTo>
                  <a:pt x="6126149" y="3585178"/>
                  <a:pt x="6115583" y="3640723"/>
                  <a:pt x="6096000" y="3977640"/>
                </a:cubicBezTo>
                <a:cubicBezTo>
                  <a:pt x="6076417" y="4314557"/>
                  <a:pt x="6098211" y="4389348"/>
                  <a:pt x="6096000" y="4663440"/>
                </a:cubicBezTo>
                <a:cubicBezTo>
                  <a:pt x="6093789" y="4937532"/>
                  <a:pt x="6114820" y="5214283"/>
                  <a:pt x="6096000" y="5417820"/>
                </a:cubicBezTo>
                <a:cubicBezTo>
                  <a:pt x="6077180" y="5621357"/>
                  <a:pt x="6127620" y="5908740"/>
                  <a:pt x="6096000" y="6172200"/>
                </a:cubicBezTo>
                <a:cubicBezTo>
                  <a:pt x="6064380" y="6435660"/>
                  <a:pt x="6068526" y="6568924"/>
                  <a:pt x="6096000" y="6858000"/>
                </a:cubicBezTo>
                <a:cubicBezTo>
                  <a:pt x="5959925" y="6875920"/>
                  <a:pt x="5782923" y="6856886"/>
                  <a:pt x="5601547" y="6858000"/>
                </a:cubicBezTo>
                <a:cubicBezTo>
                  <a:pt x="5420171" y="6859114"/>
                  <a:pt x="5065487" y="6860935"/>
                  <a:pt x="4802293" y="6858000"/>
                </a:cubicBezTo>
                <a:cubicBezTo>
                  <a:pt x="4539099" y="6855065"/>
                  <a:pt x="4394598" y="6841396"/>
                  <a:pt x="4124960" y="6858000"/>
                </a:cubicBezTo>
                <a:cubicBezTo>
                  <a:pt x="3855322" y="6874604"/>
                  <a:pt x="3716830" y="6835369"/>
                  <a:pt x="3569547" y="6858000"/>
                </a:cubicBezTo>
                <a:cubicBezTo>
                  <a:pt x="3422264" y="6880631"/>
                  <a:pt x="3057415" y="6856069"/>
                  <a:pt x="2892213" y="6858000"/>
                </a:cubicBezTo>
                <a:cubicBezTo>
                  <a:pt x="2727011" y="6859931"/>
                  <a:pt x="2612496" y="6844622"/>
                  <a:pt x="2397760" y="6858000"/>
                </a:cubicBezTo>
                <a:cubicBezTo>
                  <a:pt x="2183024" y="6871378"/>
                  <a:pt x="2069178" y="6841575"/>
                  <a:pt x="1903307" y="6858000"/>
                </a:cubicBezTo>
                <a:cubicBezTo>
                  <a:pt x="1737436" y="6874425"/>
                  <a:pt x="1373543" y="6886919"/>
                  <a:pt x="1225973" y="6858000"/>
                </a:cubicBezTo>
                <a:cubicBezTo>
                  <a:pt x="1078403" y="6829081"/>
                  <a:pt x="816343" y="6879496"/>
                  <a:pt x="670560" y="6858000"/>
                </a:cubicBezTo>
                <a:cubicBezTo>
                  <a:pt x="524777" y="6836504"/>
                  <a:pt x="158339" y="6874279"/>
                  <a:pt x="0" y="6858000"/>
                </a:cubicBezTo>
                <a:cubicBezTo>
                  <a:pt x="-20296" y="6674866"/>
                  <a:pt x="-3889" y="6533882"/>
                  <a:pt x="0" y="6309360"/>
                </a:cubicBezTo>
                <a:cubicBezTo>
                  <a:pt x="3889" y="6084838"/>
                  <a:pt x="-11640" y="6002105"/>
                  <a:pt x="0" y="5829300"/>
                </a:cubicBezTo>
                <a:cubicBezTo>
                  <a:pt x="11640" y="5656495"/>
                  <a:pt x="-2393" y="5376527"/>
                  <a:pt x="0" y="5074920"/>
                </a:cubicBezTo>
                <a:cubicBezTo>
                  <a:pt x="2393" y="4773313"/>
                  <a:pt x="13136" y="4765849"/>
                  <a:pt x="0" y="4526280"/>
                </a:cubicBezTo>
                <a:cubicBezTo>
                  <a:pt x="-13136" y="4286711"/>
                  <a:pt x="-29166" y="3972975"/>
                  <a:pt x="0" y="3771900"/>
                </a:cubicBezTo>
                <a:cubicBezTo>
                  <a:pt x="29166" y="3570825"/>
                  <a:pt x="-11707" y="3132927"/>
                  <a:pt x="0" y="2948940"/>
                </a:cubicBezTo>
                <a:cubicBezTo>
                  <a:pt x="11707" y="2764953"/>
                  <a:pt x="-18908" y="2612106"/>
                  <a:pt x="0" y="2331720"/>
                </a:cubicBezTo>
                <a:cubicBezTo>
                  <a:pt x="18908" y="2051334"/>
                  <a:pt x="-35396" y="1846843"/>
                  <a:pt x="0" y="1508760"/>
                </a:cubicBezTo>
                <a:cubicBezTo>
                  <a:pt x="35396" y="1170677"/>
                  <a:pt x="11317" y="1172767"/>
                  <a:pt x="0" y="960120"/>
                </a:cubicBezTo>
                <a:cubicBezTo>
                  <a:pt x="-11317" y="747473"/>
                  <a:pt x="39711" y="253798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 descr="卡通人物&#10;&#10;描述已自动生成">
            <a:extLst>
              <a:ext uri="{FF2B5EF4-FFF2-40B4-BE49-F238E27FC236}">
                <a16:creationId xmlns:a16="http://schemas.microsoft.com/office/drawing/2014/main" id="{DF617704-3190-4CB5-87C9-51D8A59DD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50" y="3774831"/>
            <a:ext cx="2458683" cy="2919686"/>
          </a:xfrm>
          <a:prstGeom prst="rect">
            <a:avLst/>
          </a:prstGeom>
        </p:spPr>
      </p:pic>
      <p:pic>
        <p:nvPicPr>
          <p:cNvPr id="14" name="图片 5">
            <a:extLst>
              <a:ext uri="{FF2B5EF4-FFF2-40B4-BE49-F238E27FC236}">
                <a16:creationId xmlns:a16="http://schemas.microsoft.com/office/drawing/2014/main" id="{0AB8FFB2-086D-4E72-BA82-0AC5F53C85F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1943277" flipV="1">
            <a:off x="2126026" y="1114488"/>
            <a:ext cx="4010885" cy="3133719"/>
          </a:xfrm>
          <a:prstGeom prst="rect">
            <a:avLst/>
          </a:prstGeom>
        </p:spPr>
      </p:pic>
      <p:sp>
        <p:nvSpPr>
          <p:cNvPr id="16" name="文本框 24">
            <a:extLst>
              <a:ext uri="{FF2B5EF4-FFF2-40B4-BE49-F238E27FC236}">
                <a16:creationId xmlns:a16="http://schemas.microsoft.com/office/drawing/2014/main" id="{75428DD5-9E60-4865-A609-3609A0719A60}"/>
              </a:ext>
            </a:extLst>
          </p:cNvPr>
          <p:cNvSpPr txBox="1"/>
          <p:nvPr/>
        </p:nvSpPr>
        <p:spPr>
          <a:xfrm rot="1562245">
            <a:off x="2376696" y="1773406"/>
            <a:ext cx="34982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Dạo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này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Shin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chăm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quá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,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giúp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tớ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bài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này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nha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!</a:t>
            </a:r>
          </a:p>
          <a:p>
            <a:pPr algn="ctr"/>
            <a:endParaRPr lang="zh-CN" altLang="en-US" sz="2800" dirty="0">
              <a:solidFill>
                <a:srgbClr val="0D4370"/>
              </a:solidFill>
              <a:latin typeface="SVN-Ziclets" panose="02000603000000000000" pitchFamily="2" charset="0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3DE3D3C6-3F89-4786-8BBA-876385D413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3" b="99624" l="938" r="90000">
                        <a14:foregroundMark x1="39531" y1="6524" x2="57500" y2="60602"/>
                        <a14:foregroundMark x1="26250" y1="34504" x2="56875" y2="34504"/>
                        <a14:foregroundMark x1="56875" y1="34504" x2="70781" y2="34003"/>
                        <a14:foregroundMark x1="25625" y1="10414" x2="16563" y2="40778"/>
                        <a14:foregroundMark x1="16563" y1="40778" x2="13594" y2="40778"/>
                        <a14:foregroundMark x1="52031" y1="9912" x2="79063" y2="34003"/>
                        <a14:foregroundMark x1="79063" y1="34003" x2="77969" y2="40778"/>
                        <a14:foregroundMark x1="8281" y1="38896" x2="6406" y2="38896"/>
                        <a14:foregroundMark x1="50938" y1="5521" x2="50938" y2="5521"/>
                        <a14:foregroundMark x1="23906" y1="9912" x2="23906" y2="9912"/>
                        <a14:foregroundMark x1="26250" y1="7905" x2="14844" y2="16688"/>
                        <a14:foregroundMark x1="26875" y1="8407" x2="38281" y2="12798"/>
                        <a14:foregroundMark x1="31094" y1="5521" x2="56250" y2="7528"/>
                        <a14:foregroundMark x1="56250" y1="7528" x2="57500" y2="7905"/>
                        <a14:foregroundMark x1="43125" y1="3137" x2="43125" y2="3137"/>
                        <a14:foregroundMark x1="22656" y1="53827" x2="39531" y2="82309"/>
                        <a14:foregroundMark x1="39531" y1="82309" x2="35313" y2="83187"/>
                        <a14:foregroundMark x1="27969" y1="96738" x2="27969" y2="96738"/>
                        <a14:foregroundMark x1="20781" y1="97742" x2="29844" y2="98745"/>
                        <a14:foregroundMark x1="25625" y1="94856" x2="25625" y2="94856"/>
                        <a14:foregroundMark x1="27969" y1="90966" x2="28594" y2="94856"/>
                        <a14:foregroundMark x1="64063" y1="92472" x2="70156" y2="99624"/>
                        <a14:foregroundMark x1="29844" y1="94856" x2="29844" y2="94856"/>
                        <a14:foregroundMark x1="62969" y1="94354" x2="62969" y2="94354"/>
                        <a14:foregroundMark x1="33438" y1="93350" x2="33438" y2="93350"/>
                        <a14:foregroundMark x1="31094" y1="92848" x2="31094" y2="92848"/>
                        <a14:foregroundMark x1="70156" y1="41782" x2="70156" y2="45169"/>
                        <a14:foregroundMark x1="3438" y1="57215" x2="3438" y2="57215"/>
                        <a14:foregroundMark x1="938" y1="36386" x2="938" y2="36386"/>
                        <a14:foregroundMark x1="28594" y1="21957" x2="38906" y2="27729"/>
                        <a14:foregroundMark x1="53906" y1="17189" x2="64688" y2="27227"/>
                        <a14:foregroundMark x1="52031" y1="3137" x2="52031" y2="3137"/>
                        <a14:foregroundMark x1="43594" y1="3137" x2="43594" y2="3137"/>
                        <a14:foregroundMark x1="49688" y1="2133" x2="35313" y2="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7427" y="3774831"/>
            <a:ext cx="2857001" cy="2919686"/>
          </a:xfrm>
          <a:prstGeom prst="rect">
            <a:avLst/>
          </a:prstGeom>
        </p:spPr>
      </p:pic>
      <p:pic>
        <p:nvPicPr>
          <p:cNvPr id="20" name="图片 5">
            <a:extLst>
              <a:ext uri="{FF2B5EF4-FFF2-40B4-BE49-F238E27FC236}">
                <a16:creationId xmlns:a16="http://schemas.microsoft.com/office/drawing/2014/main" id="{548C1457-32A8-4CA9-A868-D422E974173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90528" flipH="1" flipV="1">
            <a:off x="7137989" y="1367269"/>
            <a:ext cx="3190342" cy="2493333"/>
          </a:xfrm>
          <a:prstGeom prst="rect">
            <a:avLst/>
          </a:prstGeom>
        </p:spPr>
      </p:pic>
      <p:sp>
        <p:nvSpPr>
          <p:cNvPr id="21" name="文本框 24">
            <a:extLst>
              <a:ext uri="{FF2B5EF4-FFF2-40B4-BE49-F238E27FC236}">
                <a16:creationId xmlns:a16="http://schemas.microsoft.com/office/drawing/2014/main" id="{493B4FEF-EC3E-47FB-B350-2FBC1FEBDD24}"/>
              </a:ext>
            </a:extLst>
          </p:cNvPr>
          <p:cNvSpPr txBox="1"/>
          <p:nvPr/>
        </p:nvSpPr>
        <p:spPr>
          <a:xfrm rot="21342523">
            <a:off x="7460406" y="1921438"/>
            <a:ext cx="27381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Chuyện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nhỏ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,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cứ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2800" dirty="0" err="1">
                <a:solidFill>
                  <a:srgbClr val="0D4370"/>
                </a:solidFill>
                <a:latin typeface="SVN-Cookies" panose="02040603050506020204" pitchFamily="18" charset="0"/>
              </a:rPr>
              <a:t>để</a:t>
            </a:r>
            <a:r>
              <a:rPr lang="en-US" altLang="zh-CN" sz="2800" dirty="0">
                <a:solidFill>
                  <a:srgbClr val="0D4370"/>
                </a:solidFill>
                <a:latin typeface="SVN-Cookies" panose="02040603050506020204" pitchFamily="18" charset="0"/>
              </a:rPr>
              <a:t> Shin lo!</a:t>
            </a:r>
          </a:p>
          <a:p>
            <a:pPr algn="ctr"/>
            <a:endParaRPr lang="zh-CN" altLang="en-US" sz="2800" dirty="0">
              <a:solidFill>
                <a:srgbClr val="0D4370"/>
              </a:solidFill>
              <a:latin typeface="SVN-Ziclets" panose="02000603000000000000" pitchFamily="2" charset="0"/>
            </a:endParaRPr>
          </a:p>
        </p:txBody>
      </p:sp>
      <p:sp>
        <p:nvSpPr>
          <p:cNvPr id="23" name="任意多边形: 形状 24">
            <a:extLst>
              <a:ext uri="{FF2B5EF4-FFF2-40B4-BE49-F238E27FC236}">
                <a16:creationId xmlns:a16="http://schemas.microsoft.com/office/drawing/2014/main" id="{426BCB7D-B81B-469E-8D9F-27A8DACACFA6}"/>
              </a:ext>
            </a:extLst>
          </p:cNvPr>
          <p:cNvSpPr/>
          <p:nvPr/>
        </p:nvSpPr>
        <p:spPr>
          <a:xfrm>
            <a:off x="2866633" y="7911750"/>
            <a:ext cx="5724835" cy="2919686"/>
          </a:xfrm>
          <a:custGeom>
            <a:avLst/>
            <a:gdLst>
              <a:gd name="connsiteX0" fmla="*/ 0 w 5724835"/>
              <a:gd name="connsiteY0" fmla="*/ 0 h 2919686"/>
              <a:gd name="connsiteX1" fmla="*/ 740283 w 5724835"/>
              <a:gd name="connsiteY1" fmla="*/ 0 h 2919686"/>
              <a:gd name="connsiteX2" fmla="*/ 1383707 w 5724835"/>
              <a:gd name="connsiteY2" fmla="*/ 0 h 2919686"/>
              <a:gd name="connsiteX3" fmla="*/ 1930271 w 5724835"/>
              <a:gd name="connsiteY3" fmla="*/ 0 h 2919686"/>
              <a:gd name="connsiteX4" fmla="*/ 2670554 w 5724835"/>
              <a:gd name="connsiteY4" fmla="*/ 0 h 2919686"/>
              <a:gd name="connsiteX5" fmla="*/ 3265548 w 5724835"/>
              <a:gd name="connsiteY5" fmla="*/ 0 h 2919686"/>
              <a:gd name="connsiteX6" fmla="*/ 4005831 w 5724835"/>
              <a:gd name="connsiteY6" fmla="*/ 0 h 2919686"/>
              <a:gd name="connsiteX7" fmla="*/ 4842973 w 5724835"/>
              <a:gd name="connsiteY7" fmla="*/ 0 h 2919686"/>
              <a:gd name="connsiteX8" fmla="*/ 5275085 w 5724835"/>
              <a:gd name="connsiteY8" fmla="*/ 394608 h 2919686"/>
              <a:gd name="connsiteX9" fmla="*/ 5724835 w 5724835"/>
              <a:gd name="connsiteY9" fmla="*/ 805323 h 2919686"/>
              <a:gd name="connsiteX10" fmla="*/ 5724835 w 5724835"/>
              <a:gd name="connsiteY10" fmla="*/ 1291626 h 2919686"/>
              <a:gd name="connsiteX11" fmla="*/ 5724835 w 5724835"/>
              <a:gd name="connsiteY11" fmla="*/ 1799074 h 2919686"/>
              <a:gd name="connsiteX12" fmla="*/ 5724835 w 5724835"/>
              <a:gd name="connsiteY12" fmla="*/ 2327664 h 2919686"/>
              <a:gd name="connsiteX13" fmla="*/ 5724835 w 5724835"/>
              <a:gd name="connsiteY13" fmla="*/ 2919686 h 2919686"/>
              <a:gd name="connsiteX14" fmla="*/ 4936122 w 5724835"/>
              <a:gd name="connsiteY14" fmla="*/ 2919686 h 2919686"/>
              <a:gd name="connsiteX15" fmla="*/ 4244269 w 5724835"/>
              <a:gd name="connsiteY15" fmla="*/ 2919686 h 2919686"/>
              <a:gd name="connsiteX16" fmla="*/ 3552415 w 5724835"/>
              <a:gd name="connsiteY16" fmla="*/ 2919686 h 2919686"/>
              <a:gd name="connsiteX17" fmla="*/ 2860562 w 5724835"/>
              <a:gd name="connsiteY17" fmla="*/ 2919686 h 2919686"/>
              <a:gd name="connsiteX18" fmla="*/ 2168708 w 5724835"/>
              <a:gd name="connsiteY18" fmla="*/ 2919686 h 2919686"/>
              <a:gd name="connsiteX19" fmla="*/ 1525285 w 5724835"/>
              <a:gd name="connsiteY19" fmla="*/ 2919686 h 2919686"/>
              <a:gd name="connsiteX20" fmla="*/ 881861 w 5724835"/>
              <a:gd name="connsiteY20" fmla="*/ 2919686 h 2919686"/>
              <a:gd name="connsiteX21" fmla="*/ 440931 w 5724835"/>
              <a:gd name="connsiteY21" fmla="*/ 2517024 h 2919686"/>
              <a:gd name="connsiteX22" fmla="*/ 0 w 5724835"/>
              <a:gd name="connsiteY22" fmla="*/ 2114362 h 2919686"/>
              <a:gd name="connsiteX23" fmla="*/ 0 w 5724835"/>
              <a:gd name="connsiteY23" fmla="*/ 1564628 h 2919686"/>
              <a:gd name="connsiteX24" fmla="*/ 0 w 5724835"/>
              <a:gd name="connsiteY24" fmla="*/ 1057181 h 2919686"/>
              <a:gd name="connsiteX25" fmla="*/ 0 w 5724835"/>
              <a:gd name="connsiteY25" fmla="*/ 570878 h 2919686"/>
              <a:gd name="connsiteX26" fmla="*/ 0 w 5724835"/>
              <a:gd name="connsiteY26" fmla="*/ 0 h 291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4835" h="2919686" fill="none" extrusionOk="0">
                <a:moveTo>
                  <a:pt x="0" y="0"/>
                </a:moveTo>
                <a:cubicBezTo>
                  <a:pt x="221100" y="3247"/>
                  <a:pt x="384648" y="7415"/>
                  <a:pt x="740283" y="0"/>
                </a:cubicBezTo>
                <a:cubicBezTo>
                  <a:pt x="1095918" y="-7415"/>
                  <a:pt x="1230374" y="30441"/>
                  <a:pt x="1383707" y="0"/>
                </a:cubicBezTo>
                <a:cubicBezTo>
                  <a:pt x="1537040" y="-30441"/>
                  <a:pt x="1735757" y="14468"/>
                  <a:pt x="1930271" y="0"/>
                </a:cubicBezTo>
                <a:cubicBezTo>
                  <a:pt x="2124785" y="-14468"/>
                  <a:pt x="2493908" y="15952"/>
                  <a:pt x="2670554" y="0"/>
                </a:cubicBezTo>
                <a:cubicBezTo>
                  <a:pt x="2847200" y="-15952"/>
                  <a:pt x="3026984" y="-27676"/>
                  <a:pt x="3265548" y="0"/>
                </a:cubicBezTo>
                <a:cubicBezTo>
                  <a:pt x="3504112" y="27676"/>
                  <a:pt x="3781207" y="-24613"/>
                  <a:pt x="4005831" y="0"/>
                </a:cubicBezTo>
                <a:cubicBezTo>
                  <a:pt x="4230455" y="24613"/>
                  <a:pt x="4665604" y="-34558"/>
                  <a:pt x="4842973" y="0"/>
                </a:cubicBezTo>
                <a:cubicBezTo>
                  <a:pt x="4966281" y="107875"/>
                  <a:pt x="5076527" y="199911"/>
                  <a:pt x="5275085" y="394608"/>
                </a:cubicBezTo>
                <a:cubicBezTo>
                  <a:pt x="5473643" y="589305"/>
                  <a:pt x="5514144" y="608428"/>
                  <a:pt x="5724835" y="805323"/>
                </a:cubicBezTo>
                <a:cubicBezTo>
                  <a:pt x="5734941" y="989611"/>
                  <a:pt x="5713181" y="1109095"/>
                  <a:pt x="5724835" y="1291626"/>
                </a:cubicBezTo>
                <a:cubicBezTo>
                  <a:pt x="5736489" y="1474157"/>
                  <a:pt x="5746106" y="1670229"/>
                  <a:pt x="5724835" y="1799074"/>
                </a:cubicBezTo>
                <a:cubicBezTo>
                  <a:pt x="5703564" y="1927919"/>
                  <a:pt x="5723931" y="2190921"/>
                  <a:pt x="5724835" y="2327664"/>
                </a:cubicBezTo>
                <a:cubicBezTo>
                  <a:pt x="5725740" y="2464407"/>
                  <a:pt x="5740007" y="2634211"/>
                  <a:pt x="5724835" y="2919686"/>
                </a:cubicBezTo>
                <a:cubicBezTo>
                  <a:pt x="5431303" y="2901935"/>
                  <a:pt x="5255042" y="2933652"/>
                  <a:pt x="4936122" y="2919686"/>
                </a:cubicBezTo>
                <a:cubicBezTo>
                  <a:pt x="4617202" y="2905720"/>
                  <a:pt x="4410329" y="2910549"/>
                  <a:pt x="4244269" y="2919686"/>
                </a:cubicBezTo>
                <a:cubicBezTo>
                  <a:pt x="4078209" y="2928823"/>
                  <a:pt x="3788848" y="2903021"/>
                  <a:pt x="3552415" y="2919686"/>
                </a:cubicBezTo>
                <a:cubicBezTo>
                  <a:pt x="3315982" y="2936351"/>
                  <a:pt x="3137569" y="2948058"/>
                  <a:pt x="2860562" y="2919686"/>
                </a:cubicBezTo>
                <a:cubicBezTo>
                  <a:pt x="2583555" y="2891314"/>
                  <a:pt x="2326604" y="2909759"/>
                  <a:pt x="2168708" y="2919686"/>
                </a:cubicBezTo>
                <a:cubicBezTo>
                  <a:pt x="2010812" y="2929613"/>
                  <a:pt x="1669145" y="2930766"/>
                  <a:pt x="1525285" y="2919686"/>
                </a:cubicBezTo>
                <a:cubicBezTo>
                  <a:pt x="1381425" y="2908606"/>
                  <a:pt x="1070917" y="2927204"/>
                  <a:pt x="881861" y="2919686"/>
                </a:cubicBezTo>
                <a:cubicBezTo>
                  <a:pt x="737961" y="2789569"/>
                  <a:pt x="564067" y="2620900"/>
                  <a:pt x="440931" y="2517024"/>
                </a:cubicBezTo>
                <a:cubicBezTo>
                  <a:pt x="317795" y="2413148"/>
                  <a:pt x="83855" y="2204550"/>
                  <a:pt x="0" y="2114362"/>
                </a:cubicBezTo>
                <a:cubicBezTo>
                  <a:pt x="-10564" y="1863422"/>
                  <a:pt x="-25091" y="1721738"/>
                  <a:pt x="0" y="1564628"/>
                </a:cubicBezTo>
                <a:cubicBezTo>
                  <a:pt x="25091" y="1407518"/>
                  <a:pt x="-8245" y="1174814"/>
                  <a:pt x="0" y="1057181"/>
                </a:cubicBezTo>
                <a:cubicBezTo>
                  <a:pt x="8245" y="939548"/>
                  <a:pt x="-20621" y="799948"/>
                  <a:pt x="0" y="570878"/>
                </a:cubicBezTo>
                <a:cubicBezTo>
                  <a:pt x="20621" y="341808"/>
                  <a:pt x="17642" y="156740"/>
                  <a:pt x="0" y="0"/>
                </a:cubicBezTo>
                <a:close/>
              </a:path>
              <a:path w="5724835" h="2919686" stroke="0" extrusionOk="0">
                <a:moveTo>
                  <a:pt x="0" y="0"/>
                </a:moveTo>
                <a:cubicBezTo>
                  <a:pt x="143045" y="-8706"/>
                  <a:pt x="512323" y="-22459"/>
                  <a:pt x="643424" y="0"/>
                </a:cubicBezTo>
                <a:cubicBezTo>
                  <a:pt x="774525" y="22459"/>
                  <a:pt x="917975" y="11589"/>
                  <a:pt x="1189988" y="0"/>
                </a:cubicBezTo>
                <a:cubicBezTo>
                  <a:pt x="1462001" y="-11589"/>
                  <a:pt x="1639897" y="-10947"/>
                  <a:pt x="1978700" y="0"/>
                </a:cubicBezTo>
                <a:cubicBezTo>
                  <a:pt x="2317503" y="10947"/>
                  <a:pt x="2432690" y="-23197"/>
                  <a:pt x="2622124" y="0"/>
                </a:cubicBezTo>
                <a:cubicBezTo>
                  <a:pt x="2811558" y="23197"/>
                  <a:pt x="3009150" y="-14292"/>
                  <a:pt x="3265548" y="0"/>
                </a:cubicBezTo>
                <a:cubicBezTo>
                  <a:pt x="3521946" y="14292"/>
                  <a:pt x="3788509" y="-25446"/>
                  <a:pt x="4054260" y="0"/>
                </a:cubicBezTo>
                <a:cubicBezTo>
                  <a:pt x="4320011" y="25446"/>
                  <a:pt x="4585309" y="25316"/>
                  <a:pt x="4842973" y="0"/>
                </a:cubicBezTo>
                <a:cubicBezTo>
                  <a:pt x="5047633" y="168866"/>
                  <a:pt x="5222205" y="306523"/>
                  <a:pt x="5301541" y="418768"/>
                </a:cubicBezTo>
                <a:cubicBezTo>
                  <a:pt x="5380877" y="531013"/>
                  <a:pt x="5531952" y="604209"/>
                  <a:pt x="5724835" y="805323"/>
                </a:cubicBezTo>
                <a:cubicBezTo>
                  <a:pt x="5742011" y="961696"/>
                  <a:pt x="5736437" y="1178305"/>
                  <a:pt x="5724835" y="1291626"/>
                </a:cubicBezTo>
                <a:cubicBezTo>
                  <a:pt x="5713233" y="1404947"/>
                  <a:pt x="5740091" y="1649597"/>
                  <a:pt x="5724835" y="1820217"/>
                </a:cubicBezTo>
                <a:cubicBezTo>
                  <a:pt x="5709579" y="1990837"/>
                  <a:pt x="5744346" y="2152961"/>
                  <a:pt x="5724835" y="2327664"/>
                </a:cubicBezTo>
                <a:cubicBezTo>
                  <a:pt x="5705324" y="2502367"/>
                  <a:pt x="5747150" y="2648324"/>
                  <a:pt x="5724835" y="2919686"/>
                </a:cubicBezTo>
                <a:cubicBezTo>
                  <a:pt x="5392601" y="2957927"/>
                  <a:pt x="5147511" y="2939123"/>
                  <a:pt x="4936122" y="2919686"/>
                </a:cubicBezTo>
                <a:cubicBezTo>
                  <a:pt x="4724733" y="2900249"/>
                  <a:pt x="4343077" y="2938279"/>
                  <a:pt x="4147409" y="2919686"/>
                </a:cubicBezTo>
                <a:cubicBezTo>
                  <a:pt x="3951741" y="2901093"/>
                  <a:pt x="3669020" y="2928661"/>
                  <a:pt x="3455556" y="2919686"/>
                </a:cubicBezTo>
                <a:cubicBezTo>
                  <a:pt x="3242092" y="2910711"/>
                  <a:pt x="3007849" y="2942921"/>
                  <a:pt x="2812132" y="2919686"/>
                </a:cubicBezTo>
                <a:cubicBezTo>
                  <a:pt x="2616415" y="2896451"/>
                  <a:pt x="2416488" y="2946995"/>
                  <a:pt x="2265568" y="2919686"/>
                </a:cubicBezTo>
                <a:cubicBezTo>
                  <a:pt x="2114648" y="2892377"/>
                  <a:pt x="1857270" y="2899647"/>
                  <a:pt x="1670574" y="2919686"/>
                </a:cubicBezTo>
                <a:cubicBezTo>
                  <a:pt x="1483878" y="2939725"/>
                  <a:pt x="1126308" y="2936201"/>
                  <a:pt x="881861" y="2919686"/>
                </a:cubicBezTo>
                <a:cubicBezTo>
                  <a:pt x="787335" y="2814164"/>
                  <a:pt x="585482" y="2673821"/>
                  <a:pt x="449749" y="2525077"/>
                </a:cubicBezTo>
                <a:cubicBezTo>
                  <a:pt x="314016" y="2376333"/>
                  <a:pt x="196565" y="2253353"/>
                  <a:pt x="0" y="2114362"/>
                </a:cubicBezTo>
                <a:cubicBezTo>
                  <a:pt x="-11973" y="1895538"/>
                  <a:pt x="-21703" y="1756210"/>
                  <a:pt x="0" y="1564628"/>
                </a:cubicBezTo>
                <a:cubicBezTo>
                  <a:pt x="21703" y="1373046"/>
                  <a:pt x="-11872" y="1228863"/>
                  <a:pt x="0" y="1099468"/>
                </a:cubicBezTo>
                <a:cubicBezTo>
                  <a:pt x="11872" y="970073"/>
                  <a:pt x="19524" y="732866"/>
                  <a:pt x="0" y="570878"/>
                </a:cubicBezTo>
                <a:cubicBezTo>
                  <a:pt x="-19524" y="408890"/>
                  <a:pt x="-13418" y="275531"/>
                  <a:pt x="0" y="0"/>
                </a:cubicBezTo>
                <a:close/>
              </a:path>
            </a:pathLst>
          </a:custGeom>
          <a:blipFill dpi="0" rotWithShape="1">
            <a:blip r:embed="rId2">
              <a:lum bright="70000" contrast="-70000"/>
            </a:blip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935714"/>
                      <a:gd name="connsiteY0" fmla="*/ 0 h 6665786"/>
                      <a:gd name="connsiteX1" fmla="*/ 10097121 w 11935714"/>
                      <a:gd name="connsiteY1" fmla="*/ 0 h 6665786"/>
                      <a:gd name="connsiteX2" fmla="*/ 11935714 w 11935714"/>
                      <a:gd name="connsiteY2" fmla="*/ 1838593 h 6665786"/>
                      <a:gd name="connsiteX3" fmla="*/ 11935714 w 11935714"/>
                      <a:gd name="connsiteY3" fmla="*/ 6665786 h 6665786"/>
                      <a:gd name="connsiteX4" fmla="*/ 1838593 w 11935714"/>
                      <a:gd name="connsiteY4" fmla="*/ 6665786 h 6665786"/>
                      <a:gd name="connsiteX5" fmla="*/ 0 w 11935714"/>
                      <a:gd name="connsiteY5" fmla="*/ 4827193 h 6665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935714" h="6665786">
                        <a:moveTo>
                          <a:pt x="0" y="0"/>
                        </a:moveTo>
                        <a:lnTo>
                          <a:pt x="10097121" y="0"/>
                        </a:lnTo>
                        <a:lnTo>
                          <a:pt x="11935714" y="1838593"/>
                        </a:lnTo>
                        <a:lnTo>
                          <a:pt x="11935714" y="6665786"/>
                        </a:lnTo>
                        <a:lnTo>
                          <a:pt x="1838593" y="6665786"/>
                        </a:lnTo>
                        <a:lnTo>
                          <a:pt x="0" y="4827193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6" name="图片 28" descr="卡通人物&#10;&#10;描述已自动生成">
            <a:extLst>
              <a:ext uri="{FF2B5EF4-FFF2-40B4-BE49-F238E27FC236}">
                <a16:creationId xmlns:a16="http://schemas.microsoft.com/office/drawing/2014/main" id="{6A519B6B-EC42-40F0-8D57-B690F32E94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457" y="5234674"/>
            <a:ext cx="1680962" cy="153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40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B475A41A-9C57-4381-94FB-2D0BE4C92294}"/>
              </a:ext>
            </a:extLst>
          </p:cNvPr>
          <p:cNvSpPr/>
          <p:nvPr/>
        </p:nvSpPr>
        <p:spPr>
          <a:xfrm>
            <a:off x="368871" y="402307"/>
            <a:ext cx="11454257" cy="6105594"/>
          </a:xfrm>
          <a:custGeom>
            <a:avLst/>
            <a:gdLst>
              <a:gd name="connsiteX0" fmla="*/ 0 w 11454257"/>
              <a:gd name="connsiteY0" fmla="*/ 0 h 6105594"/>
              <a:gd name="connsiteX1" fmla="*/ 692131 w 11454257"/>
              <a:gd name="connsiteY1" fmla="*/ 0 h 6105594"/>
              <a:gd name="connsiteX2" fmla="*/ 1481159 w 11454257"/>
              <a:gd name="connsiteY2" fmla="*/ 0 h 6105594"/>
              <a:gd name="connsiteX3" fmla="*/ 2270188 w 11454257"/>
              <a:gd name="connsiteY3" fmla="*/ 0 h 6105594"/>
              <a:gd name="connsiteX4" fmla="*/ 2768522 w 11454257"/>
              <a:gd name="connsiteY4" fmla="*/ 0 h 6105594"/>
              <a:gd name="connsiteX5" fmla="*/ 3654449 w 11454257"/>
              <a:gd name="connsiteY5" fmla="*/ 0 h 6105594"/>
              <a:gd name="connsiteX6" fmla="*/ 4346580 w 11454257"/>
              <a:gd name="connsiteY6" fmla="*/ 0 h 6105594"/>
              <a:gd name="connsiteX7" fmla="*/ 4748016 w 11454257"/>
              <a:gd name="connsiteY7" fmla="*/ 0 h 6105594"/>
              <a:gd name="connsiteX8" fmla="*/ 5440146 w 11454257"/>
              <a:gd name="connsiteY8" fmla="*/ 0 h 6105594"/>
              <a:gd name="connsiteX9" fmla="*/ 6035379 w 11454257"/>
              <a:gd name="connsiteY9" fmla="*/ 0 h 6105594"/>
              <a:gd name="connsiteX10" fmla="*/ 6630611 w 11454257"/>
              <a:gd name="connsiteY10" fmla="*/ 0 h 6105594"/>
              <a:gd name="connsiteX11" fmla="*/ 7225843 w 11454257"/>
              <a:gd name="connsiteY11" fmla="*/ 0 h 6105594"/>
              <a:gd name="connsiteX12" fmla="*/ 7821075 w 11454257"/>
              <a:gd name="connsiteY12" fmla="*/ 0 h 6105594"/>
              <a:gd name="connsiteX13" fmla="*/ 8610104 w 11454257"/>
              <a:gd name="connsiteY13" fmla="*/ 0 h 6105594"/>
              <a:gd name="connsiteX14" fmla="*/ 9689828 w 11454257"/>
              <a:gd name="connsiteY14" fmla="*/ 0 h 6105594"/>
              <a:gd name="connsiteX15" fmla="*/ 10078002 w 11454257"/>
              <a:gd name="connsiteY15" fmla="*/ 370497 h 6105594"/>
              <a:gd name="connsiteX16" fmla="*/ 10501465 w 11454257"/>
              <a:gd name="connsiteY16" fmla="*/ 774675 h 6105594"/>
              <a:gd name="connsiteX17" fmla="*/ 10960217 w 11454257"/>
              <a:gd name="connsiteY17" fmla="*/ 1212535 h 6105594"/>
              <a:gd name="connsiteX18" fmla="*/ 11454257 w 11454257"/>
              <a:gd name="connsiteY18" fmla="*/ 1684077 h 6105594"/>
              <a:gd name="connsiteX19" fmla="*/ 11454257 w 11454257"/>
              <a:gd name="connsiteY19" fmla="*/ 2183077 h 6105594"/>
              <a:gd name="connsiteX20" fmla="*/ 11454257 w 11454257"/>
              <a:gd name="connsiteY20" fmla="*/ 2726292 h 6105594"/>
              <a:gd name="connsiteX21" fmla="*/ 11454257 w 11454257"/>
              <a:gd name="connsiteY21" fmla="*/ 3446367 h 6105594"/>
              <a:gd name="connsiteX22" fmla="*/ 11454257 w 11454257"/>
              <a:gd name="connsiteY22" fmla="*/ 3989582 h 6105594"/>
              <a:gd name="connsiteX23" fmla="*/ 11454257 w 11454257"/>
              <a:gd name="connsiteY23" fmla="*/ 4665443 h 6105594"/>
              <a:gd name="connsiteX24" fmla="*/ 11454257 w 11454257"/>
              <a:gd name="connsiteY24" fmla="*/ 5385518 h 6105594"/>
              <a:gd name="connsiteX25" fmla="*/ 11454257 w 11454257"/>
              <a:gd name="connsiteY25" fmla="*/ 6105594 h 6105594"/>
              <a:gd name="connsiteX26" fmla="*/ 10568330 w 11454257"/>
              <a:gd name="connsiteY26" fmla="*/ 6105594 h 6105594"/>
              <a:gd name="connsiteX27" fmla="*/ 10166894 w 11454257"/>
              <a:gd name="connsiteY27" fmla="*/ 6105594 h 6105594"/>
              <a:gd name="connsiteX28" fmla="*/ 9280967 w 11454257"/>
              <a:gd name="connsiteY28" fmla="*/ 6105594 h 6105594"/>
              <a:gd name="connsiteX29" fmla="*/ 8685734 w 11454257"/>
              <a:gd name="connsiteY29" fmla="*/ 6105594 h 6105594"/>
              <a:gd name="connsiteX30" fmla="*/ 7993604 w 11454257"/>
              <a:gd name="connsiteY30" fmla="*/ 6105594 h 6105594"/>
              <a:gd name="connsiteX31" fmla="*/ 7495270 w 11454257"/>
              <a:gd name="connsiteY31" fmla="*/ 6105594 h 6105594"/>
              <a:gd name="connsiteX32" fmla="*/ 6706241 w 11454257"/>
              <a:gd name="connsiteY32" fmla="*/ 6105594 h 6105594"/>
              <a:gd name="connsiteX33" fmla="*/ 5820314 w 11454257"/>
              <a:gd name="connsiteY33" fmla="*/ 6105594 h 6105594"/>
              <a:gd name="connsiteX34" fmla="*/ 5225081 w 11454257"/>
              <a:gd name="connsiteY34" fmla="*/ 6105594 h 6105594"/>
              <a:gd name="connsiteX35" fmla="*/ 4339154 w 11454257"/>
              <a:gd name="connsiteY35" fmla="*/ 6105594 h 6105594"/>
              <a:gd name="connsiteX36" fmla="*/ 3647023 w 11454257"/>
              <a:gd name="connsiteY36" fmla="*/ 6105594 h 6105594"/>
              <a:gd name="connsiteX37" fmla="*/ 2761096 w 11454257"/>
              <a:gd name="connsiteY37" fmla="*/ 6105594 h 6105594"/>
              <a:gd name="connsiteX38" fmla="*/ 1764428 w 11454257"/>
              <a:gd name="connsiteY38" fmla="*/ 6105594 h 6105594"/>
              <a:gd name="connsiteX39" fmla="*/ 1358610 w 11454257"/>
              <a:gd name="connsiteY39" fmla="*/ 5718256 h 6105594"/>
              <a:gd name="connsiteX40" fmla="*/ 899858 w 11454257"/>
              <a:gd name="connsiteY40" fmla="*/ 5280396 h 6105594"/>
              <a:gd name="connsiteX41" fmla="*/ 441107 w 11454257"/>
              <a:gd name="connsiteY41" fmla="*/ 4842536 h 6105594"/>
              <a:gd name="connsiteX42" fmla="*/ 0 w 11454257"/>
              <a:gd name="connsiteY42" fmla="*/ 4421516 h 6105594"/>
              <a:gd name="connsiteX43" fmla="*/ 0 w 11454257"/>
              <a:gd name="connsiteY43" fmla="*/ 3922516 h 6105594"/>
              <a:gd name="connsiteX44" fmla="*/ 0 w 11454257"/>
              <a:gd name="connsiteY44" fmla="*/ 3290871 h 6105594"/>
              <a:gd name="connsiteX45" fmla="*/ 0 w 11454257"/>
              <a:gd name="connsiteY45" fmla="*/ 2747656 h 6105594"/>
              <a:gd name="connsiteX46" fmla="*/ 0 w 11454257"/>
              <a:gd name="connsiteY46" fmla="*/ 2027581 h 6105594"/>
              <a:gd name="connsiteX47" fmla="*/ 0 w 11454257"/>
              <a:gd name="connsiteY47" fmla="*/ 1528581 h 6105594"/>
              <a:gd name="connsiteX48" fmla="*/ 0 w 11454257"/>
              <a:gd name="connsiteY48" fmla="*/ 1029582 h 6105594"/>
              <a:gd name="connsiteX49" fmla="*/ 0 w 11454257"/>
              <a:gd name="connsiteY49" fmla="*/ 0 h 6105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1454257" h="6105594" fill="none" extrusionOk="0">
                <a:moveTo>
                  <a:pt x="0" y="0"/>
                </a:moveTo>
                <a:cubicBezTo>
                  <a:pt x="227247" y="-11270"/>
                  <a:pt x="418173" y="-6390"/>
                  <a:pt x="692131" y="0"/>
                </a:cubicBezTo>
                <a:cubicBezTo>
                  <a:pt x="966089" y="6390"/>
                  <a:pt x="1204229" y="5345"/>
                  <a:pt x="1481159" y="0"/>
                </a:cubicBezTo>
                <a:cubicBezTo>
                  <a:pt x="1758089" y="-5345"/>
                  <a:pt x="1948644" y="15477"/>
                  <a:pt x="2270188" y="0"/>
                </a:cubicBezTo>
                <a:cubicBezTo>
                  <a:pt x="2591732" y="-15477"/>
                  <a:pt x="2591312" y="12630"/>
                  <a:pt x="2768522" y="0"/>
                </a:cubicBezTo>
                <a:cubicBezTo>
                  <a:pt x="2945732" y="-12630"/>
                  <a:pt x="3289516" y="13108"/>
                  <a:pt x="3654449" y="0"/>
                </a:cubicBezTo>
                <a:cubicBezTo>
                  <a:pt x="4019382" y="-13108"/>
                  <a:pt x="4147167" y="-2563"/>
                  <a:pt x="4346580" y="0"/>
                </a:cubicBezTo>
                <a:cubicBezTo>
                  <a:pt x="4545993" y="2563"/>
                  <a:pt x="4649647" y="-301"/>
                  <a:pt x="4748016" y="0"/>
                </a:cubicBezTo>
                <a:cubicBezTo>
                  <a:pt x="4846385" y="301"/>
                  <a:pt x="5122274" y="-13867"/>
                  <a:pt x="5440146" y="0"/>
                </a:cubicBezTo>
                <a:cubicBezTo>
                  <a:pt x="5758018" y="13867"/>
                  <a:pt x="5908550" y="-16605"/>
                  <a:pt x="6035379" y="0"/>
                </a:cubicBezTo>
                <a:cubicBezTo>
                  <a:pt x="6162208" y="16605"/>
                  <a:pt x="6508386" y="-1569"/>
                  <a:pt x="6630611" y="0"/>
                </a:cubicBezTo>
                <a:cubicBezTo>
                  <a:pt x="6752836" y="1569"/>
                  <a:pt x="7084535" y="8007"/>
                  <a:pt x="7225843" y="0"/>
                </a:cubicBezTo>
                <a:cubicBezTo>
                  <a:pt x="7367151" y="-8007"/>
                  <a:pt x="7569894" y="4785"/>
                  <a:pt x="7821075" y="0"/>
                </a:cubicBezTo>
                <a:cubicBezTo>
                  <a:pt x="8072256" y="-4785"/>
                  <a:pt x="8300931" y="21106"/>
                  <a:pt x="8610104" y="0"/>
                </a:cubicBezTo>
                <a:cubicBezTo>
                  <a:pt x="8919277" y="-21106"/>
                  <a:pt x="9470145" y="-34398"/>
                  <a:pt x="9689828" y="0"/>
                </a:cubicBezTo>
                <a:cubicBezTo>
                  <a:pt x="9778255" y="67740"/>
                  <a:pt x="9971394" y="292954"/>
                  <a:pt x="10078002" y="370497"/>
                </a:cubicBezTo>
                <a:cubicBezTo>
                  <a:pt x="10184610" y="448039"/>
                  <a:pt x="10361718" y="632441"/>
                  <a:pt x="10501465" y="774675"/>
                </a:cubicBezTo>
                <a:cubicBezTo>
                  <a:pt x="10641212" y="916909"/>
                  <a:pt x="10822285" y="1045638"/>
                  <a:pt x="10960217" y="1212535"/>
                </a:cubicBezTo>
                <a:cubicBezTo>
                  <a:pt x="11098149" y="1379432"/>
                  <a:pt x="11326412" y="1567409"/>
                  <a:pt x="11454257" y="1684077"/>
                </a:cubicBezTo>
                <a:cubicBezTo>
                  <a:pt x="11463248" y="1893945"/>
                  <a:pt x="11465226" y="1960042"/>
                  <a:pt x="11454257" y="2183077"/>
                </a:cubicBezTo>
                <a:cubicBezTo>
                  <a:pt x="11443288" y="2406112"/>
                  <a:pt x="11464836" y="2471008"/>
                  <a:pt x="11454257" y="2726292"/>
                </a:cubicBezTo>
                <a:cubicBezTo>
                  <a:pt x="11443678" y="2981577"/>
                  <a:pt x="11458377" y="3135485"/>
                  <a:pt x="11454257" y="3446367"/>
                </a:cubicBezTo>
                <a:cubicBezTo>
                  <a:pt x="11450137" y="3757249"/>
                  <a:pt x="11432179" y="3744869"/>
                  <a:pt x="11454257" y="3989582"/>
                </a:cubicBezTo>
                <a:cubicBezTo>
                  <a:pt x="11476335" y="4234295"/>
                  <a:pt x="11456457" y="4406484"/>
                  <a:pt x="11454257" y="4665443"/>
                </a:cubicBezTo>
                <a:cubicBezTo>
                  <a:pt x="11452057" y="4924402"/>
                  <a:pt x="11441680" y="5241454"/>
                  <a:pt x="11454257" y="5385518"/>
                </a:cubicBezTo>
                <a:cubicBezTo>
                  <a:pt x="11466834" y="5529583"/>
                  <a:pt x="11459600" y="5958484"/>
                  <a:pt x="11454257" y="6105594"/>
                </a:cubicBezTo>
                <a:cubicBezTo>
                  <a:pt x="11265825" y="6102097"/>
                  <a:pt x="10958532" y="6119744"/>
                  <a:pt x="10568330" y="6105594"/>
                </a:cubicBezTo>
                <a:cubicBezTo>
                  <a:pt x="10178128" y="6091444"/>
                  <a:pt x="10287431" y="6101984"/>
                  <a:pt x="10166894" y="6105594"/>
                </a:cubicBezTo>
                <a:cubicBezTo>
                  <a:pt x="10046357" y="6109204"/>
                  <a:pt x="9462795" y="6120139"/>
                  <a:pt x="9280967" y="6105594"/>
                </a:cubicBezTo>
                <a:cubicBezTo>
                  <a:pt x="9099139" y="6091049"/>
                  <a:pt x="8943046" y="6084306"/>
                  <a:pt x="8685734" y="6105594"/>
                </a:cubicBezTo>
                <a:cubicBezTo>
                  <a:pt x="8428422" y="6126882"/>
                  <a:pt x="8200721" y="6102025"/>
                  <a:pt x="7993604" y="6105594"/>
                </a:cubicBezTo>
                <a:cubicBezTo>
                  <a:pt x="7786487" y="6109164"/>
                  <a:pt x="7627992" y="6121959"/>
                  <a:pt x="7495270" y="6105594"/>
                </a:cubicBezTo>
                <a:cubicBezTo>
                  <a:pt x="7362548" y="6089229"/>
                  <a:pt x="6967948" y="6086262"/>
                  <a:pt x="6706241" y="6105594"/>
                </a:cubicBezTo>
                <a:cubicBezTo>
                  <a:pt x="6444534" y="6124926"/>
                  <a:pt x="6033743" y="6114596"/>
                  <a:pt x="5820314" y="6105594"/>
                </a:cubicBezTo>
                <a:cubicBezTo>
                  <a:pt x="5606885" y="6096592"/>
                  <a:pt x="5400898" y="6121838"/>
                  <a:pt x="5225081" y="6105594"/>
                </a:cubicBezTo>
                <a:cubicBezTo>
                  <a:pt x="5049264" y="6089350"/>
                  <a:pt x="4705941" y="6140922"/>
                  <a:pt x="4339154" y="6105594"/>
                </a:cubicBezTo>
                <a:cubicBezTo>
                  <a:pt x="3972367" y="6070266"/>
                  <a:pt x="3952260" y="6102765"/>
                  <a:pt x="3647023" y="6105594"/>
                </a:cubicBezTo>
                <a:cubicBezTo>
                  <a:pt x="3341786" y="6108423"/>
                  <a:pt x="3086871" y="6142827"/>
                  <a:pt x="2761096" y="6105594"/>
                </a:cubicBezTo>
                <a:cubicBezTo>
                  <a:pt x="2435321" y="6068361"/>
                  <a:pt x="2094297" y="6112556"/>
                  <a:pt x="1764428" y="6105594"/>
                </a:cubicBezTo>
                <a:cubicBezTo>
                  <a:pt x="1657996" y="6039891"/>
                  <a:pt x="1497363" y="5821052"/>
                  <a:pt x="1358610" y="5718256"/>
                </a:cubicBezTo>
                <a:cubicBezTo>
                  <a:pt x="1219857" y="5615460"/>
                  <a:pt x="1119065" y="5494352"/>
                  <a:pt x="899858" y="5280396"/>
                </a:cubicBezTo>
                <a:cubicBezTo>
                  <a:pt x="680651" y="5066440"/>
                  <a:pt x="601698" y="4988533"/>
                  <a:pt x="441107" y="4842536"/>
                </a:cubicBezTo>
                <a:cubicBezTo>
                  <a:pt x="280516" y="4696539"/>
                  <a:pt x="137092" y="4532291"/>
                  <a:pt x="0" y="4421516"/>
                </a:cubicBezTo>
                <a:cubicBezTo>
                  <a:pt x="9076" y="4280806"/>
                  <a:pt x="-14931" y="4089011"/>
                  <a:pt x="0" y="3922516"/>
                </a:cubicBezTo>
                <a:cubicBezTo>
                  <a:pt x="14931" y="3756021"/>
                  <a:pt x="2115" y="3590521"/>
                  <a:pt x="0" y="3290871"/>
                </a:cubicBezTo>
                <a:cubicBezTo>
                  <a:pt x="-2115" y="2991221"/>
                  <a:pt x="-23127" y="2970001"/>
                  <a:pt x="0" y="2747656"/>
                </a:cubicBezTo>
                <a:cubicBezTo>
                  <a:pt x="23127" y="2525312"/>
                  <a:pt x="34364" y="2172027"/>
                  <a:pt x="0" y="2027581"/>
                </a:cubicBezTo>
                <a:cubicBezTo>
                  <a:pt x="-34364" y="1883135"/>
                  <a:pt x="-18702" y="1702002"/>
                  <a:pt x="0" y="1528581"/>
                </a:cubicBezTo>
                <a:cubicBezTo>
                  <a:pt x="18702" y="1355160"/>
                  <a:pt x="-10896" y="1184401"/>
                  <a:pt x="0" y="1029582"/>
                </a:cubicBezTo>
                <a:cubicBezTo>
                  <a:pt x="10896" y="874763"/>
                  <a:pt x="41004" y="309234"/>
                  <a:pt x="0" y="0"/>
                </a:cubicBezTo>
                <a:close/>
              </a:path>
              <a:path w="11454257" h="6105594" stroke="0" extrusionOk="0">
                <a:moveTo>
                  <a:pt x="0" y="0"/>
                </a:moveTo>
                <a:cubicBezTo>
                  <a:pt x="194909" y="-14479"/>
                  <a:pt x="436851" y="25816"/>
                  <a:pt x="595232" y="0"/>
                </a:cubicBezTo>
                <a:cubicBezTo>
                  <a:pt x="753613" y="-25816"/>
                  <a:pt x="823113" y="9630"/>
                  <a:pt x="996668" y="0"/>
                </a:cubicBezTo>
                <a:cubicBezTo>
                  <a:pt x="1170223" y="-9630"/>
                  <a:pt x="1533195" y="43861"/>
                  <a:pt x="1882595" y="0"/>
                </a:cubicBezTo>
                <a:cubicBezTo>
                  <a:pt x="2231995" y="-43861"/>
                  <a:pt x="2334159" y="5399"/>
                  <a:pt x="2477827" y="0"/>
                </a:cubicBezTo>
                <a:cubicBezTo>
                  <a:pt x="2621495" y="-5399"/>
                  <a:pt x="2905986" y="-28178"/>
                  <a:pt x="3073060" y="0"/>
                </a:cubicBezTo>
                <a:cubicBezTo>
                  <a:pt x="3240134" y="28178"/>
                  <a:pt x="3545863" y="-34877"/>
                  <a:pt x="3958987" y="0"/>
                </a:cubicBezTo>
                <a:cubicBezTo>
                  <a:pt x="4372111" y="34877"/>
                  <a:pt x="4252759" y="24486"/>
                  <a:pt x="4457321" y="0"/>
                </a:cubicBezTo>
                <a:cubicBezTo>
                  <a:pt x="4661883" y="-24486"/>
                  <a:pt x="5007531" y="25001"/>
                  <a:pt x="5343248" y="0"/>
                </a:cubicBezTo>
                <a:cubicBezTo>
                  <a:pt x="5678965" y="-25001"/>
                  <a:pt x="5990991" y="-18044"/>
                  <a:pt x="6229175" y="0"/>
                </a:cubicBezTo>
                <a:cubicBezTo>
                  <a:pt x="6467359" y="18044"/>
                  <a:pt x="6609839" y="-23591"/>
                  <a:pt x="6921306" y="0"/>
                </a:cubicBezTo>
                <a:cubicBezTo>
                  <a:pt x="7232773" y="23591"/>
                  <a:pt x="7508629" y="5308"/>
                  <a:pt x="7807233" y="0"/>
                </a:cubicBezTo>
                <a:cubicBezTo>
                  <a:pt x="8105837" y="-5308"/>
                  <a:pt x="8265847" y="26012"/>
                  <a:pt x="8402465" y="0"/>
                </a:cubicBezTo>
                <a:cubicBezTo>
                  <a:pt x="8539083" y="-26012"/>
                  <a:pt x="8824284" y="-26785"/>
                  <a:pt x="8997697" y="0"/>
                </a:cubicBezTo>
                <a:cubicBezTo>
                  <a:pt x="9171110" y="26785"/>
                  <a:pt x="9491819" y="25803"/>
                  <a:pt x="9689828" y="0"/>
                </a:cubicBezTo>
                <a:cubicBezTo>
                  <a:pt x="9868263" y="166370"/>
                  <a:pt x="9964124" y="237462"/>
                  <a:pt x="10113291" y="404178"/>
                </a:cubicBezTo>
                <a:cubicBezTo>
                  <a:pt x="10262458" y="570894"/>
                  <a:pt x="10412052" y="691702"/>
                  <a:pt x="10554398" y="825198"/>
                </a:cubicBezTo>
                <a:cubicBezTo>
                  <a:pt x="10696744" y="958693"/>
                  <a:pt x="10796518" y="1045503"/>
                  <a:pt x="11013150" y="1263058"/>
                </a:cubicBezTo>
                <a:cubicBezTo>
                  <a:pt x="11229782" y="1480613"/>
                  <a:pt x="11313086" y="1544134"/>
                  <a:pt x="11454257" y="1684077"/>
                </a:cubicBezTo>
                <a:cubicBezTo>
                  <a:pt x="11432584" y="1880363"/>
                  <a:pt x="11427593" y="2044180"/>
                  <a:pt x="11454257" y="2359937"/>
                </a:cubicBezTo>
                <a:cubicBezTo>
                  <a:pt x="11480921" y="2675694"/>
                  <a:pt x="11451243" y="2687772"/>
                  <a:pt x="11454257" y="2903152"/>
                </a:cubicBezTo>
                <a:cubicBezTo>
                  <a:pt x="11457271" y="3118532"/>
                  <a:pt x="11457180" y="3374525"/>
                  <a:pt x="11454257" y="3623228"/>
                </a:cubicBezTo>
                <a:cubicBezTo>
                  <a:pt x="11451334" y="3871931"/>
                  <a:pt x="11456186" y="3976259"/>
                  <a:pt x="11454257" y="4254873"/>
                </a:cubicBezTo>
                <a:cubicBezTo>
                  <a:pt x="11452328" y="4533487"/>
                  <a:pt x="11447768" y="4546798"/>
                  <a:pt x="11454257" y="4798088"/>
                </a:cubicBezTo>
                <a:cubicBezTo>
                  <a:pt x="11460746" y="5049378"/>
                  <a:pt x="11481609" y="5174261"/>
                  <a:pt x="11454257" y="5429734"/>
                </a:cubicBezTo>
                <a:cubicBezTo>
                  <a:pt x="11426905" y="5685207"/>
                  <a:pt x="11449392" y="5945838"/>
                  <a:pt x="11454257" y="6105594"/>
                </a:cubicBezTo>
                <a:cubicBezTo>
                  <a:pt x="11349322" y="6124303"/>
                  <a:pt x="11140950" y="6092606"/>
                  <a:pt x="11052821" y="6105594"/>
                </a:cubicBezTo>
                <a:cubicBezTo>
                  <a:pt x="10964692" y="6118582"/>
                  <a:pt x="10482829" y="6128575"/>
                  <a:pt x="10263792" y="6105594"/>
                </a:cubicBezTo>
                <a:cubicBezTo>
                  <a:pt x="10044755" y="6082613"/>
                  <a:pt x="9959857" y="6096852"/>
                  <a:pt x="9765458" y="6105594"/>
                </a:cubicBezTo>
                <a:cubicBezTo>
                  <a:pt x="9571059" y="6114336"/>
                  <a:pt x="9230666" y="6096259"/>
                  <a:pt x="8879531" y="6105594"/>
                </a:cubicBezTo>
                <a:cubicBezTo>
                  <a:pt x="8528396" y="6114929"/>
                  <a:pt x="8516465" y="6130001"/>
                  <a:pt x="8284299" y="6105594"/>
                </a:cubicBezTo>
                <a:cubicBezTo>
                  <a:pt x="8052133" y="6081187"/>
                  <a:pt x="8038005" y="6096595"/>
                  <a:pt x="7882863" y="6105594"/>
                </a:cubicBezTo>
                <a:cubicBezTo>
                  <a:pt x="7727721" y="6114593"/>
                  <a:pt x="7411975" y="6098894"/>
                  <a:pt x="7093834" y="6105594"/>
                </a:cubicBezTo>
                <a:cubicBezTo>
                  <a:pt x="6775693" y="6112294"/>
                  <a:pt x="6748268" y="6130282"/>
                  <a:pt x="6595500" y="6105594"/>
                </a:cubicBezTo>
                <a:cubicBezTo>
                  <a:pt x="6442732" y="6080906"/>
                  <a:pt x="6012098" y="6112022"/>
                  <a:pt x="5806471" y="6105594"/>
                </a:cubicBezTo>
                <a:cubicBezTo>
                  <a:pt x="5600844" y="6099166"/>
                  <a:pt x="5268816" y="6081428"/>
                  <a:pt x="4920544" y="6105594"/>
                </a:cubicBezTo>
                <a:cubicBezTo>
                  <a:pt x="4572272" y="6129760"/>
                  <a:pt x="4612506" y="6127374"/>
                  <a:pt x="4325311" y="6105594"/>
                </a:cubicBezTo>
                <a:cubicBezTo>
                  <a:pt x="4038116" y="6083814"/>
                  <a:pt x="3821280" y="6064633"/>
                  <a:pt x="3439384" y="6105594"/>
                </a:cubicBezTo>
                <a:cubicBezTo>
                  <a:pt x="3057488" y="6146555"/>
                  <a:pt x="3088841" y="6126238"/>
                  <a:pt x="2941050" y="6105594"/>
                </a:cubicBezTo>
                <a:cubicBezTo>
                  <a:pt x="2793259" y="6084950"/>
                  <a:pt x="2624734" y="6125191"/>
                  <a:pt x="2539614" y="6105594"/>
                </a:cubicBezTo>
                <a:cubicBezTo>
                  <a:pt x="2454494" y="6085997"/>
                  <a:pt x="1992513" y="6093026"/>
                  <a:pt x="1764428" y="6105594"/>
                </a:cubicBezTo>
                <a:cubicBezTo>
                  <a:pt x="1655879" y="5997052"/>
                  <a:pt x="1402352" y="5762367"/>
                  <a:pt x="1305677" y="5667734"/>
                </a:cubicBezTo>
                <a:cubicBezTo>
                  <a:pt x="1209002" y="5573101"/>
                  <a:pt x="1100242" y="5437505"/>
                  <a:pt x="917503" y="5297237"/>
                </a:cubicBezTo>
                <a:cubicBezTo>
                  <a:pt x="734764" y="5156969"/>
                  <a:pt x="622043" y="5029887"/>
                  <a:pt x="441107" y="4842536"/>
                </a:cubicBezTo>
                <a:cubicBezTo>
                  <a:pt x="260171" y="4655185"/>
                  <a:pt x="116441" y="4547974"/>
                  <a:pt x="0" y="4421516"/>
                </a:cubicBezTo>
                <a:cubicBezTo>
                  <a:pt x="19080" y="4187107"/>
                  <a:pt x="-21713" y="4136008"/>
                  <a:pt x="0" y="3922516"/>
                </a:cubicBezTo>
                <a:cubicBezTo>
                  <a:pt x="21713" y="3709024"/>
                  <a:pt x="11327" y="3538468"/>
                  <a:pt x="0" y="3335086"/>
                </a:cubicBezTo>
                <a:cubicBezTo>
                  <a:pt x="-11327" y="3131704"/>
                  <a:pt x="-2453" y="2909364"/>
                  <a:pt x="0" y="2659226"/>
                </a:cubicBezTo>
                <a:cubicBezTo>
                  <a:pt x="2453" y="2409088"/>
                  <a:pt x="26670" y="2358634"/>
                  <a:pt x="0" y="2116011"/>
                </a:cubicBezTo>
                <a:cubicBezTo>
                  <a:pt x="-26670" y="1873389"/>
                  <a:pt x="26137" y="1796838"/>
                  <a:pt x="0" y="1484366"/>
                </a:cubicBezTo>
                <a:cubicBezTo>
                  <a:pt x="-26137" y="1171895"/>
                  <a:pt x="-1589" y="1141416"/>
                  <a:pt x="0" y="985366"/>
                </a:cubicBezTo>
                <a:cubicBezTo>
                  <a:pt x="1589" y="829316"/>
                  <a:pt x="5968" y="420184"/>
                  <a:pt x="0" y="0"/>
                </a:cubicBezTo>
                <a:close/>
              </a:path>
            </a:pathLst>
          </a:custGeom>
          <a:blipFill dpi="0" rotWithShape="1">
            <a:blip r:embed="rId3">
              <a:lum bright="70000" contrast="-70000"/>
            </a:blip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935714"/>
                      <a:gd name="connsiteY0" fmla="*/ 0 h 6665786"/>
                      <a:gd name="connsiteX1" fmla="*/ 10097121 w 11935714"/>
                      <a:gd name="connsiteY1" fmla="*/ 0 h 6665786"/>
                      <a:gd name="connsiteX2" fmla="*/ 11935714 w 11935714"/>
                      <a:gd name="connsiteY2" fmla="*/ 1838593 h 6665786"/>
                      <a:gd name="connsiteX3" fmla="*/ 11935714 w 11935714"/>
                      <a:gd name="connsiteY3" fmla="*/ 6665786 h 6665786"/>
                      <a:gd name="connsiteX4" fmla="*/ 1838593 w 11935714"/>
                      <a:gd name="connsiteY4" fmla="*/ 6665786 h 6665786"/>
                      <a:gd name="connsiteX5" fmla="*/ 0 w 11935714"/>
                      <a:gd name="connsiteY5" fmla="*/ 4827193 h 6665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935714" h="6665786">
                        <a:moveTo>
                          <a:pt x="0" y="0"/>
                        </a:moveTo>
                        <a:lnTo>
                          <a:pt x="10097121" y="0"/>
                        </a:lnTo>
                        <a:lnTo>
                          <a:pt x="11935714" y="1838593"/>
                        </a:lnTo>
                        <a:lnTo>
                          <a:pt x="11935714" y="6665786"/>
                        </a:lnTo>
                        <a:lnTo>
                          <a:pt x="1838593" y="6665786"/>
                        </a:lnTo>
                        <a:lnTo>
                          <a:pt x="0" y="4827193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9" name="图片 28" descr="卡通人物&#10;&#10;描述已自动生成">
            <a:extLst>
              <a:ext uri="{FF2B5EF4-FFF2-40B4-BE49-F238E27FC236}">
                <a16:creationId xmlns:a16="http://schemas.microsoft.com/office/drawing/2014/main" id="{2F4B95D2-9EE6-47C4-A50A-E62096B57F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06" y="5311809"/>
            <a:ext cx="1680962" cy="1530632"/>
          </a:xfrm>
          <a:prstGeom prst="rect">
            <a:avLst/>
          </a:prstGeom>
        </p:spPr>
      </p:pic>
      <p:sp>
        <p:nvSpPr>
          <p:cNvPr id="8" name="Rounded Rectangle 24">
            <a:extLst>
              <a:ext uri="{FF2B5EF4-FFF2-40B4-BE49-F238E27FC236}">
                <a16:creationId xmlns:a16="http://schemas.microsoft.com/office/drawing/2014/main" id="{D052692A-5599-48AF-B9CF-50CE39B13728}"/>
              </a:ext>
            </a:extLst>
          </p:cNvPr>
          <p:cNvSpPr/>
          <p:nvPr/>
        </p:nvSpPr>
        <p:spPr>
          <a:xfrm>
            <a:off x="368871" y="631330"/>
            <a:ext cx="10129795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lang="vi-VN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50">
            <a:extLst>
              <a:ext uri="{FF2B5EF4-FFF2-40B4-BE49-F238E27FC236}">
                <a16:creationId xmlns:a16="http://schemas.microsoft.com/office/drawing/2014/main" id="{4E85D007-7FE3-4282-9E4B-2F3AB3864062}"/>
              </a:ext>
            </a:extLst>
          </p:cNvPr>
          <p:cNvSpPr/>
          <p:nvPr/>
        </p:nvSpPr>
        <p:spPr>
          <a:xfrm>
            <a:off x="2142065" y="2563812"/>
            <a:ext cx="1089603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/>
                </a:solidFill>
                <a:latin typeface="SVN-Cookies" panose="02040603050506020204" pitchFamily="18" charset="0"/>
              </a:rPr>
              <a:t>8</a:t>
            </a:r>
            <a:endParaRPr lang="vi-VN" sz="6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51">
            <a:extLst>
              <a:ext uri="{FF2B5EF4-FFF2-40B4-BE49-F238E27FC236}">
                <a16:creationId xmlns:a16="http://schemas.microsoft.com/office/drawing/2014/main" id="{9E12BD97-6ED2-4274-9162-0CE0A79F622E}"/>
              </a:ext>
            </a:extLst>
          </p:cNvPr>
          <p:cNvSpPr/>
          <p:nvPr/>
        </p:nvSpPr>
        <p:spPr>
          <a:xfrm>
            <a:off x="5057581" y="2585542"/>
            <a:ext cx="1525444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/>
                </a:solidFill>
                <a:latin typeface="SVN-Cookies" panose="02040603050506020204" pitchFamily="18" charset="0"/>
              </a:rPr>
              <a:t>14</a:t>
            </a:r>
            <a:endParaRPr lang="vi-VN" sz="60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52">
            <a:extLst>
              <a:ext uri="{FF2B5EF4-FFF2-40B4-BE49-F238E27FC236}">
                <a16:creationId xmlns:a16="http://schemas.microsoft.com/office/drawing/2014/main" id="{7E014CFB-07A3-4993-A9B0-EE848F91A01A}"/>
              </a:ext>
            </a:extLst>
          </p:cNvPr>
          <p:cNvSpPr/>
          <p:nvPr/>
        </p:nvSpPr>
        <p:spPr>
          <a:xfrm>
            <a:off x="8016341" y="2585542"/>
            <a:ext cx="1929505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/>
                </a:solidFill>
                <a:latin typeface="SVN-Cookies" panose="02040603050506020204" pitchFamily="18" charset="0"/>
              </a:rPr>
              <a:t>32</a:t>
            </a:r>
            <a:endParaRPr lang="vi-VN" sz="6000" b="1" dirty="0">
              <a:solidFill>
                <a:schemeClr val="tx1"/>
              </a:solidFill>
            </a:endParaRPr>
          </a:p>
        </p:txBody>
      </p:sp>
      <p:sp>
        <p:nvSpPr>
          <p:cNvPr id="12" name="Rounded Rectangle 53">
            <a:extLst>
              <a:ext uri="{FF2B5EF4-FFF2-40B4-BE49-F238E27FC236}">
                <a16:creationId xmlns:a16="http://schemas.microsoft.com/office/drawing/2014/main" id="{83EF4D08-8133-4B10-970E-43D5EC1E337B}"/>
              </a:ext>
            </a:extLst>
          </p:cNvPr>
          <p:cNvSpPr/>
          <p:nvPr/>
        </p:nvSpPr>
        <p:spPr>
          <a:xfrm>
            <a:off x="4230462" y="5342466"/>
            <a:ext cx="1198563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/>
                </a:solidFill>
                <a:latin typeface="SVN-Cookies" panose="02040603050506020204" pitchFamily="18" charset="0"/>
              </a:rPr>
              <a:t>0</a:t>
            </a:r>
            <a:endParaRPr lang="vi-VN" sz="60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32">
            <a:extLst>
              <a:ext uri="{FF2B5EF4-FFF2-40B4-BE49-F238E27FC236}">
                <a16:creationId xmlns:a16="http://schemas.microsoft.com/office/drawing/2014/main" id="{A2A8F031-9A59-451A-BF60-2DC0E4BE8CDD}"/>
              </a:ext>
            </a:extLst>
          </p:cNvPr>
          <p:cNvSpPr/>
          <p:nvPr/>
        </p:nvSpPr>
        <p:spPr>
          <a:xfrm>
            <a:off x="8261345" y="5311809"/>
            <a:ext cx="1198563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/>
                </a:solidFill>
                <a:latin typeface="SVN-Cookies" panose="02040603050506020204" pitchFamily="18" charset="0"/>
              </a:rPr>
              <a:t>1</a:t>
            </a:r>
            <a:endParaRPr lang="vi-VN" sz="6000" b="1" dirty="0">
              <a:solidFill>
                <a:schemeClr val="tx1"/>
              </a:solidFill>
            </a:endParaRPr>
          </a:p>
        </p:txBody>
      </p:sp>
      <p:sp>
        <p:nvSpPr>
          <p:cNvPr id="14" name="TextBox 63">
            <a:extLst>
              <a:ext uri="{FF2B5EF4-FFF2-40B4-BE49-F238E27FC236}">
                <a16:creationId xmlns:a16="http://schemas.microsoft.com/office/drawing/2014/main" id="{9FD5A1E7-4F53-43E5-9BFF-54316E6E1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0456" y="2445842"/>
            <a:ext cx="1198563" cy="10160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 dirty="0">
                <a:latin typeface="SVN-Cookies" panose="02040603050506020204" pitchFamily="18" charset="0"/>
              </a:rPr>
              <a:t>=</a:t>
            </a:r>
            <a:endParaRPr lang="vi-VN" altLang="en-US" sz="6000" b="1" dirty="0"/>
          </a:p>
        </p:txBody>
      </p:sp>
      <p:sp>
        <p:nvSpPr>
          <p:cNvPr id="15" name="TextBox 64">
            <a:extLst>
              <a:ext uri="{FF2B5EF4-FFF2-40B4-BE49-F238E27FC236}">
                <a16:creationId xmlns:a16="http://schemas.microsoft.com/office/drawing/2014/main" id="{6D803DF5-F638-465F-A929-2FA0C3358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33" y="2413000"/>
            <a:ext cx="1198563" cy="10160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 dirty="0">
                <a:latin typeface="SVN-Cookies" panose="02040603050506020204" pitchFamily="18" charset="0"/>
              </a:rPr>
              <a:t>=</a:t>
            </a:r>
            <a:endParaRPr lang="vi-VN" altLang="en-US" sz="6000" b="1" dirty="0"/>
          </a:p>
        </p:txBody>
      </p:sp>
      <p:sp>
        <p:nvSpPr>
          <p:cNvPr id="16" name="TextBox 65">
            <a:extLst>
              <a:ext uri="{FF2B5EF4-FFF2-40B4-BE49-F238E27FC236}">
                <a16:creationId xmlns:a16="http://schemas.microsoft.com/office/drawing/2014/main" id="{D4BE1B3D-C45F-43D7-806E-409E9D571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3345" y="5159409"/>
            <a:ext cx="1198563" cy="10160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>
                <a:latin typeface="SVN-Cookies" panose="02040603050506020204" pitchFamily="18" charset="0"/>
              </a:rPr>
              <a:t>=</a:t>
            </a:r>
            <a:endParaRPr lang="vi-VN" altLang="en-US" sz="6000" b="1"/>
          </a:p>
        </p:txBody>
      </p:sp>
      <p:sp>
        <p:nvSpPr>
          <p:cNvPr id="18" name="TextBox 66">
            <a:extLst>
              <a:ext uri="{FF2B5EF4-FFF2-40B4-BE49-F238E27FC236}">
                <a16:creationId xmlns:a16="http://schemas.microsoft.com/office/drawing/2014/main" id="{A14C3411-7DA0-4BE5-9211-3D4F210C0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462" y="5190066"/>
            <a:ext cx="1198563" cy="10160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>
                <a:latin typeface="SVN-Cookies" panose="02040603050506020204" pitchFamily="18" charset="0"/>
              </a:rPr>
              <a:t>=</a:t>
            </a:r>
            <a:endParaRPr lang="vi-VN" altLang="en-US" sz="6000" b="1"/>
          </a:p>
        </p:txBody>
      </p:sp>
      <p:sp>
        <p:nvSpPr>
          <p:cNvPr id="20" name="TextBox 67">
            <a:extLst>
              <a:ext uri="{FF2B5EF4-FFF2-40B4-BE49-F238E27FC236}">
                <a16:creationId xmlns:a16="http://schemas.microsoft.com/office/drawing/2014/main" id="{7440D4CA-34BD-4EA8-A078-4CD218B02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5715" y="2418854"/>
            <a:ext cx="1198563" cy="10160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>
                <a:latin typeface="SVN-Cookies" panose="02040603050506020204" pitchFamily="18" charset="0"/>
              </a:rPr>
              <a:t>=</a:t>
            </a:r>
            <a:endParaRPr lang="vi-VN" altLang="en-US" sz="6000" b="1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DC269D1-EBDF-4755-9866-CFE2B7D3BC8E}"/>
              </a:ext>
            </a:extLst>
          </p:cNvPr>
          <p:cNvGrpSpPr/>
          <p:nvPr/>
        </p:nvGrpSpPr>
        <p:grpSpPr>
          <a:xfrm>
            <a:off x="-3397071" y="-1667489"/>
            <a:ext cx="8454652" cy="1456205"/>
            <a:chOff x="1871981" y="421635"/>
            <a:chExt cx="8454652" cy="145620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7D570B7-24D0-4AEF-999A-2171E38DF106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24" name="Freeform 1125">
                <a:extLst>
                  <a:ext uri="{FF2B5EF4-FFF2-40B4-BE49-F238E27FC236}">
                    <a16:creationId xmlns:a16="http://schemas.microsoft.com/office/drawing/2014/main" id="{9CA2571E-A66E-4D6B-96C6-C1A2FFE49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126">
                <a:extLst>
                  <a:ext uri="{FF2B5EF4-FFF2-40B4-BE49-F238E27FC236}">
                    <a16:creationId xmlns:a16="http://schemas.microsoft.com/office/drawing/2014/main" id="{ED281CFB-A386-4321-AF5B-258D9942B9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127">
                <a:extLst>
                  <a:ext uri="{FF2B5EF4-FFF2-40B4-BE49-F238E27FC236}">
                    <a16:creationId xmlns:a16="http://schemas.microsoft.com/office/drawing/2014/main" id="{E2DF354C-AF28-466F-BFFC-3C07E6CCEF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1130">
                <a:extLst>
                  <a:ext uri="{FF2B5EF4-FFF2-40B4-BE49-F238E27FC236}">
                    <a16:creationId xmlns:a16="http://schemas.microsoft.com/office/drawing/2014/main" id="{A22AE9DB-B62E-4EA7-B205-3DDB6F2EE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1131">
                <a:extLst>
                  <a:ext uri="{FF2B5EF4-FFF2-40B4-BE49-F238E27FC236}">
                    <a16:creationId xmlns:a16="http://schemas.microsoft.com/office/drawing/2014/main" id="{A838F13D-5059-4761-BAE4-406E9FD9D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132">
                <a:extLst>
                  <a:ext uri="{FF2B5EF4-FFF2-40B4-BE49-F238E27FC236}">
                    <a16:creationId xmlns:a16="http://schemas.microsoft.com/office/drawing/2014/main" id="{43AB0949-7902-4ACD-8D9B-1C9A94261A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1133">
                <a:extLst>
                  <a:ext uri="{FF2B5EF4-FFF2-40B4-BE49-F238E27FC236}">
                    <a16:creationId xmlns:a16="http://schemas.microsoft.com/office/drawing/2014/main" id="{53BDF96E-FF12-4AF3-9DA4-A23288AC4B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134">
                <a:extLst>
                  <a:ext uri="{FF2B5EF4-FFF2-40B4-BE49-F238E27FC236}">
                    <a16:creationId xmlns:a16="http://schemas.microsoft.com/office/drawing/2014/main" id="{AFBA2EFF-0390-4278-93AB-4FD6439FF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1135">
                <a:extLst>
                  <a:ext uri="{FF2B5EF4-FFF2-40B4-BE49-F238E27FC236}">
                    <a16:creationId xmlns:a16="http://schemas.microsoft.com/office/drawing/2014/main" id="{4D5F4961-2678-4DC5-B85E-99EEB40E52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1137">
                <a:extLst>
                  <a:ext uri="{FF2B5EF4-FFF2-40B4-BE49-F238E27FC236}">
                    <a16:creationId xmlns:a16="http://schemas.microsoft.com/office/drawing/2014/main" id="{7E0F6211-B8A9-40FB-8A78-9039C0A4A6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1138">
                <a:extLst>
                  <a:ext uri="{FF2B5EF4-FFF2-40B4-BE49-F238E27FC236}">
                    <a16:creationId xmlns:a16="http://schemas.microsoft.com/office/drawing/2014/main" id="{E9C4122E-A503-4501-9D45-24C23CEA3B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139">
                <a:extLst>
                  <a:ext uri="{FF2B5EF4-FFF2-40B4-BE49-F238E27FC236}">
                    <a16:creationId xmlns:a16="http://schemas.microsoft.com/office/drawing/2014/main" id="{1B44008C-E274-4188-A8F2-D4E871C8DA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1140">
                <a:extLst>
                  <a:ext uri="{FF2B5EF4-FFF2-40B4-BE49-F238E27FC236}">
                    <a16:creationId xmlns:a16="http://schemas.microsoft.com/office/drawing/2014/main" id="{839F49D5-5988-4CC0-BD64-7B31728FAA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1141">
                <a:extLst>
                  <a:ext uri="{FF2B5EF4-FFF2-40B4-BE49-F238E27FC236}">
                    <a16:creationId xmlns:a16="http://schemas.microsoft.com/office/drawing/2014/main" id="{FFB1F165-BFF3-4CAC-87EA-886E1B4716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142">
                <a:extLst>
                  <a:ext uri="{FF2B5EF4-FFF2-40B4-BE49-F238E27FC236}">
                    <a16:creationId xmlns:a16="http://schemas.microsoft.com/office/drawing/2014/main" id="{EE549619-9875-46B9-8460-26C739A98E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143">
                <a:extLst>
                  <a:ext uri="{FF2B5EF4-FFF2-40B4-BE49-F238E27FC236}">
                    <a16:creationId xmlns:a16="http://schemas.microsoft.com/office/drawing/2014/main" id="{9903E55E-A82C-4834-A6C2-F8768B4609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1144">
                <a:extLst>
                  <a:ext uri="{FF2B5EF4-FFF2-40B4-BE49-F238E27FC236}">
                    <a16:creationId xmlns:a16="http://schemas.microsoft.com/office/drawing/2014/main" id="{27D97A6F-E6F9-4E4F-8BB0-7211A667EB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145">
                <a:extLst>
                  <a:ext uri="{FF2B5EF4-FFF2-40B4-BE49-F238E27FC236}">
                    <a16:creationId xmlns:a16="http://schemas.microsoft.com/office/drawing/2014/main" id="{94846F83-B2FB-43DC-B8E9-46585CBB39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146">
                <a:extLst>
                  <a:ext uri="{FF2B5EF4-FFF2-40B4-BE49-F238E27FC236}">
                    <a16:creationId xmlns:a16="http://schemas.microsoft.com/office/drawing/2014/main" id="{AF50944E-1B67-4D82-A8F2-E4061405DE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1147">
                <a:extLst>
                  <a:ext uri="{FF2B5EF4-FFF2-40B4-BE49-F238E27FC236}">
                    <a16:creationId xmlns:a16="http://schemas.microsoft.com/office/drawing/2014/main" id="{0B2BEE80-66C5-419C-BDDB-6B54255AA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1148">
                <a:extLst>
                  <a:ext uri="{FF2B5EF4-FFF2-40B4-BE49-F238E27FC236}">
                    <a16:creationId xmlns:a16="http://schemas.microsoft.com/office/drawing/2014/main" id="{333C7CD0-3A42-469C-AE35-60A475A435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1149">
                <a:extLst>
                  <a:ext uri="{FF2B5EF4-FFF2-40B4-BE49-F238E27FC236}">
                    <a16:creationId xmlns:a16="http://schemas.microsoft.com/office/drawing/2014/main" id="{36595BB9-CFE1-4385-B119-4B168A34CD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1150">
                <a:extLst>
                  <a:ext uri="{FF2B5EF4-FFF2-40B4-BE49-F238E27FC236}">
                    <a16:creationId xmlns:a16="http://schemas.microsoft.com/office/drawing/2014/main" id="{AFC19053-D358-4009-896A-2BEF10A217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151">
                <a:extLst>
                  <a:ext uri="{FF2B5EF4-FFF2-40B4-BE49-F238E27FC236}">
                    <a16:creationId xmlns:a16="http://schemas.microsoft.com/office/drawing/2014/main" id="{9FFEC22C-DC75-459B-9FB7-22811DC8A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152">
                <a:extLst>
                  <a:ext uri="{FF2B5EF4-FFF2-40B4-BE49-F238E27FC236}">
                    <a16:creationId xmlns:a16="http://schemas.microsoft.com/office/drawing/2014/main" id="{FFD47E0E-57F0-4EBC-9369-D18091E0C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153">
                <a:extLst>
                  <a:ext uri="{FF2B5EF4-FFF2-40B4-BE49-F238E27FC236}">
                    <a16:creationId xmlns:a16="http://schemas.microsoft.com/office/drawing/2014/main" id="{EB85C4EA-A9A1-49C0-90F8-08B3289EE0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1154">
                <a:extLst>
                  <a:ext uri="{FF2B5EF4-FFF2-40B4-BE49-F238E27FC236}">
                    <a16:creationId xmlns:a16="http://schemas.microsoft.com/office/drawing/2014/main" id="{27F01C50-6951-48E4-9EFB-E37BA3FB78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1155">
                <a:extLst>
                  <a:ext uri="{FF2B5EF4-FFF2-40B4-BE49-F238E27FC236}">
                    <a16:creationId xmlns:a16="http://schemas.microsoft.com/office/drawing/2014/main" id="{D9FFE3D6-B668-4502-AAD9-F6D1FE9C3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1156">
                <a:extLst>
                  <a:ext uri="{FF2B5EF4-FFF2-40B4-BE49-F238E27FC236}">
                    <a16:creationId xmlns:a16="http://schemas.microsoft.com/office/drawing/2014/main" id="{E5C2F77E-FF64-44BD-9931-88C96A6728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157">
                <a:extLst>
                  <a:ext uri="{FF2B5EF4-FFF2-40B4-BE49-F238E27FC236}">
                    <a16:creationId xmlns:a16="http://schemas.microsoft.com/office/drawing/2014/main" id="{696612EF-E273-4126-85C8-E573F07897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158">
                <a:extLst>
                  <a:ext uri="{FF2B5EF4-FFF2-40B4-BE49-F238E27FC236}">
                    <a16:creationId xmlns:a16="http://schemas.microsoft.com/office/drawing/2014/main" id="{4598401B-AB81-402C-B2FB-FBDC75C2B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159">
                <a:extLst>
                  <a:ext uri="{FF2B5EF4-FFF2-40B4-BE49-F238E27FC236}">
                    <a16:creationId xmlns:a16="http://schemas.microsoft.com/office/drawing/2014/main" id="{F0BE4441-8457-49A9-ACAD-4F290A3670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1160">
                <a:extLst>
                  <a:ext uri="{FF2B5EF4-FFF2-40B4-BE49-F238E27FC236}">
                    <a16:creationId xmlns:a16="http://schemas.microsoft.com/office/drawing/2014/main" id="{3944D9B5-5240-460C-8D3B-0EE864947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1161">
                <a:extLst>
                  <a:ext uri="{FF2B5EF4-FFF2-40B4-BE49-F238E27FC236}">
                    <a16:creationId xmlns:a16="http://schemas.microsoft.com/office/drawing/2014/main" id="{B90A5437-1AD4-4541-A7E0-7C9B1F659A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162">
                <a:extLst>
                  <a:ext uri="{FF2B5EF4-FFF2-40B4-BE49-F238E27FC236}">
                    <a16:creationId xmlns:a16="http://schemas.microsoft.com/office/drawing/2014/main" id="{7F12A07D-C118-4F39-AC3B-13E2ECA8DC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6D76433-4D2E-4126-AC2D-9C5408EC9195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 Ý</a:t>
              </a:r>
            </a:p>
          </p:txBody>
        </p:sp>
      </p:grpSp>
      <p:pic>
        <p:nvPicPr>
          <p:cNvPr id="62" name="Picture 61" descr="A picture containing clipart&#10;&#10;Description automatically generated">
            <a:extLst>
              <a:ext uri="{FF2B5EF4-FFF2-40B4-BE49-F238E27FC236}">
                <a16:creationId xmlns:a16="http://schemas.microsoft.com/office/drawing/2014/main" id="{CF85415D-C13C-4789-A998-022D960F93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00" b="97524" l="10000" r="90000">
                        <a14:foregroundMark x1="42786" y1="29714" x2="45357" y2="40190"/>
                        <a14:foregroundMark x1="56786" y1="25619" x2="61571" y2="32952"/>
                        <a14:foregroundMark x1="31143" y1="81714" x2="31143" y2="81714"/>
                        <a14:foregroundMark x1="63429" y1="92952" x2="63429" y2="92952"/>
                        <a14:foregroundMark x1="64643" y1="97619" x2="64643" y2="97619"/>
                        <a14:foregroundMark x1="33357" y1="83048" x2="30500" y2="83048"/>
                        <a14:foregroundMark x1="67071" y1="6000" x2="68214" y2="83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735" y="4209531"/>
            <a:ext cx="2843764" cy="220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253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EA9196F-8B71-416B-BEF5-CC57465CA271}"/>
              </a:ext>
            </a:extLst>
          </p:cNvPr>
          <p:cNvSpPr/>
          <p:nvPr/>
        </p:nvSpPr>
        <p:spPr>
          <a:xfrm>
            <a:off x="607912" y="2295716"/>
            <a:ext cx="8103793" cy="4028106"/>
          </a:xfrm>
          <a:prstGeom prst="roundRect">
            <a:avLst>
              <a:gd name="adj" fmla="val 7227"/>
            </a:avLst>
          </a:prstGeom>
          <a:solidFill>
            <a:srgbClr val="E14249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1DBDC89-3E86-4034-9A8E-2DE8A78593BD}"/>
              </a:ext>
            </a:extLst>
          </p:cNvPr>
          <p:cNvGrpSpPr/>
          <p:nvPr/>
        </p:nvGrpSpPr>
        <p:grpSpPr>
          <a:xfrm>
            <a:off x="607912" y="991011"/>
            <a:ext cx="8454652" cy="1456205"/>
            <a:chOff x="1871981" y="421635"/>
            <a:chExt cx="8454652" cy="145620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14D270D-8AE9-4640-9980-C658F30FD1C8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32" name="Freeform 1125">
                <a:extLst>
                  <a:ext uri="{FF2B5EF4-FFF2-40B4-BE49-F238E27FC236}">
                    <a16:creationId xmlns:a16="http://schemas.microsoft.com/office/drawing/2014/main" id="{1CE1287D-59B5-48B4-B194-96EF0A3BB1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1126">
                <a:extLst>
                  <a:ext uri="{FF2B5EF4-FFF2-40B4-BE49-F238E27FC236}">
                    <a16:creationId xmlns:a16="http://schemas.microsoft.com/office/drawing/2014/main" id="{BF1B0416-0B28-4C3E-892F-C6EB3E71E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127">
                <a:extLst>
                  <a:ext uri="{FF2B5EF4-FFF2-40B4-BE49-F238E27FC236}">
                    <a16:creationId xmlns:a16="http://schemas.microsoft.com/office/drawing/2014/main" id="{D5DC552A-3B7A-401A-BB3A-3717B8015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1130">
                <a:extLst>
                  <a:ext uri="{FF2B5EF4-FFF2-40B4-BE49-F238E27FC236}">
                    <a16:creationId xmlns:a16="http://schemas.microsoft.com/office/drawing/2014/main" id="{594EE14C-C55B-4DBF-BFAD-417250AD3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1131">
                <a:extLst>
                  <a:ext uri="{FF2B5EF4-FFF2-40B4-BE49-F238E27FC236}">
                    <a16:creationId xmlns:a16="http://schemas.microsoft.com/office/drawing/2014/main" id="{69C4C4F2-6B06-43E0-B077-0BE43B7706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1132">
                <a:extLst>
                  <a:ext uri="{FF2B5EF4-FFF2-40B4-BE49-F238E27FC236}">
                    <a16:creationId xmlns:a16="http://schemas.microsoft.com/office/drawing/2014/main" id="{8B8C1702-5EDD-490C-9A90-974EC96D02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133">
                <a:extLst>
                  <a:ext uri="{FF2B5EF4-FFF2-40B4-BE49-F238E27FC236}">
                    <a16:creationId xmlns:a16="http://schemas.microsoft.com/office/drawing/2014/main" id="{6A8BE676-FBC4-43DE-9064-480DF5A65C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1134">
                <a:extLst>
                  <a:ext uri="{FF2B5EF4-FFF2-40B4-BE49-F238E27FC236}">
                    <a16:creationId xmlns:a16="http://schemas.microsoft.com/office/drawing/2014/main" id="{48D740B1-E4E2-4806-A8AB-2510F2813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135">
                <a:extLst>
                  <a:ext uri="{FF2B5EF4-FFF2-40B4-BE49-F238E27FC236}">
                    <a16:creationId xmlns:a16="http://schemas.microsoft.com/office/drawing/2014/main" id="{C05E23B5-8877-4294-9C4D-ED8E94D0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137">
                <a:extLst>
                  <a:ext uri="{FF2B5EF4-FFF2-40B4-BE49-F238E27FC236}">
                    <a16:creationId xmlns:a16="http://schemas.microsoft.com/office/drawing/2014/main" id="{FAA82C6B-D6FB-4AEF-A559-C7FA7BFAB5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1138">
                <a:extLst>
                  <a:ext uri="{FF2B5EF4-FFF2-40B4-BE49-F238E27FC236}">
                    <a16:creationId xmlns:a16="http://schemas.microsoft.com/office/drawing/2014/main" id="{05E35B5A-89E5-4E6E-B345-3774AFD0A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139">
                <a:extLst>
                  <a:ext uri="{FF2B5EF4-FFF2-40B4-BE49-F238E27FC236}">
                    <a16:creationId xmlns:a16="http://schemas.microsoft.com/office/drawing/2014/main" id="{A40083C3-C5E3-4573-90E3-501F65CF39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140">
                <a:extLst>
                  <a:ext uri="{FF2B5EF4-FFF2-40B4-BE49-F238E27FC236}">
                    <a16:creationId xmlns:a16="http://schemas.microsoft.com/office/drawing/2014/main" id="{2634E6CC-A8BA-43D1-878F-D3E5353A3F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1141">
                <a:extLst>
                  <a:ext uri="{FF2B5EF4-FFF2-40B4-BE49-F238E27FC236}">
                    <a16:creationId xmlns:a16="http://schemas.microsoft.com/office/drawing/2014/main" id="{8FACA46B-4426-46E8-9223-AD67D63419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142">
                <a:extLst>
                  <a:ext uri="{FF2B5EF4-FFF2-40B4-BE49-F238E27FC236}">
                    <a16:creationId xmlns:a16="http://schemas.microsoft.com/office/drawing/2014/main" id="{8E772D58-B86F-44E4-B5B9-BF336CBF5A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143">
                <a:extLst>
                  <a:ext uri="{FF2B5EF4-FFF2-40B4-BE49-F238E27FC236}">
                    <a16:creationId xmlns:a16="http://schemas.microsoft.com/office/drawing/2014/main" id="{6E4BEE8B-89AF-42F8-ADF2-AD6AC329B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1144">
                <a:extLst>
                  <a:ext uri="{FF2B5EF4-FFF2-40B4-BE49-F238E27FC236}">
                    <a16:creationId xmlns:a16="http://schemas.microsoft.com/office/drawing/2014/main" id="{4CC73AB3-5A07-4F08-B595-9C0833AF08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1145">
                <a:extLst>
                  <a:ext uri="{FF2B5EF4-FFF2-40B4-BE49-F238E27FC236}">
                    <a16:creationId xmlns:a16="http://schemas.microsoft.com/office/drawing/2014/main" id="{72DD5BD8-92B3-4FE5-8A1F-5C8830FD03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146">
                <a:extLst>
                  <a:ext uri="{FF2B5EF4-FFF2-40B4-BE49-F238E27FC236}">
                    <a16:creationId xmlns:a16="http://schemas.microsoft.com/office/drawing/2014/main" id="{A0F61773-F146-44ED-9A6E-1E135561B6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147">
                <a:extLst>
                  <a:ext uri="{FF2B5EF4-FFF2-40B4-BE49-F238E27FC236}">
                    <a16:creationId xmlns:a16="http://schemas.microsoft.com/office/drawing/2014/main" id="{4BAA436D-614D-449D-ACE9-3D362081CB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148">
                <a:extLst>
                  <a:ext uri="{FF2B5EF4-FFF2-40B4-BE49-F238E27FC236}">
                    <a16:creationId xmlns:a16="http://schemas.microsoft.com/office/drawing/2014/main" id="{BB61E292-130B-4605-8BE9-E09B1B3056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1149">
                <a:extLst>
                  <a:ext uri="{FF2B5EF4-FFF2-40B4-BE49-F238E27FC236}">
                    <a16:creationId xmlns:a16="http://schemas.microsoft.com/office/drawing/2014/main" id="{68D7AD9C-001F-46DD-90EB-74936C77E3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1150">
                <a:extLst>
                  <a:ext uri="{FF2B5EF4-FFF2-40B4-BE49-F238E27FC236}">
                    <a16:creationId xmlns:a16="http://schemas.microsoft.com/office/drawing/2014/main" id="{02393D9A-BD9A-4E7A-BC90-1D64FCF5E3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1151">
                <a:extLst>
                  <a:ext uri="{FF2B5EF4-FFF2-40B4-BE49-F238E27FC236}">
                    <a16:creationId xmlns:a16="http://schemas.microsoft.com/office/drawing/2014/main" id="{BD1599F5-8C5B-4DF0-88BF-07788EC011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1152">
                <a:extLst>
                  <a:ext uri="{FF2B5EF4-FFF2-40B4-BE49-F238E27FC236}">
                    <a16:creationId xmlns:a16="http://schemas.microsoft.com/office/drawing/2014/main" id="{FED205E1-E15D-4E45-9466-DA2F14DEB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1153">
                <a:extLst>
                  <a:ext uri="{FF2B5EF4-FFF2-40B4-BE49-F238E27FC236}">
                    <a16:creationId xmlns:a16="http://schemas.microsoft.com/office/drawing/2014/main" id="{BC8F4117-AB3F-42F6-9120-55DD9A453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1154">
                <a:extLst>
                  <a:ext uri="{FF2B5EF4-FFF2-40B4-BE49-F238E27FC236}">
                    <a16:creationId xmlns:a16="http://schemas.microsoft.com/office/drawing/2014/main" id="{F020DE60-B5B1-4B82-A3FD-397806154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1155">
                <a:extLst>
                  <a:ext uri="{FF2B5EF4-FFF2-40B4-BE49-F238E27FC236}">
                    <a16:creationId xmlns:a16="http://schemas.microsoft.com/office/drawing/2014/main" id="{69B83C6E-A075-4CA4-8545-6F7EF71A63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1156">
                <a:extLst>
                  <a:ext uri="{FF2B5EF4-FFF2-40B4-BE49-F238E27FC236}">
                    <a16:creationId xmlns:a16="http://schemas.microsoft.com/office/drawing/2014/main" id="{903CE430-67AC-44C0-8014-86759AC089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157">
                <a:extLst>
                  <a:ext uri="{FF2B5EF4-FFF2-40B4-BE49-F238E27FC236}">
                    <a16:creationId xmlns:a16="http://schemas.microsoft.com/office/drawing/2014/main" id="{F3C9AAAD-8CAB-47AF-AF55-AA9DC306D4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158">
                <a:extLst>
                  <a:ext uri="{FF2B5EF4-FFF2-40B4-BE49-F238E27FC236}">
                    <a16:creationId xmlns:a16="http://schemas.microsoft.com/office/drawing/2014/main" id="{C17A0D67-D734-4842-9831-CD479785E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1159">
                <a:extLst>
                  <a:ext uri="{FF2B5EF4-FFF2-40B4-BE49-F238E27FC236}">
                    <a16:creationId xmlns:a16="http://schemas.microsoft.com/office/drawing/2014/main" id="{94C5186F-9475-4B5C-8EF7-7BBC604CB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1160">
                <a:extLst>
                  <a:ext uri="{FF2B5EF4-FFF2-40B4-BE49-F238E27FC236}">
                    <a16:creationId xmlns:a16="http://schemas.microsoft.com/office/drawing/2014/main" id="{E77B5F01-90E6-4846-B096-EDCE0EA916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1161">
                <a:extLst>
                  <a:ext uri="{FF2B5EF4-FFF2-40B4-BE49-F238E27FC236}">
                    <a16:creationId xmlns:a16="http://schemas.microsoft.com/office/drawing/2014/main" id="{117B73FD-20D5-4BB1-9FAB-AAB25EECA9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1162">
                <a:extLst>
                  <a:ext uri="{FF2B5EF4-FFF2-40B4-BE49-F238E27FC236}">
                    <a16:creationId xmlns:a16="http://schemas.microsoft.com/office/drawing/2014/main" id="{8265DAD9-7E11-4C43-A427-5CE2C53F82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C34073-AB9F-4FEF-A250-4EE7BE8A9066}"/>
                </a:ext>
              </a:extLst>
            </p:cNvPr>
            <p:cNvSpPr txBox="1"/>
            <p:nvPr/>
          </p:nvSpPr>
          <p:spPr>
            <a:xfrm>
              <a:off x="4086669" y="537057"/>
              <a:ext cx="38105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E14249"/>
                  </a:solidFill>
                  <a:latin typeface="SVN-Cookies" panose="02040603050506020204" pitchFamily="18" charset="0"/>
                  <a:cs typeface="Arial" panose="020B0604020202020204" pitchFamily="34" charset="0"/>
                </a:rPr>
                <a:t>LƯU Ý</a:t>
              </a:r>
            </a:p>
          </p:txBody>
        </p:sp>
      </p:grpSp>
      <p:pic>
        <p:nvPicPr>
          <p:cNvPr id="76" name="Picture 75" descr="A picture containing clipart&#10;&#10;Description automatically generated">
            <a:extLst>
              <a:ext uri="{FF2B5EF4-FFF2-40B4-BE49-F238E27FC236}">
                <a16:creationId xmlns:a16="http://schemas.microsoft.com/office/drawing/2014/main" id="{942BF5D1-408C-4B8E-9AE4-DCF632CAD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7524" l="10000" r="90000">
                        <a14:foregroundMark x1="42786" y1="29714" x2="45357" y2="40190"/>
                        <a14:foregroundMark x1="56786" y1="25619" x2="61571" y2="32952"/>
                        <a14:foregroundMark x1="31143" y1="81714" x2="31143" y2="81714"/>
                        <a14:foregroundMark x1="63429" y1="92952" x2="63429" y2="92952"/>
                        <a14:foregroundMark x1="64643" y1="97619" x2="64643" y2="97619"/>
                        <a14:foregroundMark x1="33357" y1="83048" x2="30500" y2="83048"/>
                        <a14:foregroundMark x1="67071" y1="6000" x2="68214" y2="83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420" y="2401210"/>
            <a:ext cx="5233252" cy="4056946"/>
          </a:xfrm>
          <a:prstGeom prst="rect">
            <a:avLst/>
          </a:prstGeom>
        </p:spPr>
      </p:pic>
      <p:sp>
        <p:nvSpPr>
          <p:cNvPr id="61" name="TextBox 1">
            <a:extLst>
              <a:ext uri="{FF2B5EF4-FFF2-40B4-BE49-F238E27FC236}">
                <a16:creationId xmlns:a16="http://schemas.microsoft.com/office/drawing/2014/main" id="{2EC23A96-AA1B-4EED-AB5D-E3D5D3E8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705" y="2516918"/>
            <a:ext cx="8001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</p:txBody>
      </p:sp>
      <p:pic>
        <p:nvPicPr>
          <p:cNvPr id="78" name="图片 878" descr="卡通人物&#10;&#10;描述已自动生成">
            <a:extLst>
              <a:ext uri="{FF2B5EF4-FFF2-40B4-BE49-F238E27FC236}">
                <a16:creationId xmlns:a16="http://schemas.microsoft.com/office/drawing/2014/main" id="{A3CDC9AD-A1A3-4530-A6E6-7CE2453C1F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2323" y="1687775"/>
            <a:ext cx="909322" cy="828001"/>
          </a:xfrm>
          <a:prstGeom prst="rect">
            <a:avLst/>
          </a:prstGeom>
        </p:spPr>
      </p:pic>
      <p:pic>
        <p:nvPicPr>
          <p:cNvPr id="79" name="图片 868" descr="卡通画&#10;&#10;描述已自动生成">
            <a:extLst>
              <a:ext uri="{FF2B5EF4-FFF2-40B4-BE49-F238E27FC236}">
                <a16:creationId xmlns:a16="http://schemas.microsoft.com/office/drawing/2014/main" id="{6630B446-1DA9-402F-8855-DBB253C65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5124" y="1147474"/>
            <a:ext cx="723639" cy="1036564"/>
          </a:xfrm>
          <a:prstGeom prst="rect">
            <a:avLst/>
          </a:prstGeom>
        </p:spPr>
      </p:pic>
      <p:pic>
        <p:nvPicPr>
          <p:cNvPr id="80" name="Picture 79" descr="A picture containing text, queen, vector graphics, sign&#10;&#10;Description automatically generated">
            <a:extLst>
              <a:ext uri="{FF2B5EF4-FFF2-40B4-BE49-F238E27FC236}">
                <a16:creationId xmlns:a16="http://schemas.microsoft.com/office/drawing/2014/main" id="{581E69CB-692C-4058-B245-9A951C5415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940" y="6578236"/>
            <a:ext cx="1198126" cy="1133228"/>
          </a:xfrm>
          <a:prstGeom prst="rect">
            <a:avLst/>
          </a:prstGeom>
        </p:spPr>
      </p:pic>
      <p:pic>
        <p:nvPicPr>
          <p:cNvPr id="81" name="Picture 80" descr="Shape&#10;&#10;Description automatically generated">
            <a:extLst>
              <a:ext uri="{FF2B5EF4-FFF2-40B4-BE49-F238E27FC236}">
                <a16:creationId xmlns:a16="http://schemas.microsoft.com/office/drawing/2014/main" id="{64774EB1-C02D-4DDA-BC21-AF33520234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7137678"/>
            <a:ext cx="1198127" cy="1147573"/>
          </a:xfrm>
          <a:prstGeom prst="rect">
            <a:avLst/>
          </a:prstGeom>
        </p:spPr>
      </p:pic>
      <p:sp>
        <p:nvSpPr>
          <p:cNvPr id="82" name="矩形 834">
            <a:extLst>
              <a:ext uri="{FF2B5EF4-FFF2-40B4-BE49-F238E27FC236}">
                <a16:creationId xmlns:a16="http://schemas.microsoft.com/office/drawing/2014/main" id="{DB26FC18-F584-4FB5-8C0B-851C68114E04}"/>
              </a:ext>
            </a:extLst>
          </p:cNvPr>
          <p:cNvSpPr/>
          <p:nvPr/>
        </p:nvSpPr>
        <p:spPr>
          <a:xfrm>
            <a:off x="-16933" y="-2404204"/>
            <a:ext cx="12192000" cy="1933153"/>
          </a:xfrm>
          <a:custGeom>
            <a:avLst/>
            <a:gdLst>
              <a:gd name="connsiteX0" fmla="*/ 0 w 12192000"/>
              <a:gd name="connsiteY0" fmla="*/ 0 h 1933153"/>
              <a:gd name="connsiteX1" fmla="*/ 677333 w 12192000"/>
              <a:gd name="connsiteY1" fmla="*/ 0 h 1933153"/>
              <a:gd name="connsiteX2" fmla="*/ 1232747 w 12192000"/>
              <a:gd name="connsiteY2" fmla="*/ 0 h 1933153"/>
              <a:gd name="connsiteX3" fmla="*/ 1788160 w 12192000"/>
              <a:gd name="connsiteY3" fmla="*/ 0 h 1933153"/>
              <a:gd name="connsiteX4" fmla="*/ 2465493 w 12192000"/>
              <a:gd name="connsiteY4" fmla="*/ 0 h 1933153"/>
              <a:gd name="connsiteX5" fmla="*/ 3264747 w 12192000"/>
              <a:gd name="connsiteY5" fmla="*/ 0 h 1933153"/>
              <a:gd name="connsiteX6" fmla="*/ 4064000 w 12192000"/>
              <a:gd name="connsiteY6" fmla="*/ 0 h 1933153"/>
              <a:gd name="connsiteX7" fmla="*/ 4863253 w 12192000"/>
              <a:gd name="connsiteY7" fmla="*/ 0 h 1933153"/>
              <a:gd name="connsiteX8" fmla="*/ 5784427 w 12192000"/>
              <a:gd name="connsiteY8" fmla="*/ 0 h 1933153"/>
              <a:gd name="connsiteX9" fmla="*/ 6461760 w 12192000"/>
              <a:gd name="connsiteY9" fmla="*/ 0 h 1933153"/>
              <a:gd name="connsiteX10" fmla="*/ 7261013 w 12192000"/>
              <a:gd name="connsiteY10" fmla="*/ 0 h 1933153"/>
              <a:gd name="connsiteX11" fmla="*/ 7938347 w 12192000"/>
              <a:gd name="connsiteY11" fmla="*/ 0 h 1933153"/>
              <a:gd name="connsiteX12" fmla="*/ 8615680 w 12192000"/>
              <a:gd name="connsiteY12" fmla="*/ 0 h 1933153"/>
              <a:gd name="connsiteX13" fmla="*/ 9293013 w 12192000"/>
              <a:gd name="connsiteY13" fmla="*/ 0 h 1933153"/>
              <a:gd name="connsiteX14" fmla="*/ 9604587 w 12192000"/>
              <a:gd name="connsiteY14" fmla="*/ 0 h 1933153"/>
              <a:gd name="connsiteX15" fmla="*/ 10403840 w 12192000"/>
              <a:gd name="connsiteY15" fmla="*/ 0 h 1933153"/>
              <a:gd name="connsiteX16" fmla="*/ 10715413 w 12192000"/>
              <a:gd name="connsiteY16" fmla="*/ 0 h 1933153"/>
              <a:gd name="connsiteX17" fmla="*/ 11392747 w 12192000"/>
              <a:gd name="connsiteY17" fmla="*/ 0 h 1933153"/>
              <a:gd name="connsiteX18" fmla="*/ 12192000 w 12192000"/>
              <a:gd name="connsiteY18" fmla="*/ 0 h 1933153"/>
              <a:gd name="connsiteX19" fmla="*/ 12192000 w 12192000"/>
              <a:gd name="connsiteY19" fmla="*/ 683047 h 1933153"/>
              <a:gd name="connsiteX20" fmla="*/ 12192000 w 12192000"/>
              <a:gd name="connsiteY20" fmla="*/ 1269437 h 1933153"/>
              <a:gd name="connsiteX21" fmla="*/ 12192000 w 12192000"/>
              <a:gd name="connsiteY21" fmla="*/ 1933153 h 1933153"/>
              <a:gd name="connsiteX22" fmla="*/ 11758507 w 12192000"/>
              <a:gd name="connsiteY22" fmla="*/ 1933153 h 1933153"/>
              <a:gd name="connsiteX23" fmla="*/ 11325013 w 12192000"/>
              <a:gd name="connsiteY23" fmla="*/ 1933153 h 1933153"/>
              <a:gd name="connsiteX24" fmla="*/ 10403840 w 12192000"/>
              <a:gd name="connsiteY24" fmla="*/ 1933153 h 1933153"/>
              <a:gd name="connsiteX25" fmla="*/ 9482667 w 12192000"/>
              <a:gd name="connsiteY25" fmla="*/ 1933153 h 1933153"/>
              <a:gd name="connsiteX26" fmla="*/ 8805333 w 12192000"/>
              <a:gd name="connsiteY26" fmla="*/ 1933153 h 1933153"/>
              <a:gd name="connsiteX27" fmla="*/ 7884160 w 12192000"/>
              <a:gd name="connsiteY27" fmla="*/ 1933153 h 1933153"/>
              <a:gd name="connsiteX28" fmla="*/ 7206827 w 12192000"/>
              <a:gd name="connsiteY28" fmla="*/ 1933153 h 1933153"/>
              <a:gd name="connsiteX29" fmla="*/ 6407573 w 12192000"/>
              <a:gd name="connsiteY29" fmla="*/ 1933153 h 1933153"/>
              <a:gd name="connsiteX30" fmla="*/ 6096000 w 12192000"/>
              <a:gd name="connsiteY30" fmla="*/ 1933153 h 1933153"/>
              <a:gd name="connsiteX31" fmla="*/ 5174827 w 12192000"/>
              <a:gd name="connsiteY31" fmla="*/ 1933153 h 1933153"/>
              <a:gd name="connsiteX32" fmla="*/ 4619413 w 12192000"/>
              <a:gd name="connsiteY32" fmla="*/ 1933153 h 1933153"/>
              <a:gd name="connsiteX33" fmla="*/ 3820160 w 12192000"/>
              <a:gd name="connsiteY33" fmla="*/ 1933153 h 1933153"/>
              <a:gd name="connsiteX34" fmla="*/ 3508587 w 12192000"/>
              <a:gd name="connsiteY34" fmla="*/ 1933153 h 1933153"/>
              <a:gd name="connsiteX35" fmla="*/ 2587413 w 12192000"/>
              <a:gd name="connsiteY35" fmla="*/ 1933153 h 1933153"/>
              <a:gd name="connsiteX36" fmla="*/ 2032000 w 12192000"/>
              <a:gd name="connsiteY36" fmla="*/ 1933153 h 1933153"/>
              <a:gd name="connsiteX37" fmla="*/ 1354667 w 12192000"/>
              <a:gd name="connsiteY37" fmla="*/ 1933153 h 1933153"/>
              <a:gd name="connsiteX38" fmla="*/ 921173 w 12192000"/>
              <a:gd name="connsiteY38" fmla="*/ 1933153 h 1933153"/>
              <a:gd name="connsiteX39" fmla="*/ 0 w 12192000"/>
              <a:gd name="connsiteY39" fmla="*/ 1933153 h 1933153"/>
              <a:gd name="connsiteX40" fmla="*/ 0 w 12192000"/>
              <a:gd name="connsiteY40" fmla="*/ 1250106 h 1933153"/>
              <a:gd name="connsiteX41" fmla="*/ 0 w 12192000"/>
              <a:gd name="connsiteY41" fmla="*/ 605721 h 1933153"/>
              <a:gd name="connsiteX42" fmla="*/ 0 w 12192000"/>
              <a:gd name="connsiteY42" fmla="*/ 0 h 1933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1933153" fill="none" extrusionOk="0">
                <a:moveTo>
                  <a:pt x="0" y="0"/>
                </a:moveTo>
                <a:cubicBezTo>
                  <a:pt x="263354" y="29069"/>
                  <a:pt x="506474" y="9632"/>
                  <a:pt x="677333" y="0"/>
                </a:cubicBezTo>
                <a:cubicBezTo>
                  <a:pt x="848192" y="-9632"/>
                  <a:pt x="1117336" y="18625"/>
                  <a:pt x="1232747" y="0"/>
                </a:cubicBezTo>
                <a:cubicBezTo>
                  <a:pt x="1348158" y="-18625"/>
                  <a:pt x="1524691" y="16513"/>
                  <a:pt x="1788160" y="0"/>
                </a:cubicBezTo>
                <a:cubicBezTo>
                  <a:pt x="2051629" y="-16513"/>
                  <a:pt x="2227418" y="-18527"/>
                  <a:pt x="2465493" y="0"/>
                </a:cubicBezTo>
                <a:cubicBezTo>
                  <a:pt x="2703568" y="18527"/>
                  <a:pt x="3011601" y="16077"/>
                  <a:pt x="3264747" y="0"/>
                </a:cubicBezTo>
                <a:cubicBezTo>
                  <a:pt x="3517893" y="-16077"/>
                  <a:pt x="3715170" y="18716"/>
                  <a:pt x="4064000" y="0"/>
                </a:cubicBezTo>
                <a:cubicBezTo>
                  <a:pt x="4412830" y="-18716"/>
                  <a:pt x="4513514" y="-16046"/>
                  <a:pt x="4863253" y="0"/>
                </a:cubicBezTo>
                <a:cubicBezTo>
                  <a:pt x="5212992" y="16046"/>
                  <a:pt x="5452304" y="-22657"/>
                  <a:pt x="5784427" y="0"/>
                </a:cubicBezTo>
                <a:cubicBezTo>
                  <a:pt x="6116550" y="22657"/>
                  <a:pt x="6218528" y="-6950"/>
                  <a:pt x="6461760" y="0"/>
                </a:cubicBezTo>
                <a:cubicBezTo>
                  <a:pt x="6704992" y="6950"/>
                  <a:pt x="7028666" y="35623"/>
                  <a:pt x="7261013" y="0"/>
                </a:cubicBezTo>
                <a:cubicBezTo>
                  <a:pt x="7493360" y="-35623"/>
                  <a:pt x="7653880" y="4973"/>
                  <a:pt x="7938347" y="0"/>
                </a:cubicBezTo>
                <a:cubicBezTo>
                  <a:pt x="8222814" y="-4973"/>
                  <a:pt x="8382750" y="-30343"/>
                  <a:pt x="8615680" y="0"/>
                </a:cubicBezTo>
                <a:cubicBezTo>
                  <a:pt x="8848610" y="30343"/>
                  <a:pt x="8959448" y="-31014"/>
                  <a:pt x="9293013" y="0"/>
                </a:cubicBezTo>
                <a:cubicBezTo>
                  <a:pt x="9626578" y="31014"/>
                  <a:pt x="9524875" y="-2748"/>
                  <a:pt x="9604587" y="0"/>
                </a:cubicBezTo>
                <a:cubicBezTo>
                  <a:pt x="9684299" y="2748"/>
                  <a:pt x="10167453" y="6082"/>
                  <a:pt x="10403840" y="0"/>
                </a:cubicBezTo>
                <a:cubicBezTo>
                  <a:pt x="10640227" y="-6082"/>
                  <a:pt x="10563077" y="-3551"/>
                  <a:pt x="10715413" y="0"/>
                </a:cubicBezTo>
                <a:cubicBezTo>
                  <a:pt x="10867749" y="3551"/>
                  <a:pt x="11065648" y="9064"/>
                  <a:pt x="11392747" y="0"/>
                </a:cubicBezTo>
                <a:cubicBezTo>
                  <a:pt x="11719846" y="-9064"/>
                  <a:pt x="11796178" y="-21178"/>
                  <a:pt x="12192000" y="0"/>
                </a:cubicBezTo>
                <a:cubicBezTo>
                  <a:pt x="12207307" y="141161"/>
                  <a:pt x="12222850" y="492324"/>
                  <a:pt x="12192000" y="683047"/>
                </a:cubicBezTo>
                <a:cubicBezTo>
                  <a:pt x="12161150" y="873770"/>
                  <a:pt x="12175257" y="1023434"/>
                  <a:pt x="12192000" y="1269437"/>
                </a:cubicBezTo>
                <a:cubicBezTo>
                  <a:pt x="12208744" y="1515440"/>
                  <a:pt x="12178547" y="1663033"/>
                  <a:pt x="12192000" y="1933153"/>
                </a:cubicBezTo>
                <a:cubicBezTo>
                  <a:pt x="12097927" y="1948569"/>
                  <a:pt x="11845724" y="1916957"/>
                  <a:pt x="11758507" y="1933153"/>
                </a:cubicBezTo>
                <a:cubicBezTo>
                  <a:pt x="11671290" y="1949349"/>
                  <a:pt x="11459807" y="1944622"/>
                  <a:pt x="11325013" y="1933153"/>
                </a:cubicBezTo>
                <a:cubicBezTo>
                  <a:pt x="11190219" y="1921684"/>
                  <a:pt x="10798119" y="1923212"/>
                  <a:pt x="10403840" y="1933153"/>
                </a:cubicBezTo>
                <a:cubicBezTo>
                  <a:pt x="10009561" y="1943094"/>
                  <a:pt x="9887860" y="1935801"/>
                  <a:pt x="9482667" y="1933153"/>
                </a:cubicBezTo>
                <a:cubicBezTo>
                  <a:pt x="9077474" y="1930505"/>
                  <a:pt x="9098602" y="1936855"/>
                  <a:pt x="8805333" y="1933153"/>
                </a:cubicBezTo>
                <a:cubicBezTo>
                  <a:pt x="8512064" y="1929451"/>
                  <a:pt x="8115943" y="1889257"/>
                  <a:pt x="7884160" y="1933153"/>
                </a:cubicBezTo>
                <a:cubicBezTo>
                  <a:pt x="7652377" y="1977049"/>
                  <a:pt x="7518211" y="1929022"/>
                  <a:pt x="7206827" y="1933153"/>
                </a:cubicBezTo>
                <a:cubicBezTo>
                  <a:pt x="6895443" y="1937284"/>
                  <a:pt x="6705519" y="1962265"/>
                  <a:pt x="6407573" y="1933153"/>
                </a:cubicBezTo>
                <a:cubicBezTo>
                  <a:pt x="6109627" y="1904041"/>
                  <a:pt x="6191107" y="1937160"/>
                  <a:pt x="6096000" y="1933153"/>
                </a:cubicBezTo>
                <a:cubicBezTo>
                  <a:pt x="6000893" y="1929146"/>
                  <a:pt x="5440115" y="1913944"/>
                  <a:pt x="5174827" y="1933153"/>
                </a:cubicBezTo>
                <a:cubicBezTo>
                  <a:pt x="4909539" y="1952362"/>
                  <a:pt x="4774708" y="1946404"/>
                  <a:pt x="4619413" y="1933153"/>
                </a:cubicBezTo>
                <a:cubicBezTo>
                  <a:pt x="4464118" y="1919902"/>
                  <a:pt x="4074266" y="1926300"/>
                  <a:pt x="3820160" y="1933153"/>
                </a:cubicBezTo>
                <a:cubicBezTo>
                  <a:pt x="3566054" y="1940006"/>
                  <a:pt x="3587495" y="1937071"/>
                  <a:pt x="3508587" y="1933153"/>
                </a:cubicBezTo>
                <a:cubicBezTo>
                  <a:pt x="3429679" y="1929235"/>
                  <a:pt x="3024560" y="1906430"/>
                  <a:pt x="2587413" y="1933153"/>
                </a:cubicBezTo>
                <a:cubicBezTo>
                  <a:pt x="2150266" y="1959876"/>
                  <a:pt x="2280328" y="1957192"/>
                  <a:pt x="2032000" y="1933153"/>
                </a:cubicBezTo>
                <a:cubicBezTo>
                  <a:pt x="1783672" y="1909114"/>
                  <a:pt x="1617882" y="1913107"/>
                  <a:pt x="1354667" y="1933153"/>
                </a:cubicBezTo>
                <a:cubicBezTo>
                  <a:pt x="1091452" y="1953199"/>
                  <a:pt x="1039763" y="1924809"/>
                  <a:pt x="921173" y="1933153"/>
                </a:cubicBezTo>
                <a:cubicBezTo>
                  <a:pt x="802583" y="1941497"/>
                  <a:pt x="226354" y="1939686"/>
                  <a:pt x="0" y="1933153"/>
                </a:cubicBezTo>
                <a:cubicBezTo>
                  <a:pt x="13807" y="1734307"/>
                  <a:pt x="32023" y="1548371"/>
                  <a:pt x="0" y="1250106"/>
                </a:cubicBezTo>
                <a:cubicBezTo>
                  <a:pt x="-32023" y="951841"/>
                  <a:pt x="-3404" y="912539"/>
                  <a:pt x="0" y="605721"/>
                </a:cubicBezTo>
                <a:cubicBezTo>
                  <a:pt x="3404" y="298903"/>
                  <a:pt x="2987" y="292417"/>
                  <a:pt x="0" y="0"/>
                </a:cubicBezTo>
                <a:close/>
              </a:path>
              <a:path w="12192000" h="1933153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97876" y="135966"/>
                  <a:pt x="12205789" y="364321"/>
                  <a:pt x="12192000" y="644384"/>
                </a:cubicBezTo>
                <a:cubicBezTo>
                  <a:pt x="12178211" y="924447"/>
                  <a:pt x="12159794" y="1138996"/>
                  <a:pt x="12192000" y="1308100"/>
                </a:cubicBezTo>
                <a:cubicBezTo>
                  <a:pt x="12224206" y="1477204"/>
                  <a:pt x="12162026" y="1705576"/>
                  <a:pt x="12192000" y="1933153"/>
                </a:cubicBezTo>
                <a:cubicBezTo>
                  <a:pt x="12080247" y="1931397"/>
                  <a:pt x="11937958" y="1923052"/>
                  <a:pt x="11758507" y="1933153"/>
                </a:cubicBezTo>
                <a:cubicBezTo>
                  <a:pt x="11579056" y="1943254"/>
                  <a:pt x="11351159" y="1917161"/>
                  <a:pt x="11081173" y="1933153"/>
                </a:cubicBezTo>
                <a:cubicBezTo>
                  <a:pt x="10811187" y="1949145"/>
                  <a:pt x="10790909" y="1943059"/>
                  <a:pt x="10647680" y="1933153"/>
                </a:cubicBezTo>
                <a:cubicBezTo>
                  <a:pt x="10504451" y="1923247"/>
                  <a:pt x="10134394" y="1929648"/>
                  <a:pt x="9970347" y="1933153"/>
                </a:cubicBezTo>
                <a:cubicBezTo>
                  <a:pt x="9806300" y="1936658"/>
                  <a:pt x="9803908" y="1944207"/>
                  <a:pt x="9658773" y="1933153"/>
                </a:cubicBezTo>
                <a:cubicBezTo>
                  <a:pt x="9513638" y="1922099"/>
                  <a:pt x="9464517" y="1943537"/>
                  <a:pt x="9347200" y="1933153"/>
                </a:cubicBezTo>
                <a:cubicBezTo>
                  <a:pt x="9229883" y="1922769"/>
                  <a:pt x="8815889" y="1959621"/>
                  <a:pt x="8669867" y="1933153"/>
                </a:cubicBezTo>
                <a:cubicBezTo>
                  <a:pt x="8523845" y="1906685"/>
                  <a:pt x="8370184" y="1915619"/>
                  <a:pt x="8236373" y="1933153"/>
                </a:cubicBezTo>
                <a:cubicBezTo>
                  <a:pt x="8102562" y="1950687"/>
                  <a:pt x="7661238" y="1924772"/>
                  <a:pt x="7437120" y="1933153"/>
                </a:cubicBezTo>
                <a:cubicBezTo>
                  <a:pt x="7213002" y="1941534"/>
                  <a:pt x="7116291" y="1941669"/>
                  <a:pt x="7003627" y="1933153"/>
                </a:cubicBezTo>
                <a:cubicBezTo>
                  <a:pt x="6890963" y="1924637"/>
                  <a:pt x="6502879" y="1966058"/>
                  <a:pt x="6204373" y="1933153"/>
                </a:cubicBezTo>
                <a:cubicBezTo>
                  <a:pt x="5905867" y="1900248"/>
                  <a:pt x="5988452" y="1921503"/>
                  <a:pt x="5892800" y="1933153"/>
                </a:cubicBezTo>
                <a:cubicBezTo>
                  <a:pt x="5797148" y="1944803"/>
                  <a:pt x="5476081" y="1931127"/>
                  <a:pt x="5093547" y="1933153"/>
                </a:cubicBezTo>
                <a:cubicBezTo>
                  <a:pt x="4711013" y="1935179"/>
                  <a:pt x="4841466" y="1948709"/>
                  <a:pt x="4660053" y="1933153"/>
                </a:cubicBezTo>
                <a:cubicBezTo>
                  <a:pt x="4478640" y="1917597"/>
                  <a:pt x="4456294" y="1941749"/>
                  <a:pt x="4348480" y="1933153"/>
                </a:cubicBezTo>
                <a:cubicBezTo>
                  <a:pt x="4240666" y="1924557"/>
                  <a:pt x="4066910" y="1928175"/>
                  <a:pt x="3914987" y="1933153"/>
                </a:cubicBezTo>
                <a:cubicBezTo>
                  <a:pt x="3763064" y="1938131"/>
                  <a:pt x="3301206" y="1943364"/>
                  <a:pt x="3115733" y="1933153"/>
                </a:cubicBezTo>
                <a:cubicBezTo>
                  <a:pt x="2930260" y="1922942"/>
                  <a:pt x="2870307" y="1926362"/>
                  <a:pt x="2682240" y="1933153"/>
                </a:cubicBezTo>
                <a:cubicBezTo>
                  <a:pt x="2494173" y="1939944"/>
                  <a:pt x="2487827" y="1932589"/>
                  <a:pt x="2370667" y="1933153"/>
                </a:cubicBezTo>
                <a:cubicBezTo>
                  <a:pt x="2253507" y="1933717"/>
                  <a:pt x="2096087" y="1930173"/>
                  <a:pt x="1937173" y="1933153"/>
                </a:cubicBezTo>
                <a:cubicBezTo>
                  <a:pt x="1778259" y="1936133"/>
                  <a:pt x="1609115" y="1940473"/>
                  <a:pt x="1381760" y="1933153"/>
                </a:cubicBezTo>
                <a:cubicBezTo>
                  <a:pt x="1154405" y="1925833"/>
                  <a:pt x="1022326" y="1934892"/>
                  <a:pt x="704427" y="1933153"/>
                </a:cubicBezTo>
                <a:cubicBezTo>
                  <a:pt x="386528" y="1931414"/>
                  <a:pt x="286074" y="1902993"/>
                  <a:pt x="0" y="1933153"/>
                </a:cubicBezTo>
                <a:cubicBezTo>
                  <a:pt x="30884" y="1677100"/>
                  <a:pt x="23625" y="1535954"/>
                  <a:pt x="0" y="1250106"/>
                </a:cubicBezTo>
                <a:cubicBezTo>
                  <a:pt x="-23625" y="964258"/>
                  <a:pt x="1781" y="797668"/>
                  <a:pt x="0" y="605721"/>
                </a:cubicBezTo>
                <a:cubicBezTo>
                  <a:pt x="-1781" y="413775"/>
                  <a:pt x="-20432" y="153896"/>
                  <a:pt x="0" y="0"/>
                </a:cubicBezTo>
                <a:close/>
              </a:path>
            </a:pathLst>
          </a:custGeom>
          <a:blipFill dpi="0" rotWithShape="1">
            <a:blip r:embed="rId9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95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矩形 887">
            <a:extLst>
              <a:ext uri="{FF2B5EF4-FFF2-40B4-BE49-F238E27FC236}">
                <a16:creationId xmlns:a16="http://schemas.microsoft.com/office/drawing/2014/main" id="{B04C1CFA-C0AE-4866-93D0-C8FE1A4E893D}"/>
              </a:ext>
            </a:extLst>
          </p:cNvPr>
          <p:cNvSpPr/>
          <p:nvPr/>
        </p:nvSpPr>
        <p:spPr>
          <a:xfrm>
            <a:off x="-9260" y="102148"/>
            <a:ext cx="12192000" cy="6858000"/>
          </a:xfrm>
          <a:prstGeom prst="rect">
            <a:avLst/>
          </a:prstGeom>
          <a:solidFill>
            <a:srgbClr val="F5F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49D0254-F65A-4B5B-9EC7-FD0F2CE318EF}"/>
              </a:ext>
            </a:extLst>
          </p:cNvPr>
          <p:cNvSpPr/>
          <p:nvPr/>
        </p:nvSpPr>
        <p:spPr>
          <a:xfrm>
            <a:off x="9260" y="3231712"/>
            <a:ext cx="12192000" cy="3489586"/>
          </a:xfrm>
          <a:custGeom>
            <a:avLst/>
            <a:gdLst>
              <a:gd name="connsiteX0" fmla="*/ 0 w 12192000"/>
              <a:gd name="connsiteY0" fmla="*/ 0 h 3489586"/>
              <a:gd name="connsiteX1" fmla="*/ 799253 w 12192000"/>
              <a:gd name="connsiteY1" fmla="*/ 0 h 3489586"/>
              <a:gd name="connsiteX2" fmla="*/ 1598507 w 12192000"/>
              <a:gd name="connsiteY2" fmla="*/ 0 h 3489586"/>
              <a:gd name="connsiteX3" fmla="*/ 2397760 w 12192000"/>
              <a:gd name="connsiteY3" fmla="*/ 0 h 3489586"/>
              <a:gd name="connsiteX4" fmla="*/ 3197013 w 12192000"/>
              <a:gd name="connsiteY4" fmla="*/ 0 h 3489586"/>
              <a:gd name="connsiteX5" fmla="*/ 4118187 w 12192000"/>
              <a:gd name="connsiteY5" fmla="*/ 0 h 3489586"/>
              <a:gd name="connsiteX6" fmla="*/ 4795520 w 12192000"/>
              <a:gd name="connsiteY6" fmla="*/ 0 h 3489586"/>
              <a:gd name="connsiteX7" fmla="*/ 5594773 w 12192000"/>
              <a:gd name="connsiteY7" fmla="*/ 0 h 3489586"/>
              <a:gd name="connsiteX8" fmla="*/ 6272107 w 12192000"/>
              <a:gd name="connsiteY8" fmla="*/ 0 h 3489586"/>
              <a:gd name="connsiteX9" fmla="*/ 6949440 w 12192000"/>
              <a:gd name="connsiteY9" fmla="*/ 0 h 3489586"/>
              <a:gd name="connsiteX10" fmla="*/ 7626773 w 12192000"/>
              <a:gd name="connsiteY10" fmla="*/ 0 h 3489586"/>
              <a:gd name="connsiteX11" fmla="*/ 7938347 w 12192000"/>
              <a:gd name="connsiteY11" fmla="*/ 0 h 3489586"/>
              <a:gd name="connsiteX12" fmla="*/ 8737600 w 12192000"/>
              <a:gd name="connsiteY12" fmla="*/ 0 h 3489586"/>
              <a:gd name="connsiteX13" fmla="*/ 9049173 w 12192000"/>
              <a:gd name="connsiteY13" fmla="*/ 0 h 3489586"/>
              <a:gd name="connsiteX14" fmla="*/ 9726507 w 12192000"/>
              <a:gd name="connsiteY14" fmla="*/ 0 h 3489586"/>
              <a:gd name="connsiteX15" fmla="*/ 10647680 w 12192000"/>
              <a:gd name="connsiteY15" fmla="*/ 0 h 3489586"/>
              <a:gd name="connsiteX16" fmla="*/ 11568853 w 12192000"/>
              <a:gd name="connsiteY16" fmla="*/ 0 h 3489586"/>
              <a:gd name="connsiteX17" fmla="*/ 12192000 w 12192000"/>
              <a:gd name="connsiteY17" fmla="*/ 0 h 3489586"/>
              <a:gd name="connsiteX18" fmla="*/ 12192000 w 12192000"/>
              <a:gd name="connsiteY18" fmla="*/ 663021 h 3489586"/>
              <a:gd name="connsiteX19" fmla="*/ 12192000 w 12192000"/>
              <a:gd name="connsiteY19" fmla="*/ 1291147 h 3489586"/>
              <a:gd name="connsiteX20" fmla="*/ 12192000 w 12192000"/>
              <a:gd name="connsiteY20" fmla="*/ 1989064 h 3489586"/>
              <a:gd name="connsiteX21" fmla="*/ 12192000 w 12192000"/>
              <a:gd name="connsiteY21" fmla="*/ 2686981 h 3489586"/>
              <a:gd name="connsiteX22" fmla="*/ 12192000 w 12192000"/>
              <a:gd name="connsiteY22" fmla="*/ 3489586 h 3489586"/>
              <a:gd name="connsiteX23" fmla="*/ 11270827 w 12192000"/>
              <a:gd name="connsiteY23" fmla="*/ 3489586 h 3489586"/>
              <a:gd name="connsiteX24" fmla="*/ 10349653 w 12192000"/>
              <a:gd name="connsiteY24" fmla="*/ 3489586 h 3489586"/>
              <a:gd name="connsiteX25" fmla="*/ 9672320 w 12192000"/>
              <a:gd name="connsiteY25" fmla="*/ 3489586 h 3489586"/>
              <a:gd name="connsiteX26" fmla="*/ 8873067 w 12192000"/>
              <a:gd name="connsiteY26" fmla="*/ 3489586 h 3489586"/>
              <a:gd name="connsiteX27" fmla="*/ 8561493 w 12192000"/>
              <a:gd name="connsiteY27" fmla="*/ 3489586 h 3489586"/>
              <a:gd name="connsiteX28" fmla="*/ 7640320 w 12192000"/>
              <a:gd name="connsiteY28" fmla="*/ 3489586 h 3489586"/>
              <a:gd name="connsiteX29" fmla="*/ 7084907 w 12192000"/>
              <a:gd name="connsiteY29" fmla="*/ 3489586 h 3489586"/>
              <a:gd name="connsiteX30" fmla="*/ 6285653 w 12192000"/>
              <a:gd name="connsiteY30" fmla="*/ 3489586 h 3489586"/>
              <a:gd name="connsiteX31" fmla="*/ 5974080 w 12192000"/>
              <a:gd name="connsiteY31" fmla="*/ 3489586 h 3489586"/>
              <a:gd name="connsiteX32" fmla="*/ 5052907 w 12192000"/>
              <a:gd name="connsiteY32" fmla="*/ 3489586 h 3489586"/>
              <a:gd name="connsiteX33" fmla="*/ 4497493 w 12192000"/>
              <a:gd name="connsiteY33" fmla="*/ 3489586 h 3489586"/>
              <a:gd name="connsiteX34" fmla="*/ 3820160 w 12192000"/>
              <a:gd name="connsiteY34" fmla="*/ 3489586 h 3489586"/>
              <a:gd name="connsiteX35" fmla="*/ 3386667 w 12192000"/>
              <a:gd name="connsiteY35" fmla="*/ 3489586 h 3489586"/>
              <a:gd name="connsiteX36" fmla="*/ 2587413 w 12192000"/>
              <a:gd name="connsiteY36" fmla="*/ 3489586 h 3489586"/>
              <a:gd name="connsiteX37" fmla="*/ 1666240 w 12192000"/>
              <a:gd name="connsiteY37" fmla="*/ 3489586 h 3489586"/>
              <a:gd name="connsiteX38" fmla="*/ 1110827 w 12192000"/>
              <a:gd name="connsiteY38" fmla="*/ 3489586 h 3489586"/>
              <a:gd name="connsiteX39" fmla="*/ 0 w 12192000"/>
              <a:gd name="connsiteY39" fmla="*/ 3489586 h 3489586"/>
              <a:gd name="connsiteX40" fmla="*/ 0 w 12192000"/>
              <a:gd name="connsiteY40" fmla="*/ 2791669 h 3489586"/>
              <a:gd name="connsiteX41" fmla="*/ 0 w 12192000"/>
              <a:gd name="connsiteY41" fmla="*/ 2093752 h 3489586"/>
              <a:gd name="connsiteX42" fmla="*/ 0 w 12192000"/>
              <a:gd name="connsiteY42" fmla="*/ 1360939 h 3489586"/>
              <a:gd name="connsiteX43" fmla="*/ 0 w 12192000"/>
              <a:gd name="connsiteY43" fmla="*/ 663021 h 3489586"/>
              <a:gd name="connsiteX44" fmla="*/ 0 w 12192000"/>
              <a:gd name="connsiteY44" fmla="*/ 0 h 348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2192000" h="3489586" fill="none" extrusionOk="0">
                <a:moveTo>
                  <a:pt x="0" y="0"/>
                </a:moveTo>
                <a:cubicBezTo>
                  <a:pt x="243849" y="8039"/>
                  <a:pt x="546910" y="-17917"/>
                  <a:pt x="799253" y="0"/>
                </a:cubicBezTo>
                <a:cubicBezTo>
                  <a:pt x="1051596" y="17917"/>
                  <a:pt x="1345361" y="16077"/>
                  <a:pt x="1598507" y="0"/>
                </a:cubicBezTo>
                <a:cubicBezTo>
                  <a:pt x="1851653" y="-16077"/>
                  <a:pt x="2048930" y="18716"/>
                  <a:pt x="2397760" y="0"/>
                </a:cubicBezTo>
                <a:cubicBezTo>
                  <a:pt x="2746590" y="-18716"/>
                  <a:pt x="2847274" y="-16046"/>
                  <a:pt x="3197013" y="0"/>
                </a:cubicBezTo>
                <a:cubicBezTo>
                  <a:pt x="3546752" y="16046"/>
                  <a:pt x="3786064" y="-22657"/>
                  <a:pt x="4118187" y="0"/>
                </a:cubicBezTo>
                <a:cubicBezTo>
                  <a:pt x="4450310" y="22657"/>
                  <a:pt x="4552288" y="-6950"/>
                  <a:pt x="4795520" y="0"/>
                </a:cubicBezTo>
                <a:cubicBezTo>
                  <a:pt x="5038752" y="6950"/>
                  <a:pt x="5362426" y="35623"/>
                  <a:pt x="5594773" y="0"/>
                </a:cubicBezTo>
                <a:cubicBezTo>
                  <a:pt x="5827120" y="-35623"/>
                  <a:pt x="5987640" y="4973"/>
                  <a:pt x="6272107" y="0"/>
                </a:cubicBezTo>
                <a:cubicBezTo>
                  <a:pt x="6556574" y="-4973"/>
                  <a:pt x="6716510" y="-30343"/>
                  <a:pt x="6949440" y="0"/>
                </a:cubicBezTo>
                <a:cubicBezTo>
                  <a:pt x="7182370" y="30343"/>
                  <a:pt x="7293208" y="-31014"/>
                  <a:pt x="7626773" y="0"/>
                </a:cubicBezTo>
                <a:cubicBezTo>
                  <a:pt x="7960338" y="31014"/>
                  <a:pt x="7858635" y="-2748"/>
                  <a:pt x="7938347" y="0"/>
                </a:cubicBezTo>
                <a:cubicBezTo>
                  <a:pt x="8018059" y="2748"/>
                  <a:pt x="8501213" y="6082"/>
                  <a:pt x="8737600" y="0"/>
                </a:cubicBezTo>
                <a:cubicBezTo>
                  <a:pt x="8973987" y="-6082"/>
                  <a:pt x="8896837" y="-3551"/>
                  <a:pt x="9049173" y="0"/>
                </a:cubicBezTo>
                <a:cubicBezTo>
                  <a:pt x="9201509" y="3551"/>
                  <a:pt x="9399408" y="9064"/>
                  <a:pt x="9726507" y="0"/>
                </a:cubicBezTo>
                <a:cubicBezTo>
                  <a:pt x="10053606" y="-9064"/>
                  <a:pt x="10354825" y="41749"/>
                  <a:pt x="10647680" y="0"/>
                </a:cubicBezTo>
                <a:cubicBezTo>
                  <a:pt x="10940535" y="-41749"/>
                  <a:pt x="11377150" y="-5670"/>
                  <a:pt x="11568853" y="0"/>
                </a:cubicBezTo>
                <a:cubicBezTo>
                  <a:pt x="11760556" y="5670"/>
                  <a:pt x="11892556" y="-15879"/>
                  <a:pt x="12192000" y="0"/>
                </a:cubicBezTo>
                <a:cubicBezTo>
                  <a:pt x="12204634" y="266901"/>
                  <a:pt x="12201919" y="413503"/>
                  <a:pt x="12192000" y="663021"/>
                </a:cubicBezTo>
                <a:cubicBezTo>
                  <a:pt x="12182081" y="912539"/>
                  <a:pt x="12165787" y="1105126"/>
                  <a:pt x="12192000" y="1291147"/>
                </a:cubicBezTo>
                <a:cubicBezTo>
                  <a:pt x="12218213" y="1477168"/>
                  <a:pt x="12176216" y="1732516"/>
                  <a:pt x="12192000" y="1989064"/>
                </a:cubicBezTo>
                <a:cubicBezTo>
                  <a:pt x="12207784" y="2245612"/>
                  <a:pt x="12180956" y="2422817"/>
                  <a:pt x="12192000" y="2686981"/>
                </a:cubicBezTo>
                <a:cubicBezTo>
                  <a:pt x="12203044" y="2951145"/>
                  <a:pt x="12180390" y="3241353"/>
                  <a:pt x="12192000" y="3489586"/>
                </a:cubicBezTo>
                <a:cubicBezTo>
                  <a:pt x="11971844" y="3513733"/>
                  <a:pt x="11481069" y="3532897"/>
                  <a:pt x="11270827" y="3489586"/>
                </a:cubicBezTo>
                <a:cubicBezTo>
                  <a:pt x="11060585" y="3446275"/>
                  <a:pt x="10584852" y="3450220"/>
                  <a:pt x="10349653" y="3489586"/>
                </a:cubicBezTo>
                <a:cubicBezTo>
                  <a:pt x="10114454" y="3528952"/>
                  <a:pt x="9983704" y="3485455"/>
                  <a:pt x="9672320" y="3489586"/>
                </a:cubicBezTo>
                <a:cubicBezTo>
                  <a:pt x="9360936" y="3493717"/>
                  <a:pt x="9165835" y="3518150"/>
                  <a:pt x="8873067" y="3489586"/>
                </a:cubicBezTo>
                <a:cubicBezTo>
                  <a:pt x="8580299" y="3461022"/>
                  <a:pt x="8663965" y="3498123"/>
                  <a:pt x="8561493" y="3489586"/>
                </a:cubicBezTo>
                <a:cubicBezTo>
                  <a:pt x="8459021" y="3481049"/>
                  <a:pt x="7905608" y="3470377"/>
                  <a:pt x="7640320" y="3489586"/>
                </a:cubicBezTo>
                <a:cubicBezTo>
                  <a:pt x="7375032" y="3508795"/>
                  <a:pt x="7237827" y="3497819"/>
                  <a:pt x="7084907" y="3489586"/>
                </a:cubicBezTo>
                <a:cubicBezTo>
                  <a:pt x="6931987" y="3481353"/>
                  <a:pt x="6540223" y="3486238"/>
                  <a:pt x="6285653" y="3489586"/>
                </a:cubicBezTo>
                <a:cubicBezTo>
                  <a:pt x="6031083" y="3492934"/>
                  <a:pt x="6052988" y="3493504"/>
                  <a:pt x="5974080" y="3489586"/>
                </a:cubicBezTo>
                <a:cubicBezTo>
                  <a:pt x="5895172" y="3485668"/>
                  <a:pt x="5486608" y="3461723"/>
                  <a:pt x="5052907" y="3489586"/>
                </a:cubicBezTo>
                <a:cubicBezTo>
                  <a:pt x="4619206" y="3517449"/>
                  <a:pt x="4748857" y="3465458"/>
                  <a:pt x="4497493" y="3489586"/>
                </a:cubicBezTo>
                <a:cubicBezTo>
                  <a:pt x="4246129" y="3513714"/>
                  <a:pt x="4083375" y="3469540"/>
                  <a:pt x="3820160" y="3489586"/>
                </a:cubicBezTo>
                <a:cubicBezTo>
                  <a:pt x="3556945" y="3509632"/>
                  <a:pt x="3498340" y="3475542"/>
                  <a:pt x="3386667" y="3489586"/>
                </a:cubicBezTo>
                <a:cubicBezTo>
                  <a:pt x="3274994" y="3503630"/>
                  <a:pt x="2779025" y="3526671"/>
                  <a:pt x="2587413" y="3489586"/>
                </a:cubicBezTo>
                <a:cubicBezTo>
                  <a:pt x="2395801" y="3452501"/>
                  <a:pt x="1998556" y="3470501"/>
                  <a:pt x="1666240" y="3489586"/>
                </a:cubicBezTo>
                <a:cubicBezTo>
                  <a:pt x="1333924" y="3508671"/>
                  <a:pt x="1251849" y="3495508"/>
                  <a:pt x="1110827" y="3489586"/>
                </a:cubicBezTo>
                <a:cubicBezTo>
                  <a:pt x="969805" y="3483664"/>
                  <a:pt x="546374" y="3447239"/>
                  <a:pt x="0" y="3489586"/>
                </a:cubicBezTo>
                <a:cubicBezTo>
                  <a:pt x="-17102" y="3349288"/>
                  <a:pt x="32311" y="3026976"/>
                  <a:pt x="0" y="2791669"/>
                </a:cubicBezTo>
                <a:cubicBezTo>
                  <a:pt x="-32311" y="2556362"/>
                  <a:pt x="17236" y="2314076"/>
                  <a:pt x="0" y="2093752"/>
                </a:cubicBezTo>
                <a:cubicBezTo>
                  <a:pt x="-17236" y="1873428"/>
                  <a:pt x="22721" y="1507555"/>
                  <a:pt x="0" y="1360939"/>
                </a:cubicBezTo>
                <a:cubicBezTo>
                  <a:pt x="-22721" y="1214323"/>
                  <a:pt x="17619" y="819665"/>
                  <a:pt x="0" y="663021"/>
                </a:cubicBezTo>
                <a:cubicBezTo>
                  <a:pt x="-17619" y="506377"/>
                  <a:pt x="-18751" y="171712"/>
                  <a:pt x="0" y="0"/>
                </a:cubicBezTo>
                <a:close/>
              </a:path>
              <a:path w="12192000" h="3489586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94853" y="236562"/>
                  <a:pt x="12168432" y="360963"/>
                  <a:pt x="12192000" y="697917"/>
                </a:cubicBezTo>
                <a:cubicBezTo>
                  <a:pt x="12215568" y="1034871"/>
                  <a:pt x="12195121" y="1249965"/>
                  <a:pt x="12192000" y="1430730"/>
                </a:cubicBezTo>
                <a:cubicBezTo>
                  <a:pt x="12188879" y="1611495"/>
                  <a:pt x="12207056" y="1775938"/>
                  <a:pt x="12192000" y="2023960"/>
                </a:cubicBezTo>
                <a:cubicBezTo>
                  <a:pt x="12176945" y="2271982"/>
                  <a:pt x="12176576" y="2502401"/>
                  <a:pt x="12192000" y="2652085"/>
                </a:cubicBezTo>
                <a:cubicBezTo>
                  <a:pt x="12207424" y="2801769"/>
                  <a:pt x="12164706" y="3244097"/>
                  <a:pt x="12192000" y="3489586"/>
                </a:cubicBezTo>
                <a:cubicBezTo>
                  <a:pt x="12065402" y="3482533"/>
                  <a:pt x="11783870" y="3466955"/>
                  <a:pt x="11636587" y="3489586"/>
                </a:cubicBezTo>
                <a:cubicBezTo>
                  <a:pt x="11489304" y="3512217"/>
                  <a:pt x="11124455" y="3487655"/>
                  <a:pt x="10959253" y="3489586"/>
                </a:cubicBezTo>
                <a:cubicBezTo>
                  <a:pt x="10794051" y="3491517"/>
                  <a:pt x="10784389" y="3489383"/>
                  <a:pt x="10647680" y="3489586"/>
                </a:cubicBezTo>
                <a:cubicBezTo>
                  <a:pt x="10510971" y="3489789"/>
                  <a:pt x="10453424" y="3499970"/>
                  <a:pt x="10336107" y="3489586"/>
                </a:cubicBezTo>
                <a:cubicBezTo>
                  <a:pt x="10218790" y="3479202"/>
                  <a:pt x="9806343" y="3518505"/>
                  <a:pt x="9658773" y="3489586"/>
                </a:cubicBezTo>
                <a:cubicBezTo>
                  <a:pt x="9511203" y="3460667"/>
                  <a:pt x="9354058" y="3471045"/>
                  <a:pt x="9225280" y="3489586"/>
                </a:cubicBezTo>
                <a:cubicBezTo>
                  <a:pt x="9096502" y="3508127"/>
                  <a:pt x="8650145" y="3481205"/>
                  <a:pt x="8426027" y="3489586"/>
                </a:cubicBezTo>
                <a:cubicBezTo>
                  <a:pt x="8201909" y="3497967"/>
                  <a:pt x="8110209" y="3503979"/>
                  <a:pt x="7992533" y="3489586"/>
                </a:cubicBezTo>
                <a:cubicBezTo>
                  <a:pt x="7874857" y="3475193"/>
                  <a:pt x="7491368" y="3519433"/>
                  <a:pt x="7193280" y="3489586"/>
                </a:cubicBezTo>
                <a:cubicBezTo>
                  <a:pt x="6895192" y="3459739"/>
                  <a:pt x="6977359" y="3477936"/>
                  <a:pt x="6881707" y="3489586"/>
                </a:cubicBezTo>
                <a:cubicBezTo>
                  <a:pt x="6786055" y="3501236"/>
                  <a:pt x="6465901" y="3490863"/>
                  <a:pt x="6082453" y="3489586"/>
                </a:cubicBezTo>
                <a:cubicBezTo>
                  <a:pt x="5699005" y="3488309"/>
                  <a:pt x="5822460" y="3496127"/>
                  <a:pt x="5648960" y="3489586"/>
                </a:cubicBezTo>
                <a:cubicBezTo>
                  <a:pt x="5475460" y="3483045"/>
                  <a:pt x="5445201" y="3498182"/>
                  <a:pt x="5337387" y="3489586"/>
                </a:cubicBezTo>
                <a:cubicBezTo>
                  <a:pt x="5229573" y="3480990"/>
                  <a:pt x="5065019" y="3490743"/>
                  <a:pt x="4903893" y="3489586"/>
                </a:cubicBezTo>
                <a:cubicBezTo>
                  <a:pt x="4742767" y="3488429"/>
                  <a:pt x="4289799" y="3497107"/>
                  <a:pt x="4104640" y="3489586"/>
                </a:cubicBezTo>
                <a:cubicBezTo>
                  <a:pt x="3919481" y="3482065"/>
                  <a:pt x="3859214" y="3482795"/>
                  <a:pt x="3671147" y="3489586"/>
                </a:cubicBezTo>
                <a:cubicBezTo>
                  <a:pt x="3483080" y="3496377"/>
                  <a:pt x="3480839" y="3494163"/>
                  <a:pt x="3359573" y="3489586"/>
                </a:cubicBezTo>
                <a:cubicBezTo>
                  <a:pt x="3238307" y="3485009"/>
                  <a:pt x="3076125" y="3477905"/>
                  <a:pt x="2926080" y="3489586"/>
                </a:cubicBezTo>
                <a:cubicBezTo>
                  <a:pt x="2776035" y="3501267"/>
                  <a:pt x="2598022" y="3496906"/>
                  <a:pt x="2370667" y="3489586"/>
                </a:cubicBezTo>
                <a:cubicBezTo>
                  <a:pt x="2143312" y="3482266"/>
                  <a:pt x="2011464" y="3494500"/>
                  <a:pt x="1693333" y="3489586"/>
                </a:cubicBezTo>
                <a:cubicBezTo>
                  <a:pt x="1375202" y="3484672"/>
                  <a:pt x="1431013" y="3472664"/>
                  <a:pt x="1259840" y="3489586"/>
                </a:cubicBezTo>
                <a:cubicBezTo>
                  <a:pt x="1088667" y="3506508"/>
                  <a:pt x="561866" y="3496011"/>
                  <a:pt x="0" y="3489586"/>
                </a:cubicBezTo>
                <a:cubicBezTo>
                  <a:pt x="6526" y="3258369"/>
                  <a:pt x="-25421" y="3003966"/>
                  <a:pt x="0" y="2791669"/>
                </a:cubicBezTo>
                <a:cubicBezTo>
                  <a:pt x="25421" y="2579372"/>
                  <a:pt x="-6426" y="2304065"/>
                  <a:pt x="0" y="2093752"/>
                </a:cubicBezTo>
                <a:cubicBezTo>
                  <a:pt x="6426" y="1883439"/>
                  <a:pt x="32358" y="1687255"/>
                  <a:pt x="0" y="1395834"/>
                </a:cubicBezTo>
                <a:cubicBezTo>
                  <a:pt x="-32358" y="1104413"/>
                  <a:pt x="4491" y="977798"/>
                  <a:pt x="0" y="697917"/>
                </a:cubicBezTo>
                <a:cubicBezTo>
                  <a:pt x="-4491" y="418036"/>
                  <a:pt x="-23317" y="198757"/>
                  <a:pt x="0" y="0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5" name="矩形 834">
            <a:extLst>
              <a:ext uri="{FF2B5EF4-FFF2-40B4-BE49-F238E27FC236}">
                <a16:creationId xmlns:a16="http://schemas.microsoft.com/office/drawing/2014/main" id="{6068C877-2FF1-45EF-BA34-2A14F039CF0B}"/>
              </a:ext>
            </a:extLst>
          </p:cNvPr>
          <p:cNvSpPr/>
          <p:nvPr/>
        </p:nvSpPr>
        <p:spPr>
          <a:xfrm>
            <a:off x="30161" y="522088"/>
            <a:ext cx="12192000" cy="1933153"/>
          </a:xfrm>
          <a:custGeom>
            <a:avLst/>
            <a:gdLst>
              <a:gd name="connsiteX0" fmla="*/ 0 w 12192000"/>
              <a:gd name="connsiteY0" fmla="*/ 0 h 1933153"/>
              <a:gd name="connsiteX1" fmla="*/ 677333 w 12192000"/>
              <a:gd name="connsiteY1" fmla="*/ 0 h 1933153"/>
              <a:gd name="connsiteX2" fmla="*/ 1232747 w 12192000"/>
              <a:gd name="connsiteY2" fmla="*/ 0 h 1933153"/>
              <a:gd name="connsiteX3" fmla="*/ 1788160 w 12192000"/>
              <a:gd name="connsiteY3" fmla="*/ 0 h 1933153"/>
              <a:gd name="connsiteX4" fmla="*/ 2465493 w 12192000"/>
              <a:gd name="connsiteY4" fmla="*/ 0 h 1933153"/>
              <a:gd name="connsiteX5" fmla="*/ 3264747 w 12192000"/>
              <a:gd name="connsiteY5" fmla="*/ 0 h 1933153"/>
              <a:gd name="connsiteX6" fmla="*/ 4064000 w 12192000"/>
              <a:gd name="connsiteY6" fmla="*/ 0 h 1933153"/>
              <a:gd name="connsiteX7" fmla="*/ 4863253 w 12192000"/>
              <a:gd name="connsiteY7" fmla="*/ 0 h 1933153"/>
              <a:gd name="connsiteX8" fmla="*/ 5784427 w 12192000"/>
              <a:gd name="connsiteY8" fmla="*/ 0 h 1933153"/>
              <a:gd name="connsiteX9" fmla="*/ 6461760 w 12192000"/>
              <a:gd name="connsiteY9" fmla="*/ 0 h 1933153"/>
              <a:gd name="connsiteX10" fmla="*/ 7261013 w 12192000"/>
              <a:gd name="connsiteY10" fmla="*/ 0 h 1933153"/>
              <a:gd name="connsiteX11" fmla="*/ 7938347 w 12192000"/>
              <a:gd name="connsiteY11" fmla="*/ 0 h 1933153"/>
              <a:gd name="connsiteX12" fmla="*/ 8615680 w 12192000"/>
              <a:gd name="connsiteY12" fmla="*/ 0 h 1933153"/>
              <a:gd name="connsiteX13" fmla="*/ 9293013 w 12192000"/>
              <a:gd name="connsiteY13" fmla="*/ 0 h 1933153"/>
              <a:gd name="connsiteX14" fmla="*/ 9604587 w 12192000"/>
              <a:gd name="connsiteY14" fmla="*/ 0 h 1933153"/>
              <a:gd name="connsiteX15" fmla="*/ 10403840 w 12192000"/>
              <a:gd name="connsiteY15" fmla="*/ 0 h 1933153"/>
              <a:gd name="connsiteX16" fmla="*/ 10715413 w 12192000"/>
              <a:gd name="connsiteY16" fmla="*/ 0 h 1933153"/>
              <a:gd name="connsiteX17" fmla="*/ 11392747 w 12192000"/>
              <a:gd name="connsiteY17" fmla="*/ 0 h 1933153"/>
              <a:gd name="connsiteX18" fmla="*/ 12192000 w 12192000"/>
              <a:gd name="connsiteY18" fmla="*/ 0 h 1933153"/>
              <a:gd name="connsiteX19" fmla="*/ 12192000 w 12192000"/>
              <a:gd name="connsiteY19" fmla="*/ 683047 h 1933153"/>
              <a:gd name="connsiteX20" fmla="*/ 12192000 w 12192000"/>
              <a:gd name="connsiteY20" fmla="*/ 1269437 h 1933153"/>
              <a:gd name="connsiteX21" fmla="*/ 12192000 w 12192000"/>
              <a:gd name="connsiteY21" fmla="*/ 1933153 h 1933153"/>
              <a:gd name="connsiteX22" fmla="*/ 11758507 w 12192000"/>
              <a:gd name="connsiteY22" fmla="*/ 1933153 h 1933153"/>
              <a:gd name="connsiteX23" fmla="*/ 11325013 w 12192000"/>
              <a:gd name="connsiteY23" fmla="*/ 1933153 h 1933153"/>
              <a:gd name="connsiteX24" fmla="*/ 10403840 w 12192000"/>
              <a:gd name="connsiteY24" fmla="*/ 1933153 h 1933153"/>
              <a:gd name="connsiteX25" fmla="*/ 9482667 w 12192000"/>
              <a:gd name="connsiteY25" fmla="*/ 1933153 h 1933153"/>
              <a:gd name="connsiteX26" fmla="*/ 8805333 w 12192000"/>
              <a:gd name="connsiteY26" fmla="*/ 1933153 h 1933153"/>
              <a:gd name="connsiteX27" fmla="*/ 7884160 w 12192000"/>
              <a:gd name="connsiteY27" fmla="*/ 1933153 h 1933153"/>
              <a:gd name="connsiteX28" fmla="*/ 7206827 w 12192000"/>
              <a:gd name="connsiteY28" fmla="*/ 1933153 h 1933153"/>
              <a:gd name="connsiteX29" fmla="*/ 6407573 w 12192000"/>
              <a:gd name="connsiteY29" fmla="*/ 1933153 h 1933153"/>
              <a:gd name="connsiteX30" fmla="*/ 6096000 w 12192000"/>
              <a:gd name="connsiteY30" fmla="*/ 1933153 h 1933153"/>
              <a:gd name="connsiteX31" fmla="*/ 5174827 w 12192000"/>
              <a:gd name="connsiteY31" fmla="*/ 1933153 h 1933153"/>
              <a:gd name="connsiteX32" fmla="*/ 4619413 w 12192000"/>
              <a:gd name="connsiteY32" fmla="*/ 1933153 h 1933153"/>
              <a:gd name="connsiteX33" fmla="*/ 3820160 w 12192000"/>
              <a:gd name="connsiteY33" fmla="*/ 1933153 h 1933153"/>
              <a:gd name="connsiteX34" fmla="*/ 3508587 w 12192000"/>
              <a:gd name="connsiteY34" fmla="*/ 1933153 h 1933153"/>
              <a:gd name="connsiteX35" fmla="*/ 2587413 w 12192000"/>
              <a:gd name="connsiteY35" fmla="*/ 1933153 h 1933153"/>
              <a:gd name="connsiteX36" fmla="*/ 2032000 w 12192000"/>
              <a:gd name="connsiteY36" fmla="*/ 1933153 h 1933153"/>
              <a:gd name="connsiteX37" fmla="*/ 1354667 w 12192000"/>
              <a:gd name="connsiteY37" fmla="*/ 1933153 h 1933153"/>
              <a:gd name="connsiteX38" fmla="*/ 921173 w 12192000"/>
              <a:gd name="connsiteY38" fmla="*/ 1933153 h 1933153"/>
              <a:gd name="connsiteX39" fmla="*/ 0 w 12192000"/>
              <a:gd name="connsiteY39" fmla="*/ 1933153 h 1933153"/>
              <a:gd name="connsiteX40" fmla="*/ 0 w 12192000"/>
              <a:gd name="connsiteY40" fmla="*/ 1250106 h 1933153"/>
              <a:gd name="connsiteX41" fmla="*/ 0 w 12192000"/>
              <a:gd name="connsiteY41" fmla="*/ 605721 h 1933153"/>
              <a:gd name="connsiteX42" fmla="*/ 0 w 12192000"/>
              <a:gd name="connsiteY42" fmla="*/ 0 h 1933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1933153" fill="none" extrusionOk="0">
                <a:moveTo>
                  <a:pt x="0" y="0"/>
                </a:moveTo>
                <a:cubicBezTo>
                  <a:pt x="263354" y="29069"/>
                  <a:pt x="506474" y="9632"/>
                  <a:pt x="677333" y="0"/>
                </a:cubicBezTo>
                <a:cubicBezTo>
                  <a:pt x="848192" y="-9632"/>
                  <a:pt x="1117336" y="18625"/>
                  <a:pt x="1232747" y="0"/>
                </a:cubicBezTo>
                <a:cubicBezTo>
                  <a:pt x="1348158" y="-18625"/>
                  <a:pt x="1524691" y="16513"/>
                  <a:pt x="1788160" y="0"/>
                </a:cubicBezTo>
                <a:cubicBezTo>
                  <a:pt x="2051629" y="-16513"/>
                  <a:pt x="2227418" y="-18527"/>
                  <a:pt x="2465493" y="0"/>
                </a:cubicBezTo>
                <a:cubicBezTo>
                  <a:pt x="2703568" y="18527"/>
                  <a:pt x="3011601" y="16077"/>
                  <a:pt x="3264747" y="0"/>
                </a:cubicBezTo>
                <a:cubicBezTo>
                  <a:pt x="3517893" y="-16077"/>
                  <a:pt x="3715170" y="18716"/>
                  <a:pt x="4064000" y="0"/>
                </a:cubicBezTo>
                <a:cubicBezTo>
                  <a:pt x="4412830" y="-18716"/>
                  <a:pt x="4513514" y="-16046"/>
                  <a:pt x="4863253" y="0"/>
                </a:cubicBezTo>
                <a:cubicBezTo>
                  <a:pt x="5212992" y="16046"/>
                  <a:pt x="5452304" y="-22657"/>
                  <a:pt x="5784427" y="0"/>
                </a:cubicBezTo>
                <a:cubicBezTo>
                  <a:pt x="6116550" y="22657"/>
                  <a:pt x="6218528" y="-6950"/>
                  <a:pt x="6461760" y="0"/>
                </a:cubicBezTo>
                <a:cubicBezTo>
                  <a:pt x="6704992" y="6950"/>
                  <a:pt x="7028666" y="35623"/>
                  <a:pt x="7261013" y="0"/>
                </a:cubicBezTo>
                <a:cubicBezTo>
                  <a:pt x="7493360" y="-35623"/>
                  <a:pt x="7653880" y="4973"/>
                  <a:pt x="7938347" y="0"/>
                </a:cubicBezTo>
                <a:cubicBezTo>
                  <a:pt x="8222814" y="-4973"/>
                  <a:pt x="8382750" y="-30343"/>
                  <a:pt x="8615680" y="0"/>
                </a:cubicBezTo>
                <a:cubicBezTo>
                  <a:pt x="8848610" y="30343"/>
                  <a:pt x="8959448" y="-31014"/>
                  <a:pt x="9293013" y="0"/>
                </a:cubicBezTo>
                <a:cubicBezTo>
                  <a:pt x="9626578" y="31014"/>
                  <a:pt x="9524875" y="-2748"/>
                  <a:pt x="9604587" y="0"/>
                </a:cubicBezTo>
                <a:cubicBezTo>
                  <a:pt x="9684299" y="2748"/>
                  <a:pt x="10167453" y="6082"/>
                  <a:pt x="10403840" y="0"/>
                </a:cubicBezTo>
                <a:cubicBezTo>
                  <a:pt x="10640227" y="-6082"/>
                  <a:pt x="10563077" y="-3551"/>
                  <a:pt x="10715413" y="0"/>
                </a:cubicBezTo>
                <a:cubicBezTo>
                  <a:pt x="10867749" y="3551"/>
                  <a:pt x="11065648" y="9064"/>
                  <a:pt x="11392747" y="0"/>
                </a:cubicBezTo>
                <a:cubicBezTo>
                  <a:pt x="11719846" y="-9064"/>
                  <a:pt x="11796178" y="-21178"/>
                  <a:pt x="12192000" y="0"/>
                </a:cubicBezTo>
                <a:cubicBezTo>
                  <a:pt x="12207307" y="141161"/>
                  <a:pt x="12222850" y="492324"/>
                  <a:pt x="12192000" y="683047"/>
                </a:cubicBezTo>
                <a:cubicBezTo>
                  <a:pt x="12161150" y="873770"/>
                  <a:pt x="12175257" y="1023434"/>
                  <a:pt x="12192000" y="1269437"/>
                </a:cubicBezTo>
                <a:cubicBezTo>
                  <a:pt x="12208744" y="1515440"/>
                  <a:pt x="12178547" y="1663033"/>
                  <a:pt x="12192000" y="1933153"/>
                </a:cubicBezTo>
                <a:cubicBezTo>
                  <a:pt x="12097927" y="1948569"/>
                  <a:pt x="11845724" y="1916957"/>
                  <a:pt x="11758507" y="1933153"/>
                </a:cubicBezTo>
                <a:cubicBezTo>
                  <a:pt x="11671290" y="1949349"/>
                  <a:pt x="11459807" y="1944622"/>
                  <a:pt x="11325013" y="1933153"/>
                </a:cubicBezTo>
                <a:cubicBezTo>
                  <a:pt x="11190219" y="1921684"/>
                  <a:pt x="10798119" y="1923212"/>
                  <a:pt x="10403840" y="1933153"/>
                </a:cubicBezTo>
                <a:cubicBezTo>
                  <a:pt x="10009561" y="1943094"/>
                  <a:pt x="9887860" y="1935801"/>
                  <a:pt x="9482667" y="1933153"/>
                </a:cubicBezTo>
                <a:cubicBezTo>
                  <a:pt x="9077474" y="1930505"/>
                  <a:pt x="9098602" y="1936855"/>
                  <a:pt x="8805333" y="1933153"/>
                </a:cubicBezTo>
                <a:cubicBezTo>
                  <a:pt x="8512064" y="1929451"/>
                  <a:pt x="8115943" y="1889257"/>
                  <a:pt x="7884160" y="1933153"/>
                </a:cubicBezTo>
                <a:cubicBezTo>
                  <a:pt x="7652377" y="1977049"/>
                  <a:pt x="7518211" y="1929022"/>
                  <a:pt x="7206827" y="1933153"/>
                </a:cubicBezTo>
                <a:cubicBezTo>
                  <a:pt x="6895443" y="1937284"/>
                  <a:pt x="6705519" y="1962265"/>
                  <a:pt x="6407573" y="1933153"/>
                </a:cubicBezTo>
                <a:cubicBezTo>
                  <a:pt x="6109627" y="1904041"/>
                  <a:pt x="6191107" y="1937160"/>
                  <a:pt x="6096000" y="1933153"/>
                </a:cubicBezTo>
                <a:cubicBezTo>
                  <a:pt x="6000893" y="1929146"/>
                  <a:pt x="5440115" y="1913944"/>
                  <a:pt x="5174827" y="1933153"/>
                </a:cubicBezTo>
                <a:cubicBezTo>
                  <a:pt x="4909539" y="1952362"/>
                  <a:pt x="4774708" y="1946404"/>
                  <a:pt x="4619413" y="1933153"/>
                </a:cubicBezTo>
                <a:cubicBezTo>
                  <a:pt x="4464118" y="1919902"/>
                  <a:pt x="4074266" y="1926300"/>
                  <a:pt x="3820160" y="1933153"/>
                </a:cubicBezTo>
                <a:cubicBezTo>
                  <a:pt x="3566054" y="1940006"/>
                  <a:pt x="3587495" y="1937071"/>
                  <a:pt x="3508587" y="1933153"/>
                </a:cubicBezTo>
                <a:cubicBezTo>
                  <a:pt x="3429679" y="1929235"/>
                  <a:pt x="3024560" y="1906430"/>
                  <a:pt x="2587413" y="1933153"/>
                </a:cubicBezTo>
                <a:cubicBezTo>
                  <a:pt x="2150266" y="1959876"/>
                  <a:pt x="2280328" y="1957192"/>
                  <a:pt x="2032000" y="1933153"/>
                </a:cubicBezTo>
                <a:cubicBezTo>
                  <a:pt x="1783672" y="1909114"/>
                  <a:pt x="1617882" y="1913107"/>
                  <a:pt x="1354667" y="1933153"/>
                </a:cubicBezTo>
                <a:cubicBezTo>
                  <a:pt x="1091452" y="1953199"/>
                  <a:pt x="1039763" y="1924809"/>
                  <a:pt x="921173" y="1933153"/>
                </a:cubicBezTo>
                <a:cubicBezTo>
                  <a:pt x="802583" y="1941497"/>
                  <a:pt x="226354" y="1939686"/>
                  <a:pt x="0" y="1933153"/>
                </a:cubicBezTo>
                <a:cubicBezTo>
                  <a:pt x="13807" y="1734307"/>
                  <a:pt x="32023" y="1548371"/>
                  <a:pt x="0" y="1250106"/>
                </a:cubicBezTo>
                <a:cubicBezTo>
                  <a:pt x="-32023" y="951841"/>
                  <a:pt x="-3404" y="912539"/>
                  <a:pt x="0" y="605721"/>
                </a:cubicBezTo>
                <a:cubicBezTo>
                  <a:pt x="3404" y="298903"/>
                  <a:pt x="2987" y="292417"/>
                  <a:pt x="0" y="0"/>
                </a:cubicBezTo>
                <a:close/>
              </a:path>
              <a:path w="12192000" h="1933153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97876" y="135966"/>
                  <a:pt x="12205789" y="364321"/>
                  <a:pt x="12192000" y="644384"/>
                </a:cubicBezTo>
                <a:cubicBezTo>
                  <a:pt x="12178211" y="924447"/>
                  <a:pt x="12159794" y="1138996"/>
                  <a:pt x="12192000" y="1308100"/>
                </a:cubicBezTo>
                <a:cubicBezTo>
                  <a:pt x="12224206" y="1477204"/>
                  <a:pt x="12162026" y="1705576"/>
                  <a:pt x="12192000" y="1933153"/>
                </a:cubicBezTo>
                <a:cubicBezTo>
                  <a:pt x="12080247" y="1931397"/>
                  <a:pt x="11937958" y="1923052"/>
                  <a:pt x="11758507" y="1933153"/>
                </a:cubicBezTo>
                <a:cubicBezTo>
                  <a:pt x="11579056" y="1943254"/>
                  <a:pt x="11351159" y="1917161"/>
                  <a:pt x="11081173" y="1933153"/>
                </a:cubicBezTo>
                <a:cubicBezTo>
                  <a:pt x="10811187" y="1949145"/>
                  <a:pt x="10790909" y="1943059"/>
                  <a:pt x="10647680" y="1933153"/>
                </a:cubicBezTo>
                <a:cubicBezTo>
                  <a:pt x="10504451" y="1923247"/>
                  <a:pt x="10134394" y="1929648"/>
                  <a:pt x="9970347" y="1933153"/>
                </a:cubicBezTo>
                <a:cubicBezTo>
                  <a:pt x="9806300" y="1936658"/>
                  <a:pt x="9803908" y="1944207"/>
                  <a:pt x="9658773" y="1933153"/>
                </a:cubicBezTo>
                <a:cubicBezTo>
                  <a:pt x="9513638" y="1922099"/>
                  <a:pt x="9464517" y="1943537"/>
                  <a:pt x="9347200" y="1933153"/>
                </a:cubicBezTo>
                <a:cubicBezTo>
                  <a:pt x="9229883" y="1922769"/>
                  <a:pt x="8815889" y="1959621"/>
                  <a:pt x="8669867" y="1933153"/>
                </a:cubicBezTo>
                <a:cubicBezTo>
                  <a:pt x="8523845" y="1906685"/>
                  <a:pt x="8370184" y="1915619"/>
                  <a:pt x="8236373" y="1933153"/>
                </a:cubicBezTo>
                <a:cubicBezTo>
                  <a:pt x="8102562" y="1950687"/>
                  <a:pt x="7661238" y="1924772"/>
                  <a:pt x="7437120" y="1933153"/>
                </a:cubicBezTo>
                <a:cubicBezTo>
                  <a:pt x="7213002" y="1941534"/>
                  <a:pt x="7116291" y="1941669"/>
                  <a:pt x="7003627" y="1933153"/>
                </a:cubicBezTo>
                <a:cubicBezTo>
                  <a:pt x="6890963" y="1924637"/>
                  <a:pt x="6502879" y="1966058"/>
                  <a:pt x="6204373" y="1933153"/>
                </a:cubicBezTo>
                <a:cubicBezTo>
                  <a:pt x="5905867" y="1900248"/>
                  <a:pt x="5988452" y="1921503"/>
                  <a:pt x="5892800" y="1933153"/>
                </a:cubicBezTo>
                <a:cubicBezTo>
                  <a:pt x="5797148" y="1944803"/>
                  <a:pt x="5476081" y="1931127"/>
                  <a:pt x="5093547" y="1933153"/>
                </a:cubicBezTo>
                <a:cubicBezTo>
                  <a:pt x="4711013" y="1935179"/>
                  <a:pt x="4841466" y="1948709"/>
                  <a:pt x="4660053" y="1933153"/>
                </a:cubicBezTo>
                <a:cubicBezTo>
                  <a:pt x="4478640" y="1917597"/>
                  <a:pt x="4456294" y="1941749"/>
                  <a:pt x="4348480" y="1933153"/>
                </a:cubicBezTo>
                <a:cubicBezTo>
                  <a:pt x="4240666" y="1924557"/>
                  <a:pt x="4066910" y="1928175"/>
                  <a:pt x="3914987" y="1933153"/>
                </a:cubicBezTo>
                <a:cubicBezTo>
                  <a:pt x="3763064" y="1938131"/>
                  <a:pt x="3301206" y="1943364"/>
                  <a:pt x="3115733" y="1933153"/>
                </a:cubicBezTo>
                <a:cubicBezTo>
                  <a:pt x="2930260" y="1922942"/>
                  <a:pt x="2870307" y="1926362"/>
                  <a:pt x="2682240" y="1933153"/>
                </a:cubicBezTo>
                <a:cubicBezTo>
                  <a:pt x="2494173" y="1939944"/>
                  <a:pt x="2487827" y="1932589"/>
                  <a:pt x="2370667" y="1933153"/>
                </a:cubicBezTo>
                <a:cubicBezTo>
                  <a:pt x="2253507" y="1933717"/>
                  <a:pt x="2096087" y="1930173"/>
                  <a:pt x="1937173" y="1933153"/>
                </a:cubicBezTo>
                <a:cubicBezTo>
                  <a:pt x="1778259" y="1936133"/>
                  <a:pt x="1609115" y="1940473"/>
                  <a:pt x="1381760" y="1933153"/>
                </a:cubicBezTo>
                <a:cubicBezTo>
                  <a:pt x="1154405" y="1925833"/>
                  <a:pt x="1022326" y="1934892"/>
                  <a:pt x="704427" y="1933153"/>
                </a:cubicBezTo>
                <a:cubicBezTo>
                  <a:pt x="386528" y="1931414"/>
                  <a:pt x="286074" y="1902993"/>
                  <a:pt x="0" y="1933153"/>
                </a:cubicBezTo>
                <a:cubicBezTo>
                  <a:pt x="30884" y="1677100"/>
                  <a:pt x="23625" y="1535954"/>
                  <a:pt x="0" y="1250106"/>
                </a:cubicBezTo>
                <a:cubicBezTo>
                  <a:pt x="-23625" y="964258"/>
                  <a:pt x="1781" y="797668"/>
                  <a:pt x="0" y="605721"/>
                </a:cubicBezTo>
                <a:cubicBezTo>
                  <a:pt x="-1781" y="413775"/>
                  <a:pt x="-20432" y="153896"/>
                  <a:pt x="0" y="0"/>
                </a:cubicBezTo>
                <a:close/>
              </a:path>
            </a:pathLst>
          </a:custGeom>
          <a:blipFill dpi="0" rotWithShape="1">
            <a:blip r:embed="rId4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79" name="图片 878" descr="卡通人物&#10;&#10;描述已自动生成">
            <a:extLst>
              <a:ext uri="{FF2B5EF4-FFF2-40B4-BE49-F238E27FC236}">
                <a16:creationId xmlns:a16="http://schemas.microsoft.com/office/drawing/2014/main" id="{5E0D65B3-36F5-4DD6-803C-6A0DCF4428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3" y="1601475"/>
            <a:ext cx="909322" cy="828001"/>
          </a:xfrm>
          <a:prstGeom prst="rect">
            <a:avLst/>
          </a:prstGeom>
        </p:spPr>
      </p:pic>
      <p:sp>
        <p:nvSpPr>
          <p:cNvPr id="23" name="Rounded Rectangle 50">
            <a:extLst>
              <a:ext uri="{FF2B5EF4-FFF2-40B4-BE49-F238E27FC236}">
                <a16:creationId xmlns:a16="http://schemas.microsoft.com/office/drawing/2014/main" id="{ED8FDB96-F361-4D4B-89D8-B49935EF2D8B}"/>
              </a:ext>
            </a:extLst>
          </p:cNvPr>
          <p:cNvSpPr/>
          <p:nvPr/>
        </p:nvSpPr>
        <p:spPr>
          <a:xfrm>
            <a:off x="1283495" y="1091513"/>
            <a:ext cx="762000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chemeClr val="tx1"/>
                </a:solidFill>
              </a:rPr>
              <a:t>8</a:t>
            </a:r>
            <a:endParaRPr lang="vi-VN" sz="4800" b="1" dirty="0">
              <a:solidFill>
                <a:schemeClr val="tx1"/>
              </a:solidFill>
            </a:endParaRPr>
          </a:p>
        </p:txBody>
      </p:sp>
      <p:sp>
        <p:nvSpPr>
          <p:cNvPr id="24" name="Rounded Rectangle 51">
            <a:extLst>
              <a:ext uri="{FF2B5EF4-FFF2-40B4-BE49-F238E27FC236}">
                <a16:creationId xmlns:a16="http://schemas.microsoft.com/office/drawing/2014/main" id="{DF49E025-A44F-4EB4-8936-24C530472BF7}"/>
              </a:ext>
            </a:extLst>
          </p:cNvPr>
          <p:cNvSpPr/>
          <p:nvPr/>
        </p:nvSpPr>
        <p:spPr>
          <a:xfrm>
            <a:off x="7120730" y="1192984"/>
            <a:ext cx="1066800" cy="9157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dirty="0">
                <a:solidFill>
                  <a:schemeClr val="tx1"/>
                </a:solidFill>
              </a:rPr>
              <a:t>14</a:t>
            </a:r>
            <a:endParaRPr lang="vi-VN" sz="5400" b="1" dirty="0">
              <a:solidFill>
                <a:schemeClr val="tx1"/>
              </a:solidFill>
            </a:endParaRPr>
          </a:p>
        </p:txBody>
      </p:sp>
      <p:sp>
        <p:nvSpPr>
          <p:cNvPr id="25" name="Rounded Rectangle 52">
            <a:extLst>
              <a:ext uri="{FF2B5EF4-FFF2-40B4-BE49-F238E27FC236}">
                <a16:creationId xmlns:a16="http://schemas.microsoft.com/office/drawing/2014/main" id="{A390F6B2-84F1-48F9-AE5F-A50E9D69E63D}"/>
              </a:ext>
            </a:extLst>
          </p:cNvPr>
          <p:cNvSpPr/>
          <p:nvPr/>
        </p:nvSpPr>
        <p:spPr>
          <a:xfrm>
            <a:off x="662947" y="4507600"/>
            <a:ext cx="1026623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dirty="0">
                <a:solidFill>
                  <a:schemeClr val="tx1"/>
                </a:solidFill>
              </a:rPr>
              <a:t>32</a:t>
            </a:r>
            <a:endParaRPr lang="vi-VN" sz="5400" b="1" dirty="0">
              <a:solidFill>
                <a:schemeClr val="tx1"/>
              </a:solidFill>
            </a:endParaRPr>
          </a:p>
        </p:txBody>
      </p:sp>
      <p:sp>
        <p:nvSpPr>
          <p:cNvPr id="26" name="Rounded Rectangle 53">
            <a:extLst>
              <a:ext uri="{FF2B5EF4-FFF2-40B4-BE49-F238E27FC236}">
                <a16:creationId xmlns:a16="http://schemas.microsoft.com/office/drawing/2014/main" id="{78412E70-E3D4-427E-A9D3-42734A8CB0DA}"/>
              </a:ext>
            </a:extLst>
          </p:cNvPr>
          <p:cNvSpPr/>
          <p:nvPr/>
        </p:nvSpPr>
        <p:spPr>
          <a:xfrm>
            <a:off x="5267060" y="4582558"/>
            <a:ext cx="838200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dirty="0">
                <a:solidFill>
                  <a:schemeClr val="tx1"/>
                </a:solidFill>
              </a:rPr>
              <a:t>0</a:t>
            </a:r>
            <a:endParaRPr lang="vi-VN" sz="5400" b="1" dirty="0">
              <a:solidFill>
                <a:schemeClr val="tx1"/>
              </a:solidFill>
            </a:endParaRPr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5800E2A9-120A-4D8D-BE7D-0CE6A5C7BC10}"/>
              </a:ext>
            </a:extLst>
          </p:cNvPr>
          <p:cNvSpPr/>
          <p:nvPr/>
        </p:nvSpPr>
        <p:spPr>
          <a:xfrm>
            <a:off x="9148630" y="4618833"/>
            <a:ext cx="838200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dirty="0">
                <a:solidFill>
                  <a:schemeClr val="tx1"/>
                </a:solidFill>
              </a:rPr>
              <a:t>1</a:t>
            </a:r>
            <a:endParaRPr lang="vi-VN" sz="5400" b="1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C3172C-A8FA-4E81-B199-7F8ADA006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9295" y="939113"/>
            <a:ext cx="838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/>
              <a:t>=</a:t>
            </a:r>
            <a:endParaRPr lang="vi-VN" altLang="en-US" sz="1800" b="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CEF38F-975D-4690-AE00-F474CC30D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1968" y="1040584"/>
            <a:ext cx="838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/>
              <a:t>=</a:t>
            </a:r>
            <a:endParaRPr lang="vi-VN" altLang="en-US" sz="1800" b="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62BFE9-3ED8-4FBB-B0C1-067B70435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0630" y="4466433"/>
            <a:ext cx="838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/>
              <a:t>=</a:t>
            </a:r>
            <a:endParaRPr lang="vi-VN" altLang="en-US" sz="1800" b="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273A1E-9CFA-4E54-A6CE-C136A7E72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060" y="4430158"/>
            <a:ext cx="838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/>
              <a:t>=</a:t>
            </a:r>
            <a:endParaRPr lang="vi-VN" altLang="en-US" sz="1800" b="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B7AFBC-A299-4B94-ABF1-2AF769B64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3547" y="4340912"/>
            <a:ext cx="139761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 b="1"/>
              <a:t>=</a:t>
            </a:r>
            <a:endParaRPr lang="vi-VN" altLang="en-US" sz="1800" b="1"/>
          </a:p>
        </p:txBody>
      </p:sp>
      <p:grpSp>
        <p:nvGrpSpPr>
          <p:cNvPr id="33" name="Group 78">
            <a:extLst>
              <a:ext uri="{FF2B5EF4-FFF2-40B4-BE49-F238E27FC236}">
                <a16:creationId xmlns:a16="http://schemas.microsoft.com/office/drawing/2014/main" id="{7E3619B2-50DC-4524-85A5-FF4B3D1ACFE9}"/>
              </a:ext>
            </a:extLst>
          </p:cNvPr>
          <p:cNvGrpSpPr>
            <a:grpSpLocks/>
          </p:cNvGrpSpPr>
          <p:nvPr/>
        </p:nvGrpSpPr>
        <p:grpSpPr bwMode="auto">
          <a:xfrm>
            <a:off x="2502695" y="782680"/>
            <a:ext cx="990600" cy="1524000"/>
            <a:chOff x="1524000" y="2286000"/>
            <a:chExt cx="990600" cy="1524000"/>
          </a:xfrm>
        </p:grpSpPr>
        <p:sp>
          <p:nvSpPr>
            <p:cNvPr id="34" name="Rounded Rectangle 57">
              <a:extLst>
                <a:ext uri="{FF2B5EF4-FFF2-40B4-BE49-F238E27FC236}">
                  <a16:creationId xmlns:a16="http://schemas.microsoft.com/office/drawing/2014/main" id="{E300F87F-B7D6-4278-A2A3-A6153425DB50}"/>
                </a:ext>
              </a:extLst>
            </p:cNvPr>
            <p:cNvSpPr/>
            <p:nvPr/>
          </p:nvSpPr>
          <p:spPr>
            <a:xfrm>
              <a:off x="1524000" y="2286000"/>
              <a:ext cx="990600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8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sp>
          <p:nvSpPr>
            <p:cNvPr id="35" name="Rounded Rectangle 62">
              <a:extLst>
                <a:ext uri="{FF2B5EF4-FFF2-40B4-BE49-F238E27FC236}">
                  <a16:creationId xmlns:a16="http://schemas.microsoft.com/office/drawing/2014/main" id="{23E14AB6-4EA3-4EFE-978A-ADD2F8B3E008}"/>
                </a:ext>
              </a:extLst>
            </p:cNvPr>
            <p:cNvSpPr/>
            <p:nvPr/>
          </p:nvSpPr>
          <p:spPr>
            <a:xfrm>
              <a:off x="1600200" y="3124200"/>
              <a:ext cx="914400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1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6563A3A-2153-4E05-884A-6DAD3B4E3084}"/>
                </a:ext>
              </a:extLst>
            </p:cNvPr>
            <p:cNvCxnSpPr/>
            <p:nvPr/>
          </p:nvCxnSpPr>
          <p:spPr>
            <a:xfrm>
              <a:off x="1600200" y="3048000"/>
              <a:ext cx="914400" cy="1588"/>
            </a:xfrm>
            <a:prstGeom prst="line">
              <a:avLst/>
            </a:prstGeom>
            <a:ln w="5715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77">
            <a:extLst>
              <a:ext uri="{FF2B5EF4-FFF2-40B4-BE49-F238E27FC236}">
                <a16:creationId xmlns:a16="http://schemas.microsoft.com/office/drawing/2014/main" id="{5DDCCF9D-558A-402E-95B2-6BC52875F9DF}"/>
              </a:ext>
            </a:extLst>
          </p:cNvPr>
          <p:cNvGrpSpPr>
            <a:grpSpLocks/>
          </p:cNvGrpSpPr>
          <p:nvPr/>
        </p:nvGrpSpPr>
        <p:grpSpPr bwMode="auto">
          <a:xfrm>
            <a:off x="10520230" y="4161633"/>
            <a:ext cx="990600" cy="1665287"/>
            <a:chOff x="6553200" y="3886200"/>
            <a:chExt cx="990600" cy="1665287"/>
          </a:xfrm>
        </p:grpSpPr>
        <p:sp>
          <p:nvSpPr>
            <p:cNvPr id="38" name="Rounded Rectangle 54">
              <a:extLst>
                <a:ext uri="{FF2B5EF4-FFF2-40B4-BE49-F238E27FC236}">
                  <a16:creationId xmlns:a16="http://schemas.microsoft.com/office/drawing/2014/main" id="{B95A00FE-3963-4B2D-A083-9404FC835B71}"/>
                </a:ext>
              </a:extLst>
            </p:cNvPr>
            <p:cNvSpPr/>
            <p:nvPr/>
          </p:nvSpPr>
          <p:spPr>
            <a:xfrm>
              <a:off x="6553200" y="3886200"/>
              <a:ext cx="990600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1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sp>
          <p:nvSpPr>
            <p:cNvPr id="39" name="Rounded Rectangle 61">
              <a:extLst>
                <a:ext uri="{FF2B5EF4-FFF2-40B4-BE49-F238E27FC236}">
                  <a16:creationId xmlns:a16="http://schemas.microsoft.com/office/drawing/2014/main" id="{C3E58F69-CEAD-4401-B722-E2ABFAA9359B}"/>
                </a:ext>
              </a:extLst>
            </p:cNvPr>
            <p:cNvSpPr/>
            <p:nvPr/>
          </p:nvSpPr>
          <p:spPr>
            <a:xfrm>
              <a:off x="6629400" y="4865687"/>
              <a:ext cx="914400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1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8FDF100-A2B6-4CFD-A5B2-22A1ABD94BB1}"/>
                </a:ext>
              </a:extLst>
            </p:cNvPr>
            <p:cNvCxnSpPr/>
            <p:nvPr/>
          </p:nvCxnSpPr>
          <p:spPr>
            <a:xfrm>
              <a:off x="6629400" y="4713287"/>
              <a:ext cx="914400" cy="1588"/>
            </a:xfrm>
            <a:prstGeom prst="line">
              <a:avLst/>
            </a:prstGeom>
            <a:ln w="5715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76">
            <a:extLst>
              <a:ext uri="{FF2B5EF4-FFF2-40B4-BE49-F238E27FC236}">
                <a16:creationId xmlns:a16="http://schemas.microsoft.com/office/drawing/2014/main" id="{2C948930-9C33-4C16-92E4-BA77E51569B0}"/>
              </a:ext>
            </a:extLst>
          </p:cNvPr>
          <p:cNvGrpSpPr>
            <a:grpSpLocks/>
          </p:cNvGrpSpPr>
          <p:nvPr/>
        </p:nvGrpSpPr>
        <p:grpSpPr bwMode="auto">
          <a:xfrm>
            <a:off x="6714860" y="4125358"/>
            <a:ext cx="990600" cy="1665287"/>
            <a:chOff x="2819400" y="4038600"/>
            <a:chExt cx="990600" cy="1665287"/>
          </a:xfrm>
        </p:grpSpPr>
        <p:sp>
          <p:nvSpPr>
            <p:cNvPr id="42" name="Rounded Rectangle 55">
              <a:extLst>
                <a:ext uri="{FF2B5EF4-FFF2-40B4-BE49-F238E27FC236}">
                  <a16:creationId xmlns:a16="http://schemas.microsoft.com/office/drawing/2014/main" id="{B47924C3-F8C4-4094-860C-D7CF0C04B75D}"/>
                </a:ext>
              </a:extLst>
            </p:cNvPr>
            <p:cNvSpPr/>
            <p:nvPr/>
          </p:nvSpPr>
          <p:spPr>
            <a:xfrm>
              <a:off x="2819400" y="4038600"/>
              <a:ext cx="990600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0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sp>
          <p:nvSpPr>
            <p:cNvPr id="43" name="Rounded Rectangle 60">
              <a:extLst>
                <a:ext uri="{FF2B5EF4-FFF2-40B4-BE49-F238E27FC236}">
                  <a16:creationId xmlns:a16="http://schemas.microsoft.com/office/drawing/2014/main" id="{AB9577B7-3C7E-42CE-84CF-5D711A31E79C}"/>
                </a:ext>
              </a:extLst>
            </p:cNvPr>
            <p:cNvSpPr/>
            <p:nvPr/>
          </p:nvSpPr>
          <p:spPr>
            <a:xfrm>
              <a:off x="2895600" y="5018087"/>
              <a:ext cx="914400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1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D8065C1-6BC1-4749-9FF2-954EC9F30B94}"/>
                </a:ext>
              </a:extLst>
            </p:cNvPr>
            <p:cNvCxnSpPr/>
            <p:nvPr/>
          </p:nvCxnSpPr>
          <p:spPr>
            <a:xfrm>
              <a:off x="2895600" y="4865687"/>
              <a:ext cx="914400" cy="1588"/>
            </a:xfrm>
            <a:prstGeom prst="line">
              <a:avLst/>
            </a:prstGeom>
            <a:ln w="5715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80">
            <a:extLst>
              <a:ext uri="{FF2B5EF4-FFF2-40B4-BE49-F238E27FC236}">
                <a16:creationId xmlns:a16="http://schemas.microsoft.com/office/drawing/2014/main" id="{50284316-7E6A-495B-911B-E68FD92A2D16}"/>
              </a:ext>
            </a:extLst>
          </p:cNvPr>
          <p:cNvGrpSpPr>
            <a:grpSpLocks/>
          </p:cNvGrpSpPr>
          <p:nvPr/>
        </p:nvGrpSpPr>
        <p:grpSpPr bwMode="auto">
          <a:xfrm>
            <a:off x="2132972" y="4090087"/>
            <a:ext cx="1651727" cy="1676400"/>
            <a:chOff x="7848600" y="2057400"/>
            <a:chExt cx="990600" cy="1676400"/>
          </a:xfrm>
        </p:grpSpPr>
        <p:sp>
          <p:nvSpPr>
            <p:cNvPr id="46" name="Rounded Rectangle 33">
              <a:extLst>
                <a:ext uri="{FF2B5EF4-FFF2-40B4-BE49-F238E27FC236}">
                  <a16:creationId xmlns:a16="http://schemas.microsoft.com/office/drawing/2014/main" id="{C38353D2-57E3-48FD-936B-AC9ACA80F4B3}"/>
                </a:ext>
              </a:extLst>
            </p:cNvPr>
            <p:cNvSpPr/>
            <p:nvPr/>
          </p:nvSpPr>
          <p:spPr>
            <a:xfrm>
              <a:off x="7848600" y="2057400"/>
              <a:ext cx="990600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32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sp>
          <p:nvSpPr>
            <p:cNvPr id="47" name="Rounded Rectangle 58">
              <a:extLst>
                <a:ext uri="{FF2B5EF4-FFF2-40B4-BE49-F238E27FC236}">
                  <a16:creationId xmlns:a16="http://schemas.microsoft.com/office/drawing/2014/main" id="{7DCE618B-A9B3-4E17-82B7-B1D9E47E80B8}"/>
                </a:ext>
              </a:extLst>
            </p:cNvPr>
            <p:cNvSpPr/>
            <p:nvPr/>
          </p:nvSpPr>
          <p:spPr>
            <a:xfrm>
              <a:off x="7848600" y="3048000"/>
              <a:ext cx="990600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1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120E619-F60F-4DF8-9602-0AA463C0BB6F}"/>
                </a:ext>
              </a:extLst>
            </p:cNvPr>
            <p:cNvCxnSpPr/>
            <p:nvPr/>
          </p:nvCxnSpPr>
          <p:spPr>
            <a:xfrm>
              <a:off x="7902575" y="2895600"/>
              <a:ext cx="914400" cy="1588"/>
            </a:xfrm>
            <a:prstGeom prst="line">
              <a:avLst/>
            </a:prstGeom>
            <a:ln w="5715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79">
            <a:extLst>
              <a:ext uri="{FF2B5EF4-FFF2-40B4-BE49-F238E27FC236}">
                <a16:creationId xmlns:a16="http://schemas.microsoft.com/office/drawing/2014/main" id="{4958FC2A-D5C4-4D1F-B46A-014B81A66F87}"/>
              </a:ext>
            </a:extLst>
          </p:cNvPr>
          <p:cNvGrpSpPr>
            <a:grpSpLocks/>
          </p:cNvGrpSpPr>
          <p:nvPr/>
        </p:nvGrpSpPr>
        <p:grpSpPr bwMode="auto">
          <a:xfrm>
            <a:off x="8664912" y="641515"/>
            <a:ext cx="1177859" cy="1748584"/>
            <a:chOff x="4952999" y="2209800"/>
            <a:chExt cx="1177859" cy="1309571"/>
          </a:xfrm>
        </p:grpSpPr>
        <p:sp>
          <p:nvSpPr>
            <p:cNvPr id="50" name="Rounded Rectangle 56">
              <a:extLst>
                <a:ext uri="{FF2B5EF4-FFF2-40B4-BE49-F238E27FC236}">
                  <a16:creationId xmlns:a16="http://schemas.microsoft.com/office/drawing/2014/main" id="{E2BD2143-8D6F-492A-AEB8-3B7CDA6C1C4B}"/>
                </a:ext>
              </a:extLst>
            </p:cNvPr>
            <p:cNvSpPr/>
            <p:nvPr/>
          </p:nvSpPr>
          <p:spPr>
            <a:xfrm>
              <a:off x="4952999" y="2209800"/>
              <a:ext cx="1177859" cy="685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14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sp>
          <p:nvSpPr>
            <p:cNvPr id="51" name="Rounded Rectangle 59">
              <a:extLst>
                <a:ext uri="{FF2B5EF4-FFF2-40B4-BE49-F238E27FC236}">
                  <a16:creationId xmlns:a16="http://schemas.microsoft.com/office/drawing/2014/main" id="{A663A786-8966-4EFF-9DDC-12927473B44C}"/>
                </a:ext>
              </a:extLst>
            </p:cNvPr>
            <p:cNvSpPr/>
            <p:nvPr/>
          </p:nvSpPr>
          <p:spPr>
            <a:xfrm>
              <a:off x="5064059" y="3008927"/>
              <a:ext cx="1066799" cy="51044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5400" b="1" dirty="0">
                  <a:solidFill>
                    <a:srgbClr val="0066FF"/>
                  </a:solidFill>
                </a:rPr>
                <a:t>1</a:t>
              </a:r>
              <a:endParaRPr lang="vi-VN" sz="5400" b="1" dirty="0">
                <a:solidFill>
                  <a:srgbClr val="0066FF"/>
                </a:solidFill>
              </a:endParaRP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347A881-90CB-482B-A369-F41B1BF45ACA}"/>
                </a:ext>
              </a:extLst>
            </p:cNvPr>
            <p:cNvCxnSpPr/>
            <p:nvPr/>
          </p:nvCxnSpPr>
          <p:spPr>
            <a:xfrm>
              <a:off x="5029200" y="2971800"/>
              <a:ext cx="914400" cy="1587"/>
            </a:xfrm>
            <a:prstGeom prst="line">
              <a:avLst/>
            </a:prstGeom>
            <a:ln w="57150"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" name="图片 868" descr="卡通画&#10;&#10;描述已自动生成">
            <a:extLst>
              <a:ext uri="{FF2B5EF4-FFF2-40B4-BE49-F238E27FC236}">
                <a16:creationId xmlns:a16="http://schemas.microsoft.com/office/drawing/2014/main" id="{61A7E1CA-4B1A-4B52-A48B-AA15816102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486" y="1418677"/>
            <a:ext cx="723639" cy="1036564"/>
          </a:xfrm>
          <a:prstGeom prst="rect">
            <a:avLst/>
          </a:prstGeom>
        </p:spPr>
      </p:pic>
      <p:pic>
        <p:nvPicPr>
          <p:cNvPr id="4" name="Picture 3" descr="A picture containing text, queen, vector graphics, sign&#10;&#10;Description automatically generated">
            <a:extLst>
              <a:ext uri="{FF2B5EF4-FFF2-40B4-BE49-F238E27FC236}">
                <a16:creationId xmlns:a16="http://schemas.microsoft.com/office/drawing/2014/main" id="{510046A0-C8F2-4562-A12A-C51555D2C0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" y="5826921"/>
            <a:ext cx="1198126" cy="1133228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F17B5C85-228C-4F93-AA69-9677887CAD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486" y="5833812"/>
            <a:ext cx="1198127" cy="114757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745584A7-ACBD-4EF6-A61D-90A3CADC07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413877" y="2245758"/>
            <a:ext cx="5689600" cy="3200400"/>
          </a:xfrm>
          <a:prstGeom prst="rect">
            <a:avLst/>
          </a:prstGeom>
        </p:spPr>
      </p:pic>
      <p:pic>
        <p:nvPicPr>
          <p:cNvPr id="55" name="Picture 54" descr="A cartoon of a person&#10;&#10;Description automatically generated with medium confidence">
            <a:extLst>
              <a:ext uri="{FF2B5EF4-FFF2-40B4-BE49-F238E27FC236}">
                <a16:creationId xmlns:a16="http://schemas.microsoft.com/office/drawing/2014/main" id="{60A34318-EE77-479C-850D-0BDA742A1E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29" b="98571" l="10000" r="94844">
                        <a14:foregroundMark x1="46563" y1="3929" x2="46563" y2="5357"/>
                        <a14:foregroundMark x1="91250" y1="40357" x2="91250" y2="40357"/>
                        <a14:foregroundMark x1="64844" y1="85000" x2="64844" y2="85000"/>
                        <a14:foregroundMark x1="55000" y1="86250" x2="64063" y2="94821"/>
                        <a14:foregroundMark x1="64063" y1="94821" x2="64063" y2="94821"/>
                        <a14:foregroundMark x1="46563" y1="98036" x2="67344" y2="95893"/>
                        <a14:foregroundMark x1="15781" y1="94643" x2="15781" y2="94643"/>
                        <a14:foregroundMark x1="17344" y1="96429" x2="14844" y2="98036"/>
                        <a14:foregroundMark x1="14063" y1="97321" x2="14063" y2="97321"/>
                        <a14:foregroundMark x1="93438" y1="47143" x2="93438" y2="47143"/>
                        <a14:foregroundMark x1="94844" y1="41964" x2="94844" y2="41964"/>
                        <a14:foregroundMark x1="74844" y1="98571" x2="74844" y2="9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11546">
            <a:off x="7308163" y="9476509"/>
            <a:ext cx="2262795" cy="1979945"/>
          </a:xfrm>
          <a:prstGeom prst="rect">
            <a:avLst/>
          </a:prstGeom>
        </p:spPr>
      </p:pic>
      <p:pic>
        <p:nvPicPr>
          <p:cNvPr id="56" name="Picture 5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239E951-7FC8-4DB7-879D-372C2575E7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32154">
            <a:off x="-4048222" y="-792273"/>
            <a:ext cx="2599961" cy="250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25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58">
            <a:extLst>
              <a:ext uri="{FF2B5EF4-FFF2-40B4-BE49-F238E27FC236}">
                <a16:creationId xmlns:a16="http://schemas.microsoft.com/office/drawing/2014/main" id="{D3DC073E-A6D6-4D24-8D31-51917350D398}"/>
              </a:ext>
            </a:extLst>
          </p:cNvPr>
          <p:cNvSpPr/>
          <p:nvPr/>
        </p:nvSpPr>
        <p:spPr>
          <a:xfrm>
            <a:off x="0" y="4707467"/>
            <a:ext cx="12192000" cy="2150533"/>
          </a:xfrm>
          <a:custGeom>
            <a:avLst/>
            <a:gdLst>
              <a:gd name="connsiteX0" fmla="*/ 0 w 12192000"/>
              <a:gd name="connsiteY0" fmla="*/ 0 h 2150533"/>
              <a:gd name="connsiteX1" fmla="*/ 555413 w 12192000"/>
              <a:gd name="connsiteY1" fmla="*/ 0 h 2150533"/>
              <a:gd name="connsiteX2" fmla="*/ 1232747 w 12192000"/>
              <a:gd name="connsiteY2" fmla="*/ 0 h 2150533"/>
              <a:gd name="connsiteX3" fmla="*/ 2032000 w 12192000"/>
              <a:gd name="connsiteY3" fmla="*/ 0 h 2150533"/>
              <a:gd name="connsiteX4" fmla="*/ 2831253 w 12192000"/>
              <a:gd name="connsiteY4" fmla="*/ 0 h 2150533"/>
              <a:gd name="connsiteX5" fmla="*/ 3630507 w 12192000"/>
              <a:gd name="connsiteY5" fmla="*/ 0 h 2150533"/>
              <a:gd name="connsiteX6" fmla="*/ 4551680 w 12192000"/>
              <a:gd name="connsiteY6" fmla="*/ 0 h 2150533"/>
              <a:gd name="connsiteX7" fmla="*/ 5229013 w 12192000"/>
              <a:gd name="connsiteY7" fmla="*/ 0 h 2150533"/>
              <a:gd name="connsiteX8" fmla="*/ 6028267 w 12192000"/>
              <a:gd name="connsiteY8" fmla="*/ 0 h 2150533"/>
              <a:gd name="connsiteX9" fmla="*/ 6705600 w 12192000"/>
              <a:gd name="connsiteY9" fmla="*/ 0 h 2150533"/>
              <a:gd name="connsiteX10" fmla="*/ 7382933 w 12192000"/>
              <a:gd name="connsiteY10" fmla="*/ 0 h 2150533"/>
              <a:gd name="connsiteX11" fmla="*/ 8060267 w 12192000"/>
              <a:gd name="connsiteY11" fmla="*/ 0 h 2150533"/>
              <a:gd name="connsiteX12" fmla="*/ 8371840 w 12192000"/>
              <a:gd name="connsiteY12" fmla="*/ 0 h 2150533"/>
              <a:gd name="connsiteX13" fmla="*/ 9171093 w 12192000"/>
              <a:gd name="connsiteY13" fmla="*/ 0 h 2150533"/>
              <a:gd name="connsiteX14" fmla="*/ 9482667 w 12192000"/>
              <a:gd name="connsiteY14" fmla="*/ 0 h 2150533"/>
              <a:gd name="connsiteX15" fmla="*/ 10160000 w 12192000"/>
              <a:gd name="connsiteY15" fmla="*/ 0 h 2150533"/>
              <a:gd name="connsiteX16" fmla="*/ 11081173 w 12192000"/>
              <a:gd name="connsiteY16" fmla="*/ 0 h 2150533"/>
              <a:gd name="connsiteX17" fmla="*/ 12192000 w 12192000"/>
              <a:gd name="connsiteY17" fmla="*/ 0 h 2150533"/>
              <a:gd name="connsiteX18" fmla="*/ 12192000 w 12192000"/>
              <a:gd name="connsiteY18" fmla="*/ 559139 h 2150533"/>
              <a:gd name="connsiteX19" fmla="*/ 12192000 w 12192000"/>
              <a:gd name="connsiteY19" fmla="*/ 1053761 h 2150533"/>
              <a:gd name="connsiteX20" fmla="*/ 12192000 w 12192000"/>
              <a:gd name="connsiteY20" fmla="*/ 1548384 h 2150533"/>
              <a:gd name="connsiteX21" fmla="*/ 12192000 w 12192000"/>
              <a:gd name="connsiteY21" fmla="*/ 2150533 h 2150533"/>
              <a:gd name="connsiteX22" fmla="*/ 11514667 w 12192000"/>
              <a:gd name="connsiteY22" fmla="*/ 2150533 h 2150533"/>
              <a:gd name="connsiteX23" fmla="*/ 10593493 w 12192000"/>
              <a:gd name="connsiteY23" fmla="*/ 2150533 h 2150533"/>
              <a:gd name="connsiteX24" fmla="*/ 9916160 w 12192000"/>
              <a:gd name="connsiteY24" fmla="*/ 2150533 h 2150533"/>
              <a:gd name="connsiteX25" fmla="*/ 8994987 w 12192000"/>
              <a:gd name="connsiteY25" fmla="*/ 2150533 h 2150533"/>
              <a:gd name="connsiteX26" fmla="*/ 8317653 w 12192000"/>
              <a:gd name="connsiteY26" fmla="*/ 2150533 h 2150533"/>
              <a:gd name="connsiteX27" fmla="*/ 7518400 w 12192000"/>
              <a:gd name="connsiteY27" fmla="*/ 2150533 h 2150533"/>
              <a:gd name="connsiteX28" fmla="*/ 7206827 w 12192000"/>
              <a:gd name="connsiteY28" fmla="*/ 2150533 h 2150533"/>
              <a:gd name="connsiteX29" fmla="*/ 6285653 w 12192000"/>
              <a:gd name="connsiteY29" fmla="*/ 2150533 h 2150533"/>
              <a:gd name="connsiteX30" fmla="*/ 5730240 w 12192000"/>
              <a:gd name="connsiteY30" fmla="*/ 2150533 h 2150533"/>
              <a:gd name="connsiteX31" fmla="*/ 4930987 w 12192000"/>
              <a:gd name="connsiteY31" fmla="*/ 2150533 h 2150533"/>
              <a:gd name="connsiteX32" fmla="*/ 4619413 w 12192000"/>
              <a:gd name="connsiteY32" fmla="*/ 2150533 h 2150533"/>
              <a:gd name="connsiteX33" fmla="*/ 3698240 w 12192000"/>
              <a:gd name="connsiteY33" fmla="*/ 2150533 h 2150533"/>
              <a:gd name="connsiteX34" fmla="*/ 3142827 w 12192000"/>
              <a:gd name="connsiteY34" fmla="*/ 2150533 h 2150533"/>
              <a:gd name="connsiteX35" fmla="*/ 2465493 w 12192000"/>
              <a:gd name="connsiteY35" fmla="*/ 2150533 h 2150533"/>
              <a:gd name="connsiteX36" fmla="*/ 2032000 w 12192000"/>
              <a:gd name="connsiteY36" fmla="*/ 2150533 h 2150533"/>
              <a:gd name="connsiteX37" fmla="*/ 1232747 w 12192000"/>
              <a:gd name="connsiteY37" fmla="*/ 2150533 h 2150533"/>
              <a:gd name="connsiteX38" fmla="*/ 0 w 12192000"/>
              <a:gd name="connsiteY38" fmla="*/ 2150533 h 2150533"/>
              <a:gd name="connsiteX39" fmla="*/ 0 w 12192000"/>
              <a:gd name="connsiteY39" fmla="*/ 1634405 h 2150533"/>
              <a:gd name="connsiteX40" fmla="*/ 0 w 12192000"/>
              <a:gd name="connsiteY40" fmla="*/ 1161288 h 2150533"/>
              <a:gd name="connsiteX41" fmla="*/ 0 w 12192000"/>
              <a:gd name="connsiteY41" fmla="*/ 602149 h 2150533"/>
              <a:gd name="connsiteX42" fmla="*/ 0 w 12192000"/>
              <a:gd name="connsiteY42" fmla="*/ 0 h 2150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2150533" fill="none" extrusionOk="0">
                <a:moveTo>
                  <a:pt x="0" y="0"/>
                </a:moveTo>
                <a:cubicBezTo>
                  <a:pt x="147630" y="-9893"/>
                  <a:pt x="291944" y="16513"/>
                  <a:pt x="555413" y="0"/>
                </a:cubicBezTo>
                <a:cubicBezTo>
                  <a:pt x="818882" y="-16513"/>
                  <a:pt x="990327" y="-19850"/>
                  <a:pt x="1232747" y="0"/>
                </a:cubicBezTo>
                <a:cubicBezTo>
                  <a:pt x="1475167" y="19850"/>
                  <a:pt x="1779141" y="18937"/>
                  <a:pt x="2032000" y="0"/>
                </a:cubicBezTo>
                <a:cubicBezTo>
                  <a:pt x="2284859" y="-18937"/>
                  <a:pt x="2482423" y="18716"/>
                  <a:pt x="2831253" y="0"/>
                </a:cubicBezTo>
                <a:cubicBezTo>
                  <a:pt x="3180083" y="-18716"/>
                  <a:pt x="3279444" y="-19008"/>
                  <a:pt x="3630507" y="0"/>
                </a:cubicBezTo>
                <a:cubicBezTo>
                  <a:pt x="3981570" y="19008"/>
                  <a:pt x="4221773" y="-22406"/>
                  <a:pt x="4551680" y="0"/>
                </a:cubicBezTo>
                <a:cubicBezTo>
                  <a:pt x="4881587" y="22406"/>
                  <a:pt x="4985781" y="-6950"/>
                  <a:pt x="5229013" y="0"/>
                </a:cubicBezTo>
                <a:cubicBezTo>
                  <a:pt x="5472245" y="6950"/>
                  <a:pt x="5794236" y="34729"/>
                  <a:pt x="6028267" y="0"/>
                </a:cubicBezTo>
                <a:cubicBezTo>
                  <a:pt x="6262298" y="-34729"/>
                  <a:pt x="6423853" y="8364"/>
                  <a:pt x="6705600" y="0"/>
                </a:cubicBezTo>
                <a:cubicBezTo>
                  <a:pt x="6987347" y="-8364"/>
                  <a:pt x="7150003" y="-30343"/>
                  <a:pt x="7382933" y="0"/>
                </a:cubicBezTo>
                <a:cubicBezTo>
                  <a:pt x="7615863" y="30343"/>
                  <a:pt x="7722419" y="-31625"/>
                  <a:pt x="8060267" y="0"/>
                </a:cubicBezTo>
                <a:cubicBezTo>
                  <a:pt x="8398115" y="31625"/>
                  <a:pt x="8295903" y="6403"/>
                  <a:pt x="8371840" y="0"/>
                </a:cubicBezTo>
                <a:cubicBezTo>
                  <a:pt x="8447777" y="-6403"/>
                  <a:pt x="8934706" y="6082"/>
                  <a:pt x="9171093" y="0"/>
                </a:cubicBezTo>
                <a:cubicBezTo>
                  <a:pt x="9407480" y="-6082"/>
                  <a:pt x="9414835" y="-13904"/>
                  <a:pt x="9482667" y="0"/>
                </a:cubicBezTo>
                <a:cubicBezTo>
                  <a:pt x="9550499" y="13904"/>
                  <a:pt x="9833449" y="10376"/>
                  <a:pt x="10160000" y="0"/>
                </a:cubicBezTo>
                <a:cubicBezTo>
                  <a:pt x="10486551" y="-10376"/>
                  <a:pt x="10788318" y="41749"/>
                  <a:pt x="11081173" y="0"/>
                </a:cubicBezTo>
                <a:cubicBezTo>
                  <a:pt x="11374028" y="-41749"/>
                  <a:pt x="11881058" y="32511"/>
                  <a:pt x="12192000" y="0"/>
                </a:cubicBezTo>
                <a:cubicBezTo>
                  <a:pt x="12208305" y="182818"/>
                  <a:pt x="12166562" y="348850"/>
                  <a:pt x="12192000" y="559139"/>
                </a:cubicBezTo>
                <a:cubicBezTo>
                  <a:pt x="12217438" y="769428"/>
                  <a:pt x="12211657" y="813083"/>
                  <a:pt x="12192000" y="1053761"/>
                </a:cubicBezTo>
                <a:cubicBezTo>
                  <a:pt x="12172343" y="1294439"/>
                  <a:pt x="12176232" y="1347687"/>
                  <a:pt x="12192000" y="1548384"/>
                </a:cubicBezTo>
                <a:cubicBezTo>
                  <a:pt x="12207768" y="1749081"/>
                  <a:pt x="12209322" y="1902317"/>
                  <a:pt x="12192000" y="2150533"/>
                </a:cubicBezTo>
                <a:cubicBezTo>
                  <a:pt x="11911742" y="2117366"/>
                  <a:pt x="11831515" y="2173947"/>
                  <a:pt x="11514667" y="2150533"/>
                </a:cubicBezTo>
                <a:cubicBezTo>
                  <a:pt x="11197819" y="2127119"/>
                  <a:pt x="11003007" y="2155428"/>
                  <a:pt x="10593493" y="2150533"/>
                </a:cubicBezTo>
                <a:cubicBezTo>
                  <a:pt x="10183979" y="2145638"/>
                  <a:pt x="10203925" y="2148646"/>
                  <a:pt x="9916160" y="2150533"/>
                </a:cubicBezTo>
                <a:cubicBezTo>
                  <a:pt x="9628395" y="2152420"/>
                  <a:pt x="9226770" y="2106637"/>
                  <a:pt x="8994987" y="2150533"/>
                </a:cubicBezTo>
                <a:cubicBezTo>
                  <a:pt x="8763204" y="2194429"/>
                  <a:pt x="8629657" y="2146682"/>
                  <a:pt x="8317653" y="2150533"/>
                </a:cubicBezTo>
                <a:cubicBezTo>
                  <a:pt x="8005649" y="2154384"/>
                  <a:pt x="7811168" y="2179097"/>
                  <a:pt x="7518400" y="2150533"/>
                </a:cubicBezTo>
                <a:cubicBezTo>
                  <a:pt x="7225632" y="2121969"/>
                  <a:pt x="7301934" y="2154540"/>
                  <a:pt x="7206827" y="2150533"/>
                </a:cubicBezTo>
                <a:cubicBezTo>
                  <a:pt x="7111720" y="2146526"/>
                  <a:pt x="6552841" y="2135214"/>
                  <a:pt x="6285653" y="2150533"/>
                </a:cubicBezTo>
                <a:cubicBezTo>
                  <a:pt x="6018465" y="2165852"/>
                  <a:pt x="5883160" y="2158766"/>
                  <a:pt x="5730240" y="2150533"/>
                </a:cubicBezTo>
                <a:cubicBezTo>
                  <a:pt x="5577320" y="2142300"/>
                  <a:pt x="5185093" y="2143680"/>
                  <a:pt x="4930987" y="2150533"/>
                </a:cubicBezTo>
                <a:cubicBezTo>
                  <a:pt x="4676881" y="2157386"/>
                  <a:pt x="4703777" y="2154957"/>
                  <a:pt x="4619413" y="2150533"/>
                </a:cubicBezTo>
                <a:cubicBezTo>
                  <a:pt x="4535049" y="2146109"/>
                  <a:pt x="4131941" y="2122670"/>
                  <a:pt x="3698240" y="2150533"/>
                </a:cubicBezTo>
                <a:cubicBezTo>
                  <a:pt x="3264539" y="2178396"/>
                  <a:pt x="3391155" y="2174572"/>
                  <a:pt x="3142827" y="2150533"/>
                </a:cubicBezTo>
                <a:cubicBezTo>
                  <a:pt x="2894499" y="2126494"/>
                  <a:pt x="2733180" y="2133641"/>
                  <a:pt x="2465493" y="2150533"/>
                </a:cubicBezTo>
                <a:cubicBezTo>
                  <a:pt x="2197806" y="2167425"/>
                  <a:pt x="2143673" y="2136489"/>
                  <a:pt x="2032000" y="2150533"/>
                </a:cubicBezTo>
                <a:cubicBezTo>
                  <a:pt x="1920327" y="2164577"/>
                  <a:pt x="1423046" y="2183291"/>
                  <a:pt x="1232747" y="2150533"/>
                </a:cubicBezTo>
                <a:cubicBezTo>
                  <a:pt x="1042448" y="2117775"/>
                  <a:pt x="515618" y="2182158"/>
                  <a:pt x="0" y="2150533"/>
                </a:cubicBezTo>
                <a:cubicBezTo>
                  <a:pt x="-12733" y="1912007"/>
                  <a:pt x="-12981" y="1765768"/>
                  <a:pt x="0" y="1634405"/>
                </a:cubicBezTo>
                <a:cubicBezTo>
                  <a:pt x="12981" y="1503042"/>
                  <a:pt x="6306" y="1315656"/>
                  <a:pt x="0" y="1161288"/>
                </a:cubicBezTo>
                <a:cubicBezTo>
                  <a:pt x="-6306" y="1006920"/>
                  <a:pt x="12592" y="811951"/>
                  <a:pt x="0" y="602149"/>
                </a:cubicBezTo>
                <a:cubicBezTo>
                  <a:pt x="-12592" y="392347"/>
                  <a:pt x="18948" y="257574"/>
                  <a:pt x="0" y="0"/>
                </a:cubicBezTo>
                <a:close/>
              </a:path>
              <a:path w="12192000" h="2150533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90751" y="235834"/>
                  <a:pt x="12183596" y="280886"/>
                  <a:pt x="12192000" y="537633"/>
                </a:cubicBezTo>
                <a:cubicBezTo>
                  <a:pt x="12200404" y="794380"/>
                  <a:pt x="12217961" y="863281"/>
                  <a:pt x="12192000" y="1096772"/>
                </a:cubicBezTo>
                <a:cubicBezTo>
                  <a:pt x="12166039" y="1330263"/>
                  <a:pt x="12181719" y="1449869"/>
                  <a:pt x="12192000" y="1569889"/>
                </a:cubicBezTo>
                <a:cubicBezTo>
                  <a:pt x="12202281" y="1689909"/>
                  <a:pt x="12203963" y="2010218"/>
                  <a:pt x="12192000" y="2150533"/>
                </a:cubicBezTo>
                <a:cubicBezTo>
                  <a:pt x="11915499" y="2146245"/>
                  <a:pt x="11674417" y="2184760"/>
                  <a:pt x="11392747" y="2150533"/>
                </a:cubicBezTo>
                <a:cubicBezTo>
                  <a:pt x="11111077" y="2116306"/>
                  <a:pt x="11108667" y="2169350"/>
                  <a:pt x="10959253" y="2150533"/>
                </a:cubicBezTo>
                <a:cubicBezTo>
                  <a:pt x="10809839" y="2131716"/>
                  <a:pt x="10445967" y="2147028"/>
                  <a:pt x="10281920" y="2150533"/>
                </a:cubicBezTo>
                <a:cubicBezTo>
                  <a:pt x="10117873" y="2154038"/>
                  <a:pt x="10107056" y="2150330"/>
                  <a:pt x="9970347" y="2150533"/>
                </a:cubicBezTo>
                <a:cubicBezTo>
                  <a:pt x="9833638" y="2150736"/>
                  <a:pt x="9781777" y="2165976"/>
                  <a:pt x="9658773" y="2150533"/>
                </a:cubicBezTo>
                <a:cubicBezTo>
                  <a:pt x="9535769" y="2135090"/>
                  <a:pt x="9127462" y="2177001"/>
                  <a:pt x="8981440" y="2150533"/>
                </a:cubicBezTo>
                <a:cubicBezTo>
                  <a:pt x="8835418" y="2124065"/>
                  <a:pt x="8676725" y="2131992"/>
                  <a:pt x="8547947" y="2150533"/>
                </a:cubicBezTo>
                <a:cubicBezTo>
                  <a:pt x="8419169" y="2169074"/>
                  <a:pt x="7973428" y="2146028"/>
                  <a:pt x="7748693" y="2150533"/>
                </a:cubicBezTo>
                <a:cubicBezTo>
                  <a:pt x="7523958" y="2155038"/>
                  <a:pt x="7427864" y="2159049"/>
                  <a:pt x="7315200" y="2150533"/>
                </a:cubicBezTo>
                <a:cubicBezTo>
                  <a:pt x="7202536" y="2142017"/>
                  <a:pt x="6814035" y="2180380"/>
                  <a:pt x="6515947" y="2150533"/>
                </a:cubicBezTo>
                <a:cubicBezTo>
                  <a:pt x="6217859" y="2120686"/>
                  <a:pt x="6311449" y="2149842"/>
                  <a:pt x="6204373" y="2150533"/>
                </a:cubicBezTo>
                <a:cubicBezTo>
                  <a:pt x="6097297" y="2151224"/>
                  <a:pt x="5787654" y="2148507"/>
                  <a:pt x="5405120" y="2150533"/>
                </a:cubicBezTo>
                <a:cubicBezTo>
                  <a:pt x="5022586" y="2152559"/>
                  <a:pt x="5145127" y="2157074"/>
                  <a:pt x="4971627" y="2150533"/>
                </a:cubicBezTo>
                <a:cubicBezTo>
                  <a:pt x="4798127" y="2143992"/>
                  <a:pt x="4778942" y="2140621"/>
                  <a:pt x="4660053" y="2150533"/>
                </a:cubicBezTo>
                <a:cubicBezTo>
                  <a:pt x="4541164" y="2160445"/>
                  <a:pt x="4378483" y="2145555"/>
                  <a:pt x="4226560" y="2150533"/>
                </a:cubicBezTo>
                <a:cubicBezTo>
                  <a:pt x="4074637" y="2155511"/>
                  <a:pt x="3612466" y="2158054"/>
                  <a:pt x="3427307" y="2150533"/>
                </a:cubicBezTo>
                <a:cubicBezTo>
                  <a:pt x="3242148" y="2143012"/>
                  <a:pt x="3186769" y="2145779"/>
                  <a:pt x="2993813" y="2150533"/>
                </a:cubicBezTo>
                <a:cubicBezTo>
                  <a:pt x="2800857" y="2155287"/>
                  <a:pt x="2799400" y="2149969"/>
                  <a:pt x="2682240" y="2150533"/>
                </a:cubicBezTo>
                <a:cubicBezTo>
                  <a:pt x="2565080" y="2151097"/>
                  <a:pt x="2398792" y="2138852"/>
                  <a:pt x="2248747" y="2150533"/>
                </a:cubicBezTo>
                <a:cubicBezTo>
                  <a:pt x="2098702" y="2162214"/>
                  <a:pt x="1924829" y="2163304"/>
                  <a:pt x="1693333" y="2150533"/>
                </a:cubicBezTo>
                <a:cubicBezTo>
                  <a:pt x="1461837" y="2137762"/>
                  <a:pt x="1333899" y="2152272"/>
                  <a:pt x="1016000" y="2150533"/>
                </a:cubicBezTo>
                <a:cubicBezTo>
                  <a:pt x="698101" y="2148794"/>
                  <a:pt x="753680" y="2133611"/>
                  <a:pt x="582507" y="2150533"/>
                </a:cubicBezTo>
                <a:cubicBezTo>
                  <a:pt x="411334" y="2167455"/>
                  <a:pt x="185737" y="2168975"/>
                  <a:pt x="0" y="2150533"/>
                </a:cubicBezTo>
                <a:cubicBezTo>
                  <a:pt x="-9326" y="1941757"/>
                  <a:pt x="19502" y="1789175"/>
                  <a:pt x="0" y="1612900"/>
                </a:cubicBezTo>
                <a:cubicBezTo>
                  <a:pt x="-19502" y="1436625"/>
                  <a:pt x="14454" y="1338884"/>
                  <a:pt x="0" y="1075267"/>
                </a:cubicBezTo>
                <a:cubicBezTo>
                  <a:pt x="-14454" y="811650"/>
                  <a:pt x="2720" y="734786"/>
                  <a:pt x="0" y="537633"/>
                </a:cubicBezTo>
                <a:cubicBezTo>
                  <a:pt x="-2720" y="340480"/>
                  <a:pt x="15955" y="233965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5">
            <a:extLst>
              <a:ext uri="{FF2B5EF4-FFF2-40B4-BE49-F238E27FC236}">
                <a16:creationId xmlns:a16="http://schemas.microsoft.com/office/drawing/2014/main" id="{6A732534-1019-493C-BAFA-47180D37096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90528" flipH="1" flipV="1">
            <a:off x="5472152" y="605169"/>
            <a:ext cx="4320297" cy="3376422"/>
          </a:xfrm>
          <a:prstGeom prst="rect">
            <a:avLst/>
          </a:prstGeom>
        </p:spPr>
      </p:pic>
      <p:sp>
        <p:nvSpPr>
          <p:cNvPr id="5" name="文本框 24">
            <a:extLst>
              <a:ext uri="{FF2B5EF4-FFF2-40B4-BE49-F238E27FC236}">
                <a16:creationId xmlns:a16="http://schemas.microsoft.com/office/drawing/2014/main" id="{8F54597F-A1AB-4DAA-980D-E61DCE894281}"/>
              </a:ext>
            </a:extLst>
          </p:cNvPr>
          <p:cNvSpPr txBox="1"/>
          <p:nvPr/>
        </p:nvSpPr>
        <p:spPr>
          <a:xfrm rot="20205582">
            <a:off x="6370727" y="892997"/>
            <a:ext cx="27381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0D4370"/>
                </a:solidFill>
                <a:latin typeface="SVN-Cookies" panose="02040603050506020204" pitchFamily="18" charset="0"/>
              </a:rPr>
              <a:t>Shin nay </a:t>
            </a:r>
            <a:r>
              <a:rPr lang="en-US" altLang="zh-CN" sz="4400" dirty="0" err="1">
                <a:solidFill>
                  <a:srgbClr val="0D4370"/>
                </a:solidFill>
                <a:latin typeface="SVN-Cookies" panose="02040603050506020204" pitchFamily="18" charset="0"/>
              </a:rPr>
              <a:t>chăm</a:t>
            </a:r>
            <a:r>
              <a:rPr lang="en-US" altLang="zh-CN" sz="44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400" dirty="0" err="1">
                <a:solidFill>
                  <a:srgbClr val="0D4370"/>
                </a:solidFill>
                <a:latin typeface="SVN-Cookies" panose="02040603050506020204" pitchFamily="18" charset="0"/>
              </a:rPr>
              <a:t>ghê</a:t>
            </a:r>
            <a:r>
              <a:rPr lang="en-US" altLang="zh-CN" sz="4400" dirty="0">
                <a:solidFill>
                  <a:srgbClr val="0D4370"/>
                </a:solidFill>
                <a:latin typeface="SVN-Cookies" panose="02040603050506020204" pitchFamily="18" charset="0"/>
              </a:rPr>
              <a:t> ta!!!</a:t>
            </a:r>
          </a:p>
          <a:p>
            <a:pPr algn="ctr"/>
            <a:endParaRPr lang="zh-CN" altLang="en-US" sz="4400" dirty="0">
              <a:solidFill>
                <a:srgbClr val="0D4370"/>
              </a:solidFill>
              <a:latin typeface="SVN-Ziclets" panose="02000603000000000000" pitchFamily="2" charset="0"/>
            </a:endParaRPr>
          </a:p>
        </p:txBody>
      </p:sp>
      <p:pic>
        <p:nvPicPr>
          <p:cNvPr id="3" name="Picture 2" descr="A cartoon of a person&#10;&#10;Description automatically generated with medium confidence">
            <a:extLst>
              <a:ext uri="{FF2B5EF4-FFF2-40B4-BE49-F238E27FC236}">
                <a16:creationId xmlns:a16="http://schemas.microsoft.com/office/drawing/2014/main" id="{9A9E58B9-5922-475A-B623-5D7B9D009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29" b="98571" l="10000" r="94844">
                        <a14:foregroundMark x1="46563" y1="3929" x2="46563" y2="5357"/>
                        <a14:foregroundMark x1="91250" y1="40357" x2="91250" y2="40357"/>
                        <a14:foregroundMark x1="64844" y1="85000" x2="64844" y2="85000"/>
                        <a14:foregroundMark x1="55000" y1="86250" x2="64063" y2="94821"/>
                        <a14:foregroundMark x1="64063" y1="94821" x2="64063" y2="94821"/>
                        <a14:foregroundMark x1="46563" y1="98036" x2="67344" y2="95893"/>
                        <a14:foregroundMark x1="15781" y1="94643" x2="15781" y2="94643"/>
                        <a14:foregroundMark x1="17344" y1="96429" x2="14844" y2="98036"/>
                        <a14:foregroundMark x1="14063" y1="97321" x2="14063" y2="97321"/>
                        <a14:foregroundMark x1="93438" y1="47143" x2="93438" y2="47143"/>
                        <a14:foregroundMark x1="94844" y1="41964" x2="94844" y2="41964"/>
                        <a14:foregroundMark x1="74844" y1="98571" x2="74844" y2="9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160" y="3456385"/>
            <a:ext cx="3887561" cy="3401615"/>
          </a:xfrm>
          <a:prstGeom prst="rect">
            <a:avLst/>
          </a:prstGeom>
        </p:spPr>
      </p:pic>
      <p:pic>
        <p:nvPicPr>
          <p:cNvPr id="8" name="Picture 7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C2119705-C47B-483A-BFEF-DAEF0F9E7D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705" y="3257943"/>
            <a:ext cx="3040468" cy="2924518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319FEE50-5E85-4A2E-A7A6-2A5CE324F68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167" b="99250" l="10000" r="90375">
                        <a14:foregroundMark x1="22563" y1="5167" x2="28500" y2="5167"/>
                        <a14:foregroundMark x1="22358" y1="76812" x2="21875" y2="85333"/>
                        <a14:foregroundMark x1="22928" y1="66755" x2="22535" y2="73692"/>
                        <a14:foregroundMark x1="25188" y1="26917" x2="23096" y2="63801"/>
                        <a14:foregroundMark x1="21875" y1="85333" x2="23875" y2="88917"/>
                        <a14:foregroundMark x1="80676" y1="64351" x2="80563" y2="72833"/>
                        <a14:foregroundMark x1="81313" y1="16583" x2="80715" y2="61402"/>
                        <a14:foregroundMark x1="76497" y1="84460" x2="74938" y2="88917"/>
                        <a14:foregroundMark x1="78011" y1="80130" x2="77640" y2="81192"/>
                        <a14:foregroundMark x1="80563" y1="72833" x2="79245" y2="76601"/>
                        <a14:foregroundMark x1="74938" y1="88917" x2="65125" y2="93083"/>
                        <a14:foregroundMark x1="65125" y1="93083" x2="65188" y2="93583"/>
                        <a14:foregroundMark x1="20000" y1="94333" x2="20000" y2="94333"/>
                        <a14:foregroundMark x1="23125" y1="94833" x2="23125" y2="94833"/>
                        <a14:foregroundMark x1="27063" y1="96333" x2="27750" y2="96333"/>
                        <a14:foregroundMark x1="28313" y1="96083" x2="29250" y2="96083"/>
                        <a14:foregroundMark x1="22750" y1="97000" x2="22750" y2="97000"/>
                        <a14:foregroundMark x1="44063" y1="99250" x2="44063" y2="99250"/>
                        <a14:foregroundMark x1="39063" y1="97500" x2="39063" y2="97500"/>
                        <a14:foregroundMark x1="67063" y1="85167" x2="67063" y2="85167"/>
                        <a14:foregroundMark x1="66313" y1="85167" x2="68688" y2="86167"/>
                        <a14:foregroundMark x1="69250" y1="96750" x2="69250" y2="96750"/>
                        <a14:foregroundMark x1="86313" y1="21750" x2="86313" y2="21750"/>
                        <a14:foregroundMark x1="71875" y1="20250" x2="79063" y2="12667"/>
                        <a14:foregroundMark x1="79063" y1="12667" x2="84188" y2="14750"/>
                        <a14:foregroundMark x1="84188" y1="14750" x2="90375" y2="22750"/>
                        <a14:foregroundMark x1="21063" y1="14750" x2="21063" y2="14750"/>
                        <a14:foregroundMark x1="20375" y1="13333" x2="20375" y2="13333"/>
                        <a14:foregroundMark x1="40688" y1="49500" x2="40863" y2="49720"/>
                        <a14:foregroundMark x1="79625" y1="25750" x2="79625" y2="25750"/>
                        <a14:foregroundMark x1="75375" y1="86667" x2="75375" y2="86667"/>
                        <a14:foregroundMark x1="37125" y1="95250" x2="37125" y2="95250"/>
                        <a14:foregroundMark x1="56437" y1="82417" x2="56437" y2="82417"/>
                        <a14:backgroundMark x1="48125" y1="40750" x2="44813" y2="89667"/>
                        <a14:backgroundMark x1="44813" y1="89667" x2="45063" y2="90333"/>
                        <a14:backgroundMark x1="53000" y1="37667" x2="85063" y2="88583"/>
                        <a14:backgroundMark x1="47375" y1="44833" x2="27875" y2="74667"/>
                        <a14:backgroundMark x1="27875" y1="74667" x2="13188" y2="76250"/>
                        <a14:backgroundMark x1="13188" y1="76250" x2="10688" y2="74000"/>
                        <a14:backgroundMark x1="9688" y1="65833" x2="89750" y2="62500"/>
                        <a14:backgroundMark x1="89750" y1="62500" x2="94000" y2="62500"/>
                        <a14:backgroundMark x1="56813" y1="40750" x2="51125" y2="59583"/>
                        <a14:backgroundMark x1="51125" y1="59583" x2="38188" y2="50750"/>
                        <a14:backgroundMark x1="38188" y1="50750" x2="49750" y2="58417"/>
                        <a14:backgroundMark x1="49750" y1="58417" x2="50688" y2="55333"/>
                        <a14:backgroundMark x1="58562" y1="41083" x2="76000" y2="81667"/>
                        <a14:backgroundMark x1="76000" y1="81667" x2="78688" y2="84583"/>
                        <a14:backgroundMark x1="43313" y1="39333" x2="41500" y2="56333"/>
                        <a14:backgroundMark x1="46625" y1="34583" x2="40750" y2="5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6" t="-40114" r="-3736" b="40114"/>
          <a:stretch/>
        </p:blipFill>
        <p:spPr>
          <a:xfrm>
            <a:off x="357668" y="4732936"/>
            <a:ext cx="9942919" cy="7457189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FF48F173-9232-4175-B9D1-E82077ECEC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0333" y1="84333" x2="30333" y2="84333"/>
                        <a14:foregroundMark x1="39833" y1="84000" x2="71333" y2="85667"/>
                        <a14:foregroundMark x1="26167" y1="83167" x2="39000" y2="84500"/>
                        <a14:foregroundMark x1="56500" y1="33333" x2="55333" y2="34833"/>
                        <a14:foregroundMark x1="45167" y1="31333" x2="40500" y2="3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621" y="9445721"/>
            <a:ext cx="2698903" cy="269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568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58">
            <a:extLst>
              <a:ext uri="{FF2B5EF4-FFF2-40B4-BE49-F238E27FC236}">
                <a16:creationId xmlns:a16="http://schemas.microsoft.com/office/drawing/2014/main" id="{D3DC073E-A6D6-4D24-8D31-51917350D398}"/>
              </a:ext>
            </a:extLst>
          </p:cNvPr>
          <p:cNvSpPr/>
          <p:nvPr/>
        </p:nvSpPr>
        <p:spPr>
          <a:xfrm>
            <a:off x="0" y="4707467"/>
            <a:ext cx="12192000" cy="2150533"/>
          </a:xfrm>
          <a:custGeom>
            <a:avLst/>
            <a:gdLst>
              <a:gd name="connsiteX0" fmla="*/ 0 w 12192000"/>
              <a:gd name="connsiteY0" fmla="*/ 0 h 2150533"/>
              <a:gd name="connsiteX1" fmla="*/ 555413 w 12192000"/>
              <a:gd name="connsiteY1" fmla="*/ 0 h 2150533"/>
              <a:gd name="connsiteX2" fmla="*/ 1232747 w 12192000"/>
              <a:gd name="connsiteY2" fmla="*/ 0 h 2150533"/>
              <a:gd name="connsiteX3" fmla="*/ 2032000 w 12192000"/>
              <a:gd name="connsiteY3" fmla="*/ 0 h 2150533"/>
              <a:gd name="connsiteX4" fmla="*/ 2831253 w 12192000"/>
              <a:gd name="connsiteY4" fmla="*/ 0 h 2150533"/>
              <a:gd name="connsiteX5" fmla="*/ 3630507 w 12192000"/>
              <a:gd name="connsiteY5" fmla="*/ 0 h 2150533"/>
              <a:gd name="connsiteX6" fmla="*/ 4551680 w 12192000"/>
              <a:gd name="connsiteY6" fmla="*/ 0 h 2150533"/>
              <a:gd name="connsiteX7" fmla="*/ 5229013 w 12192000"/>
              <a:gd name="connsiteY7" fmla="*/ 0 h 2150533"/>
              <a:gd name="connsiteX8" fmla="*/ 6028267 w 12192000"/>
              <a:gd name="connsiteY8" fmla="*/ 0 h 2150533"/>
              <a:gd name="connsiteX9" fmla="*/ 6705600 w 12192000"/>
              <a:gd name="connsiteY9" fmla="*/ 0 h 2150533"/>
              <a:gd name="connsiteX10" fmla="*/ 7382933 w 12192000"/>
              <a:gd name="connsiteY10" fmla="*/ 0 h 2150533"/>
              <a:gd name="connsiteX11" fmla="*/ 8060267 w 12192000"/>
              <a:gd name="connsiteY11" fmla="*/ 0 h 2150533"/>
              <a:gd name="connsiteX12" fmla="*/ 8371840 w 12192000"/>
              <a:gd name="connsiteY12" fmla="*/ 0 h 2150533"/>
              <a:gd name="connsiteX13" fmla="*/ 9171093 w 12192000"/>
              <a:gd name="connsiteY13" fmla="*/ 0 h 2150533"/>
              <a:gd name="connsiteX14" fmla="*/ 9482667 w 12192000"/>
              <a:gd name="connsiteY14" fmla="*/ 0 h 2150533"/>
              <a:gd name="connsiteX15" fmla="*/ 10160000 w 12192000"/>
              <a:gd name="connsiteY15" fmla="*/ 0 h 2150533"/>
              <a:gd name="connsiteX16" fmla="*/ 11081173 w 12192000"/>
              <a:gd name="connsiteY16" fmla="*/ 0 h 2150533"/>
              <a:gd name="connsiteX17" fmla="*/ 12192000 w 12192000"/>
              <a:gd name="connsiteY17" fmla="*/ 0 h 2150533"/>
              <a:gd name="connsiteX18" fmla="*/ 12192000 w 12192000"/>
              <a:gd name="connsiteY18" fmla="*/ 559139 h 2150533"/>
              <a:gd name="connsiteX19" fmla="*/ 12192000 w 12192000"/>
              <a:gd name="connsiteY19" fmla="*/ 1053761 h 2150533"/>
              <a:gd name="connsiteX20" fmla="*/ 12192000 w 12192000"/>
              <a:gd name="connsiteY20" fmla="*/ 1548384 h 2150533"/>
              <a:gd name="connsiteX21" fmla="*/ 12192000 w 12192000"/>
              <a:gd name="connsiteY21" fmla="*/ 2150533 h 2150533"/>
              <a:gd name="connsiteX22" fmla="*/ 11514667 w 12192000"/>
              <a:gd name="connsiteY22" fmla="*/ 2150533 h 2150533"/>
              <a:gd name="connsiteX23" fmla="*/ 10593493 w 12192000"/>
              <a:gd name="connsiteY23" fmla="*/ 2150533 h 2150533"/>
              <a:gd name="connsiteX24" fmla="*/ 9916160 w 12192000"/>
              <a:gd name="connsiteY24" fmla="*/ 2150533 h 2150533"/>
              <a:gd name="connsiteX25" fmla="*/ 8994987 w 12192000"/>
              <a:gd name="connsiteY25" fmla="*/ 2150533 h 2150533"/>
              <a:gd name="connsiteX26" fmla="*/ 8317653 w 12192000"/>
              <a:gd name="connsiteY26" fmla="*/ 2150533 h 2150533"/>
              <a:gd name="connsiteX27" fmla="*/ 7518400 w 12192000"/>
              <a:gd name="connsiteY27" fmla="*/ 2150533 h 2150533"/>
              <a:gd name="connsiteX28" fmla="*/ 7206827 w 12192000"/>
              <a:gd name="connsiteY28" fmla="*/ 2150533 h 2150533"/>
              <a:gd name="connsiteX29" fmla="*/ 6285653 w 12192000"/>
              <a:gd name="connsiteY29" fmla="*/ 2150533 h 2150533"/>
              <a:gd name="connsiteX30" fmla="*/ 5730240 w 12192000"/>
              <a:gd name="connsiteY30" fmla="*/ 2150533 h 2150533"/>
              <a:gd name="connsiteX31" fmla="*/ 4930987 w 12192000"/>
              <a:gd name="connsiteY31" fmla="*/ 2150533 h 2150533"/>
              <a:gd name="connsiteX32" fmla="*/ 4619413 w 12192000"/>
              <a:gd name="connsiteY32" fmla="*/ 2150533 h 2150533"/>
              <a:gd name="connsiteX33" fmla="*/ 3698240 w 12192000"/>
              <a:gd name="connsiteY33" fmla="*/ 2150533 h 2150533"/>
              <a:gd name="connsiteX34" fmla="*/ 3142827 w 12192000"/>
              <a:gd name="connsiteY34" fmla="*/ 2150533 h 2150533"/>
              <a:gd name="connsiteX35" fmla="*/ 2465493 w 12192000"/>
              <a:gd name="connsiteY35" fmla="*/ 2150533 h 2150533"/>
              <a:gd name="connsiteX36" fmla="*/ 2032000 w 12192000"/>
              <a:gd name="connsiteY36" fmla="*/ 2150533 h 2150533"/>
              <a:gd name="connsiteX37" fmla="*/ 1232747 w 12192000"/>
              <a:gd name="connsiteY37" fmla="*/ 2150533 h 2150533"/>
              <a:gd name="connsiteX38" fmla="*/ 0 w 12192000"/>
              <a:gd name="connsiteY38" fmla="*/ 2150533 h 2150533"/>
              <a:gd name="connsiteX39" fmla="*/ 0 w 12192000"/>
              <a:gd name="connsiteY39" fmla="*/ 1634405 h 2150533"/>
              <a:gd name="connsiteX40" fmla="*/ 0 w 12192000"/>
              <a:gd name="connsiteY40" fmla="*/ 1161288 h 2150533"/>
              <a:gd name="connsiteX41" fmla="*/ 0 w 12192000"/>
              <a:gd name="connsiteY41" fmla="*/ 602149 h 2150533"/>
              <a:gd name="connsiteX42" fmla="*/ 0 w 12192000"/>
              <a:gd name="connsiteY42" fmla="*/ 0 h 2150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2150533" fill="none" extrusionOk="0">
                <a:moveTo>
                  <a:pt x="0" y="0"/>
                </a:moveTo>
                <a:cubicBezTo>
                  <a:pt x="147630" y="-9893"/>
                  <a:pt x="291944" y="16513"/>
                  <a:pt x="555413" y="0"/>
                </a:cubicBezTo>
                <a:cubicBezTo>
                  <a:pt x="818882" y="-16513"/>
                  <a:pt x="990327" y="-19850"/>
                  <a:pt x="1232747" y="0"/>
                </a:cubicBezTo>
                <a:cubicBezTo>
                  <a:pt x="1475167" y="19850"/>
                  <a:pt x="1779141" y="18937"/>
                  <a:pt x="2032000" y="0"/>
                </a:cubicBezTo>
                <a:cubicBezTo>
                  <a:pt x="2284859" y="-18937"/>
                  <a:pt x="2482423" y="18716"/>
                  <a:pt x="2831253" y="0"/>
                </a:cubicBezTo>
                <a:cubicBezTo>
                  <a:pt x="3180083" y="-18716"/>
                  <a:pt x="3279444" y="-19008"/>
                  <a:pt x="3630507" y="0"/>
                </a:cubicBezTo>
                <a:cubicBezTo>
                  <a:pt x="3981570" y="19008"/>
                  <a:pt x="4221773" y="-22406"/>
                  <a:pt x="4551680" y="0"/>
                </a:cubicBezTo>
                <a:cubicBezTo>
                  <a:pt x="4881587" y="22406"/>
                  <a:pt x="4985781" y="-6950"/>
                  <a:pt x="5229013" y="0"/>
                </a:cubicBezTo>
                <a:cubicBezTo>
                  <a:pt x="5472245" y="6950"/>
                  <a:pt x="5794236" y="34729"/>
                  <a:pt x="6028267" y="0"/>
                </a:cubicBezTo>
                <a:cubicBezTo>
                  <a:pt x="6262298" y="-34729"/>
                  <a:pt x="6423853" y="8364"/>
                  <a:pt x="6705600" y="0"/>
                </a:cubicBezTo>
                <a:cubicBezTo>
                  <a:pt x="6987347" y="-8364"/>
                  <a:pt x="7150003" y="-30343"/>
                  <a:pt x="7382933" y="0"/>
                </a:cubicBezTo>
                <a:cubicBezTo>
                  <a:pt x="7615863" y="30343"/>
                  <a:pt x="7722419" y="-31625"/>
                  <a:pt x="8060267" y="0"/>
                </a:cubicBezTo>
                <a:cubicBezTo>
                  <a:pt x="8398115" y="31625"/>
                  <a:pt x="8295903" y="6403"/>
                  <a:pt x="8371840" y="0"/>
                </a:cubicBezTo>
                <a:cubicBezTo>
                  <a:pt x="8447777" y="-6403"/>
                  <a:pt x="8934706" y="6082"/>
                  <a:pt x="9171093" y="0"/>
                </a:cubicBezTo>
                <a:cubicBezTo>
                  <a:pt x="9407480" y="-6082"/>
                  <a:pt x="9414835" y="-13904"/>
                  <a:pt x="9482667" y="0"/>
                </a:cubicBezTo>
                <a:cubicBezTo>
                  <a:pt x="9550499" y="13904"/>
                  <a:pt x="9833449" y="10376"/>
                  <a:pt x="10160000" y="0"/>
                </a:cubicBezTo>
                <a:cubicBezTo>
                  <a:pt x="10486551" y="-10376"/>
                  <a:pt x="10788318" y="41749"/>
                  <a:pt x="11081173" y="0"/>
                </a:cubicBezTo>
                <a:cubicBezTo>
                  <a:pt x="11374028" y="-41749"/>
                  <a:pt x="11881058" y="32511"/>
                  <a:pt x="12192000" y="0"/>
                </a:cubicBezTo>
                <a:cubicBezTo>
                  <a:pt x="12208305" y="182818"/>
                  <a:pt x="12166562" y="348850"/>
                  <a:pt x="12192000" y="559139"/>
                </a:cubicBezTo>
                <a:cubicBezTo>
                  <a:pt x="12217438" y="769428"/>
                  <a:pt x="12211657" y="813083"/>
                  <a:pt x="12192000" y="1053761"/>
                </a:cubicBezTo>
                <a:cubicBezTo>
                  <a:pt x="12172343" y="1294439"/>
                  <a:pt x="12176232" y="1347687"/>
                  <a:pt x="12192000" y="1548384"/>
                </a:cubicBezTo>
                <a:cubicBezTo>
                  <a:pt x="12207768" y="1749081"/>
                  <a:pt x="12209322" y="1902317"/>
                  <a:pt x="12192000" y="2150533"/>
                </a:cubicBezTo>
                <a:cubicBezTo>
                  <a:pt x="11911742" y="2117366"/>
                  <a:pt x="11831515" y="2173947"/>
                  <a:pt x="11514667" y="2150533"/>
                </a:cubicBezTo>
                <a:cubicBezTo>
                  <a:pt x="11197819" y="2127119"/>
                  <a:pt x="11003007" y="2155428"/>
                  <a:pt x="10593493" y="2150533"/>
                </a:cubicBezTo>
                <a:cubicBezTo>
                  <a:pt x="10183979" y="2145638"/>
                  <a:pt x="10203925" y="2148646"/>
                  <a:pt x="9916160" y="2150533"/>
                </a:cubicBezTo>
                <a:cubicBezTo>
                  <a:pt x="9628395" y="2152420"/>
                  <a:pt x="9226770" y="2106637"/>
                  <a:pt x="8994987" y="2150533"/>
                </a:cubicBezTo>
                <a:cubicBezTo>
                  <a:pt x="8763204" y="2194429"/>
                  <a:pt x="8629657" y="2146682"/>
                  <a:pt x="8317653" y="2150533"/>
                </a:cubicBezTo>
                <a:cubicBezTo>
                  <a:pt x="8005649" y="2154384"/>
                  <a:pt x="7811168" y="2179097"/>
                  <a:pt x="7518400" y="2150533"/>
                </a:cubicBezTo>
                <a:cubicBezTo>
                  <a:pt x="7225632" y="2121969"/>
                  <a:pt x="7301934" y="2154540"/>
                  <a:pt x="7206827" y="2150533"/>
                </a:cubicBezTo>
                <a:cubicBezTo>
                  <a:pt x="7111720" y="2146526"/>
                  <a:pt x="6552841" y="2135214"/>
                  <a:pt x="6285653" y="2150533"/>
                </a:cubicBezTo>
                <a:cubicBezTo>
                  <a:pt x="6018465" y="2165852"/>
                  <a:pt x="5883160" y="2158766"/>
                  <a:pt x="5730240" y="2150533"/>
                </a:cubicBezTo>
                <a:cubicBezTo>
                  <a:pt x="5577320" y="2142300"/>
                  <a:pt x="5185093" y="2143680"/>
                  <a:pt x="4930987" y="2150533"/>
                </a:cubicBezTo>
                <a:cubicBezTo>
                  <a:pt x="4676881" y="2157386"/>
                  <a:pt x="4703777" y="2154957"/>
                  <a:pt x="4619413" y="2150533"/>
                </a:cubicBezTo>
                <a:cubicBezTo>
                  <a:pt x="4535049" y="2146109"/>
                  <a:pt x="4131941" y="2122670"/>
                  <a:pt x="3698240" y="2150533"/>
                </a:cubicBezTo>
                <a:cubicBezTo>
                  <a:pt x="3264539" y="2178396"/>
                  <a:pt x="3391155" y="2174572"/>
                  <a:pt x="3142827" y="2150533"/>
                </a:cubicBezTo>
                <a:cubicBezTo>
                  <a:pt x="2894499" y="2126494"/>
                  <a:pt x="2733180" y="2133641"/>
                  <a:pt x="2465493" y="2150533"/>
                </a:cubicBezTo>
                <a:cubicBezTo>
                  <a:pt x="2197806" y="2167425"/>
                  <a:pt x="2143673" y="2136489"/>
                  <a:pt x="2032000" y="2150533"/>
                </a:cubicBezTo>
                <a:cubicBezTo>
                  <a:pt x="1920327" y="2164577"/>
                  <a:pt x="1423046" y="2183291"/>
                  <a:pt x="1232747" y="2150533"/>
                </a:cubicBezTo>
                <a:cubicBezTo>
                  <a:pt x="1042448" y="2117775"/>
                  <a:pt x="515618" y="2182158"/>
                  <a:pt x="0" y="2150533"/>
                </a:cubicBezTo>
                <a:cubicBezTo>
                  <a:pt x="-12733" y="1912007"/>
                  <a:pt x="-12981" y="1765768"/>
                  <a:pt x="0" y="1634405"/>
                </a:cubicBezTo>
                <a:cubicBezTo>
                  <a:pt x="12981" y="1503042"/>
                  <a:pt x="6306" y="1315656"/>
                  <a:pt x="0" y="1161288"/>
                </a:cubicBezTo>
                <a:cubicBezTo>
                  <a:pt x="-6306" y="1006920"/>
                  <a:pt x="12592" y="811951"/>
                  <a:pt x="0" y="602149"/>
                </a:cubicBezTo>
                <a:cubicBezTo>
                  <a:pt x="-12592" y="392347"/>
                  <a:pt x="18948" y="257574"/>
                  <a:pt x="0" y="0"/>
                </a:cubicBezTo>
                <a:close/>
              </a:path>
              <a:path w="12192000" h="2150533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90751" y="235834"/>
                  <a:pt x="12183596" y="280886"/>
                  <a:pt x="12192000" y="537633"/>
                </a:cubicBezTo>
                <a:cubicBezTo>
                  <a:pt x="12200404" y="794380"/>
                  <a:pt x="12217961" y="863281"/>
                  <a:pt x="12192000" y="1096772"/>
                </a:cubicBezTo>
                <a:cubicBezTo>
                  <a:pt x="12166039" y="1330263"/>
                  <a:pt x="12181719" y="1449869"/>
                  <a:pt x="12192000" y="1569889"/>
                </a:cubicBezTo>
                <a:cubicBezTo>
                  <a:pt x="12202281" y="1689909"/>
                  <a:pt x="12203963" y="2010218"/>
                  <a:pt x="12192000" y="2150533"/>
                </a:cubicBezTo>
                <a:cubicBezTo>
                  <a:pt x="11915499" y="2146245"/>
                  <a:pt x="11674417" y="2184760"/>
                  <a:pt x="11392747" y="2150533"/>
                </a:cubicBezTo>
                <a:cubicBezTo>
                  <a:pt x="11111077" y="2116306"/>
                  <a:pt x="11108667" y="2169350"/>
                  <a:pt x="10959253" y="2150533"/>
                </a:cubicBezTo>
                <a:cubicBezTo>
                  <a:pt x="10809839" y="2131716"/>
                  <a:pt x="10445967" y="2147028"/>
                  <a:pt x="10281920" y="2150533"/>
                </a:cubicBezTo>
                <a:cubicBezTo>
                  <a:pt x="10117873" y="2154038"/>
                  <a:pt x="10107056" y="2150330"/>
                  <a:pt x="9970347" y="2150533"/>
                </a:cubicBezTo>
                <a:cubicBezTo>
                  <a:pt x="9833638" y="2150736"/>
                  <a:pt x="9781777" y="2165976"/>
                  <a:pt x="9658773" y="2150533"/>
                </a:cubicBezTo>
                <a:cubicBezTo>
                  <a:pt x="9535769" y="2135090"/>
                  <a:pt x="9127462" y="2177001"/>
                  <a:pt x="8981440" y="2150533"/>
                </a:cubicBezTo>
                <a:cubicBezTo>
                  <a:pt x="8835418" y="2124065"/>
                  <a:pt x="8676725" y="2131992"/>
                  <a:pt x="8547947" y="2150533"/>
                </a:cubicBezTo>
                <a:cubicBezTo>
                  <a:pt x="8419169" y="2169074"/>
                  <a:pt x="7973428" y="2146028"/>
                  <a:pt x="7748693" y="2150533"/>
                </a:cubicBezTo>
                <a:cubicBezTo>
                  <a:pt x="7523958" y="2155038"/>
                  <a:pt x="7427864" y="2159049"/>
                  <a:pt x="7315200" y="2150533"/>
                </a:cubicBezTo>
                <a:cubicBezTo>
                  <a:pt x="7202536" y="2142017"/>
                  <a:pt x="6814035" y="2180380"/>
                  <a:pt x="6515947" y="2150533"/>
                </a:cubicBezTo>
                <a:cubicBezTo>
                  <a:pt x="6217859" y="2120686"/>
                  <a:pt x="6311449" y="2149842"/>
                  <a:pt x="6204373" y="2150533"/>
                </a:cubicBezTo>
                <a:cubicBezTo>
                  <a:pt x="6097297" y="2151224"/>
                  <a:pt x="5787654" y="2148507"/>
                  <a:pt x="5405120" y="2150533"/>
                </a:cubicBezTo>
                <a:cubicBezTo>
                  <a:pt x="5022586" y="2152559"/>
                  <a:pt x="5145127" y="2157074"/>
                  <a:pt x="4971627" y="2150533"/>
                </a:cubicBezTo>
                <a:cubicBezTo>
                  <a:pt x="4798127" y="2143992"/>
                  <a:pt x="4778942" y="2140621"/>
                  <a:pt x="4660053" y="2150533"/>
                </a:cubicBezTo>
                <a:cubicBezTo>
                  <a:pt x="4541164" y="2160445"/>
                  <a:pt x="4378483" y="2145555"/>
                  <a:pt x="4226560" y="2150533"/>
                </a:cubicBezTo>
                <a:cubicBezTo>
                  <a:pt x="4074637" y="2155511"/>
                  <a:pt x="3612466" y="2158054"/>
                  <a:pt x="3427307" y="2150533"/>
                </a:cubicBezTo>
                <a:cubicBezTo>
                  <a:pt x="3242148" y="2143012"/>
                  <a:pt x="3186769" y="2145779"/>
                  <a:pt x="2993813" y="2150533"/>
                </a:cubicBezTo>
                <a:cubicBezTo>
                  <a:pt x="2800857" y="2155287"/>
                  <a:pt x="2799400" y="2149969"/>
                  <a:pt x="2682240" y="2150533"/>
                </a:cubicBezTo>
                <a:cubicBezTo>
                  <a:pt x="2565080" y="2151097"/>
                  <a:pt x="2398792" y="2138852"/>
                  <a:pt x="2248747" y="2150533"/>
                </a:cubicBezTo>
                <a:cubicBezTo>
                  <a:pt x="2098702" y="2162214"/>
                  <a:pt x="1924829" y="2163304"/>
                  <a:pt x="1693333" y="2150533"/>
                </a:cubicBezTo>
                <a:cubicBezTo>
                  <a:pt x="1461837" y="2137762"/>
                  <a:pt x="1333899" y="2152272"/>
                  <a:pt x="1016000" y="2150533"/>
                </a:cubicBezTo>
                <a:cubicBezTo>
                  <a:pt x="698101" y="2148794"/>
                  <a:pt x="753680" y="2133611"/>
                  <a:pt x="582507" y="2150533"/>
                </a:cubicBezTo>
                <a:cubicBezTo>
                  <a:pt x="411334" y="2167455"/>
                  <a:pt x="185737" y="2168975"/>
                  <a:pt x="0" y="2150533"/>
                </a:cubicBezTo>
                <a:cubicBezTo>
                  <a:pt x="-9326" y="1941757"/>
                  <a:pt x="19502" y="1789175"/>
                  <a:pt x="0" y="1612900"/>
                </a:cubicBezTo>
                <a:cubicBezTo>
                  <a:pt x="-19502" y="1436625"/>
                  <a:pt x="14454" y="1338884"/>
                  <a:pt x="0" y="1075267"/>
                </a:cubicBezTo>
                <a:cubicBezTo>
                  <a:pt x="-14454" y="811650"/>
                  <a:pt x="2720" y="734786"/>
                  <a:pt x="0" y="537633"/>
                </a:cubicBezTo>
                <a:cubicBezTo>
                  <a:pt x="-2720" y="340480"/>
                  <a:pt x="15955" y="233965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F187ABDB-6A36-4ACC-B654-EDBD2CA77F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67" b="99250" l="10000" r="90375">
                        <a14:foregroundMark x1="22563" y1="5167" x2="28500" y2="5167"/>
                        <a14:foregroundMark x1="22358" y1="76812" x2="21875" y2="85333"/>
                        <a14:foregroundMark x1="22928" y1="66755" x2="22535" y2="73692"/>
                        <a14:foregroundMark x1="25188" y1="26917" x2="23096" y2="63801"/>
                        <a14:foregroundMark x1="21875" y1="85333" x2="23875" y2="88917"/>
                        <a14:foregroundMark x1="80676" y1="64351" x2="80563" y2="72833"/>
                        <a14:foregroundMark x1="81313" y1="16583" x2="80715" y2="61402"/>
                        <a14:foregroundMark x1="76497" y1="84460" x2="74938" y2="88917"/>
                        <a14:foregroundMark x1="78011" y1="80130" x2="77640" y2="81192"/>
                        <a14:foregroundMark x1="80563" y1="72833" x2="79245" y2="76601"/>
                        <a14:foregroundMark x1="74938" y1="88917" x2="65125" y2="93083"/>
                        <a14:foregroundMark x1="65125" y1="93083" x2="65188" y2="93583"/>
                        <a14:foregroundMark x1="20000" y1="94333" x2="20000" y2="94333"/>
                        <a14:foregroundMark x1="23125" y1="94833" x2="23125" y2="94833"/>
                        <a14:foregroundMark x1="27063" y1="96333" x2="27750" y2="96333"/>
                        <a14:foregroundMark x1="28313" y1="96083" x2="29250" y2="96083"/>
                        <a14:foregroundMark x1="22750" y1="97000" x2="22750" y2="97000"/>
                        <a14:foregroundMark x1="44063" y1="99250" x2="44063" y2="99250"/>
                        <a14:foregroundMark x1="39063" y1="97500" x2="39063" y2="97500"/>
                        <a14:foregroundMark x1="67063" y1="85167" x2="67063" y2="85167"/>
                        <a14:foregroundMark x1="66313" y1="85167" x2="68688" y2="86167"/>
                        <a14:foregroundMark x1="69250" y1="96750" x2="69250" y2="96750"/>
                        <a14:foregroundMark x1="86313" y1="21750" x2="86313" y2="21750"/>
                        <a14:foregroundMark x1="71875" y1="20250" x2="79063" y2="12667"/>
                        <a14:foregroundMark x1="79063" y1="12667" x2="84188" y2="14750"/>
                        <a14:foregroundMark x1="84188" y1="14750" x2="90375" y2="22750"/>
                        <a14:foregroundMark x1="21063" y1="14750" x2="21063" y2="14750"/>
                        <a14:foregroundMark x1="20375" y1="13333" x2="20375" y2="13333"/>
                        <a14:foregroundMark x1="40688" y1="49500" x2="40863" y2="49720"/>
                        <a14:foregroundMark x1="79625" y1="25750" x2="79625" y2="25750"/>
                        <a14:foregroundMark x1="75375" y1="86667" x2="75375" y2="86667"/>
                        <a14:foregroundMark x1="37125" y1="95250" x2="37125" y2="95250"/>
                        <a14:foregroundMark x1="56437" y1="82417" x2="56437" y2="82417"/>
                        <a14:backgroundMark x1="48125" y1="40750" x2="44813" y2="89667"/>
                        <a14:backgroundMark x1="44813" y1="89667" x2="45063" y2="90333"/>
                        <a14:backgroundMark x1="53000" y1="37667" x2="85063" y2="88583"/>
                        <a14:backgroundMark x1="47375" y1="44833" x2="27875" y2="74667"/>
                        <a14:backgroundMark x1="27875" y1="74667" x2="13188" y2="76250"/>
                        <a14:backgroundMark x1="13188" y1="76250" x2="10688" y2="74000"/>
                        <a14:backgroundMark x1="9688" y1="65833" x2="89750" y2="62500"/>
                        <a14:backgroundMark x1="89750" y1="62500" x2="94000" y2="62500"/>
                        <a14:backgroundMark x1="56813" y1="40750" x2="51125" y2="59583"/>
                        <a14:backgroundMark x1="51125" y1="59583" x2="38188" y2="50750"/>
                        <a14:backgroundMark x1="38188" y1="50750" x2="49750" y2="58417"/>
                        <a14:backgroundMark x1="49750" y1="58417" x2="50688" y2="55333"/>
                        <a14:backgroundMark x1="58562" y1="41083" x2="76000" y2="81667"/>
                        <a14:backgroundMark x1="76000" y1="81667" x2="78688" y2="84583"/>
                        <a14:backgroundMark x1="43313" y1="39333" x2="41500" y2="56333"/>
                        <a14:backgroundMark x1="46625" y1="34583" x2="40750" y2="5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6" t="-40114" r="-3736" b="40114"/>
          <a:stretch/>
        </p:blipFill>
        <p:spPr>
          <a:xfrm>
            <a:off x="1881614" y="1023116"/>
            <a:ext cx="7807696" cy="5855772"/>
          </a:xfrm>
          <a:prstGeom prst="rect">
            <a:avLst/>
          </a:prstGeom>
        </p:spPr>
      </p:pic>
      <p:pic>
        <p:nvPicPr>
          <p:cNvPr id="4" name="图片 5">
            <a:extLst>
              <a:ext uri="{FF2B5EF4-FFF2-40B4-BE49-F238E27FC236}">
                <a16:creationId xmlns:a16="http://schemas.microsoft.com/office/drawing/2014/main" id="{6A732534-1019-493C-BAFA-47180D37096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90528" flipV="1">
            <a:off x="4321425" y="337627"/>
            <a:ext cx="4166849" cy="3433025"/>
          </a:xfrm>
          <a:prstGeom prst="rect">
            <a:avLst/>
          </a:prstGeom>
        </p:spPr>
      </p:pic>
      <p:sp>
        <p:nvSpPr>
          <p:cNvPr id="5" name="文本框 24">
            <a:extLst>
              <a:ext uri="{FF2B5EF4-FFF2-40B4-BE49-F238E27FC236}">
                <a16:creationId xmlns:a16="http://schemas.microsoft.com/office/drawing/2014/main" id="{8F54597F-A1AB-4DAA-980D-E61DCE894281}"/>
              </a:ext>
            </a:extLst>
          </p:cNvPr>
          <p:cNvSpPr txBox="1"/>
          <p:nvPr/>
        </p:nvSpPr>
        <p:spPr>
          <a:xfrm rot="21342523">
            <a:off x="5035768" y="792649"/>
            <a:ext cx="27381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rgbClr val="0D4370"/>
                </a:solidFill>
                <a:latin typeface="SVN-Cookies" panose="02040603050506020204" pitchFamily="18" charset="0"/>
              </a:rPr>
              <a:t>Ba </a:t>
            </a:r>
            <a:r>
              <a:rPr lang="en-US" altLang="zh-CN" sz="3600" dirty="0" err="1">
                <a:solidFill>
                  <a:srgbClr val="0D4370"/>
                </a:solidFill>
                <a:latin typeface="SVN-Cookies" panose="02040603050506020204" pitchFamily="18" charset="0"/>
              </a:rPr>
              <a:t>đố</a:t>
            </a:r>
            <a:r>
              <a:rPr lang="en-US" altLang="zh-CN" sz="3600" dirty="0">
                <a:solidFill>
                  <a:srgbClr val="0D4370"/>
                </a:solidFill>
                <a:latin typeface="SVN-Cookies" panose="02040603050506020204" pitchFamily="18" charset="0"/>
              </a:rPr>
              <a:t> Shin </a:t>
            </a:r>
            <a:r>
              <a:rPr lang="en-US" altLang="zh-CN" sz="3600" dirty="0" err="1">
                <a:solidFill>
                  <a:srgbClr val="0D4370"/>
                </a:solidFill>
                <a:latin typeface="SVN-Cookies" panose="02040603050506020204" pitchFamily="18" charset="0"/>
              </a:rPr>
              <a:t>bài</a:t>
            </a:r>
            <a:r>
              <a:rPr lang="en-US" altLang="zh-CN" sz="36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0D4370"/>
                </a:solidFill>
                <a:latin typeface="SVN-Cookies" panose="02040603050506020204" pitchFamily="18" charset="0"/>
              </a:rPr>
              <a:t>toán</a:t>
            </a:r>
            <a:r>
              <a:rPr lang="en-US" altLang="zh-CN" sz="36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0D4370"/>
                </a:solidFill>
                <a:latin typeface="SVN-Cookies" panose="02040603050506020204" pitchFamily="18" charset="0"/>
              </a:rPr>
              <a:t>này</a:t>
            </a:r>
            <a:r>
              <a:rPr lang="en-US" altLang="zh-CN" sz="36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3600" dirty="0" err="1">
                <a:solidFill>
                  <a:srgbClr val="0D4370"/>
                </a:solidFill>
                <a:latin typeface="SVN-Cookies" panose="02040603050506020204" pitchFamily="18" charset="0"/>
              </a:rPr>
              <a:t>nha</a:t>
            </a:r>
            <a:r>
              <a:rPr lang="en-US" altLang="zh-CN" sz="3600" dirty="0">
                <a:solidFill>
                  <a:srgbClr val="0D4370"/>
                </a:solidFill>
                <a:latin typeface="SVN-Cookies" panose="02040603050506020204" pitchFamily="18" charset="0"/>
              </a:rPr>
              <a:t>!!!</a:t>
            </a:r>
          </a:p>
          <a:p>
            <a:pPr algn="ctr"/>
            <a:endParaRPr lang="zh-CN" altLang="en-US" sz="3600" dirty="0">
              <a:solidFill>
                <a:srgbClr val="0D4370"/>
              </a:solidFill>
              <a:latin typeface="SVN-Ziclets" panose="02000603000000000000" pitchFamily="2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3652AF01-540C-4145-A43E-CB266DF3E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0333" y1="84333" x2="30333" y2="84333"/>
                        <a14:foregroundMark x1="39833" y1="84000" x2="71333" y2="85667"/>
                        <a14:foregroundMark x1="26167" y1="83167" x2="39000" y2="84500"/>
                        <a14:foregroundMark x1="56500" y1="33333" x2="55333" y2="34833"/>
                        <a14:foregroundMark x1="45167" y1="31333" x2="40500" y2="3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243" y="5262552"/>
            <a:ext cx="1804015" cy="1804015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4E263076-1791-46A0-A4DD-25DF57B9F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4960" y="293646"/>
            <a:ext cx="1176180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1 kg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, chia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VN Bach Dang Nang" panose="02070803090706020303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 dirty="0">
                <a:latin typeface="UVN Bach Dang Nang" panose="02070803090706020303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图片 16" descr="卡通人物&#10;&#10;描述已自动生成">
            <a:extLst>
              <a:ext uri="{FF2B5EF4-FFF2-40B4-BE49-F238E27FC236}">
                <a16:creationId xmlns:a16="http://schemas.microsoft.com/office/drawing/2014/main" id="{5E978122-83A5-4B4C-AA8C-54FA6EB617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81321" flipH="1">
            <a:off x="1376497" y="9275404"/>
            <a:ext cx="738679" cy="900000"/>
          </a:xfrm>
          <a:prstGeom prst="rect">
            <a:avLst/>
          </a:prstGeom>
        </p:spPr>
      </p:pic>
      <p:pic>
        <p:nvPicPr>
          <p:cNvPr id="10" name="图片 18" descr="图片包含 游戏机, 画&#10;&#10;描述已自动生成">
            <a:extLst>
              <a:ext uri="{FF2B5EF4-FFF2-40B4-BE49-F238E27FC236}">
                <a16:creationId xmlns:a16="http://schemas.microsoft.com/office/drawing/2014/main" id="{98346832-B336-451D-9F9D-9D5EE65A17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68961">
            <a:off x="12394960" y="-2076757"/>
            <a:ext cx="679245" cy="900000"/>
          </a:xfrm>
          <a:prstGeom prst="rect">
            <a:avLst/>
          </a:prstGeom>
        </p:spPr>
      </p:pic>
      <p:pic>
        <p:nvPicPr>
          <p:cNvPr id="12" name="Picture 1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25D9BD74-ECF5-4969-B745-D5D6977C36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13577">
            <a:off x="9976747" y="6858000"/>
            <a:ext cx="3678490" cy="3523279"/>
          </a:xfrm>
          <a:prstGeom prst="rect">
            <a:avLst/>
          </a:prstGeom>
        </p:spPr>
      </p:pic>
      <p:sp>
        <p:nvSpPr>
          <p:cNvPr id="13" name="任意多边形: 形状 24">
            <a:extLst>
              <a:ext uri="{FF2B5EF4-FFF2-40B4-BE49-F238E27FC236}">
                <a16:creationId xmlns:a16="http://schemas.microsoft.com/office/drawing/2014/main" id="{10202307-CA4F-4A76-B7FE-186B69AEE089}"/>
              </a:ext>
            </a:extLst>
          </p:cNvPr>
          <p:cNvSpPr/>
          <p:nvPr/>
        </p:nvSpPr>
        <p:spPr>
          <a:xfrm rot="3709564">
            <a:off x="154916" y="-3160230"/>
            <a:ext cx="4047403" cy="1394763"/>
          </a:xfrm>
          <a:custGeom>
            <a:avLst/>
            <a:gdLst>
              <a:gd name="connsiteX0" fmla="*/ 0 w 4047403"/>
              <a:gd name="connsiteY0" fmla="*/ 0 h 1394763"/>
              <a:gd name="connsiteX1" fmla="*/ 753266 w 4047403"/>
              <a:gd name="connsiteY1" fmla="*/ 0 h 1394763"/>
              <a:gd name="connsiteX2" fmla="*/ 1506531 w 4047403"/>
              <a:gd name="connsiteY2" fmla="*/ 0 h 1394763"/>
              <a:gd name="connsiteX3" fmla="*/ 2191318 w 4047403"/>
              <a:gd name="connsiteY3" fmla="*/ 0 h 1394763"/>
              <a:gd name="connsiteX4" fmla="*/ 3423935 w 4047403"/>
              <a:gd name="connsiteY4" fmla="*/ 0 h 1394763"/>
              <a:gd name="connsiteX5" fmla="*/ 3716965 w 4047403"/>
              <a:gd name="connsiteY5" fmla="*/ 180814 h 1394763"/>
              <a:gd name="connsiteX6" fmla="*/ 4047403 w 4047403"/>
              <a:gd name="connsiteY6" fmla="*/ 384711 h 1394763"/>
              <a:gd name="connsiteX7" fmla="*/ 4047403 w 4047403"/>
              <a:gd name="connsiteY7" fmla="*/ 899838 h 1394763"/>
              <a:gd name="connsiteX8" fmla="*/ 4047403 w 4047403"/>
              <a:gd name="connsiteY8" fmla="*/ 1394763 h 1394763"/>
              <a:gd name="connsiteX9" fmla="*/ 3328376 w 4047403"/>
              <a:gd name="connsiteY9" fmla="*/ 1394763 h 1394763"/>
              <a:gd name="connsiteX10" fmla="*/ 2609350 w 4047403"/>
              <a:gd name="connsiteY10" fmla="*/ 1394763 h 1394763"/>
              <a:gd name="connsiteX11" fmla="*/ 1993041 w 4047403"/>
              <a:gd name="connsiteY11" fmla="*/ 1394763 h 1394763"/>
              <a:gd name="connsiteX12" fmla="*/ 1274015 w 4047403"/>
              <a:gd name="connsiteY12" fmla="*/ 1394763 h 1394763"/>
              <a:gd name="connsiteX13" fmla="*/ 623467 w 4047403"/>
              <a:gd name="connsiteY13" fmla="*/ 1394763 h 1394763"/>
              <a:gd name="connsiteX14" fmla="*/ 317968 w 4047403"/>
              <a:gd name="connsiteY14" fmla="*/ 1206254 h 1394763"/>
              <a:gd name="connsiteX15" fmla="*/ 0 w 4047403"/>
              <a:gd name="connsiteY15" fmla="*/ 1010051 h 1394763"/>
              <a:gd name="connsiteX16" fmla="*/ 0 w 4047403"/>
              <a:gd name="connsiteY16" fmla="*/ 525227 h 1394763"/>
              <a:gd name="connsiteX17" fmla="*/ 0 w 4047403"/>
              <a:gd name="connsiteY17" fmla="*/ 0 h 1394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47403" h="1394763" fill="none" extrusionOk="0">
                <a:moveTo>
                  <a:pt x="0" y="0"/>
                </a:moveTo>
                <a:cubicBezTo>
                  <a:pt x="246952" y="27003"/>
                  <a:pt x="466593" y="-5070"/>
                  <a:pt x="753266" y="0"/>
                </a:cubicBezTo>
                <a:cubicBezTo>
                  <a:pt x="1039939" y="5070"/>
                  <a:pt x="1175897" y="7258"/>
                  <a:pt x="1506531" y="0"/>
                </a:cubicBezTo>
                <a:cubicBezTo>
                  <a:pt x="1837166" y="-7258"/>
                  <a:pt x="1965507" y="28455"/>
                  <a:pt x="2191318" y="0"/>
                </a:cubicBezTo>
                <a:cubicBezTo>
                  <a:pt x="2417129" y="-28455"/>
                  <a:pt x="3134960" y="9630"/>
                  <a:pt x="3423935" y="0"/>
                </a:cubicBezTo>
                <a:cubicBezTo>
                  <a:pt x="3492693" y="45485"/>
                  <a:pt x="3594346" y="103432"/>
                  <a:pt x="3716965" y="180814"/>
                </a:cubicBezTo>
                <a:cubicBezTo>
                  <a:pt x="3839584" y="258196"/>
                  <a:pt x="3921803" y="303587"/>
                  <a:pt x="4047403" y="384711"/>
                </a:cubicBezTo>
                <a:cubicBezTo>
                  <a:pt x="4066901" y="618126"/>
                  <a:pt x="4031828" y="718186"/>
                  <a:pt x="4047403" y="899838"/>
                </a:cubicBezTo>
                <a:cubicBezTo>
                  <a:pt x="4062978" y="1081490"/>
                  <a:pt x="4065496" y="1162416"/>
                  <a:pt x="4047403" y="1394763"/>
                </a:cubicBezTo>
                <a:cubicBezTo>
                  <a:pt x="3734592" y="1397435"/>
                  <a:pt x="3497551" y="1365046"/>
                  <a:pt x="3328376" y="1394763"/>
                </a:cubicBezTo>
                <a:cubicBezTo>
                  <a:pt x="3159201" y="1424480"/>
                  <a:pt x="2771785" y="1416031"/>
                  <a:pt x="2609350" y="1394763"/>
                </a:cubicBezTo>
                <a:cubicBezTo>
                  <a:pt x="2446915" y="1373495"/>
                  <a:pt x="2148199" y="1410334"/>
                  <a:pt x="1993041" y="1394763"/>
                </a:cubicBezTo>
                <a:cubicBezTo>
                  <a:pt x="1837883" y="1379192"/>
                  <a:pt x="1475474" y="1414842"/>
                  <a:pt x="1274015" y="1394763"/>
                </a:cubicBezTo>
                <a:cubicBezTo>
                  <a:pt x="1072556" y="1374684"/>
                  <a:pt x="755996" y="1403026"/>
                  <a:pt x="623467" y="1394763"/>
                </a:cubicBezTo>
                <a:cubicBezTo>
                  <a:pt x="557195" y="1362353"/>
                  <a:pt x="406328" y="1277459"/>
                  <a:pt x="317968" y="1206254"/>
                </a:cubicBezTo>
                <a:cubicBezTo>
                  <a:pt x="229608" y="1135049"/>
                  <a:pt x="76651" y="1045116"/>
                  <a:pt x="0" y="1010051"/>
                </a:cubicBezTo>
                <a:cubicBezTo>
                  <a:pt x="18829" y="900359"/>
                  <a:pt x="-7181" y="651380"/>
                  <a:pt x="0" y="525227"/>
                </a:cubicBezTo>
                <a:cubicBezTo>
                  <a:pt x="7181" y="399074"/>
                  <a:pt x="-6488" y="185463"/>
                  <a:pt x="0" y="0"/>
                </a:cubicBezTo>
                <a:close/>
              </a:path>
              <a:path w="4047403" h="1394763" stroke="0" extrusionOk="0">
                <a:moveTo>
                  <a:pt x="0" y="0"/>
                </a:moveTo>
                <a:cubicBezTo>
                  <a:pt x="186352" y="10946"/>
                  <a:pt x="359789" y="-15492"/>
                  <a:pt x="650548" y="0"/>
                </a:cubicBezTo>
                <a:cubicBezTo>
                  <a:pt x="941307" y="15492"/>
                  <a:pt x="989364" y="-1744"/>
                  <a:pt x="1232617" y="0"/>
                </a:cubicBezTo>
                <a:cubicBezTo>
                  <a:pt x="1475870" y="1744"/>
                  <a:pt x="1758723" y="32729"/>
                  <a:pt x="1985882" y="0"/>
                </a:cubicBezTo>
                <a:cubicBezTo>
                  <a:pt x="2213041" y="-32729"/>
                  <a:pt x="2357475" y="-11702"/>
                  <a:pt x="2636430" y="0"/>
                </a:cubicBezTo>
                <a:cubicBezTo>
                  <a:pt x="2915385" y="11702"/>
                  <a:pt x="3088145" y="-12959"/>
                  <a:pt x="3423935" y="0"/>
                </a:cubicBezTo>
                <a:cubicBezTo>
                  <a:pt x="3517725" y="60720"/>
                  <a:pt x="3636477" y="117689"/>
                  <a:pt x="3748138" y="200050"/>
                </a:cubicBezTo>
                <a:cubicBezTo>
                  <a:pt x="3859799" y="282411"/>
                  <a:pt x="3913221" y="309670"/>
                  <a:pt x="4047403" y="384711"/>
                </a:cubicBezTo>
                <a:cubicBezTo>
                  <a:pt x="4069337" y="595971"/>
                  <a:pt x="4047274" y="656618"/>
                  <a:pt x="4047403" y="889737"/>
                </a:cubicBezTo>
                <a:cubicBezTo>
                  <a:pt x="4047532" y="1122856"/>
                  <a:pt x="4026989" y="1188857"/>
                  <a:pt x="4047403" y="1394763"/>
                </a:cubicBezTo>
                <a:cubicBezTo>
                  <a:pt x="3775839" y="1412749"/>
                  <a:pt x="3565507" y="1396228"/>
                  <a:pt x="3362616" y="1394763"/>
                </a:cubicBezTo>
                <a:cubicBezTo>
                  <a:pt x="3159725" y="1393298"/>
                  <a:pt x="3033071" y="1371797"/>
                  <a:pt x="2712068" y="1394763"/>
                </a:cubicBezTo>
                <a:cubicBezTo>
                  <a:pt x="2391065" y="1417729"/>
                  <a:pt x="2274015" y="1402499"/>
                  <a:pt x="1993041" y="1394763"/>
                </a:cubicBezTo>
                <a:cubicBezTo>
                  <a:pt x="1712067" y="1387027"/>
                  <a:pt x="1507400" y="1362454"/>
                  <a:pt x="1342494" y="1394763"/>
                </a:cubicBezTo>
                <a:cubicBezTo>
                  <a:pt x="1177588" y="1427072"/>
                  <a:pt x="832596" y="1408760"/>
                  <a:pt x="623467" y="1394763"/>
                </a:cubicBezTo>
                <a:cubicBezTo>
                  <a:pt x="510122" y="1334127"/>
                  <a:pt x="449349" y="1293713"/>
                  <a:pt x="299264" y="1194713"/>
                </a:cubicBezTo>
                <a:cubicBezTo>
                  <a:pt x="149179" y="1095713"/>
                  <a:pt x="127907" y="1083109"/>
                  <a:pt x="0" y="1010051"/>
                </a:cubicBezTo>
                <a:cubicBezTo>
                  <a:pt x="7556" y="853539"/>
                  <a:pt x="14441" y="746797"/>
                  <a:pt x="0" y="494925"/>
                </a:cubicBezTo>
                <a:cubicBezTo>
                  <a:pt x="-14441" y="243053"/>
                  <a:pt x="-4566" y="104799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935714"/>
                      <a:gd name="connsiteY0" fmla="*/ 0 h 6665786"/>
                      <a:gd name="connsiteX1" fmla="*/ 10097121 w 11935714"/>
                      <a:gd name="connsiteY1" fmla="*/ 0 h 6665786"/>
                      <a:gd name="connsiteX2" fmla="*/ 11935714 w 11935714"/>
                      <a:gd name="connsiteY2" fmla="*/ 1838593 h 6665786"/>
                      <a:gd name="connsiteX3" fmla="*/ 11935714 w 11935714"/>
                      <a:gd name="connsiteY3" fmla="*/ 6665786 h 6665786"/>
                      <a:gd name="connsiteX4" fmla="*/ 1838593 w 11935714"/>
                      <a:gd name="connsiteY4" fmla="*/ 6665786 h 6665786"/>
                      <a:gd name="connsiteX5" fmla="*/ 0 w 11935714"/>
                      <a:gd name="connsiteY5" fmla="*/ 4827193 h 6665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935714" h="6665786">
                        <a:moveTo>
                          <a:pt x="0" y="0"/>
                        </a:moveTo>
                        <a:lnTo>
                          <a:pt x="10097121" y="0"/>
                        </a:lnTo>
                        <a:lnTo>
                          <a:pt x="11935714" y="1838593"/>
                        </a:lnTo>
                        <a:lnTo>
                          <a:pt x="11935714" y="6665786"/>
                        </a:lnTo>
                        <a:lnTo>
                          <a:pt x="1838593" y="6665786"/>
                        </a:lnTo>
                        <a:lnTo>
                          <a:pt x="0" y="4827193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919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99896 0.0511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48" y="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81E1D2B-EA6A-4DE2-8257-18D670B96E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tile tx="0" ty="0" sx="70000" sy="7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B475A41A-9C57-4381-94FB-2D0BE4C92294}"/>
              </a:ext>
            </a:extLst>
          </p:cNvPr>
          <p:cNvSpPr/>
          <p:nvPr/>
        </p:nvSpPr>
        <p:spPr>
          <a:xfrm>
            <a:off x="128143" y="96107"/>
            <a:ext cx="11935714" cy="6665786"/>
          </a:xfrm>
          <a:custGeom>
            <a:avLst/>
            <a:gdLst>
              <a:gd name="connsiteX0" fmla="*/ 0 w 11935714"/>
              <a:gd name="connsiteY0" fmla="*/ 0 h 6665786"/>
              <a:gd name="connsiteX1" fmla="*/ 875084 w 11935714"/>
              <a:gd name="connsiteY1" fmla="*/ 0 h 6665786"/>
              <a:gd name="connsiteX2" fmla="*/ 1649196 w 11935714"/>
              <a:gd name="connsiteY2" fmla="*/ 0 h 6665786"/>
              <a:gd name="connsiteX3" fmla="*/ 2120395 w 11935714"/>
              <a:gd name="connsiteY3" fmla="*/ 0 h 6665786"/>
              <a:gd name="connsiteX4" fmla="*/ 2995479 w 11935714"/>
              <a:gd name="connsiteY4" fmla="*/ 0 h 6665786"/>
              <a:gd name="connsiteX5" fmla="*/ 3668621 w 11935714"/>
              <a:gd name="connsiteY5" fmla="*/ 0 h 6665786"/>
              <a:gd name="connsiteX6" fmla="*/ 4038848 w 11935714"/>
              <a:gd name="connsiteY6" fmla="*/ 0 h 6665786"/>
              <a:gd name="connsiteX7" fmla="*/ 4711990 w 11935714"/>
              <a:gd name="connsiteY7" fmla="*/ 0 h 6665786"/>
              <a:gd name="connsiteX8" fmla="*/ 5284160 w 11935714"/>
              <a:gd name="connsiteY8" fmla="*/ 0 h 6665786"/>
              <a:gd name="connsiteX9" fmla="*/ 5856330 w 11935714"/>
              <a:gd name="connsiteY9" fmla="*/ 0 h 6665786"/>
              <a:gd name="connsiteX10" fmla="*/ 6428500 w 11935714"/>
              <a:gd name="connsiteY10" fmla="*/ 0 h 6665786"/>
              <a:gd name="connsiteX11" fmla="*/ 7000671 w 11935714"/>
              <a:gd name="connsiteY11" fmla="*/ 0 h 6665786"/>
              <a:gd name="connsiteX12" fmla="*/ 7774783 w 11935714"/>
              <a:gd name="connsiteY12" fmla="*/ 0 h 6665786"/>
              <a:gd name="connsiteX13" fmla="*/ 8447925 w 11935714"/>
              <a:gd name="connsiteY13" fmla="*/ 0 h 6665786"/>
              <a:gd name="connsiteX14" fmla="*/ 8818152 w 11935714"/>
              <a:gd name="connsiteY14" fmla="*/ 0 h 6665786"/>
              <a:gd name="connsiteX15" fmla="*/ 9390323 w 11935714"/>
              <a:gd name="connsiteY15" fmla="*/ 0 h 6665786"/>
              <a:gd name="connsiteX16" fmla="*/ 10097121 w 11935714"/>
              <a:gd name="connsiteY16" fmla="*/ 0 h 6665786"/>
              <a:gd name="connsiteX17" fmla="*/ 10519997 w 11935714"/>
              <a:gd name="connsiteY17" fmla="*/ 422876 h 6665786"/>
              <a:gd name="connsiteX18" fmla="*/ 10924488 w 11935714"/>
              <a:gd name="connsiteY18" fmla="*/ 827367 h 6665786"/>
              <a:gd name="connsiteX19" fmla="*/ 11328978 w 11935714"/>
              <a:gd name="connsiteY19" fmla="*/ 1231857 h 6665786"/>
              <a:gd name="connsiteX20" fmla="*/ 11935714 w 11935714"/>
              <a:gd name="connsiteY20" fmla="*/ 1838593 h 6665786"/>
              <a:gd name="connsiteX21" fmla="*/ 11935714 w 11935714"/>
              <a:gd name="connsiteY21" fmla="*/ 2383376 h 6665786"/>
              <a:gd name="connsiteX22" fmla="*/ 11935714 w 11935714"/>
              <a:gd name="connsiteY22" fmla="*/ 3121247 h 6665786"/>
              <a:gd name="connsiteX23" fmla="*/ 11935714 w 11935714"/>
              <a:gd name="connsiteY23" fmla="*/ 3907390 h 6665786"/>
              <a:gd name="connsiteX24" fmla="*/ 11935714 w 11935714"/>
              <a:gd name="connsiteY24" fmla="*/ 4452173 h 6665786"/>
              <a:gd name="connsiteX25" fmla="*/ 11935714 w 11935714"/>
              <a:gd name="connsiteY25" fmla="*/ 5238316 h 6665786"/>
              <a:gd name="connsiteX26" fmla="*/ 11935714 w 11935714"/>
              <a:gd name="connsiteY26" fmla="*/ 6024459 h 6665786"/>
              <a:gd name="connsiteX27" fmla="*/ 11935714 w 11935714"/>
              <a:gd name="connsiteY27" fmla="*/ 6665786 h 6665786"/>
              <a:gd name="connsiteX28" fmla="*/ 11262573 w 11935714"/>
              <a:gd name="connsiteY28" fmla="*/ 6665786 h 6665786"/>
              <a:gd name="connsiteX29" fmla="*/ 10589431 w 11935714"/>
              <a:gd name="connsiteY29" fmla="*/ 6665786 h 6665786"/>
              <a:gd name="connsiteX30" fmla="*/ 10118232 w 11935714"/>
              <a:gd name="connsiteY30" fmla="*/ 6665786 h 6665786"/>
              <a:gd name="connsiteX31" fmla="*/ 9344120 w 11935714"/>
              <a:gd name="connsiteY31" fmla="*/ 6665786 h 6665786"/>
              <a:gd name="connsiteX32" fmla="*/ 8469036 w 11935714"/>
              <a:gd name="connsiteY32" fmla="*/ 6665786 h 6665786"/>
              <a:gd name="connsiteX33" fmla="*/ 7896866 w 11935714"/>
              <a:gd name="connsiteY33" fmla="*/ 6665786 h 6665786"/>
              <a:gd name="connsiteX34" fmla="*/ 7021782 w 11935714"/>
              <a:gd name="connsiteY34" fmla="*/ 6665786 h 6665786"/>
              <a:gd name="connsiteX35" fmla="*/ 6348640 w 11935714"/>
              <a:gd name="connsiteY35" fmla="*/ 6665786 h 6665786"/>
              <a:gd name="connsiteX36" fmla="*/ 5473557 w 11935714"/>
              <a:gd name="connsiteY36" fmla="*/ 6665786 h 6665786"/>
              <a:gd name="connsiteX37" fmla="*/ 4598473 w 11935714"/>
              <a:gd name="connsiteY37" fmla="*/ 6665786 h 6665786"/>
              <a:gd name="connsiteX38" fmla="*/ 4127274 w 11935714"/>
              <a:gd name="connsiteY38" fmla="*/ 6665786 h 6665786"/>
              <a:gd name="connsiteX39" fmla="*/ 3555104 w 11935714"/>
              <a:gd name="connsiteY39" fmla="*/ 6665786 h 6665786"/>
              <a:gd name="connsiteX40" fmla="*/ 2881962 w 11935714"/>
              <a:gd name="connsiteY40" fmla="*/ 6665786 h 6665786"/>
              <a:gd name="connsiteX41" fmla="*/ 1838593 w 11935714"/>
              <a:gd name="connsiteY41" fmla="*/ 6665786 h 6665786"/>
              <a:gd name="connsiteX42" fmla="*/ 1360559 w 11935714"/>
              <a:gd name="connsiteY42" fmla="*/ 6187752 h 6665786"/>
              <a:gd name="connsiteX43" fmla="*/ 956068 w 11935714"/>
              <a:gd name="connsiteY43" fmla="*/ 5783261 h 6665786"/>
              <a:gd name="connsiteX44" fmla="*/ 459648 w 11935714"/>
              <a:gd name="connsiteY44" fmla="*/ 5286841 h 6665786"/>
              <a:gd name="connsiteX45" fmla="*/ 0 w 11935714"/>
              <a:gd name="connsiteY45" fmla="*/ 4827193 h 6665786"/>
              <a:gd name="connsiteX46" fmla="*/ 0 w 11935714"/>
              <a:gd name="connsiteY46" fmla="*/ 4041050 h 6665786"/>
              <a:gd name="connsiteX47" fmla="*/ 0 w 11935714"/>
              <a:gd name="connsiteY47" fmla="*/ 3496267 h 6665786"/>
              <a:gd name="connsiteX48" fmla="*/ 0 w 11935714"/>
              <a:gd name="connsiteY48" fmla="*/ 2854940 h 6665786"/>
              <a:gd name="connsiteX49" fmla="*/ 0 w 11935714"/>
              <a:gd name="connsiteY49" fmla="*/ 2165341 h 6665786"/>
              <a:gd name="connsiteX50" fmla="*/ 0 w 11935714"/>
              <a:gd name="connsiteY50" fmla="*/ 1427470 h 6665786"/>
              <a:gd name="connsiteX51" fmla="*/ 0 w 11935714"/>
              <a:gd name="connsiteY51" fmla="*/ 689599 h 6665786"/>
              <a:gd name="connsiteX52" fmla="*/ 0 w 11935714"/>
              <a:gd name="connsiteY52" fmla="*/ 0 h 6665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935714" h="6665786" fill="none" extrusionOk="0">
                <a:moveTo>
                  <a:pt x="0" y="0"/>
                </a:moveTo>
                <a:cubicBezTo>
                  <a:pt x="341931" y="22334"/>
                  <a:pt x="560444" y="35292"/>
                  <a:pt x="875084" y="0"/>
                </a:cubicBezTo>
                <a:cubicBezTo>
                  <a:pt x="1189724" y="-35292"/>
                  <a:pt x="1336967" y="-27828"/>
                  <a:pt x="1649196" y="0"/>
                </a:cubicBezTo>
                <a:cubicBezTo>
                  <a:pt x="1961425" y="27828"/>
                  <a:pt x="1994150" y="-17801"/>
                  <a:pt x="2120395" y="0"/>
                </a:cubicBezTo>
                <a:cubicBezTo>
                  <a:pt x="2246640" y="17801"/>
                  <a:pt x="2653973" y="5157"/>
                  <a:pt x="2995479" y="0"/>
                </a:cubicBezTo>
                <a:cubicBezTo>
                  <a:pt x="3336985" y="-5157"/>
                  <a:pt x="3462506" y="-23354"/>
                  <a:pt x="3668621" y="0"/>
                </a:cubicBezTo>
                <a:cubicBezTo>
                  <a:pt x="3874736" y="23354"/>
                  <a:pt x="3906919" y="3344"/>
                  <a:pt x="4038848" y="0"/>
                </a:cubicBezTo>
                <a:cubicBezTo>
                  <a:pt x="4170777" y="-3344"/>
                  <a:pt x="4468707" y="-15290"/>
                  <a:pt x="4711990" y="0"/>
                </a:cubicBezTo>
                <a:cubicBezTo>
                  <a:pt x="4955273" y="15290"/>
                  <a:pt x="5044733" y="-8586"/>
                  <a:pt x="5284160" y="0"/>
                </a:cubicBezTo>
                <a:cubicBezTo>
                  <a:pt x="5523587" y="8586"/>
                  <a:pt x="5582000" y="-7039"/>
                  <a:pt x="5856330" y="0"/>
                </a:cubicBezTo>
                <a:cubicBezTo>
                  <a:pt x="6130660" y="7039"/>
                  <a:pt x="6209787" y="-2362"/>
                  <a:pt x="6428500" y="0"/>
                </a:cubicBezTo>
                <a:cubicBezTo>
                  <a:pt x="6647213" y="2362"/>
                  <a:pt x="6845308" y="7882"/>
                  <a:pt x="7000671" y="0"/>
                </a:cubicBezTo>
                <a:cubicBezTo>
                  <a:pt x="7156034" y="-7882"/>
                  <a:pt x="7402817" y="-12251"/>
                  <a:pt x="7774783" y="0"/>
                </a:cubicBezTo>
                <a:cubicBezTo>
                  <a:pt x="8146749" y="12251"/>
                  <a:pt x="8290125" y="-32700"/>
                  <a:pt x="8447925" y="0"/>
                </a:cubicBezTo>
                <a:cubicBezTo>
                  <a:pt x="8605725" y="32700"/>
                  <a:pt x="8699284" y="16669"/>
                  <a:pt x="8818152" y="0"/>
                </a:cubicBezTo>
                <a:cubicBezTo>
                  <a:pt x="8937020" y="-16669"/>
                  <a:pt x="9169173" y="27944"/>
                  <a:pt x="9390323" y="0"/>
                </a:cubicBezTo>
                <a:cubicBezTo>
                  <a:pt x="9611473" y="-27944"/>
                  <a:pt x="9744144" y="-19962"/>
                  <a:pt x="10097121" y="0"/>
                </a:cubicBezTo>
                <a:cubicBezTo>
                  <a:pt x="10309405" y="204657"/>
                  <a:pt x="10422283" y="332906"/>
                  <a:pt x="10519997" y="422876"/>
                </a:cubicBezTo>
                <a:cubicBezTo>
                  <a:pt x="10617711" y="512846"/>
                  <a:pt x="10727330" y="632757"/>
                  <a:pt x="10924488" y="827367"/>
                </a:cubicBezTo>
                <a:cubicBezTo>
                  <a:pt x="11121646" y="1021977"/>
                  <a:pt x="11206133" y="1098161"/>
                  <a:pt x="11328978" y="1231857"/>
                </a:cubicBezTo>
                <a:cubicBezTo>
                  <a:pt x="11451823" y="1365553"/>
                  <a:pt x="11735428" y="1581294"/>
                  <a:pt x="11935714" y="1838593"/>
                </a:cubicBezTo>
                <a:cubicBezTo>
                  <a:pt x="11947103" y="2062278"/>
                  <a:pt x="11912939" y="2244547"/>
                  <a:pt x="11935714" y="2383376"/>
                </a:cubicBezTo>
                <a:cubicBezTo>
                  <a:pt x="11958489" y="2522205"/>
                  <a:pt x="11902055" y="2918139"/>
                  <a:pt x="11935714" y="3121247"/>
                </a:cubicBezTo>
                <a:cubicBezTo>
                  <a:pt x="11969373" y="3324355"/>
                  <a:pt x="11966891" y="3741740"/>
                  <a:pt x="11935714" y="3907390"/>
                </a:cubicBezTo>
                <a:cubicBezTo>
                  <a:pt x="11904537" y="4073040"/>
                  <a:pt x="11908547" y="4305633"/>
                  <a:pt x="11935714" y="4452173"/>
                </a:cubicBezTo>
                <a:cubicBezTo>
                  <a:pt x="11962881" y="4598713"/>
                  <a:pt x="11932866" y="4848767"/>
                  <a:pt x="11935714" y="5238316"/>
                </a:cubicBezTo>
                <a:cubicBezTo>
                  <a:pt x="11938562" y="5627865"/>
                  <a:pt x="11968762" y="5786049"/>
                  <a:pt x="11935714" y="6024459"/>
                </a:cubicBezTo>
                <a:cubicBezTo>
                  <a:pt x="11902666" y="6262869"/>
                  <a:pt x="11957982" y="6437859"/>
                  <a:pt x="11935714" y="6665786"/>
                </a:cubicBezTo>
                <a:cubicBezTo>
                  <a:pt x="11787222" y="6659585"/>
                  <a:pt x="11517013" y="6695582"/>
                  <a:pt x="11262573" y="6665786"/>
                </a:cubicBezTo>
                <a:cubicBezTo>
                  <a:pt x="11008133" y="6635990"/>
                  <a:pt x="10888734" y="6689271"/>
                  <a:pt x="10589431" y="6665786"/>
                </a:cubicBezTo>
                <a:cubicBezTo>
                  <a:pt x="10290128" y="6642301"/>
                  <a:pt x="10243127" y="6680919"/>
                  <a:pt x="10118232" y="6665786"/>
                </a:cubicBezTo>
                <a:cubicBezTo>
                  <a:pt x="9993337" y="6650653"/>
                  <a:pt x="9509142" y="6679944"/>
                  <a:pt x="9344120" y="6665786"/>
                </a:cubicBezTo>
                <a:cubicBezTo>
                  <a:pt x="9179098" y="6651628"/>
                  <a:pt x="8692049" y="6652753"/>
                  <a:pt x="8469036" y="6665786"/>
                </a:cubicBezTo>
                <a:cubicBezTo>
                  <a:pt x="8246023" y="6678819"/>
                  <a:pt x="8052266" y="6658795"/>
                  <a:pt x="7896866" y="6665786"/>
                </a:cubicBezTo>
                <a:cubicBezTo>
                  <a:pt x="7741466" y="6672778"/>
                  <a:pt x="7212666" y="6680593"/>
                  <a:pt x="7021782" y="6665786"/>
                </a:cubicBezTo>
                <a:cubicBezTo>
                  <a:pt x="6830898" y="6650979"/>
                  <a:pt x="6491110" y="6640264"/>
                  <a:pt x="6348640" y="6665786"/>
                </a:cubicBezTo>
                <a:cubicBezTo>
                  <a:pt x="6206170" y="6691308"/>
                  <a:pt x="5876536" y="6637146"/>
                  <a:pt x="5473557" y="6665786"/>
                </a:cubicBezTo>
                <a:cubicBezTo>
                  <a:pt x="5070578" y="6694426"/>
                  <a:pt x="4964472" y="6649211"/>
                  <a:pt x="4598473" y="6665786"/>
                </a:cubicBezTo>
                <a:cubicBezTo>
                  <a:pt x="4232474" y="6682361"/>
                  <a:pt x="4356763" y="6656630"/>
                  <a:pt x="4127274" y="6665786"/>
                </a:cubicBezTo>
                <a:cubicBezTo>
                  <a:pt x="3897785" y="6674942"/>
                  <a:pt x="3703056" y="6689880"/>
                  <a:pt x="3555104" y="6665786"/>
                </a:cubicBezTo>
                <a:cubicBezTo>
                  <a:pt x="3407152" y="6641693"/>
                  <a:pt x="3042296" y="6681327"/>
                  <a:pt x="2881962" y="6665786"/>
                </a:cubicBezTo>
                <a:cubicBezTo>
                  <a:pt x="2721628" y="6650245"/>
                  <a:pt x="2165739" y="6689312"/>
                  <a:pt x="1838593" y="6665786"/>
                </a:cubicBezTo>
                <a:cubicBezTo>
                  <a:pt x="1617151" y="6463211"/>
                  <a:pt x="1525175" y="6338613"/>
                  <a:pt x="1360559" y="6187752"/>
                </a:cubicBezTo>
                <a:cubicBezTo>
                  <a:pt x="1195943" y="6036891"/>
                  <a:pt x="1051293" y="5855706"/>
                  <a:pt x="956068" y="5783261"/>
                </a:cubicBezTo>
                <a:cubicBezTo>
                  <a:pt x="860843" y="5710816"/>
                  <a:pt x="564209" y="5424652"/>
                  <a:pt x="459648" y="5286841"/>
                </a:cubicBezTo>
                <a:cubicBezTo>
                  <a:pt x="355087" y="5149030"/>
                  <a:pt x="86474" y="4949562"/>
                  <a:pt x="0" y="4827193"/>
                </a:cubicBezTo>
                <a:cubicBezTo>
                  <a:pt x="11378" y="4658102"/>
                  <a:pt x="12488" y="4233718"/>
                  <a:pt x="0" y="4041050"/>
                </a:cubicBezTo>
                <a:cubicBezTo>
                  <a:pt x="-12488" y="3848382"/>
                  <a:pt x="23207" y="3698286"/>
                  <a:pt x="0" y="3496267"/>
                </a:cubicBezTo>
                <a:cubicBezTo>
                  <a:pt x="-23207" y="3294248"/>
                  <a:pt x="17099" y="3092404"/>
                  <a:pt x="0" y="2854940"/>
                </a:cubicBezTo>
                <a:cubicBezTo>
                  <a:pt x="-17099" y="2617476"/>
                  <a:pt x="17551" y="2401574"/>
                  <a:pt x="0" y="2165341"/>
                </a:cubicBezTo>
                <a:cubicBezTo>
                  <a:pt x="-17551" y="1929108"/>
                  <a:pt x="32766" y="1687484"/>
                  <a:pt x="0" y="1427470"/>
                </a:cubicBezTo>
                <a:cubicBezTo>
                  <a:pt x="-32766" y="1167456"/>
                  <a:pt x="32854" y="985795"/>
                  <a:pt x="0" y="689599"/>
                </a:cubicBezTo>
                <a:cubicBezTo>
                  <a:pt x="-32854" y="393403"/>
                  <a:pt x="-2232" y="142009"/>
                  <a:pt x="0" y="0"/>
                </a:cubicBezTo>
                <a:close/>
              </a:path>
              <a:path w="11935714" h="6665786" stroke="0" extrusionOk="0">
                <a:moveTo>
                  <a:pt x="0" y="0"/>
                </a:moveTo>
                <a:cubicBezTo>
                  <a:pt x="124691" y="9997"/>
                  <a:pt x="297041" y="17746"/>
                  <a:pt x="572170" y="0"/>
                </a:cubicBezTo>
                <a:cubicBezTo>
                  <a:pt x="847299" y="-17746"/>
                  <a:pt x="822858" y="15897"/>
                  <a:pt x="942398" y="0"/>
                </a:cubicBezTo>
                <a:cubicBezTo>
                  <a:pt x="1061938" y="-15897"/>
                  <a:pt x="1567594" y="28289"/>
                  <a:pt x="1817482" y="0"/>
                </a:cubicBezTo>
                <a:cubicBezTo>
                  <a:pt x="2067370" y="-28289"/>
                  <a:pt x="2260892" y="18843"/>
                  <a:pt x="2389652" y="0"/>
                </a:cubicBezTo>
                <a:cubicBezTo>
                  <a:pt x="2518412" y="-18843"/>
                  <a:pt x="2723857" y="11379"/>
                  <a:pt x="2961822" y="0"/>
                </a:cubicBezTo>
                <a:cubicBezTo>
                  <a:pt x="3199787" y="-11379"/>
                  <a:pt x="3521544" y="5423"/>
                  <a:pt x="3836906" y="0"/>
                </a:cubicBezTo>
                <a:cubicBezTo>
                  <a:pt x="4152268" y="-5423"/>
                  <a:pt x="4137877" y="4511"/>
                  <a:pt x="4308105" y="0"/>
                </a:cubicBezTo>
                <a:cubicBezTo>
                  <a:pt x="4478333" y="-4511"/>
                  <a:pt x="4888361" y="43407"/>
                  <a:pt x="5183189" y="0"/>
                </a:cubicBezTo>
                <a:cubicBezTo>
                  <a:pt x="5478017" y="-43407"/>
                  <a:pt x="5647488" y="-4568"/>
                  <a:pt x="6058273" y="0"/>
                </a:cubicBezTo>
                <a:cubicBezTo>
                  <a:pt x="6469058" y="4568"/>
                  <a:pt x="6542904" y="-14719"/>
                  <a:pt x="6731414" y="0"/>
                </a:cubicBezTo>
                <a:cubicBezTo>
                  <a:pt x="6919924" y="14719"/>
                  <a:pt x="7242944" y="-25282"/>
                  <a:pt x="7606498" y="0"/>
                </a:cubicBezTo>
                <a:cubicBezTo>
                  <a:pt x="7970052" y="25282"/>
                  <a:pt x="8010650" y="7679"/>
                  <a:pt x="8178668" y="0"/>
                </a:cubicBezTo>
                <a:cubicBezTo>
                  <a:pt x="8346686" y="-7679"/>
                  <a:pt x="8511323" y="-19169"/>
                  <a:pt x="8750838" y="0"/>
                </a:cubicBezTo>
                <a:cubicBezTo>
                  <a:pt x="8990353" y="19169"/>
                  <a:pt x="9182922" y="-13609"/>
                  <a:pt x="9524951" y="0"/>
                </a:cubicBezTo>
                <a:cubicBezTo>
                  <a:pt x="9866980" y="13609"/>
                  <a:pt x="9868599" y="18517"/>
                  <a:pt x="10097121" y="0"/>
                </a:cubicBezTo>
                <a:cubicBezTo>
                  <a:pt x="10203516" y="94759"/>
                  <a:pt x="10390494" y="313183"/>
                  <a:pt x="10593541" y="496420"/>
                </a:cubicBezTo>
                <a:cubicBezTo>
                  <a:pt x="10796588" y="679657"/>
                  <a:pt x="10850419" y="743963"/>
                  <a:pt x="11071575" y="974454"/>
                </a:cubicBezTo>
                <a:cubicBezTo>
                  <a:pt x="11292731" y="1204945"/>
                  <a:pt x="11519976" y="1455478"/>
                  <a:pt x="11935714" y="1838593"/>
                </a:cubicBezTo>
                <a:cubicBezTo>
                  <a:pt x="11918997" y="2164236"/>
                  <a:pt x="11906949" y="2288630"/>
                  <a:pt x="11935714" y="2576464"/>
                </a:cubicBezTo>
                <a:cubicBezTo>
                  <a:pt x="11964479" y="2864298"/>
                  <a:pt x="11949905" y="2969103"/>
                  <a:pt x="11935714" y="3169519"/>
                </a:cubicBezTo>
                <a:cubicBezTo>
                  <a:pt x="11921523" y="3369935"/>
                  <a:pt x="11963078" y="3616702"/>
                  <a:pt x="11935714" y="3955662"/>
                </a:cubicBezTo>
                <a:cubicBezTo>
                  <a:pt x="11908350" y="4294622"/>
                  <a:pt x="11909886" y="4449097"/>
                  <a:pt x="11935714" y="4645261"/>
                </a:cubicBezTo>
                <a:cubicBezTo>
                  <a:pt x="11961542" y="4841425"/>
                  <a:pt x="11929305" y="5016753"/>
                  <a:pt x="11935714" y="5238316"/>
                </a:cubicBezTo>
                <a:cubicBezTo>
                  <a:pt x="11942123" y="5459880"/>
                  <a:pt x="11930734" y="5662073"/>
                  <a:pt x="11935714" y="5927915"/>
                </a:cubicBezTo>
                <a:cubicBezTo>
                  <a:pt x="11940694" y="6193757"/>
                  <a:pt x="11929687" y="6460282"/>
                  <a:pt x="11935714" y="6665786"/>
                </a:cubicBezTo>
                <a:cubicBezTo>
                  <a:pt x="11823448" y="6659409"/>
                  <a:pt x="11668786" y="6681992"/>
                  <a:pt x="11565486" y="6665786"/>
                </a:cubicBezTo>
                <a:cubicBezTo>
                  <a:pt x="11462186" y="6649580"/>
                  <a:pt x="10948425" y="6698211"/>
                  <a:pt x="10791374" y="6665786"/>
                </a:cubicBezTo>
                <a:cubicBezTo>
                  <a:pt x="10634323" y="6633361"/>
                  <a:pt x="10526175" y="6654817"/>
                  <a:pt x="10320175" y="6665786"/>
                </a:cubicBezTo>
                <a:cubicBezTo>
                  <a:pt x="10114175" y="6676755"/>
                  <a:pt x="9756368" y="6667089"/>
                  <a:pt x="9445091" y="6665786"/>
                </a:cubicBezTo>
                <a:cubicBezTo>
                  <a:pt x="9133814" y="6664483"/>
                  <a:pt x="9106088" y="6684607"/>
                  <a:pt x="8872921" y="6665786"/>
                </a:cubicBezTo>
                <a:cubicBezTo>
                  <a:pt x="8639754" y="6646966"/>
                  <a:pt x="8654464" y="6661023"/>
                  <a:pt x="8502693" y="6665786"/>
                </a:cubicBezTo>
                <a:cubicBezTo>
                  <a:pt x="8350922" y="6670549"/>
                  <a:pt x="8028205" y="6640252"/>
                  <a:pt x="7728580" y="6665786"/>
                </a:cubicBezTo>
                <a:cubicBezTo>
                  <a:pt x="7428955" y="6691320"/>
                  <a:pt x="7374025" y="6652363"/>
                  <a:pt x="7257381" y="6665786"/>
                </a:cubicBezTo>
                <a:cubicBezTo>
                  <a:pt x="7140737" y="6679209"/>
                  <a:pt x="6715728" y="6692594"/>
                  <a:pt x="6483269" y="6665786"/>
                </a:cubicBezTo>
                <a:cubicBezTo>
                  <a:pt x="6250810" y="6638978"/>
                  <a:pt x="5991788" y="6642567"/>
                  <a:pt x="5608185" y="6665786"/>
                </a:cubicBezTo>
                <a:cubicBezTo>
                  <a:pt x="5224582" y="6689005"/>
                  <a:pt x="5286414" y="6648870"/>
                  <a:pt x="5036015" y="6665786"/>
                </a:cubicBezTo>
                <a:cubicBezTo>
                  <a:pt x="4785616" y="6682703"/>
                  <a:pt x="4351375" y="6679990"/>
                  <a:pt x="4160931" y="6665786"/>
                </a:cubicBezTo>
                <a:cubicBezTo>
                  <a:pt x="3970487" y="6651582"/>
                  <a:pt x="3846736" y="6683595"/>
                  <a:pt x="3689732" y="6665786"/>
                </a:cubicBezTo>
                <a:cubicBezTo>
                  <a:pt x="3532728" y="6647977"/>
                  <a:pt x="3466121" y="6671573"/>
                  <a:pt x="3319504" y="6665786"/>
                </a:cubicBezTo>
                <a:cubicBezTo>
                  <a:pt x="3172887" y="6659999"/>
                  <a:pt x="3120308" y="6677901"/>
                  <a:pt x="2949276" y="6665786"/>
                </a:cubicBezTo>
                <a:cubicBezTo>
                  <a:pt x="2778244" y="6653671"/>
                  <a:pt x="2287537" y="6620027"/>
                  <a:pt x="1838593" y="6665786"/>
                </a:cubicBezTo>
                <a:cubicBezTo>
                  <a:pt x="1649509" y="6475231"/>
                  <a:pt x="1547646" y="6345582"/>
                  <a:pt x="1434103" y="6261296"/>
                </a:cubicBezTo>
                <a:cubicBezTo>
                  <a:pt x="1320560" y="6177010"/>
                  <a:pt x="1040758" y="5869073"/>
                  <a:pt x="937682" y="5764875"/>
                </a:cubicBezTo>
                <a:cubicBezTo>
                  <a:pt x="834606" y="5660677"/>
                  <a:pt x="656782" y="5524581"/>
                  <a:pt x="478034" y="5305227"/>
                </a:cubicBezTo>
                <a:cubicBezTo>
                  <a:pt x="299286" y="5085873"/>
                  <a:pt x="139851" y="4987834"/>
                  <a:pt x="0" y="4827193"/>
                </a:cubicBezTo>
                <a:cubicBezTo>
                  <a:pt x="-31203" y="4595072"/>
                  <a:pt x="-11250" y="4345606"/>
                  <a:pt x="0" y="4137594"/>
                </a:cubicBezTo>
                <a:cubicBezTo>
                  <a:pt x="11250" y="3929582"/>
                  <a:pt x="-32509" y="3587012"/>
                  <a:pt x="0" y="3399723"/>
                </a:cubicBezTo>
                <a:cubicBezTo>
                  <a:pt x="32509" y="3212434"/>
                  <a:pt x="-24339" y="2936896"/>
                  <a:pt x="0" y="2806668"/>
                </a:cubicBezTo>
                <a:cubicBezTo>
                  <a:pt x="24339" y="2676441"/>
                  <a:pt x="34130" y="2392380"/>
                  <a:pt x="0" y="2117069"/>
                </a:cubicBezTo>
                <a:cubicBezTo>
                  <a:pt x="-34130" y="1841758"/>
                  <a:pt x="14466" y="1710215"/>
                  <a:pt x="0" y="1572286"/>
                </a:cubicBezTo>
                <a:cubicBezTo>
                  <a:pt x="-14466" y="1434357"/>
                  <a:pt x="21229" y="955574"/>
                  <a:pt x="0" y="786143"/>
                </a:cubicBezTo>
                <a:cubicBezTo>
                  <a:pt x="-21229" y="616712"/>
                  <a:pt x="-6372" y="371086"/>
                  <a:pt x="0" y="0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935714"/>
                      <a:gd name="connsiteY0" fmla="*/ 0 h 6665786"/>
                      <a:gd name="connsiteX1" fmla="*/ 10097121 w 11935714"/>
                      <a:gd name="connsiteY1" fmla="*/ 0 h 6665786"/>
                      <a:gd name="connsiteX2" fmla="*/ 11935714 w 11935714"/>
                      <a:gd name="connsiteY2" fmla="*/ 1838593 h 6665786"/>
                      <a:gd name="connsiteX3" fmla="*/ 11935714 w 11935714"/>
                      <a:gd name="connsiteY3" fmla="*/ 6665786 h 6665786"/>
                      <a:gd name="connsiteX4" fmla="*/ 1838593 w 11935714"/>
                      <a:gd name="connsiteY4" fmla="*/ 6665786 h 6665786"/>
                      <a:gd name="connsiteX5" fmla="*/ 0 w 11935714"/>
                      <a:gd name="connsiteY5" fmla="*/ 4827193 h 6665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935714" h="6665786">
                        <a:moveTo>
                          <a:pt x="0" y="0"/>
                        </a:moveTo>
                        <a:lnTo>
                          <a:pt x="10097121" y="0"/>
                        </a:lnTo>
                        <a:lnTo>
                          <a:pt x="11935714" y="1838593"/>
                        </a:lnTo>
                        <a:lnTo>
                          <a:pt x="11935714" y="6665786"/>
                        </a:lnTo>
                        <a:lnTo>
                          <a:pt x="1838593" y="6665786"/>
                        </a:lnTo>
                        <a:lnTo>
                          <a:pt x="0" y="4827193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7" name="图片 16" descr="卡通人物&#10;&#10;描述已自动生成">
            <a:extLst>
              <a:ext uri="{FF2B5EF4-FFF2-40B4-BE49-F238E27FC236}">
                <a16:creationId xmlns:a16="http://schemas.microsoft.com/office/drawing/2014/main" id="{EE3136C7-B404-4A5C-A842-FA1AE099A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399" y="5958000"/>
            <a:ext cx="738679" cy="900000"/>
          </a:xfrm>
          <a:prstGeom prst="rect">
            <a:avLst/>
          </a:prstGeom>
        </p:spPr>
      </p:pic>
      <p:pic>
        <p:nvPicPr>
          <p:cNvPr id="19" name="图片 18" descr="图片包含 游戏机, 画&#10;&#10;描述已自动生成">
            <a:extLst>
              <a:ext uri="{FF2B5EF4-FFF2-40B4-BE49-F238E27FC236}">
                <a16:creationId xmlns:a16="http://schemas.microsoft.com/office/drawing/2014/main" id="{1D34F481-527B-4038-A630-7F4C4CE0C9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061" y="301982"/>
            <a:ext cx="679245" cy="900000"/>
          </a:xfrm>
          <a:prstGeom prst="rect">
            <a:avLst/>
          </a:prstGeom>
        </p:spPr>
      </p:pic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A81283-E2E3-4C5F-B17B-81713F3FF1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649" y="3540596"/>
            <a:ext cx="3678490" cy="3523279"/>
          </a:xfrm>
          <a:prstGeom prst="rect">
            <a:avLst/>
          </a:prstGeom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id="{6F0F2570-7516-496A-8115-AC83EF27EE4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490528" flipH="1" flipV="1">
            <a:off x="2286661" y="1001523"/>
            <a:ext cx="5754029" cy="4496919"/>
          </a:xfrm>
          <a:prstGeom prst="rect">
            <a:avLst/>
          </a:prstGeom>
        </p:spPr>
      </p:pic>
      <p:sp>
        <p:nvSpPr>
          <p:cNvPr id="18" name="文本框 24">
            <a:extLst>
              <a:ext uri="{FF2B5EF4-FFF2-40B4-BE49-F238E27FC236}">
                <a16:creationId xmlns:a16="http://schemas.microsoft.com/office/drawing/2014/main" id="{AE3854FB-2141-4974-9C6F-B9D6F6C0E39A}"/>
              </a:ext>
            </a:extLst>
          </p:cNvPr>
          <p:cNvSpPr txBox="1"/>
          <p:nvPr/>
        </p:nvSpPr>
        <p:spPr>
          <a:xfrm rot="21342523">
            <a:off x="3353753" y="2036291"/>
            <a:ext cx="3940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Đáp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án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đó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chính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Cookies" panose="02040603050506020204" pitchFamily="18" charset="0"/>
              </a:rPr>
              <a:t>là</a:t>
            </a:r>
            <a:r>
              <a:rPr lang="en-US" altLang="zh-CN" sz="4000" dirty="0">
                <a:solidFill>
                  <a:srgbClr val="0D4370"/>
                </a:solidFill>
                <a:latin typeface="SVN-Cookies" panose="02040603050506020204" pitchFamily="18" charset="0"/>
              </a:rPr>
              <a:t>…...</a:t>
            </a:r>
          </a:p>
          <a:p>
            <a:pPr algn="ctr"/>
            <a:endParaRPr lang="zh-CN" altLang="en-US" sz="4000" dirty="0">
              <a:solidFill>
                <a:srgbClr val="0D4370"/>
              </a:solidFill>
              <a:latin typeface="SVN-Ziclets" panose="02000603000000000000" pitchFamily="2" charset="0"/>
            </a:endParaRPr>
          </a:p>
        </p:txBody>
      </p:sp>
      <p:pic>
        <p:nvPicPr>
          <p:cNvPr id="10" name="图片 75" descr="卡通人物&#10;&#10;描述已自动生成">
            <a:extLst>
              <a:ext uri="{FF2B5EF4-FFF2-40B4-BE49-F238E27FC236}">
                <a16:creationId xmlns:a16="http://schemas.microsoft.com/office/drawing/2014/main" id="{9E71EB8C-71DD-44E9-834F-D1DC3D292F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638" y="2103985"/>
            <a:ext cx="716618" cy="1376052"/>
          </a:xfrm>
          <a:prstGeom prst="rect">
            <a:avLst/>
          </a:prstGeom>
        </p:spPr>
      </p:pic>
      <p:pic>
        <p:nvPicPr>
          <p:cNvPr id="11" name="图片 28" descr="卡通人物&#10;&#10;描述已自动生成">
            <a:extLst>
              <a:ext uri="{FF2B5EF4-FFF2-40B4-BE49-F238E27FC236}">
                <a16:creationId xmlns:a16="http://schemas.microsoft.com/office/drawing/2014/main" id="{4BA11D65-19B4-4444-9AE9-AC14FFD2A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66267">
            <a:off x="12911476" y="3099212"/>
            <a:ext cx="2535426" cy="2308681"/>
          </a:xfrm>
          <a:prstGeom prst="rect">
            <a:avLst/>
          </a:prstGeom>
        </p:spPr>
      </p:pic>
      <p:sp>
        <p:nvSpPr>
          <p:cNvPr id="12" name="文本框 30">
            <a:extLst>
              <a:ext uri="{FF2B5EF4-FFF2-40B4-BE49-F238E27FC236}">
                <a16:creationId xmlns:a16="http://schemas.microsoft.com/office/drawing/2014/main" id="{1590506D-82F4-40EA-83D2-1649EBB4F874}"/>
              </a:ext>
            </a:extLst>
          </p:cNvPr>
          <p:cNvSpPr txBox="1"/>
          <p:nvPr/>
        </p:nvSpPr>
        <p:spPr>
          <a:xfrm rot="17627953">
            <a:off x="-3751252" y="10650199"/>
            <a:ext cx="7502504" cy="945515"/>
          </a:xfrm>
          <a:custGeom>
            <a:avLst/>
            <a:gdLst>
              <a:gd name="connsiteX0" fmla="*/ 0 w 7502504"/>
              <a:gd name="connsiteY0" fmla="*/ 0 h 945515"/>
              <a:gd name="connsiteX1" fmla="*/ 607021 w 7502504"/>
              <a:gd name="connsiteY1" fmla="*/ 0 h 945515"/>
              <a:gd name="connsiteX2" fmla="*/ 1063991 w 7502504"/>
              <a:gd name="connsiteY2" fmla="*/ 0 h 945515"/>
              <a:gd name="connsiteX3" fmla="*/ 1896087 w 7502504"/>
              <a:gd name="connsiteY3" fmla="*/ 0 h 945515"/>
              <a:gd name="connsiteX4" fmla="*/ 2503108 w 7502504"/>
              <a:gd name="connsiteY4" fmla="*/ 0 h 945515"/>
              <a:gd name="connsiteX5" fmla="*/ 3110129 w 7502504"/>
              <a:gd name="connsiteY5" fmla="*/ 0 h 945515"/>
              <a:gd name="connsiteX6" fmla="*/ 3942225 w 7502504"/>
              <a:gd name="connsiteY6" fmla="*/ 0 h 945515"/>
              <a:gd name="connsiteX7" fmla="*/ 4474221 w 7502504"/>
              <a:gd name="connsiteY7" fmla="*/ 0 h 945515"/>
              <a:gd name="connsiteX8" fmla="*/ 5306316 w 7502504"/>
              <a:gd name="connsiteY8" fmla="*/ 0 h 945515"/>
              <a:gd name="connsiteX9" fmla="*/ 6138412 w 7502504"/>
              <a:gd name="connsiteY9" fmla="*/ 0 h 945515"/>
              <a:gd name="connsiteX10" fmla="*/ 6820458 w 7502504"/>
              <a:gd name="connsiteY10" fmla="*/ 0 h 945515"/>
              <a:gd name="connsiteX11" fmla="*/ 7502504 w 7502504"/>
              <a:gd name="connsiteY11" fmla="*/ 0 h 945515"/>
              <a:gd name="connsiteX12" fmla="*/ 7502504 w 7502504"/>
              <a:gd name="connsiteY12" fmla="*/ 463302 h 945515"/>
              <a:gd name="connsiteX13" fmla="*/ 7502504 w 7502504"/>
              <a:gd name="connsiteY13" fmla="*/ 945515 h 945515"/>
              <a:gd name="connsiteX14" fmla="*/ 6820458 w 7502504"/>
              <a:gd name="connsiteY14" fmla="*/ 945515 h 945515"/>
              <a:gd name="connsiteX15" fmla="*/ 6288462 w 7502504"/>
              <a:gd name="connsiteY15" fmla="*/ 945515 h 945515"/>
              <a:gd name="connsiteX16" fmla="*/ 5606417 w 7502504"/>
              <a:gd name="connsiteY16" fmla="*/ 945515 h 945515"/>
              <a:gd name="connsiteX17" fmla="*/ 4774321 w 7502504"/>
              <a:gd name="connsiteY17" fmla="*/ 945515 h 945515"/>
              <a:gd name="connsiteX18" fmla="*/ 4092275 w 7502504"/>
              <a:gd name="connsiteY18" fmla="*/ 945515 h 945515"/>
              <a:gd name="connsiteX19" fmla="*/ 3635304 w 7502504"/>
              <a:gd name="connsiteY19" fmla="*/ 945515 h 945515"/>
              <a:gd name="connsiteX20" fmla="*/ 3103308 w 7502504"/>
              <a:gd name="connsiteY20" fmla="*/ 945515 h 945515"/>
              <a:gd name="connsiteX21" fmla="*/ 2271213 w 7502504"/>
              <a:gd name="connsiteY21" fmla="*/ 945515 h 945515"/>
              <a:gd name="connsiteX22" fmla="*/ 1589167 w 7502504"/>
              <a:gd name="connsiteY22" fmla="*/ 945515 h 945515"/>
              <a:gd name="connsiteX23" fmla="*/ 1057171 w 7502504"/>
              <a:gd name="connsiteY23" fmla="*/ 945515 h 945515"/>
              <a:gd name="connsiteX24" fmla="*/ 0 w 7502504"/>
              <a:gd name="connsiteY24" fmla="*/ 945515 h 945515"/>
              <a:gd name="connsiteX25" fmla="*/ 0 w 7502504"/>
              <a:gd name="connsiteY25" fmla="*/ 501123 h 945515"/>
              <a:gd name="connsiteX26" fmla="*/ 0 w 7502504"/>
              <a:gd name="connsiteY26" fmla="*/ 0 h 94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502504" h="945515" extrusionOk="0">
                <a:moveTo>
                  <a:pt x="0" y="0"/>
                </a:moveTo>
                <a:cubicBezTo>
                  <a:pt x="252937" y="14276"/>
                  <a:pt x="444055" y="17797"/>
                  <a:pt x="607021" y="0"/>
                </a:cubicBezTo>
                <a:cubicBezTo>
                  <a:pt x="769987" y="-17797"/>
                  <a:pt x="875033" y="-12818"/>
                  <a:pt x="1063991" y="0"/>
                </a:cubicBezTo>
                <a:cubicBezTo>
                  <a:pt x="1252949" y="12818"/>
                  <a:pt x="1715135" y="-32864"/>
                  <a:pt x="1896087" y="0"/>
                </a:cubicBezTo>
                <a:cubicBezTo>
                  <a:pt x="2077039" y="32864"/>
                  <a:pt x="2330753" y="-24108"/>
                  <a:pt x="2503108" y="0"/>
                </a:cubicBezTo>
                <a:cubicBezTo>
                  <a:pt x="2675463" y="24108"/>
                  <a:pt x="2926400" y="-6342"/>
                  <a:pt x="3110129" y="0"/>
                </a:cubicBezTo>
                <a:cubicBezTo>
                  <a:pt x="3293858" y="6342"/>
                  <a:pt x="3526228" y="33439"/>
                  <a:pt x="3942225" y="0"/>
                </a:cubicBezTo>
                <a:cubicBezTo>
                  <a:pt x="4358222" y="-33439"/>
                  <a:pt x="4315375" y="6371"/>
                  <a:pt x="4474221" y="0"/>
                </a:cubicBezTo>
                <a:cubicBezTo>
                  <a:pt x="4633067" y="-6371"/>
                  <a:pt x="4972495" y="-41230"/>
                  <a:pt x="5306316" y="0"/>
                </a:cubicBezTo>
                <a:cubicBezTo>
                  <a:pt x="5640138" y="41230"/>
                  <a:pt x="5968493" y="826"/>
                  <a:pt x="6138412" y="0"/>
                </a:cubicBezTo>
                <a:cubicBezTo>
                  <a:pt x="6308331" y="-826"/>
                  <a:pt x="6616435" y="8614"/>
                  <a:pt x="6820458" y="0"/>
                </a:cubicBezTo>
                <a:cubicBezTo>
                  <a:pt x="7024481" y="-8614"/>
                  <a:pt x="7204314" y="-496"/>
                  <a:pt x="7502504" y="0"/>
                </a:cubicBezTo>
                <a:cubicBezTo>
                  <a:pt x="7497928" y="158849"/>
                  <a:pt x="7480362" y="286036"/>
                  <a:pt x="7502504" y="463302"/>
                </a:cubicBezTo>
                <a:cubicBezTo>
                  <a:pt x="7524646" y="640568"/>
                  <a:pt x="7498654" y="710732"/>
                  <a:pt x="7502504" y="945515"/>
                </a:cubicBezTo>
                <a:cubicBezTo>
                  <a:pt x="7194850" y="966618"/>
                  <a:pt x="7113539" y="934596"/>
                  <a:pt x="6820458" y="945515"/>
                </a:cubicBezTo>
                <a:cubicBezTo>
                  <a:pt x="6527377" y="956434"/>
                  <a:pt x="6518258" y="943538"/>
                  <a:pt x="6288462" y="945515"/>
                </a:cubicBezTo>
                <a:cubicBezTo>
                  <a:pt x="6058666" y="947492"/>
                  <a:pt x="5902031" y="947400"/>
                  <a:pt x="5606417" y="945515"/>
                </a:cubicBezTo>
                <a:cubicBezTo>
                  <a:pt x="5310803" y="943630"/>
                  <a:pt x="5176785" y="904544"/>
                  <a:pt x="4774321" y="945515"/>
                </a:cubicBezTo>
                <a:cubicBezTo>
                  <a:pt x="4371857" y="986486"/>
                  <a:pt x="4429083" y="946875"/>
                  <a:pt x="4092275" y="945515"/>
                </a:cubicBezTo>
                <a:cubicBezTo>
                  <a:pt x="3755467" y="944155"/>
                  <a:pt x="3827639" y="949437"/>
                  <a:pt x="3635304" y="945515"/>
                </a:cubicBezTo>
                <a:cubicBezTo>
                  <a:pt x="3442969" y="941593"/>
                  <a:pt x="3256348" y="960511"/>
                  <a:pt x="3103308" y="945515"/>
                </a:cubicBezTo>
                <a:cubicBezTo>
                  <a:pt x="2950268" y="930519"/>
                  <a:pt x="2469973" y="975737"/>
                  <a:pt x="2271213" y="945515"/>
                </a:cubicBezTo>
                <a:cubicBezTo>
                  <a:pt x="2072454" y="915293"/>
                  <a:pt x="1862953" y="948909"/>
                  <a:pt x="1589167" y="945515"/>
                </a:cubicBezTo>
                <a:cubicBezTo>
                  <a:pt x="1315381" y="942121"/>
                  <a:pt x="1308120" y="960678"/>
                  <a:pt x="1057171" y="945515"/>
                </a:cubicBezTo>
                <a:cubicBezTo>
                  <a:pt x="806222" y="930352"/>
                  <a:pt x="331273" y="995813"/>
                  <a:pt x="0" y="945515"/>
                </a:cubicBezTo>
                <a:cubicBezTo>
                  <a:pt x="-20100" y="734242"/>
                  <a:pt x="4165" y="716225"/>
                  <a:pt x="0" y="501123"/>
                </a:cubicBezTo>
                <a:cubicBezTo>
                  <a:pt x="-4165" y="286021"/>
                  <a:pt x="-21373" y="168913"/>
                  <a:pt x="0" y="0"/>
                </a:cubicBezTo>
                <a:close/>
              </a:path>
            </a:pathLst>
          </a:custGeom>
          <a:noFill/>
          <a:ln w="19050">
            <a:solidFill>
              <a:srgbClr val="F5F475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SHIN ĐỐ CÁC BẠN NHAAAA!!!!</a:t>
            </a:r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2CB5B26-0EC6-4AD2-98A0-E5C39001C2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504" l="9918" r="89946">
                        <a14:foregroundMark x1="44701" y1="43697" x2="47826" y2="46639"/>
                        <a14:foregroundMark x1="70109" y1="43445" x2="67935" y2="49244"/>
                        <a14:foregroundMark x1="65897" y1="46639" x2="65217" y2="51597"/>
                        <a14:foregroundMark x1="27582" y1="84538" x2="27582" y2="84538"/>
                        <a14:foregroundMark x1="26223" y1="82605" x2="25951" y2="87059"/>
                        <a14:foregroundMark x1="28261" y1="84538" x2="31522" y2="85798"/>
                        <a14:foregroundMark x1="64130" y1="84118" x2="66576" y2="88824"/>
                        <a14:foregroundMark x1="60598" y1="82185" x2="60598" y2="87059"/>
                        <a14:foregroundMark x1="29076" y1="83697" x2="31114" y2="84706"/>
                        <a14:foregroundMark x1="36277" y1="90504" x2="36277" y2="90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7301">
            <a:off x="-5923436" y="-96107"/>
            <a:ext cx="4241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51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B475A41A-9C57-4381-94FB-2D0BE4C92294}"/>
              </a:ext>
            </a:extLst>
          </p:cNvPr>
          <p:cNvSpPr/>
          <p:nvPr/>
        </p:nvSpPr>
        <p:spPr>
          <a:xfrm>
            <a:off x="128143" y="96107"/>
            <a:ext cx="11935714" cy="6665786"/>
          </a:xfrm>
          <a:custGeom>
            <a:avLst/>
            <a:gdLst>
              <a:gd name="connsiteX0" fmla="*/ 0 w 11935714"/>
              <a:gd name="connsiteY0" fmla="*/ 0 h 6665786"/>
              <a:gd name="connsiteX1" fmla="*/ 875084 w 11935714"/>
              <a:gd name="connsiteY1" fmla="*/ 0 h 6665786"/>
              <a:gd name="connsiteX2" fmla="*/ 1649196 w 11935714"/>
              <a:gd name="connsiteY2" fmla="*/ 0 h 6665786"/>
              <a:gd name="connsiteX3" fmla="*/ 2120395 w 11935714"/>
              <a:gd name="connsiteY3" fmla="*/ 0 h 6665786"/>
              <a:gd name="connsiteX4" fmla="*/ 2995479 w 11935714"/>
              <a:gd name="connsiteY4" fmla="*/ 0 h 6665786"/>
              <a:gd name="connsiteX5" fmla="*/ 3668621 w 11935714"/>
              <a:gd name="connsiteY5" fmla="*/ 0 h 6665786"/>
              <a:gd name="connsiteX6" fmla="*/ 4038848 w 11935714"/>
              <a:gd name="connsiteY6" fmla="*/ 0 h 6665786"/>
              <a:gd name="connsiteX7" fmla="*/ 4711990 w 11935714"/>
              <a:gd name="connsiteY7" fmla="*/ 0 h 6665786"/>
              <a:gd name="connsiteX8" fmla="*/ 5284160 w 11935714"/>
              <a:gd name="connsiteY8" fmla="*/ 0 h 6665786"/>
              <a:gd name="connsiteX9" fmla="*/ 5856330 w 11935714"/>
              <a:gd name="connsiteY9" fmla="*/ 0 h 6665786"/>
              <a:gd name="connsiteX10" fmla="*/ 6428500 w 11935714"/>
              <a:gd name="connsiteY10" fmla="*/ 0 h 6665786"/>
              <a:gd name="connsiteX11" fmla="*/ 7000671 w 11935714"/>
              <a:gd name="connsiteY11" fmla="*/ 0 h 6665786"/>
              <a:gd name="connsiteX12" fmla="*/ 7774783 w 11935714"/>
              <a:gd name="connsiteY12" fmla="*/ 0 h 6665786"/>
              <a:gd name="connsiteX13" fmla="*/ 8447925 w 11935714"/>
              <a:gd name="connsiteY13" fmla="*/ 0 h 6665786"/>
              <a:gd name="connsiteX14" fmla="*/ 8818152 w 11935714"/>
              <a:gd name="connsiteY14" fmla="*/ 0 h 6665786"/>
              <a:gd name="connsiteX15" fmla="*/ 9390323 w 11935714"/>
              <a:gd name="connsiteY15" fmla="*/ 0 h 6665786"/>
              <a:gd name="connsiteX16" fmla="*/ 10097121 w 11935714"/>
              <a:gd name="connsiteY16" fmla="*/ 0 h 6665786"/>
              <a:gd name="connsiteX17" fmla="*/ 10519997 w 11935714"/>
              <a:gd name="connsiteY17" fmla="*/ 422876 h 6665786"/>
              <a:gd name="connsiteX18" fmla="*/ 10924488 w 11935714"/>
              <a:gd name="connsiteY18" fmla="*/ 827367 h 6665786"/>
              <a:gd name="connsiteX19" fmla="*/ 11328978 w 11935714"/>
              <a:gd name="connsiteY19" fmla="*/ 1231857 h 6665786"/>
              <a:gd name="connsiteX20" fmla="*/ 11935714 w 11935714"/>
              <a:gd name="connsiteY20" fmla="*/ 1838593 h 6665786"/>
              <a:gd name="connsiteX21" fmla="*/ 11935714 w 11935714"/>
              <a:gd name="connsiteY21" fmla="*/ 2383376 h 6665786"/>
              <a:gd name="connsiteX22" fmla="*/ 11935714 w 11935714"/>
              <a:gd name="connsiteY22" fmla="*/ 3121247 h 6665786"/>
              <a:gd name="connsiteX23" fmla="*/ 11935714 w 11935714"/>
              <a:gd name="connsiteY23" fmla="*/ 3907390 h 6665786"/>
              <a:gd name="connsiteX24" fmla="*/ 11935714 w 11935714"/>
              <a:gd name="connsiteY24" fmla="*/ 4452173 h 6665786"/>
              <a:gd name="connsiteX25" fmla="*/ 11935714 w 11935714"/>
              <a:gd name="connsiteY25" fmla="*/ 5238316 h 6665786"/>
              <a:gd name="connsiteX26" fmla="*/ 11935714 w 11935714"/>
              <a:gd name="connsiteY26" fmla="*/ 6024459 h 6665786"/>
              <a:gd name="connsiteX27" fmla="*/ 11935714 w 11935714"/>
              <a:gd name="connsiteY27" fmla="*/ 6665786 h 6665786"/>
              <a:gd name="connsiteX28" fmla="*/ 11262573 w 11935714"/>
              <a:gd name="connsiteY28" fmla="*/ 6665786 h 6665786"/>
              <a:gd name="connsiteX29" fmla="*/ 10589431 w 11935714"/>
              <a:gd name="connsiteY29" fmla="*/ 6665786 h 6665786"/>
              <a:gd name="connsiteX30" fmla="*/ 10118232 w 11935714"/>
              <a:gd name="connsiteY30" fmla="*/ 6665786 h 6665786"/>
              <a:gd name="connsiteX31" fmla="*/ 9344120 w 11935714"/>
              <a:gd name="connsiteY31" fmla="*/ 6665786 h 6665786"/>
              <a:gd name="connsiteX32" fmla="*/ 8469036 w 11935714"/>
              <a:gd name="connsiteY32" fmla="*/ 6665786 h 6665786"/>
              <a:gd name="connsiteX33" fmla="*/ 7896866 w 11935714"/>
              <a:gd name="connsiteY33" fmla="*/ 6665786 h 6665786"/>
              <a:gd name="connsiteX34" fmla="*/ 7021782 w 11935714"/>
              <a:gd name="connsiteY34" fmla="*/ 6665786 h 6665786"/>
              <a:gd name="connsiteX35" fmla="*/ 6348640 w 11935714"/>
              <a:gd name="connsiteY35" fmla="*/ 6665786 h 6665786"/>
              <a:gd name="connsiteX36" fmla="*/ 5473557 w 11935714"/>
              <a:gd name="connsiteY36" fmla="*/ 6665786 h 6665786"/>
              <a:gd name="connsiteX37" fmla="*/ 4598473 w 11935714"/>
              <a:gd name="connsiteY37" fmla="*/ 6665786 h 6665786"/>
              <a:gd name="connsiteX38" fmla="*/ 4127274 w 11935714"/>
              <a:gd name="connsiteY38" fmla="*/ 6665786 h 6665786"/>
              <a:gd name="connsiteX39" fmla="*/ 3555104 w 11935714"/>
              <a:gd name="connsiteY39" fmla="*/ 6665786 h 6665786"/>
              <a:gd name="connsiteX40" fmla="*/ 2881962 w 11935714"/>
              <a:gd name="connsiteY40" fmla="*/ 6665786 h 6665786"/>
              <a:gd name="connsiteX41" fmla="*/ 1838593 w 11935714"/>
              <a:gd name="connsiteY41" fmla="*/ 6665786 h 6665786"/>
              <a:gd name="connsiteX42" fmla="*/ 1360559 w 11935714"/>
              <a:gd name="connsiteY42" fmla="*/ 6187752 h 6665786"/>
              <a:gd name="connsiteX43" fmla="*/ 956068 w 11935714"/>
              <a:gd name="connsiteY43" fmla="*/ 5783261 h 6665786"/>
              <a:gd name="connsiteX44" fmla="*/ 459648 w 11935714"/>
              <a:gd name="connsiteY44" fmla="*/ 5286841 h 6665786"/>
              <a:gd name="connsiteX45" fmla="*/ 0 w 11935714"/>
              <a:gd name="connsiteY45" fmla="*/ 4827193 h 6665786"/>
              <a:gd name="connsiteX46" fmla="*/ 0 w 11935714"/>
              <a:gd name="connsiteY46" fmla="*/ 4041050 h 6665786"/>
              <a:gd name="connsiteX47" fmla="*/ 0 w 11935714"/>
              <a:gd name="connsiteY47" fmla="*/ 3496267 h 6665786"/>
              <a:gd name="connsiteX48" fmla="*/ 0 w 11935714"/>
              <a:gd name="connsiteY48" fmla="*/ 2854940 h 6665786"/>
              <a:gd name="connsiteX49" fmla="*/ 0 w 11935714"/>
              <a:gd name="connsiteY49" fmla="*/ 2165341 h 6665786"/>
              <a:gd name="connsiteX50" fmla="*/ 0 w 11935714"/>
              <a:gd name="connsiteY50" fmla="*/ 1427470 h 6665786"/>
              <a:gd name="connsiteX51" fmla="*/ 0 w 11935714"/>
              <a:gd name="connsiteY51" fmla="*/ 689599 h 6665786"/>
              <a:gd name="connsiteX52" fmla="*/ 0 w 11935714"/>
              <a:gd name="connsiteY52" fmla="*/ 0 h 6665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935714" h="6665786" fill="none" extrusionOk="0">
                <a:moveTo>
                  <a:pt x="0" y="0"/>
                </a:moveTo>
                <a:cubicBezTo>
                  <a:pt x="341931" y="22334"/>
                  <a:pt x="560444" y="35292"/>
                  <a:pt x="875084" y="0"/>
                </a:cubicBezTo>
                <a:cubicBezTo>
                  <a:pt x="1189724" y="-35292"/>
                  <a:pt x="1336967" y="-27828"/>
                  <a:pt x="1649196" y="0"/>
                </a:cubicBezTo>
                <a:cubicBezTo>
                  <a:pt x="1961425" y="27828"/>
                  <a:pt x="1994150" y="-17801"/>
                  <a:pt x="2120395" y="0"/>
                </a:cubicBezTo>
                <a:cubicBezTo>
                  <a:pt x="2246640" y="17801"/>
                  <a:pt x="2653973" y="5157"/>
                  <a:pt x="2995479" y="0"/>
                </a:cubicBezTo>
                <a:cubicBezTo>
                  <a:pt x="3336985" y="-5157"/>
                  <a:pt x="3462506" y="-23354"/>
                  <a:pt x="3668621" y="0"/>
                </a:cubicBezTo>
                <a:cubicBezTo>
                  <a:pt x="3874736" y="23354"/>
                  <a:pt x="3906919" y="3344"/>
                  <a:pt x="4038848" y="0"/>
                </a:cubicBezTo>
                <a:cubicBezTo>
                  <a:pt x="4170777" y="-3344"/>
                  <a:pt x="4468707" y="-15290"/>
                  <a:pt x="4711990" y="0"/>
                </a:cubicBezTo>
                <a:cubicBezTo>
                  <a:pt x="4955273" y="15290"/>
                  <a:pt x="5044733" y="-8586"/>
                  <a:pt x="5284160" y="0"/>
                </a:cubicBezTo>
                <a:cubicBezTo>
                  <a:pt x="5523587" y="8586"/>
                  <a:pt x="5582000" y="-7039"/>
                  <a:pt x="5856330" y="0"/>
                </a:cubicBezTo>
                <a:cubicBezTo>
                  <a:pt x="6130660" y="7039"/>
                  <a:pt x="6209787" y="-2362"/>
                  <a:pt x="6428500" y="0"/>
                </a:cubicBezTo>
                <a:cubicBezTo>
                  <a:pt x="6647213" y="2362"/>
                  <a:pt x="6845308" y="7882"/>
                  <a:pt x="7000671" y="0"/>
                </a:cubicBezTo>
                <a:cubicBezTo>
                  <a:pt x="7156034" y="-7882"/>
                  <a:pt x="7402817" y="-12251"/>
                  <a:pt x="7774783" y="0"/>
                </a:cubicBezTo>
                <a:cubicBezTo>
                  <a:pt x="8146749" y="12251"/>
                  <a:pt x="8290125" y="-32700"/>
                  <a:pt x="8447925" y="0"/>
                </a:cubicBezTo>
                <a:cubicBezTo>
                  <a:pt x="8605725" y="32700"/>
                  <a:pt x="8699284" y="16669"/>
                  <a:pt x="8818152" y="0"/>
                </a:cubicBezTo>
                <a:cubicBezTo>
                  <a:pt x="8937020" y="-16669"/>
                  <a:pt x="9169173" y="27944"/>
                  <a:pt x="9390323" y="0"/>
                </a:cubicBezTo>
                <a:cubicBezTo>
                  <a:pt x="9611473" y="-27944"/>
                  <a:pt x="9744144" y="-19962"/>
                  <a:pt x="10097121" y="0"/>
                </a:cubicBezTo>
                <a:cubicBezTo>
                  <a:pt x="10309405" y="204657"/>
                  <a:pt x="10422283" y="332906"/>
                  <a:pt x="10519997" y="422876"/>
                </a:cubicBezTo>
                <a:cubicBezTo>
                  <a:pt x="10617711" y="512846"/>
                  <a:pt x="10727330" y="632757"/>
                  <a:pt x="10924488" y="827367"/>
                </a:cubicBezTo>
                <a:cubicBezTo>
                  <a:pt x="11121646" y="1021977"/>
                  <a:pt x="11206133" y="1098161"/>
                  <a:pt x="11328978" y="1231857"/>
                </a:cubicBezTo>
                <a:cubicBezTo>
                  <a:pt x="11451823" y="1365553"/>
                  <a:pt x="11735428" y="1581294"/>
                  <a:pt x="11935714" y="1838593"/>
                </a:cubicBezTo>
                <a:cubicBezTo>
                  <a:pt x="11947103" y="2062278"/>
                  <a:pt x="11912939" y="2244547"/>
                  <a:pt x="11935714" y="2383376"/>
                </a:cubicBezTo>
                <a:cubicBezTo>
                  <a:pt x="11958489" y="2522205"/>
                  <a:pt x="11902055" y="2918139"/>
                  <a:pt x="11935714" y="3121247"/>
                </a:cubicBezTo>
                <a:cubicBezTo>
                  <a:pt x="11969373" y="3324355"/>
                  <a:pt x="11966891" y="3741740"/>
                  <a:pt x="11935714" y="3907390"/>
                </a:cubicBezTo>
                <a:cubicBezTo>
                  <a:pt x="11904537" y="4073040"/>
                  <a:pt x="11908547" y="4305633"/>
                  <a:pt x="11935714" y="4452173"/>
                </a:cubicBezTo>
                <a:cubicBezTo>
                  <a:pt x="11962881" y="4598713"/>
                  <a:pt x="11932866" y="4848767"/>
                  <a:pt x="11935714" y="5238316"/>
                </a:cubicBezTo>
                <a:cubicBezTo>
                  <a:pt x="11938562" y="5627865"/>
                  <a:pt x="11968762" y="5786049"/>
                  <a:pt x="11935714" y="6024459"/>
                </a:cubicBezTo>
                <a:cubicBezTo>
                  <a:pt x="11902666" y="6262869"/>
                  <a:pt x="11957982" y="6437859"/>
                  <a:pt x="11935714" y="6665786"/>
                </a:cubicBezTo>
                <a:cubicBezTo>
                  <a:pt x="11787222" y="6659585"/>
                  <a:pt x="11517013" y="6695582"/>
                  <a:pt x="11262573" y="6665786"/>
                </a:cubicBezTo>
                <a:cubicBezTo>
                  <a:pt x="11008133" y="6635990"/>
                  <a:pt x="10888734" y="6689271"/>
                  <a:pt x="10589431" y="6665786"/>
                </a:cubicBezTo>
                <a:cubicBezTo>
                  <a:pt x="10290128" y="6642301"/>
                  <a:pt x="10243127" y="6680919"/>
                  <a:pt x="10118232" y="6665786"/>
                </a:cubicBezTo>
                <a:cubicBezTo>
                  <a:pt x="9993337" y="6650653"/>
                  <a:pt x="9509142" y="6679944"/>
                  <a:pt x="9344120" y="6665786"/>
                </a:cubicBezTo>
                <a:cubicBezTo>
                  <a:pt x="9179098" y="6651628"/>
                  <a:pt x="8692049" y="6652753"/>
                  <a:pt x="8469036" y="6665786"/>
                </a:cubicBezTo>
                <a:cubicBezTo>
                  <a:pt x="8246023" y="6678819"/>
                  <a:pt x="8052266" y="6658795"/>
                  <a:pt x="7896866" y="6665786"/>
                </a:cubicBezTo>
                <a:cubicBezTo>
                  <a:pt x="7741466" y="6672778"/>
                  <a:pt x="7212666" y="6680593"/>
                  <a:pt x="7021782" y="6665786"/>
                </a:cubicBezTo>
                <a:cubicBezTo>
                  <a:pt x="6830898" y="6650979"/>
                  <a:pt x="6491110" y="6640264"/>
                  <a:pt x="6348640" y="6665786"/>
                </a:cubicBezTo>
                <a:cubicBezTo>
                  <a:pt x="6206170" y="6691308"/>
                  <a:pt x="5876536" y="6637146"/>
                  <a:pt x="5473557" y="6665786"/>
                </a:cubicBezTo>
                <a:cubicBezTo>
                  <a:pt x="5070578" y="6694426"/>
                  <a:pt x="4964472" y="6649211"/>
                  <a:pt x="4598473" y="6665786"/>
                </a:cubicBezTo>
                <a:cubicBezTo>
                  <a:pt x="4232474" y="6682361"/>
                  <a:pt x="4356763" y="6656630"/>
                  <a:pt x="4127274" y="6665786"/>
                </a:cubicBezTo>
                <a:cubicBezTo>
                  <a:pt x="3897785" y="6674942"/>
                  <a:pt x="3703056" y="6689880"/>
                  <a:pt x="3555104" y="6665786"/>
                </a:cubicBezTo>
                <a:cubicBezTo>
                  <a:pt x="3407152" y="6641693"/>
                  <a:pt x="3042296" y="6681327"/>
                  <a:pt x="2881962" y="6665786"/>
                </a:cubicBezTo>
                <a:cubicBezTo>
                  <a:pt x="2721628" y="6650245"/>
                  <a:pt x="2165739" y="6689312"/>
                  <a:pt x="1838593" y="6665786"/>
                </a:cubicBezTo>
                <a:cubicBezTo>
                  <a:pt x="1617151" y="6463211"/>
                  <a:pt x="1525175" y="6338613"/>
                  <a:pt x="1360559" y="6187752"/>
                </a:cubicBezTo>
                <a:cubicBezTo>
                  <a:pt x="1195943" y="6036891"/>
                  <a:pt x="1051293" y="5855706"/>
                  <a:pt x="956068" y="5783261"/>
                </a:cubicBezTo>
                <a:cubicBezTo>
                  <a:pt x="860843" y="5710816"/>
                  <a:pt x="564209" y="5424652"/>
                  <a:pt x="459648" y="5286841"/>
                </a:cubicBezTo>
                <a:cubicBezTo>
                  <a:pt x="355087" y="5149030"/>
                  <a:pt x="86474" y="4949562"/>
                  <a:pt x="0" y="4827193"/>
                </a:cubicBezTo>
                <a:cubicBezTo>
                  <a:pt x="11378" y="4658102"/>
                  <a:pt x="12488" y="4233718"/>
                  <a:pt x="0" y="4041050"/>
                </a:cubicBezTo>
                <a:cubicBezTo>
                  <a:pt x="-12488" y="3848382"/>
                  <a:pt x="23207" y="3698286"/>
                  <a:pt x="0" y="3496267"/>
                </a:cubicBezTo>
                <a:cubicBezTo>
                  <a:pt x="-23207" y="3294248"/>
                  <a:pt x="17099" y="3092404"/>
                  <a:pt x="0" y="2854940"/>
                </a:cubicBezTo>
                <a:cubicBezTo>
                  <a:pt x="-17099" y="2617476"/>
                  <a:pt x="17551" y="2401574"/>
                  <a:pt x="0" y="2165341"/>
                </a:cubicBezTo>
                <a:cubicBezTo>
                  <a:pt x="-17551" y="1929108"/>
                  <a:pt x="32766" y="1687484"/>
                  <a:pt x="0" y="1427470"/>
                </a:cubicBezTo>
                <a:cubicBezTo>
                  <a:pt x="-32766" y="1167456"/>
                  <a:pt x="32854" y="985795"/>
                  <a:pt x="0" y="689599"/>
                </a:cubicBezTo>
                <a:cubicBezTo>
                  <a:pt x="-32854" y="393403"/>
                  <a:pt x="-2232" y="142009"/>
                  <a:pt x="0" y="0"/>
                </a:cubicBezTo>
                <a:close/>
              </a:path>
              <a:path w="11935714" h="6665786" stroke="0" extrusionOk="0">
                <a:moveTo>
                  <a:pt x="0" y="0"/>
                </a:moveTo>
                <a:cubicBezTo>
                  <a:pt x="124691" y="9997"/>
                  <a:pt x="297041" y="17746"/>
                  <a:pt x="572170" y="0"/>
                </a:cubicBezTo>
                <a:cubicBezTo>
                  <a:pt x="847299" y="-17746"/>
                  <a:pt x="822858" y="15897"/>
                  <a:pt x="942398" y="0"/>
                </a:cubicBezTo>
                <a:cubicBezTo>
                  <a:pt x="1061938" y="-15897"/>
                  <a:pt x="1567594" y="28289"/>
                  <a:pt x="1817482" y="0"/>
                </a:cubicBezTo>
                <a:cubicBezTo>
                  <a:pt x="2067370" y="-28289"/>
                  <a:pt x="2260892" y="18843"/>
                  <a:pt x="2389652" y="0"/>
                </a:cubicBezTo>
                <a:cubicBezTo>
                  <a:pt x="2518412" y="-18843"/>
                  <a:pt x="2723857" y="11379"/>
                  <a:pt x="2961822" y="0"/>
                </a:cubicBezTo>
                <a:cubicBezTo>
                  <a:pt x="3199787" y="-11379"/>
                  <a:pt x="3521544" y="5423"/>
                  <a:pt x="3836906" y="0"/>
                </a:cubicBezTo>
                <a:cubicBezTo>
                  <a:pt x="4152268" y="-5423"/>
                  <a:pt x="4137877" y="4511"/>
                  <a:pt x="4308105" y="0"/>
                </a:cubicBezTo>
                <a:cubicBezTo>
                  <a:pt x="4478333" y="-4511"/>
                  <a:pt x="4888361" y="43407"/>
                  <a:pt x="5183189" y="0"/>
                </a:cubicBezTo>
                <a:cubicBezTo>
                  <a:pt x="5478017" y="-43407"/>
                  <a:pt x="5647488" y="-4568"/>
                  <a:pt x="6058273" y="0"/>
                </a:cubicBezTo>
                <a:cubicBezTo>
                  <a:pt x="6469058" y="4568"/>
                  <a:pt x="6542904" y="-14719"/>
                  <a:pt x="6731414" y="0"/>
                </a:cubicBezTo>
                <a:cubicBezTo>
                  <a:pt x="6919924" y="14719"/>
                  <a:pt x="7242944" y="-25282"/>
                  <a:pt x="7606498" y="0"/>
                </a:cubicBezTo>
                <a:cubicBezTo>
                  <a:pt x="7970052" y="25282"/>
                  <a:pt x="8010650" y="7679"/>
                  <a:pt x="8178668" y="0"/>
                </a:cubicBezTo>
                <a:cubicBezTo>
                  <a:pt x="8346686" y="-7679"/>
                  <a:pt x="8511323" y="-19169"/>
                  <a:pt x="8750838" y="0"/>
                </a:cubicBezTo>
                <a:cubicBezTo>
                  <a:pt x="8990353" y="19169"/>
                  <a:pt x="9182922" y="-13609"/>
                  <a:pt x="9524951" y="0"/>
                </a:cubicBezTo>
                <a:cubicBezTo>
                  <a:pt x="9866980" y="13609"/>
                  <a:pt x="9868599" y="18517"/>
                  <a:pt x="10097121" y="0"/>
                </a:cubicBezTo>
                <a:cubicBezTo>
                  <a:pt x="10203516" y="94759"/>
                  <a:pt x="10390494" y="313183"/>
                  <a:pt x="10593541" y="496420"/>
                </a:cubicBezTo>
                <a:cubicBezTo>
                  <a:pt x="10796588" y="679657"/>
                  <a:pt x="10850419" y="743963"/>
                  <a:pt x="11071575" y="974454"/>
                </a:cubicBezTo>
                <a:cubicBezTo>
                  <a:pt x="11292731" y="1204945"/>
                  <a:pt x="11519976" y="1455478"/>
                  <a:pt x="11935714" y="1838593"/>
                </a:cubicBezTo>
                <a:cubicBezTo>
                  <a:pt x="11918997" y="2164236"/>
                  <a:pt x="11906949" y="2288630"/>
                  <a:pt x="11935714" y="2576464"/>
                </a:cubicBezTo>
                <a:cubicBezTo>
                  <a:pt x="11964479" y="2864298"/>
                  <a:pt x="11949905" y="2969103"/>
                  <a:pt x="11935714" y="3169519"/>
                </a:cubicBezTo>
                <a:cubicBezTo>
                  <a:pt x="11921523" y="3369935"/>
                  <a:pt x="11963078" y="3616702"/>
                  <a:pt x="11935714" y="3955662"/>
                </a:cubicBezTo>
                <a:cubicBezTo>
                  <a:pt x="11908350" y="4294622"/>
                  <a:pt x="11909886" y="4449097"/>
                  <a:pt x="11935714" y="4645261"/>
                </a:cubicBezTo>
                <a:cubicBezTo>
                  <a:pt x="11961542" y="4841425"/>
                  <a:pt x="11929305" y="5016753"/>
                  <a:pt x="11935714" y="5238316"/>
                </a:cubicBezTo>
                <a:cubicBezTo>
                  <a:pt x="11942123" y="5459880"/>
                  <a:pt x="11930734" y="5662073"/>
                  <a:pt x="11935714" y="5927915"/>
                </a:cubicBezTo>
                <a:cubicBezTo>
                  <a:pt x="11940694" y="6193757"/>
                  <a:pt x="11929687" y="6460282"/>
                  <a:pt x="11935714" y="6665786"/>
                </a:cubicBezTo>
                <a:cubicBezTo>
                  <a:pt x="11823448" y="6659409"/>
                  <a:pt x="11668786" y="6681992"/>
                  <a:pt x="11565486" y="6665786"/>
                </a:cubicBezTo>
                <a:cubicBezTo>
                  <a:pt x="11462186" y="6649580"/>
                  <a:pt x="10948425" y="6698211"/>
                  <a:pt x="10791374" y="6665786"/>
                </a:cubicBezTo>
                <a:cubicBezTo>
                  <a:pt x="10634323" y="6633361"/>
                  <a:pt x="10526175" y="6654817"/>
                  <a:pt x="10320175" y="6665786"/>
                </a:cubicBezTo>
                <a:cubicBezTo>
                  <a:pt x="10114175" y="6676755"/>
                  <a:pt x="9756368" y="6667089"/>
                  <a:pt x="9445091" y="6665786"/>
                </a:cubicBezTo>
                <a:cubicBezTo>
                  <a:pt x="9133814" y="6664483"/>
                  <a:pt x="9106088" y="6684607"/>
                  <a:pt x="8872921" y="6665786"/>
                </a:cubicBezTo>
                <a:cubicBezTo>
                  <a:pt x="8639754" y="6646966"/>
                  <a:pt x="8654464" y="6661023"/>
                  <a:pt x="8502693" y="6665786"/>
                </a:cubicBezTo>
                <a:cubicBezTo>
                  <a:pt x="8350922" y="6670549"/>
                  <a:pt x="8028205" y="6640252"/>
                  <a:pt x="7728580" y="6665786"/>
                </a:cubicBezTo>
                <a:cubicBezTo>
                  <a:pt x="7428955" y="6691320"/>
                  <a:pt x="7374025" y="6652363"/>
                  <a:pt x="7257381" y="6665786"/>
                </a:cubicBezTo>
                <a:cubicBezTo>
                  <a:pt x="7140737" y="6679209"/>
                  <a:pt x="6715728" y="6692594"/>
                  <a:pt x="6483269" y="6665786"/>
                </a:cubicBezTo>
                <a:cubicBezTo>
                  <a:pt x="6250810" y="6638978"/>
                  <a:pt x="5991788" y="6642567"/>
                  <a:pt x="5608185" y="6665786"/>
                </a:cubicBezTo>
                <a:cubicBezTo>
                  <a:pt x="5224582" y="6689005"/>
                  <a:pt x="5286414" y="6648870"/>
                  <a:pt x="5036015" y="6665786"/>
                </a:cubicBezTo>
                <a:cubicBezTo>
                  <a:pt x="4785616" y="6682703"/>
                  <a:pt x="4351375" y="6679990"/>
                  <a:pt x="4160931" y="6665786"/>
                </a:cubicBezTo>
                <a:cubicBezTo>
                  <a:pt x="3970487" y="6651582"/>
                  <a:pt x="3846736" y="6683595"/>
                  <a:pt x="3689732" y="6665786"/>
                </a:cubicBezTo>
                <a:cubicBezTo>
                  <a:pt x="3532728" y="6647977"/>
                  <a:pt x="3466121" y="6671573"/>
                  <a:pt x="3319504" y="6665786"/>
                </a:cubicBezTo>
                <a:cubicBezTo>
                  <a:pt x="3172887" y="6659999"/>
                  <a:pt x="3120308" y="6677901"/>
                  <a:pt x="2949276" y="6665786"/>
                </a:cubicBezTo>
                <a:cubicBezTo>
                  <a:pt x="2778244" y="6653671"/>
                  <a:pt x="2287537" y="6620027"/>
                  <a:pt x="1838593" y="6665786"/>
                </a:cubicBezTo>
                <a:cubicBezTo>
                  <a:pt x="1649509" y="6475231"/>
                  <a:pt x="1547646" y="6345582"/>
                  <a:pt x="1434103" y="6261296"/>
                </a:cubicBezTo>
                <a:cubicBezTo>
                  <a:pt x="1320560" y="6177010"/>
                  <a:pt x="1040758" y="5869073"/>
                  <a:pt x="937682" y="5764875"/>
                </a:cubicBezTo>
                <a:cubicBezTo>
                  <a:pt x="834606" y="5660677"/>
                  <a:pt x="656782" y="5524581"/>
                  <a:pt x="478034" y="5305227"/>
                </a:cubicBezTo>
                <a:cubicBezTo>
                  <a:pt x="299286" y="5085873"/>
                  <a:pt x="139851" y="4987834"/>
                  <a:pt x="0" y="4827193"/>
                </a:cubicBezTo>
                <a:cubicBezTo>
                  <a:pt x="-31203" y="4595072"/>
                  <a:pt x="-11250" y="4345606"/>
                  <a:pt x="0" y="4137594"/>
                </a:cubicBezTo>
                <a:cubicBezTo>
                  <a:pt x="11250" y="3929582"/>
                  <a:pt x="-32509" y="3587012"/>
                  <a:pt x="0" y="3399723"/>
                </a:cubicBezTo>
                <a:cubicBezTo>
                  <a:pt x="32509" y="3212434"/>
                  <a:pt x="-24339" y="2936896"/>
                  <a:pt x="0" y="2806668"/>
                </a:cubicBezTo>
                <a:cubicBezTo>
                  <a:pt x="24339" y="2676441"/>
                  <a:pt x="34130" y="2392380"/>
                  <a:pt x="0" y="2117069"/>
                </a:cubicBezTo>
                <a:cubicBezTo>
                  <a:pt x="-34130" y="1841758"/>
                  <a:pt x="14466" y="1710215"/>
                  <a:pt x="0" y="1572286"/>
                </a:cubicBezTo>
                <a:cubicBezTo>
                  <a:pt x="-14466" y="1434357"/>
                  <a:pt x="21229" y="955574"/>
                  <a:pt x="0" y="786143"/>
                </a:cubicBezTo>
                <a:cubicBezTo>
                  <a:pt x="-21229" y="616712"/>
                  <a:pt x="-6372" y="371086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935714"/>
                      <a:gd name="connsiteY0" fmla="*/ 0 h 6665786"/>
                      <a:gd name="connsiteX1" fmla="*/ 10097121 w 11935714"/>
                      <a:gd name="connsiteY1" fmla="*/ 0 h 6665786"/>
                      <a:gd name="connsiteX2" fmla="*/ 11935714 w 11935714"/>
                      <a:gd name="connsiteY2" fmla="*/ 1838593 h 6665786"/>
                      <a:gd name="connsiteX3" fmla="*/ 11935714 w 11935714"/>
                      <a:gd name="connsiteY3" fmla="*/ 6665786 h 6665786"/>
                      <a:gd name="connsiteX4" fmla="*/ 1838593 w 11935714"/>
                      <a:gd name="connsiteY4" fmla="*/ 6665786 h 6665786"/>
                      <a:gd name="connsiteX5" fmla="*/ 0 w 11935714"/>
                      <a:gd name="connsiteY5" fmla="*/ 4827193 h 6665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935714" h="6665786">
                        <a:moveTo>
                          <a:pt x="0" y="0"/>
                        </a:moveTo>
                        <a:lnTo>
                          <a:pt x="10097121" y="0"/>
                        </a:lnTo>
                        <a:lnTo>
                          <a:pt x="11935714" y="1838593"/>
                        </a:lnTo>
                        <a:lnTo>
                          <a:pt x="11935714" y="6665786"/>
                        </a:lnTo>
                        <a:lnTo>
                          <a:pt x="1838593" y="6665786"/>
                        </a:lnTo>
                        <a:lnTo>
                          <a:pt x="0" y="4827193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7" name="图片 16" descr="卡通人物&#10;&#10;描述已自动生成">
            <a:extLst>
              <a:ext uri="{FF2B5EF4-FFF2-40B4-BE49-F238E27FC236}">
                <a16:creationId xmlns:a16="http://schemas.microsoft.com/office/drawing/2014/main" id="{EE3136C7-B404-4A5C-A842-FA1AE099A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9488" y="5559794"/>
            <a:ext cx="738679" cy="900000"/>
          </a:xfrm>
          <a:prstGeom prst="rect">
            <a:avLst/>
          </a:prstGeom>
        </p:spPr>
      </p:pic>
      <p:pic>
        <p:nvPicPr>
          <p:cNvPr id="19" name="图片 18" descr="图片包含 游戏机, 画&#10;&#10;描述已自动生成">
            <a:extLst>
              <a:ext uri="{FF2B5EF4-FFF2-40B4-BE49-F238E27FC236}">
                <a16:creationId xmlns:a16="http://schemas.microsoft.com/office/drawing/2014/main" id="{1D34F481-527B-4038-A630-7F4C4CE0C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061" y="301982"/>
            <a:ext cx="679245" cy="900000"/>
          </a:xfrm>
          <a:prstGeom prst="rect">
            <a:avLst/>
          </a:prstGeom>
        </p:spPr>
      </p:pic>
      <p:pic>
        <p:nvPicPr>
          <p:cNvPr id="29" name="图片 28" descr="卡通人物&#10;&#10;描述已自动生成">
            <a:extLst>
              <a:ext uri="{FF2B5EF4-FFF2-40B4-BE49-F238E27FC236}">
                <a16:creationId xmlns:a16="http://schemas.microsoft.com/office/drawing/2014/main" id="{2F4B95D2-9EE6-47C4-A50A-E62096B57F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880" y="4364610"/>
            <a:ext cx="2535426" cy="2308681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89A397BC-542A-423D-92AB-081B9CEF2E44}"/>
              </a:ext>
            </a:extLst>
          </p:cNvPr>
          <p:cNvSpPr txBox="1"/>
          <p:nvPr/>
        </p:nvSpPr>
        <p:spPr>
          <a:xfrm>
            <a:off x="4191312" y="2211938"/>
            <a:ext cx="7257371" cy="945515"/>
          </a:xfrm>
          <a:custGeom>
            <a:avLst/>
            <a:gdLst>
              <a:gd name="connsiteX0" fmla="*/ 0 w 7257371"/>
              <a:gd name="connsiteY0" fmla="*/ 0 h 945515"/>
              <a:gd name="connsiteX1" fmla="*/ 587187 w 7257371"/>
              <a:gd name="connsiteY1" fmla="*/ 0 h 945515"/>
              <a:gd name="connsiteX2" fmla="*/ 1029227 w 7257371"/>
              <a:gd name="connsiteY2" fmla="*/ 0 h 945515"/>
              <a:gd name="connsiteX3" fmla="*/ 1834136 w 7257371"/>
              <a:gd name="connsiteY3" fmla="*/ 0 h 945515"/>
              <a:gd name="connsiteX4" fmla="*/ 2421323 w 7257371"/>
              <a:gd name="connsiteY4" fmla="*/ 0 h 945515"/>
              <a:gd name="connsiteX5" fmla="*/ 3008510 w 7257371"/>
              <a:gd name="connsiteY5" fmla="*/ 0 h 945515"/>
              <a:gd name="connsiteX6" fmla="*/ 3813419 w 7257371"/>
              <a:gd name="connsiteY6" fmla="*/ 0 h 945515"/>
              <a:gd name="connsiteX7" fmla="*/ 4328032 w 7257371"/>
              <a:gd name="connsiteY7" fmla="*/ 0 h 945515"/>
              <a:gd name="connsiteX8" fmla="*/ 5132941 w 7257371"/>
              <a:gd name="connsiteY8" fmla="*/ 0 h 945515"/>
              <a:gd name="connsiteX9" fmla="*/ 5937849 w 7257371"/>
              <a:gd name="connsiteY9" fmla="*/ 0 h 945515"/>
              <a:gd name="connsiteX10" fmla="*/ 6597610 w 7257371"/>
              <a:gd name="connsiteY10" fmla="*/ 0 h 945515"/>
              <a:gd name="connsiteX11" fmla="*/ 7257371 w 7257371"/>
              <a:gd name="connsiteY11" fmla="*/ 0 h 945515"/>
              <a:gd name="connsiteX12" fmla="*/ 7257371 w 7257371"/>
              <a:gd name="connsiteY12" fmla="*/ 463302 h 945515"/>
              <a:gd name="connsiteX13" fmla="*/ 7257371 w 7257371"/>
              <a:gd name="connsiteY13" fmla="*/ 945515 h 945515"/>
              <a:gd name="connsiteX14" fmla="*/ 6597610 w 7257371"/>
              <a:gd name="connsiteY14" fmla="*/ 945515 h 945515"/>
              <a:gd name="connsiteX15" fmla="*/ 6082996 w 7257371"/>
              <a:gd name="connsiteY15" fmla="*/ 945515 h 945515"/>
              <a:gd name="connsiteX16" fmla="*/ 5423235 w 7257371"/>
              <a:gd name="connsiteY16" fmla="*/ 945515 h 945515"/>
              <a:gd name="connsiteX17" fmla="*/ 4618327 w 7257371"/>
              <a:gd name="connsiteY17" fmla="*/ 945515 h 945515"/>
              <a:gd name="connsiteX18" fmla="*/ 3958566 w 7257371"/>
              <a:gd name="connsiteY18" fmla="*/ 945515 h 945515"/>
              <a:gd name="connsiteX19" fmla="*/ 3516526 w 7257371"/>
              <a:gd name="connsiteY19" fmla="*/ 945515 h 945515"/>
              <a:gd name="connsiteX20" fmla="*/ 3001913 w 7257371"/>
              <a:gd name="connsiteY20" fmla="*/ 945515 h 945515"/>
              <a:gd name="connsiteX21" fmla="*/ 2197004 w 7257371"/>
              <a:gd name="connsiteY21" fmla="*/ 945515 h 945515"/>
              <a:gd name="connsiteX22" fmla="*/ 1537243 w 7257371"/>
              <a:gd name="connsiteY22" fmla="*/ 945515 h 945515"/>
              <a:gd name="connsiteX23" fmla="*/ 1022630 w 7257371"/>
              <a:gd name="connsiteY23" fmla="*/ 945515 h 945515"/>
              <a:gd name="connsiteX24" fmla="*/ 0 w 7257371"/>
              <a:gd name="connsiteY24" fmla="*/ 945515 h 945515"/>
              <a:gd name="connsiteX25" fmla="*/ 0 w 7257371"/>
              <a:gd name="connsiteY25" fmla="*/ 501123 h 945515"/>
              <a:gd name="connsiteX26" fmla="*/ 0 w 7257371"/>
              <a:gd name="connsiteY26" fmla="*/ 0 h 94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257371" h="945515" extrusionOk="0">
                <a:moveTo>
                  <a:pt x="0" y="0"/>
                </a:moveTo>
                <a:cubicBezTo>
                  <a:pt x="145343" y="9368"/>
                  <a:pt x="460485" y="16950"/>
                  <a:pt x="587187" y="0"/>
                </a:cubicBezTo>
                <a:cubicBezTo>
                  <a:pt x="713889" y="-16950"/>
                  <a:pt x="924382" y="-16421"/>
                  <a:pt x="1029227" y="0"/>
                </a:cubicBezTo>
                <a:cubicBezTo>
                  <a:pt x="1134072" y="16421"/>
                  <a:pt x="1445297" y="-25005"/>
                  <a:pt x="1834136" y="0"/>
                </a:cubicBezTo>
                <a:cubicBezTo>
                  <a:pt x="2222975" y="25005"/>
                  <a:pt x="2130366" y="-26350"/>
                  <a:pt x="2421323" y="0"/>
                </a:cubicBezTo>
                <a:cubicBezTo>
                  <a:pt x="2712280" y="26350"/>
                  <a:pt x="2733571" y="-22172"/>
                  <a:pt x="3008510" y="0"/>
                </a:cubicBezTo>
                <a:cubicBezTo>
                  <a:pt x="3283449" y="22172"/>
                  <a:pt x="3646626" y="-19578"/>
                  <a:pt x="3813419" y="0"/>
                </a:cubicBezTo>
                <a:cubicBezTo>
                  <a:pt x="3980212" y="19578"/>
                  <a:pt x="4074926" y="20608"/>
                  <a:pt x="4328032" y="0"/>
                </a:cubicBezTo>
                <a:cubicBezTo>
                  <a:pt x="4581138" y="-20608"/>
                  <a:pt x="4929239" y="-29301"/>
                  <a:pt x="5132941" y="0"/>
                </a:cubicBezTo>
                <a:cubicBezTo>
                  <a:pt x="5336643" y="29301"/>
                  <a:pt x="5775330" y="18065"/>
                  <a:pt x="5937849" y="0"/>
                </a:cubicBezTo>
                <a:cubicBezTo>
                  <a:pt x="6100368" y="-18065"/>
                  <a:pt x="6359374" y="-9514"/>
                  <a:pt x="6597610" y="0"/>
                </a:cubicBezTo>
                <a:cubicBezTo>
                  <a:pt x="6835846" y="9514"/>
                  <a:pt x="6964697" y="18816"/>
                  <a:pt x="7257371" y="0"/>
                </a:cubicBezTo>
                <a:cubicBezTo>
                  <a:pt x="7252795" y="158849"/>
                  <a:pt x="7235229" y="286036"/>
                  <a:pt x="7257371" y="463302"/>
                </a:cubicBezTo>
                <a:cubicBezTo>
                  <a:pt x="7279513" y="640568"/>
                  <a:pt x="7253521" y="710732"/>
                  <a:pt x="7257371" y="945515"/>
                </a:cubicBezTo>
                <a:cubicBezTo>
                  <a:pt x="6932496" y="932731"/>
                  <a:pt x="6739620" y="926373"/>
                  <a:pt x="6597610" y="945515"/>
                </a:cubicBezTo>
                <a:cubicBezTo>
                  <a:pt x="6455600" y="964657"/>
                  <a:pt x="6257573" y="951291"/>
                  <a:pt x="6082996" y="945515"/>
                </a:cubicBezTo>
                <a:cubicBezTo>
                  <a:pt x="5908419" y="939739"/>
                  <a:pt x="5593593" y="954716"/>
                  <a:pt x="5423235" y="945515"/>
                </a:cubicBezTo>
                <a:cubicBezTo>
                  <a:pt x="5252877" y="936314"/>
                  <a:pt x="4919573" y="933956"/>
                  <a:pt x="4618327" y="945515"/>
                </a:cubicBezTo>
                <a:cubicBezTo>
                  <a:pt x="4317081" y="957074"/>
                  <a:pt x="4169904" y="969460"/>
                  <a:pt x="3958566" y="945515"/>
                </a:cubicBezTo>
                <a:cubicBezTo>
                  <a:pt x="3747228" y="921570"/>
                  <a:pt x="3621724" y="963382"/>
                  <a:pt x="3516526" y="945515"/>
                </a:cubicBezTo>
                <a:cubicBezTo>
                  <a:pt x="3411328" y="927648"/>
                  <a:pt x="3226718" y="945221"/>
                  <a:pt x="3001913" y="945515"/>
                </a:cubicBezTo>
                <a:cubicBezTo>
                  <a:pt x="2777108" y="945809"/>
                  <a:pt x="2374355" y="959464"/>
                  <a:pt x="2197004" y="945515"/>
                </a:cubicBezTo>
                <a:cubicBezTo>
                  <a:pt x="2019653" y="931566"/>
                  <a:pt x="1824118" y="928072"/>
                  <a:pt x="1537243" y="945515"/>
                </a:cubicBezTo>
                <a:cubicBezTo>
                  <a:pt x="1250368" y="962958"/>
                  <a:pt x="1190806" y="926692"/>
                  <a:pt x="1022630" y="945515"/>
                </a:cubicBezTo>
                <a:cubicBezTo>
                  <a:pt x="854454" y="964338"/>
                  <a:pt x="224141" y="928908"/>
                  <a:pt x="0" y="945515"/>
                </a:cubicBezTo>
                <a:cubicBezTo>
                  <a:pt x="-20100" y="734242"/>
                  <a:pt x="4165" y="716225"/>
                  <a:pt x="0" y="501123"/>
                </a:cubicBezTo>
                <a:cubicBezTo>
                  <a:pt x="-4165" y="286021"/>
                  <a:pt x="-21373" y="168913"/>
                  <a:pt x="0" y="0"/>
                </a:cubicBezTo>
                <a:close/>
              </a:path>
            </a:pathLst>
          </a:custGeom>
          <a:noFill/>
          <a:ln w="19050">
            <a:solidFill>
              <a:srgbClr val="F5F475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400" b="1" dirty="0">
                <a:solidFill>
                  <a:srgbClr val="F5F475"/>
                </a:solidFill>
                <a:latin typeface="SVN-Cookies" panose="02040603050506020204" pitchFamily="18" charset="0"/>
              </a:rPr>
              <a:t>SHIN ĐỐ CÁC BẠN NHAAAA!!!!</a:t>
            </a: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B9FDD5E-53A5-4FAC-8AAE-BC0BA46FE3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504" l="9918" r="89946">
                        <a14:foregroundMark x1="44701" y1="43697" x2="47826" y2="46639"/>
                        <a14:foregroundMark x1="70109" y1="43445" x2="67935" y2="49244"/>
                        <a14:foregroundMark x1="65897" y1="46639" x2="65217" y2="51597"/>
                        <a14:foregroundMark x1="27582" y1="84538" x2="27582" y2="84538"/>
                        <a14:foregroundMark x1="26223" y1="82605" x2="25951" y2="87059"/>
                        <a14:foregroundMark x1="28261" y1="84538" x2="31522" y2="85798"/>
                        <a14:foregroundMark x1="64130" y1="84118" x2="66576" y2="88824"/>
                        <a14:foregroundMark x1="60598" y1="82185" x2="60598" y2="87059"/>
                        <a14:foregroundMark x1="29076" y1="83697" x2="31114" y2="84706"/>
                        <a14:foregroundMark x1="36277" y1="90504" x2="36277" y2="90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27" y="-781724"/>
            <a:ext cx="4241587" cy="6858000"/>
          </a:xfrm>
          <a:prstGeom prst="rect">
            <a:avLst/>
          </a:prstGeom>
        </p:spPr>
      </p:pic>
      <p:pic>
        <p:nvPicPr>
          <p:cNvPr id="9" name="图片 75" descr="卡通人物&#10;&#10;描述已自动生成">
            <a:extLst>
              <a:ext uri="{FF2B5EF4-FFF2-40B4-BE49-F238E27FC236}">
                <a16:creationId xmlns:a16="http://schemas.microsoft.com/office/drawing/2014/main" id="{4D5DCDA6-0F8F-43D1-A584-F0C678C455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68267">
            <a:off x="14511632" y="1712569"/>
            <a:ext cx="2349419" cy="4511365"/>
          </a:xfrm>
          <a:prstGeom prst="rect">
            <a:avLst/>
          </a:prstGeom>
        </p:spPr>
      </p:pic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C1746E04-6E43-4A35-80F4-4A3E2C1EAD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965" b="95745" l="8861" r="95148">
                        <a14:foregroundMark x1="8861" y1="53369" x2="8861" y2="58511"/>
                        <a14:foregroundMark x1="20675" y1="90603" x2="20042" y2="92908"/>
                        <a14:foregroundMark x1="39873" y1="90426" x2="43038" y2="95745"/>
                        <a14:foregroundMark x1="89030" y1="68440" x2="83122" y2="84752"/>
                        <a14:foregroundMark x1="79325" y1="68440" x2="94726" y2="73050"/>
                        <a14:foregroundMark x1="94726" y1="73050" x2="81013" y2="81560"/>
                        <a14:foregroundMark x1="81013" y1="81560" x2="88608" y2="87943"/>
                        <a14:foregroundMark x1="88608" y1="87943" x2="88608" y2="88121"/>
                        <a14:foregroundMark x1="85654" y1="66489" x2="85654" y2="66489"/>
                        <a14:foregroundMark x1="95148" y1="64716" x2="95148" y2="64716"/>
                        <a14:foregroundMark x1="80380" y1="79255" x2="75738" y2="86879"/>
                        <a14:foregroundMark x1="90084" y1="78901" x2="90084" y2="78901"/>
                        <a14:foregroundMark x1="67932" y1="84752" x2="67300" y2="88830"/>
                        <a14:foregroundMark x1="64135" y1="6560" x2="66245" y2="9220"/>
                        <a14:foregroundMark x1="56962" y1="6206" x2="56962" y2="6206"/>
                        <a14:foregroundMark x1="71308" y1="4965" x2="71308" y2="49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4285278" y="2082565"/>
            <a:ext cx="4326484" cy="5147968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ACEDC8E4-909C-4229-9D0E-FF2FCD0131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68275" flipH="1">
            <a:off x="4726380" y="-3279728"/>
            <a:ext cx="3990355" cy="2846318"/>
          </a:xfrm>
          <a:prstGeom prst="rect">
            <a:avLst/>
          </a:prstGeom>
        </p:spPr>
      </p:pic>
      <p:sp>
        <p:nvSpPr>
          <p:cNvPr id="12" name="文本框 24">
            <a:extLst>
              <a:ext uri="{FF2B5EF4-FFF2-40B4-BE49-F238E27FC236}">
                <a16:creationId xmlns:a16="http://schemas.microsoft.com/office/drawing/2014/main" id="{282360AB-5859-4640-89A0-9B9D3D6AE0E8}"/>
              </a:ext>
            </a:extLst>
          </p:cNvPr>
          <p:cNvSpPr txBox="1"/>
          <p:nvPr/>
        </p:nvSpPr>
        <p:spPr>
          <a:xfrm rot="19255422">
            <a:off x="12638721" y="-2108501"/>
            <a:ext cx="32927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CHÚC CÁC BẠN HỌC TỐT NÈ!!!!</a:t>
            </a:r>
          </a:p>
          <a:p>
            <a:pPr algn="ctr"/>
            <a:endParaRPr lang="zh-CN" altLang="en-US" sz="4800" dirty="0">
              <a:solidFill>
                <a:srgbClr val="002060"/>
              </a:solidFill>
              <a:latin typeface="SVN-Poky's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757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4">
            <a:extLst>
              <a:ext uri="{FF2B5EF4-FFF2-40B4-BE49-F238E27FC236}">
                <a16:creationId xmlns:a16="http://schemas.microsoft.com/office/drawing/2014/main" id="{6E5282C4-6662-4F29-9345-82F7E6E59DD2}"/>
              </a:ext>
            </a:extLst>
          </p:cNvPr>
          <p:cNvSpPr txBox="1"/>
          <p:nvPr/>
        </p:nvSpPr>
        <p:spPr>
          <a:xfrm>
            <a:off x="-1882706" y="6488668"/>
            <a:ext cx="500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>
                    <a:lumMod val="60000"/>
                    <a:lumOff val="40000"/>
                  </a:schemeClr>
                </a:solidFill>
                <a:latin typeface="SVN-Poky's" panose="020B0606040200020203" pitchFamily="34" charset="0"/>
              </a:rPr>
              <a:t>DIỆU HIỀN</a:t>
            </a:r>
            <a:endParaRPr lang="zh-CN" altLang="en-US" dirty="0">
              <a:solidFill>
                <a:schemeClr val="accent2">
                  <a:lumMod val="60000"/>
                  <a:lumOff val="40000"/>
                </a:schemeClr>
              </a:solidFill>
              <a:latin typeface="SVN-Poky's" panose="020B0606040200020203" pitchFamily="34" charset="0"/>
            </a:endParaRPr>
          </a:p>
        </p:txBody>
      </p:sp>
      <p:sp>
        <p:nvSpPr>
          <p:cNvPr id="4" name="文本框 24">
            <a:extLst>
              <a:ext uri="{FF2B5EF4-FFF2-40B4-BE49-F238E27FC236}">
                <a16:creationId xmlns:a16="http://schemas.microsoft.com/office/drawing/2014/main" id="{CE2F9707-1087-4B91-9A62-E0121EF4B416}"/>
              </a:ext>
            </a:extLst>
          </p:cNvPr>
          <p:cNvSpPr txBox="1"/>
          <p:nvPr/>
        </p:nvSpPr>
        <p:spPr>
          <a:xfrm>
            <a:off x="9070906" y="0"/>
            <a:ext cx="500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>
                    <a:lumMod val="60000"/>
                    <a:lumOff val="40000"/>
                  </a:schemeClr>
                </a:solidFill>
                <a:latin typeface="SVN-Poky's" panose="020B0606040200020203" pitchFamily="34" charset="0"/>
              </a:rPr>
              <a:t>MĂNGNON</a:t>
            </a:r>
            <a:endParaRPr lang="zh-CN" altLang="en-US" dirty="0">
              <a:solidFill>
                <a:schemeClr val="accent2">
                  <a:lumMod val="60000"/>
                  <a:lumOff val="40000"/>
                </a:schemeClr>
              </a:solidFill>
              <a:latin typeface="SVN-Poky's" panose="020B0606040200020203" pitchFamily="34" charset="0"/>
            </a:endParaRPr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EC98539-8524-4F15-9941-38DB18C2B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98" b="99481" l="808" r="89955">
                        <a14:foregroundMark x1="19637" y1="4893" x2="17668" y2="63973"/>
                        <a14:foregroundMark x1="3584" y1="26835" x2="3584" y2="26835"/>
                        <a14:foregroundMark x1="28874" y1="27947" x2="28874" y2="27947"/>
                        <a14:foregroundMark x1="32155" y1="46331" x2="32155" y2="46331"/>
                        <a14:foregroundMark x1="28117" y1="26093" x2="28117" y2="26093"/>
                        <a14:foregroundMark x1="16103" y1="81097" x2="20141" y2="83766"/>
                        <a14:foregroundMark x1="15598" y1="97628" x2="15598" y2="97628"/>
                        <a14:foregroundMark x1="6159" y1="93699" x2="6159" y2="93699"/>
                        <a14:foregroundMark x1="3231" y1="80208" x2="3079" y2="85248"/>
                        <a14:foregroundMark x1="9086" y1="16605" x2="11560" y2="29577"/>
                        <a14:foregroundMark x1="11560" y1="29577" x2="11560" y2="29577"/>
                        <a14:foregroundMark x1="31802" y1="44329" x2="31802" y2="44329"/>
                        <a14:foregroundMark x1="27764" y1="21646" x2="27259" y2="23425"/>
                        <a14:foregroundMark x1="15093" y1="97480" x2="15093" y2="97480"/>
                        <a14:foregroundMark x1="13629" y1="98592" x2="22463" y2="93180"/>
                        <a14:foregroundMark x1="5048" y1="94070" x2="5048" y2="94070"/>
                        <a14:foregroundMark x1="48864" y1="58562" x2="49823" y2="85026"/>
                        <a14:foregroundMark x1="42100" y1="71386" x2="47400" y2="71016"/>
                        <a14:foregroundMark x1="48864" y1="54930" x2="54013" y2="61231"/>
                        <a14:foregroundMark x1="56689" y1="60712" x2="56335" y2="63454"/>
                        <a14:foregroundMark x1="55477" y1="60563" x2="55477" y2="60563"/>
                        <a14:foregroundMark x1="54619" y1="73165" x2="54871" y2="86286"/>
                        <a14:foregroundMark x1="54871" y1="86286" x2="51691" y2="87769"/>
                        <a14:foregroundMark x1="44069" y1="83395" x2="44069" y2="83395"/>
                        <a14:foregroundMark x1="45432" y1="60193" x2="44674" y2="62491"/>
                        <a14:foregroundMark x1="19182" y1="8673" x2="2978" y2="21646"/>
                        <a14:foregroundMark x1="21504" y1="4299" x2="26350" y2="10600"/>
                        <a14:foregroundMark x1="26350" y1="10600" x2="35891" y2="16605"/>
                        <a14:foregroundMark x1="35891" y1="16605" x2="37557" y2="16753"/>
                        <a14:foregroundMark x1="29732" y1="20904" x2="28622" y2="26464"/>
                        <a14:foregroundMark x1="3937" y1="94589" x2="3937" y2="94589"/>
                        <a14:foregroundMark x1="13882" y1="99259" x2="13882" y2="99259"/>
                        <a14:foregroundMark x1="13377" y1="95849" x2="13377" y2="95849"/>
                        <a14:foregroundMark x1="12519" y1="98221" x2="12519" y2="98221"/>
                        <a14:foregroundMark x1="56588" y1="86879" x2="56588" y2="86879"/>
                        <a14:foregroundMark x1="43463" y1="84655" x2="54366" y2="87917"/>
                        <a14:foregroundMark x1="43968" y1="86509" x2="43968" y2="86509"/>
                        <a14:foregroundMark x1="42049" y1="62120" x2="42049" y2="62120"/>
                        <a14:foregroundMark x1="40384" y1="65827" x2="40384" y2="65827"/>
                        <a14:foregroundMark x1="56285" y1="87472" x2="56285" y2="87472"/>
                        <a14:foregroundMark x1="43412" y1="85990" x2="43412" y2="85990"/>
                        <a14:foregroundMark x1="43564" y1="86731" x2="44220" y2="86731"/>
                        <a14:foregroundMark x1="59313" y1="69978" x2="59313" y2="69978"/>
                        <a14:foregroundMark x1="5906" y1="12973" x2="5906" y2="12973"/>
                        <a14:foregroundMark x1="11106" y1="6820" x2="11106" y2="6820"/>
                        <a14:foregroundMark x1="11560" y1="8006" x2="11560" y2="8006"/>
                        <a14:foregroundMark x1="18425" y1="2372" x2="18425" y2="2372"/>
                        <a14:foregroundMark x1="4392" y1="13936" x2="4392" y2="13936"/>
                        <a14:foregroundMark x1="2524" y1="16383" x2="2524" y2="16383"/>
                        <a14:foregroundMark x1="7067" y1="94589" x2="7067" y2="94589"/>
                        <a14:foregroundMark x1="7067" y1="85471" x2="28168" y2="91401"/>
                        <a14:foregroundMark x1="4543" y1="93625" x2="4543" y2="93625"/>
                        <a14:foregroundMark x1="16608" y1="98517" x2="16608" y2="98517"/>
                        <a14:foregroundMark x1="32509" y1="37806" x2="32509" y2="37806"/>
                        <a14:foregroundMark x1="45432" y1="56264" x2="46391" y2="55967"/>
                        <a14:foregroundMark x1="10399" y1="36768" x2="10399" y2="36768"/>
                        <a14:foregroundMark x1="7723" y1="54781" x2="7723" y2="54781"/>
                        <a14:foregroundMark x1="23069" y1="75686" x2="30237" y2="78354"/>
                        <a14:foregroundMark x1="20040" y1="69236" x2="26552" y2="76946"/>
                        <a14:foregroundMark x1="26552" y1="76946" x2="34225" y2="81097"/>
                        <a14:foregroundMark x1="34225" y1="81097" x2="37961" y2="88658"/>
                        <a14:foregroundMark x1="26906" y1="34322" x2="28571" y2="36323"/>
                        <a14:foregroundMark x1="26401" y1="34618" x2="27915" y2="35804"/>
                        <a14:foregroundMark x1="27562" y1="41216" x2="27410" y2="53744"/>
                        <a14:foregroundMark x1="27410" y1="53744" x2="30742" y2="52261"/>
                        <a14:foregroundMark x1="30439" y1="21572" x2="29732" y2="31801"/>
                        <a14:foregroundMark x1="29732" y1="31801" x2="27915" y2="38992"/>
                        <a14:foregroundMark x1="32105" y1="39288" x2="30237" y2="49666"/>
                        <a14:foregroundMark x1="30237" y1="49666" x2="27410" y2="38251"/>
                        <a14:foregroundMark x1="3635" y1="14455" x2="808" y2="28021"/>
                        <a14:foregroundMark x1="808" y1="28021" x2="6613" y2="35953"/>
                        <a14:foregroundMark x1="6613" y1="35953" x2="13327" y2="37064"/>
                        <a14:foregroundMark x1="8127" y1="38769" x2="4947" y2="70645"/>
                        <a14:foregroundMark x1="4947" y1="70645" x2="5300" y2="71238"/>
                        <a14:foregroundMark x1="42150" y1="75167" x2="44170" y2="80059"/>
                        <a14:foregroundMark x1="40283" y1="73165" x2="41646" y2="73165"/>
                        <a14:foregroundMark x1="46492" y1="73684" x2="47653" y2="81319"/>
                        <a14:foregroundMark x1="4846" y1="91994" x2="6613" y2="94366"/>
                        <a14:foregroundMark x1="14084" y1="94366" x2="10803" y2="99481"/>
                        <a14:foregroundMark x1="33266" y1="42031" x2="34326" y2="47294"/>
                        <a14:foregroundMark x1="57345" y1="71757" x2="57345" y2="71757"/>
                        <a14:foregroundMark x1="17567" y1="97628" x2="17567" y2="97628"/>
                        <a14:foregroundMark x1="21100" y1="95033" x2="18375" y2="96961"/>
                        <a14:foregroundMark x1="3937" y1="95256" x2="6512" y2="95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862" y="1230923"/>
            <a:ext cx="8490432" cy="5533292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DB45D595-614A-4236-A0D3-B2DCBC31C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68275" flipH="1">
            <a:off x="6193514" y="251837"/>
            <a:ext cx="6045157" cy="4312007"/>
          </a:xfrm>
          <a:prstGeom prst="rect">
            <a:avLst/>
          </a:prstGeom>
        </p:spPr>
      </p:pic>
      <p:sp>
        <p:nvSpPr>
          <p:cNvPr id="9" name="文本框 24">
            <a:extLst>
              <a:ext uri="{FF2B5EF4-FFF2-40B4-BE49-F238E27FC236}">
                <a16:creationId xmlns:a16="http://schemas.microsoft.com/office/drawing/2014/main" id="{6E377A73-A6A9-4209-9035-D423A47DD62B}"/>
              </a:ext>
            </a:extLst>
          </p:cNvPr>
          <p:cNvSpPr txBox="1"/>
          <p:nvPr/>
        </p:nvSpPr>
        <p:spPr>
          <a:xfrm>
            <a:off x="7416369" y="985805"/>
            <a:ext cx="37911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Shinosuke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!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Dạo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này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mẹ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thấy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con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rất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lơ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là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trong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học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tập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. Mau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mang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vở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ra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cho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mẹ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SVN-Poky's" panose="020B0606040200020203" pitchFamily="34" charset="0"/>
              </a:rPr>
              <a:t>xem</a:t>
            </a:r>
            <a:r>
              <a:rPr lang="en-US" altLang="zh-CN" sz="2800" dirty="0">
                <a:solidFill>
                  <a:srgbClr val="002060"/>
                </a:solidFill>
                <a:latin typeface="SVN-Poky's" panose="020B0606040200020203" pitchFamily="34" charset="0"/>
              </a:rPr>
              <a:t>!</a:t>
            </a:r>
          </a:p>
          <a:p>
            <a:pPr algn="ctr"/>
            <a:endParaRPr lang="zh-CN" altLang="en-US" sz="2800" dirty="0">
              <a:solidFill>
                <a:srgbClr val="002060"/>
              </a:solidFill>
              <a:latin typeface="SVN-Poky's" panose="020B0606040200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DDA4B9-A0FE-462C-B77F-8045F7BD66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049264" y="-2629972"/>
            <a:ext cx="5003801" cy="281463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471879A-D4DD-46B9-B5BA-3888AA14196C}"/>
              </a:ext>
            </a:extLst>
          </p:cNvPr>
          <p:cNvGrpSpPr/>
          <p:nvPr/>
        </p:nvGrpSpPr>
        <p:grpSpPr>
          <a:xfrm>
            <a:off x="12598219" y="660763"/>
            <a:ext cx="9448800" cy="5791525"/>
            <a:chOff x="1371600" y="1463350"/>
            <a:chExt cx="9448800" cy="4680305"/>
          </a:xfrm>
          <a:solidFill>
            <a:schemeClr val="accent5">
              <a:lumMod val="50000"/>
              <a:alpha val="62000"/>
            </a:schemeClr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C7E311-DD40-45F5-B73E-AC119A2849FF}"/>
                </a:ext>
              </a:extLst>
            </p:cNvPr>
            <p:cNvSpPr/>
            <p:nvPr/>
          </p:nvSpPr>
          <p:spPr>
            <a:xfrm>
              <a:off x="1371600" y="1463353"/>
              <a:ext cx="4724401" cy="46803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04D7F4B-3E96-4C14-B08E-095347071CCC}"/>
                </a:ext>
              </a:extLst>
            </p:cNvPr>
            <p:cNvSpPr/>
            <p:nvPr/>
          </p:nvSpPr>
          <p:spPr>
            <a:xfrm>
              <a:off x="6096000" y="1463352"/>
              <a:ext cx="4724400" cy="46803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CFA8E48-11FE-48BF-A507-6998895CFDAA}"/>
                </a:ext>
              </a:extLst>
            </p:cNvPr>
            <p:cNvSpPr/>
            <p:nvPr/>
          </p:nvSpPr>
          <p:spPr>
            <a:xfrm>
              <a:off x="6030654" y="1463350"/>
              <a:ext cx="127487" cy="46802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BB3ED9A-1E28-4A98-BE18-714AAA0242B9}"/>
              </a:ext>
            </a:extLst>
          </p:cNvPr>
          <p:cNvGrpSpPr/>
          <p:nvPr/>
        </p:nvGrpSpPr>
        <p:grpSpPr>
          <a:xfrm>
            <a:off x="17337861" y="1117679"/>
            <a:ext cx="4318000" cy="4936924"/>
            <a:chOff x="6646458" y="1710248"/>
            <a:chExt cx="3767541" cy="410635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3BF39B-100C-436C-9999-32E5CA855BE1}"/>
                </a:ext>
              </a:extLst>
            </p:cNvPr>
            <p:cNvSpPr/>
            <p:nvPr/>
          </p:nvSpPr>
          <p:spPr>
            <a:xfrm>
              <a:off x="6646458" y="1710248"/>
              <a:ext cx="3767541" cy="4106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50E047E-916B-4436-9245-85DD8BE28F3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15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BAAB51C-0C62-468B-A491-9925AA5F1011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47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A6285F2-5697-4A03-A9FC-D2B9588365D0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79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6450F2F-BE89-4199-92FF-416174E37993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11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C68FB64-DA7F-44F8-9483-3446AACAD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42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0629012-F81C-4261-9035-287AEE1E735E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74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B3C673F-09CC-4E4B-A59F-EEB3C20DBD5A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06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67D53AC-617D-496F-A72F-15B3A37F85D2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38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9BE1045-11A0-41C5-BCAE-14CB353319D8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69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2393C9-B238-4D9E-93B1-9F3861D57349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01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5BD60CD-5001-479B-B2BD-A9A4D523DBAF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33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38A3238-6FDF-446A-AD6E-E835221BFE8B}"/>
              </a:ext>
            </a:extLst>
          </p:cNvPr>
          <p:cNvGrpSpPr/>
          <p:nvPr/>
        </p:nvGrpSpPr>
        <p:grpSpPr>
          <a:xfrm>
            <a:off x="12989380" y="1117679"/>
            <a:ext cx="4318000" cy="4936924"/>
            <a:chOff x="6646458" y="1710248"/>
            <a:chExt cx="3767541" cy="410635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1658A30-7869-4161-BCC0-0EEFE65C5061}"/>
                </a:ext>
              </a:extLst>
            </p:cNvPr>
            <p:cNvSpPr/>
            <p:nvPr/>
          </p:nvSpPr>
          <p:spPr>
            <a:xfrm>
              <a:off x="6646458" y="1710248"/>
              <a:ext cx="3767541" cy="4106352"/>
            </a:xfrm>
            <a:prstGeom prst="rect">
              <a:avLst/>
            </a:prstGeom>
            <a:solidFill>
              <a:schemeClr val="bg1"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CF5C993-0B6C-4F70-993B-03EC5354AE44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15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BDC75B6-0B2A-4B03-840F-96168907791E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47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79C24F9-EEF5-4B6D-BED5-1D7275BB27DA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79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919B3CE-79FE-44F7-BC67-3351CEC554F2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11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1638F0-C606-4FD3-A953-D7A5922AE2D6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42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562DE9C-E002-4A8F-90CE-D28D93A2707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74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68D6E54-8BAE-42BB-BCC9-0E4E87669C2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06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E198DE6-CA33-48CE-8912-3B42662EF54C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38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B5764AD-7758-43AC-87B1-30E70EEEA0DF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69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42D6AB1-EB64-4A9E-A3D6-6A27E07F9CAC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01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6E59C4A-8B0E-4646-9F4E-DC90F8A11714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33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图片 862" descr="卡通人物&#10;&#10;描述已自动生成">
            <a:extLst>
              <a:ext uri="{FF2B5EF4-FFF2-40B4-BE49-F238E27FC236}">
                <a16:creationId xmlns:a16="http://schemas.microsoft.com/office/drawing/2014/main" id="{D563A197-FF5C-4A1F-8E31-12EB4C1D8D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228" y="7753543"/>
            <a:ext cx="1764902" cy="236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47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7F44A34-2E21-45F6-ABE8-313B55F6F44C}"/>
              </a:ext>
            </a:extLst>
          </p:cNvPr>
          <p:cNvSpPr/>
          <p:nvPr/>
        </p:nvSpPr>
        <p:spPr>
          <a:xfrm>
            <a:off x="1081064" y="2645738"/>
            <a:ext cx="10029871" cy="4060818"/>
          </a:xfrm>
          <a:custGeom>
            <a:avLst/>
            <a:gdLst>
              <a:gd name="connsiteX0" fmla="*/ 0 w 10029871"/>
              <a:gd name="connsiteY0" fmla="*/ 0 h 4060818"/>
              <a:gd name="connsiteX1" fmla="*/ 668658 w 10029871"/>
              <a:gd name="connsiteY1" fmla="*/ 0 h 4060818"/>
              <a:gd name="connsiteX2" fmla="*/ 1537914 w 10029871"/>
              <a:gd name="connsiteY2" fmla="*/ 0 h 4060818"/>
              <a:gd name="connsiteX3" fmla="*/ 2106273 w 10029871"/>
              <a:gd name="connsiteY3" fmla="*/ 0 h 4060818"/>
              <a:gd name="connsiteX4" fmla="*/ 2674632 w 10029871"/>
              <a:gd name="connsiteY4" fmla="*/ 0 h 4060818"/>
              <a:gd name="connsiteX5" fmla="*/ 3343290 w 10029871"/>
              <a:gd name="connsiteY5" fmla="*/ 0 h 4060818"/>
              <a:gd name="connsiteX6" fmla="*/ 4112247 w 10029871"/>
              <a:gd name="connsiteY6" fmla="*/ 0 h 4060818"/>
              <a:gd name="connsiteX7" fmla="*/ 4881204 w 10029871"/>
              <a:gd name="connsiteY7" fmla="*/ 0 h 4060818"/>
              <a:gd name="connsiteX8" fmla="*/ 5650161 w 10029871"/>
              <a:gd name="connsiteY8" fmla="*/ 0 h 4060818"/>
              <a:gd name="connsiteX9" fmla="*/ 6519416 w 10029871"/>
              <a:gd name="connsiteY9" fmla="*/ 0 h 4060818"/>
              <a:gd name="connsiteX10" fmla="*/ 7188074 w 10029871"/>
              <a:gd name="connsiteY10" fmla="*/ 0 h 4060818"/>
              <a:gd name="connsiteX11" fmla="*/ 7957031 w 10029871"/>
              <a:gd name="connsiteY11" fmla="*/ 0 h 4060818"/>
              <a:gd name="connsiteX12" fmla="*/ 8625689 w 10029871"/>
              <a:gd name="connsiteY12" fmla="*/ 0 h 4060818"/>
              <a:gd name="connsiteX13" fmla="*/ 9294347 w 10029871"/>
              <a:gd name="connsiteY13" fmla="*/ 0 h 4060818"/>
              <a:gd name="connsiteX14" fmla="*/ 10029871 w 10029871"/>
              <a:gd name="connsiteY14" fmla="*/ 0 h 4060818"/>
              <a:gd name="connsiteX15" fmla="*/ 10029871 w 10029871"/>
              <a:gd name="connsiteY15" fmla="*/ 554978 h 4060818"/>
              <a:gd name="connsiteX16" fmla="*/ 10029871 w 10029871"/>
              <a:gd name="connsiteY16" fmla="*/ 1272390 h 4060818"/>
              <a:gd name="connsiteX17" fmla="*/ 10029871 w 10029871"/>
              <a:gd name="connsiteY17" fmla="*/ 1867976 h 4060818"/>
              <a:gd name="connsiteX18" fmla="*/ 10029871 w 10029871"/>
              <a:gd name="connsiteY18" fmla="*/ 2585387 h 4060818"/>
              <a:gd name="connsiteX19" fmla="*/ 10029871 w 10029871"/>
              <a:gd name="connsiteY19" fmla="*/ 3221582 h 4060818"/>
              <a:gd name="connsiteX20" fmla="*/ 10029871 w 10029871"/>
              <a:gd name="connsiteY20" fmla="*/ 4060818 h 4060818"/>
              <a:gd name="connsiteX21" fmla="*/ 9662109 w 10029871"/>
              <a:gd name="connsiteY21" fmla="*/ 4060818 h 4060818"/>
              <a:gd name="connsiteX22" fmla="*/ 9093750 w 10029871"/>
              <a:gd name="connsiteY22" fmla="*/ 4060818 h 4060818"/>
              <a:gd name="connsiteX23" fmla="*/ 8324793 w 10029871"/>
              <a:gd name="connsiteY23" fmla="*/ 4060818 h 4060818"/>
              <a:gd name="connsiteX24" fmla="*/ 7856732 w 10029871"/>
              <a:gd name="connsiteY24" fmla="*/ 4060818 h 4060818"/>
              <a:gd name="connsiteX25" fmla="*/ 6987477 w 10029871"/>
              <a:gd name="connsiteY25" fmla="*/ 4060818 h 4060818"/>
              <a:gd name="connsiteX26" fmla="*/ 6118221 w 10029871"/>
              <a:gd name="connsiteY26" fmla="*/ 4060818 h 4060818"/>
              <a:gd name="connsiteX27" fmla="*/ 5449563 w 10029871"/>
              <a:gd name="connsiteY27" fmla="*/ 4060818 h 4060818"/>
              <a:gd name="connsiteX28" fmla="*/ 4580308 w 10029871"/>
              <a:gd name="connsiteY28" fmla="*/ 4060818 h 4060818"/>
              <a:gd name="connsiteX29" fmla="*/ 3911650 w 10029871"/>
              <a:gd name="connsiteY29" fmla="*/ 4060818 h 4060818"/>
              <a:gd name="connsiteX30" fmla="*/ 3142693 w 10029871"/>
              <a:gd name="connsiteY30" fmla="*/ 4060818 h 4060818"/>
              <a:gd name="connsiteX31" fmla="*/ 2774931 w 10029871"/>
              <a:gd name="connsiteY31" fmla="*/ 4060818 h 4060818"/>
              <a:gd name="connsiteX32" fmla="*/ 1905675 w 10029871"/>
              <a:gd name="connsiteY32" fmla="*/ 4060818 h 4060818"/>
              <a:gd name="connsiteX33" fmla="*/ 1337316 w 10029871"/>
              <a:gd name="connsiteY33" fmla="*/ 4060818 h 4060818"/>
              <a:gd name="connsiteX34" fmla="*/ 568359 w 10029871"/>
              <a:gd name="connsiteY34" fmla="*/ 4060818 h 4060818"/>
              <a:gd name="connsiteX35" fmla="*/ 0 w 10029871"/>
              <a:gd name="connsiteY35" fmla="*/ 4060818 h 4060818"/>
              <a:gd name="connsiteX36" fmla="*/ 0 w 10029871"/>
              <a:gd name="connsiteY36" fmla="*/ 3302799 h 4060818"/>
              <a:gd name="connsiteX37" fmla="*/ 0 w 10029871"/>
              <a:gd name="connsiteY37" fmla="*/ 2585387 h 4060818"/>
              <a:gd name="connsiteX38" fmla="*/ 0 w 10029871"/>
              <a:gd name="connsiteY38" fmla="*/ 1989801 h 4060818"/>
              <a:gd name="connsiteX39" fmla="*/ 0 w 10029871"/>
              <a:gd name="connsiteY39" fmla="*/ 1434822 h 4060818"/>
              <a:gd name="connsiteX40" fmla="*/ 0 w 10029871"/>
              <a:gd name="connsiteY40" fmla="*/ 676803 h 4060818"/>
              <a:gd name="connsiteX41" fmla="*/ 0 w 10029871"/>
              <a:gd name="connsiteY41" fmla="*/ 0 h 4060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029871" h="4060818" fill="none" extrusionOk="0">
                <a:moveTo>
                  <a:pt x="0" y="0"/>
                </a:moveTo>
                <a:cubicBezTo>
                  <a:pt x="198002" y="-8429"/>
                  <a:pt x="347022" y="-11347"/>
                  <a:pt x="668658" y="0"/>
                </a:cubicBezTo>
                <a:cubicBezTo>
                  <a:pt x="990294" y="11347"/>
                  <a:pt x="1106253" y="9189"/>
                  <a:pt x="1537914" y="0"/>
                </a:cubicBezTo>
                <a:cubicBezTo>
                  <a:pt x="1969575" y="-9189"/>
                  <a:pt x="1866067" y="4199"/>
                  <a:pt x="2106273" y="0"/>
                </a:cubicBezTo>
                <a:cubicBezTo>
                  <a:pt x="2346479" y="-4199"/>
                  <a:pt x="2530782" y="13784"/>
                  <a:pt x="2674632" y="0"/>
                </a:cubicBezTo>
                <a:cubicBezTo>
                  <a:pt x="2818482" y="-13784"/>
                  <a:pt x="3081253" y="17940"/>
                  <a:pt x="3343290" y="0"/>
                </a:cubicBezTo>
                <a:cubicBezTo>
                  <a:pt x="3605327" y="-17940"/>
                  <a:pt x="3806370" y="8588"/>
                  <a:pt x="4112247" y="0"/>
                </a:cubicBezTo>
                <a:cubicBezTo>
                  <a:pt x="4418124" y="-8588"/>
                  <a:pt x="4570124" y="21627"/>
                  <a:pt x="4881204" y="0"/>
                </a:cubicBezTo>
                <a:cubicBezTo>
                  <a:pt x="5192284" y="-21627"/>
                  <a:pt x="5275626" y="-24150"/>
                  <a:pt x="5650161" y="0"/>
                </a:cubicBezTo>
                <a:cubicBezTo>
                  <a:pt x="6024696" y="24150"/>
                  <a:pt x="6268071" y="-32409"/>
                  <a:pt x="6519416" y="0"/>
                </a:cubicBezTo>
                <a:cubicBezTo>
                  <a:pt x="6770762" y="32409"/>
                  <a:pt x="7040092" y="30562"/>
                  <a:pt x="7188074" y="0"/>
                </a:cubicBezTo>
                <a:cubicBezTo>
                  <a:pt x="7336056" y="-30562"/>
                  <a:pt x="7755018" y="-19391"/>
                  <a:pt x="7957031" y="0"/>
                </a:cubicBezTo>
                <a:cubicBezTo>
                  <a:pt x="8159044" y="19391"/>
                  <a:pt x="8467327" y="2168"/>
                  <a:pt x="8625689" y="0"/>
                </a:cubicBezTo>
                <a:cubicBezTo>
                  <a:pt x="8784051" y="-2168"/>
                  <a:pt x="9121403" y="-23197"/>
                  <a:pt x="9294347" y="0"/>
                </a:cubicBezTo>
                <a:cubicBezTo>
                  <a:pt x="9467291" y="23197"/>
                  <a:pt x="9790562" y="16556"/>
                  <a:pt x="10029871" y="0"/>
                </a:cubicBezTo>
                <a:cubicBezTo>
                  <a:pt x="10013066" y="150431"/>
                  <a:pt x="10027517" y="381305"/>
                  <a:pt x="10029871" y="554978"/>
                </a:cubicBezTo>
                <a:cubicBezTo>
                  <a:pt x="10032225" y="728651"/>
                  <a:pt x="10009686" y="1033428"/>
                  <a:pt x="10029871" y="1272390"/>
                </a:cubicBezTo>
                <a:cubicBezTo>
                  <a:pt x="10050056" y="1511352"/>
                  <a:pt x="10028244" y="1581529"/>
                  <a:pt x="10029871" y="1867976"/>
                </a:cubicBezTo>
                <a:cubicBezTo>
                  <a:pt x="10031498" y="2154423"/>
                  <a:pt x="10057391" y="2439928"/>
                  <a:pt x="10029871" y="2585387"/>
                </a:cubicBezTo>
                <a:cubicBezTo>
                  <a:pt x="10002351" y="2730846"/>
                  <a:pt x="10006259" y="3046262"/>
                  <a:pt x="10029871" y="3221582"/>
                </a:cubicBezTo>
                <a:cubicBezTo>
                  <a:pt x="10053483" y="3396902"/>
                  <a:pt x="9999663" y="3841576"/>
                  <a:pt x="10029871" y="4060818"/>
                </a:cubicBezTo>
                <a:cubicBezTo>
                  <a:pt x="9866115" y="4064387"/>
                  <a:pt x="9773895" y="4061418"/>
                  <a:pt x="9662109" y="4060818"/>
                </a:cubicBezTo>
                <a:cubicBezTo>
                  <a:pt x="9550323" y="4060218"/>
                  <a:pt x="9363606" y="4060600"/>
                  <a:pt x="9093750" y="4060818"/>
                </a:cubicBezTo>
                <a:cubicBezTo>
                  <a:pt x="8823894" y="4061036"/>
                  <a:pt x="8484834" y="4080163"/>
                  <a:pt x="8324793" y="4060818"/>
                </a:cubicBezTo>
                <a:cubicBezTo>
                  <a:pt x="8164752" y="4041473"/>
                  <a:pt x="8029048" y="4058188"/>
                  <a:pt x="7856732" y="4060818"/>
                </a:cubicBezTo>
                <a:cubicBezTo>
                  <a:pt x="7684416" y="4063448"/>
                  <a:pt x="7211292" y="4041884"/>
                  <a:pt x="6987477" y="4060818"/>
                </a:cubicBezTo>
                <a:cubicBezTo>
                  <a:pt x="6763662" y="4079752"/>
                  <a:pt x="6453774" y="4073101"/>
                  <a:pt x="6118221" y="4060818"/>
                </a:cubicBezTo>
                <a:cubicBezTo>
                  <a:pt x="5782668" y="4048535"/>
                  <a:pt x="5729945" y="4055098"/>
                  <a:pt x="5449563" y="4060818"/>
                </a:cubicBezTo>
                <a:cubicBezTo>
                  <a:pt x="5169181" y="4066538"/>
                  <a:pt x="4804479" y="4072148"/>
                  <a:pt x="4580308" y="4060818"/>
                </a:cubicBezTo>
                <a:cubicBezTo>
                  <a:pt x="4356138" y="4049488"/>
                  <a:pt x="4054887" y="4036157"/>
                  <a:pt x="3911650" y="4060818"/>
                </a:cubicBezTo>
                <a:cubicBezTo>
                  <a:pt x="3768413" y="4085479"/>
                  <a:pt x="3424621" y="4086041"/>
                  <a:pt x="3142693" y="4060818"/>
                </a:cubicBezTo>
                <a:cubicBezTo>
                  <a:pt x="2860765" y="4035595"/>
                  <a:pt x="2850074" y="4047630"/>
                  <a:pt x="2774931" y="4060818"/>
                </a:cubicBezTo>
                <a:cubicBezTo>
                  <a:pt x="2699788" y="4074006"/>
                  <a:pt x="2113055" y="4036011"/>
                  <a:pt x="1905675" y="4060818"/>
                </a:cubicBezTo>
                <a:cubicBezTo>
                  <a:pt x="1698295" y="4085625"/>
                  <a:pt x="1541536" y="4066703"/>
                  <a:pt x="1337316" y="4060818"/>
                </a:cubicBezTo>
                <a:cubicBezTo>
                  <a:pt x="1133096" y="4054933"/>
                  <a:pt x="818917" y="4054902"/>
                  <a:pt x="568359" y="4060818"/>
                </a:cubicBezTo>
                <a:cubicBezTo>
                  <a:pt x="317801" y="4066734"/>
                  <a:pt x="280881" y="4084424"/>
                  <a:pt x="0" y="4060818"/>
                </a:cubicBezTo>
                <a:cubicBezTo>
                  <a:pt x="-2598" y="3706124"/>
                  <a:pt x="7179" y="3569060"/>
                  <a:pt x="0" y="3302799"/>
                </a:cubicBezTo>
                <a:cubicBezTo>
                  <a:pt x="-7179" y="3036538"/>
                  <a:pt x="26710" y="2874713"/>
                  <a:pt x="0" y="2585387"/>
                </a:cubicBezTo>
                <a:cubicBezTo>
                  <a:pt x="-26710" y="2296061"/>
                  <a:pt x="5016" y="2179400"/>
                  <a:pt x="0" y="1989801"/>
                </a:cubicBezTo>
                <a:cubicBezTo>
                  <a:pt x="-5016" y="1800202"/>
                  <a:pt x="-69" y="1707362"/>
                  <a:pt x="0" y="1434822"/>
                </a:cubicBezTo>
                <a:cubicBezTo>
                  <a:pt x="69" y="1162282"/>
                  <a:pt x="-2800" y="901424"/>
                  <a:pt x="0" y="676803"/>
                </a:cubicBezTo>
                <a:cubicBezTo>
                  <a:pt x="2800" y="452182"/>
                  <a:pt x="-32632" y="257636"/>
                  <a:pt x="0" y="0"/>
                </a:cubicBezTo>
                <a:close/>
              </a:path>
              <a:path w="10029871" h="4060818" stroke="0" extrusionOk="0">
                <a:moveTo>
                  <a:pt x="0" y="0"/>
                </a:moveTo>
                <a:cubicBezTo>
                  <a:pt x="250159" y="27487"/>
                  <a:pt x="332120" y="-9011"/>
                  <a:pt x="568359" y="0"/>
                </a:cubicBezTo>
                <a:cubicBezTo>
                  <a:pt x="804598" y="9011"/>
                  <a:pt x="843757" y="-8663"/>
                  <a:pt x="936121" y="0"/>
                </a:cubicBezTo>
                <a:cubicBezTo>
                  <a:pt x="1028485" y="8663"/>
                  <a:pt x="1581241" y="37650"/>
                  <a:pt x="1805377" y="0"/>
                </a:cubicBezTo>
                <a:cubicBezTo>
                  <a:pt x="2029513" y="-37650"/>
                  <a:pt x="2259812" y="-23754"/>
                  <a:pt x="2373736" y="0"/>
                </a:cubicBezTo>
                <a:cubicBezTo>
                  <a:pt x="2487660" y="23754"/>
                  <a:pt x="2688322" y="-12606"/>
                  <a:pt x="2942095" y="0"/>
                </a:cubicBezTo>
                <a:cubicBezTo>
                  <a:pt x="3195868" y="12606"/>
                  <a:pt x="3381862" y="31371"/>
                  <a:pt x="3811351" y="0"/>
                </a:cubicBezTo>
                <a:cubicBezTo>
                  <a:pt x="4240840" y="-31371"/>
                  <a:pt x="4162524" y="16005"/>
                  <a:pt x="4279412" y="0"/>
                </a:cubicBezTo>
                <a:cubicBezTo>
                  <a:pt x="4396300" y="-16005"/>
                  <a:pt x="4959739" y="30654"/>
                  <a:pt x="5148667" y="0"/>
                </a:cubicBezTo>
                <a:cubicBezTo>
                  <a:pt x="5337596" y="-30654"/>
                  <a:pt x="5765617" y="2393"/>
                  <a:pt x="6017923" y="0"/>
                </a:cubicBezTo>
                <a:cubicBezTo>
                  <a:pt x="6270229" y="-2393"/>
                  <a:pt x="6543544" y="255"/>
                  <a:pt x="6686581" y="0"/>
                </a:cubicBezTo>
                <a:cubicBezTo>
                  <a:pt x="6829618" y="-255"/>
                  <a:pt x="7352192" y="-7758"/>
                  <a:pt x="7555836" y="0"/>
                </a:cubicBezTo>
                <a:cubicBezTo>
                  <a:pt x="7759481" y="7758"/>
                  <a:pt x="7928350" y="9924"/>
                  <a:pt x="8124196" y="0"/>
                </a:cubicBezTo>
                <a:cubicBezTo>
                  <a:pt x="8320042" y="-9924"/>
                  <a:pt x="8551937" y="23855"/>
                  <a:pt x="8692555" y="0"/>
                </a:cubicBezTo>
                <a:cubicBezTo>
                  <a:pt x="8833173" y="-23855"/>
                  <a:pt x="9116386" y="34699"/>
                  <a:pt x="9461512" y="0"/>
                </a:cubicBezTo>
                <a:cubicBezTo>
                  <a:pt x="9806638" y="-34699"/>
                  <a:pt x="9799458" y="-6149"/>
                  <a:pt x="10029871" y="0"/>
                </a:cubicBezTo>
                <a:cubicBezTo>
                  <a:pt x="10027832" y="308560"/>
                  <a:pt x="10024384" y="421602"/>
                  <a:pt x="10029871" y="758019"/>
                </a:cubicBezTo>
                <a:cubicBezTo>
                  <a:pt x="10035358" y="1094436"/>
                  <a:pt x="10017230" y="1251942"/>
                  <a:pt x="10029871" y="1475431"/>
                </a:cubicBezTo>
                <a:cubicBezTo>
                  <a:pt x="10042512" y="1698920"/>
                  <a:pt x="10049039" y="1845667"/>
                  <a:pt x="10029871" y="2192842"/>
                </a:cubicBezTo>
                <a:cubicBezTo>
                  <a:pt x="10010703" y="2540017"/>
                  <a:pt x="10024610" y="2649468"/>
                  <a:pt x="10029871" y="2910253"/>
                </a:cubicBezTo>
                <a:cubicBezTo>
                  <a:pt x="10035132" y="3171038"/>
                  <a:pt x="10023624" y="3243884"/>
                  <a:pt x="10029871" y="3465231"/>
                </a:cubicBezTo>
                <a:cubicBezTo>
                  <a:pt x="10036118" y="3686578"/>
                  <a:pt x="10014804" y="3786505"/>
                  <a:pt x="10029871" y="4060818"/>
                </a:cubicBezTo>
                <a:cubicBezTo>
                  <a:pt x="9745677" y="4075130"/>
                  <a:pt x="9599071" y="4065718"/>
                  <a:pt x="9260914" y="4060818"/>
                </a:cubicBezTo>
                <a:cubicBezTo>
                  <a:pt x="8922757" y="4055918"/>
                  <a:pt x="8895581" y="4061790"/>
                  <a:pt x="8792854" y="4060818"/>
                </a:cubicBezTo>
                <a:cubicBezTo>
                  <a:pt x="8690127" y="4059846"/>
                  <a:pt x="8296803" y="4043052"/>
                  <a:pt x="8124196" y="4060818"/>
                </a:cubicBezTo>
                <a:cubicBezTo>
                  <a:pt x="7951589" y="4078584"/>
                  <a:pt x="7934200" y="4060959"/>
                  <a:pt x="7756434" y="4060818"/>
                </a:cubicBezTo>
                <a:cubicBezTo>
                  <a:pt x="7578668" y="4060677"/>
                  <a:pt x="7538310" y="4074056"/>
                  <a:pt x="7388672" y="4060818"/>
                </a:cubicBezTo>
                <a:cubicBezTo>
                  <a:pt x="7239034" y="4047580"/>
                  <a:pt x="6878096" y="4088620"/>
                  <a:pt x="6720014" y="4060818"/>
                </a:cubicBezTo>
                <a:cubicBezTo>
                  <a:pt x="6561932" y="4033016"/>
                  <a:pt x="6402703" y="4063222"/>
                  <a:pt x="6251953" y="4060818"/>
                </a:cubicBezTo>
                <a:cubicBezTo>
                  <a:pt x="6101203" y="4058414"/>
                  <a:pt x="5718396" y="4031242"/>
                  <a:pt x="5482996" y="4060818"/>
                </a:cubicBezTo>
                <a:cubicBezTo>
                  <a:pt x="5247596" y="4090394"/>
                  <a:pt x="5110728" y="4046845"/>
                  <a:pt x="5014936" y="4060818"/>
                </a:cubicBezTo>
                <a:cubicBezTo>
                  <a:pt x="4919144" y="4074791"/>
                  <a:pt x="4565155" y="4094211"/>
                  <a:pt x="4245979" y="4060818"/>
                </a:cubicBezTo>
                <a:cubicBezTo>
                  <a:pt x="3926803" y="4027425"/>
                  <a:pt x="3973773" y="4077693"/>
                  <a:pt x="3878217" y="4060818"/>
                </a:cubicBezTo>
                <a:cubicBezTo>
                  <a:pt x="3782661" y="4043943"/>
                  <a:pt x="3492911" y="4095672"/>
                  <a:pt x="3109260" y="4060818"/>
                </a:cubicBezTo>
                <a:cubicBezTo>
                  <a:pt x="2725609" y="4025964"/>
                  <a:pt x="2814487" y="4068050"/>
                  <a:pt x="2641199" y="4060818"/>
                </a:cubicBezTo>
                <a:cubicBezTo>
                  <a:pt x="2467911" y="4053586"/>
                  <a:pt x="2432339" y="4058806"/>
                  <a:pt x="2273437" y="4060818"/>
                </a:cubicBezTo>
                <a:cubicBezTo>
                  <a:pt x="2114535" y="4062830"/>
                  <a:pt x="1908687" y="4058497"/>
                  <a:pt x="1805377" y="4060818"/>
                </a:cubicBezTo>
                <a:cubicBezTo>
                  <a:pt x="1702067" y="4063139"/>
                  <a:pt x="1406624" y="4086085"/>
                  <a:pt x="1036420" y="4060818"/>
                </a:cubicBezTo>
                <a:cubicBezTo>
                  <a:pt x="666216" y="4035551"/>
                  <a:pt x="684170" y="4064026"/>
                  <a:pt x="568359" y="4060818"/>
                </a:cubicBezTo>
                <a:cubicBezTo>
                  <a:pt x="452548" y="4057610"/>
                  <a:pt x="241621" y="4036592"/>
                  <a:pt x="0" y="4060818"/>
                </a:cubicBezTo>
                <a:cubicBezTo>
                  <a:pt x="17048" y="3867322"/>
                  <a:pt x="-10149" y="3621874"/>
                  <a:pt x="0" y="3465231"/>
                </a:cubicBezTo>
                <a:cubicBezTo>
                  <a:pt x="10149" y="3308588"/>
                  <a:pt x="-17750" y="2906679"/>
                  <a:pt x="0" y="2747820"/>
                </a:cubicBezTo>
                <a:cubicBezTo>
                  <a:pt x="17750" y="2588961"/>
                  <a:pt x="12335" y="2439545"/>
                  <a:pt x="0" y="2192842"/>
                </a:cubicBezTo>
                <a:cubicBezTo>
                  <a:pt x="-12335" y="1946139"/>
                  <a:pt x="-33793" y="1667382"/>
                  <a:pt x="0" y="1516039"/>
                </a:cubicBezTo>
                <a:cubicBezTo>
                  <a:pt x="33793" y="1364696"/>
                  <a:pt x="16221" y="1159093"/>
                  <a:pt x="0" y="920452"/>
                </a:cubicBezTo>
                <a:cubicBezTo>
                  <a:pt x="-16221" y="681811"/>
                  <a:pt x="-6766" y="210755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6" name="图片 75" descr="卡通人物&#10;&#10;描述已自动生成">
            <a:extLst>
              <a:ext uri="{FF2B5EF4-FFF2-40B4-BE49-F238E27FC236}">
                <a16:creationId xmlns:a16="http://schemas.microsoft.com/office/drawing/2014/main" id="{925C131F-F04A-4F6E-89A5-83A92BDB5C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614" y="1898836"/>
            <a:ext cx="2349419" cy="4511365"/>
          </a:xfrm>
          <a:prstGeom prst="rect">
            <a:avLst/>
          </a:prstGeom>
        </p:spPr>
      </p:pic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CC51B2EC-4C69-44D2-AB70-67FA19F7F3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65" b="95745" l="8861" r="95148">
                        <a14:foregroundMark x1="8861" y1="53369" x2="8861" y2="58511"/>
                        <a14:foregroundMark x1="20675" y1="90603" x2="20042" y2="92908"/>
                        <a14:foregroundMark x1="39873" y1="90426" x2="43038" y2="95745"/>
                        <a14:foregroundMark x1="89030" y1="68440" x2="83122" y2="84752"/>
                        <a14:foregroundMark x1="79325" y1="68440" x2="94726" y2="73050"/>
                        <a14:foregroundMark x1="94726" y1="73050" x2="81013" y2="81560"/>
                        <a14:foregroundMark x1="81013" y1="81560" x2="88608" y2="87943"/>
                        <a14:foregroundMark x1="88608" y1="87943" x2="88608" y2="88121"/>
                        <a14:foregroundMark x1="85654" y1="66489" x2="85654" y2="66489"/>
                        <a14:foregroundMark x1="95148" y1="64716" x2="95148" y2="64716"/>
                        <a14:foregroundMark x1="80380" y1="79255" x2="75738" y2="86879"/>
                        <a14:foregroundMark x1="90084" y1="78901" x2="90084" y2="78901"/>
                        <a14:foregroundMark x1="67932" y1="84752" x2="67300" y2="88830"/>
                        <a14:foregroundMark x1="64135" y1="6560" x2="66245" y2="9220"/>
                        <a14:foregroundMark x1="56962" y1="6206" x2="56962" y2="6206"/>
                        <a14:foregroundMark x1="71308" y1="4965" x2="71308" y2="4965"/>
                        <a14:foregroundMark x1="76371" y1="9929" x2="76371" y2="9929"/>
                        <a14:foregroundMark x1="77215" y1="10106" x2="77215" y2="10106"/>
                        <a14:foregroundMark x1="77215" y1="10461" x2="77215" y2="10461"/>
                        <a14:foregroundMark x1="47046" y1="86702" x2="47046" y2="867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0" y="1710032"/>
            <a:ext cx="4326484" cy="5147968"/>
          </a:xfrm>
          <a:prstGeom prst="rect">
            <a:avLst/>
          </a:prstGeom>
        </p:spPr>
      </p:pic>
      <p:pic>
        <p:nvPicPr>
          <p:cNvPr id="20" name="图片 5">
            <a:extLst>
              <a:ext uri="{FF2B5EF4-FFF2-40B4-BE49-F238E27FC236}">
                <a16:creationId xmlns:a16="http://schemas.microsoft.com/office/drawing/2014/main" id="{A413E5DD-105C-4A85-B45C-BCD14CEF0E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68275" flipH="1">
            <a:off x="5472417" y="645185"/>
            <a:ext cx="6402832" cy="4567137"/>
          </a:xfrm>
          <a:prstGeom prst="rect">
            <a:avLst/>
          </a:prstGeom>
        </p:spPr>
      </p:pic>
      <p:sp>
        <p:nvSpPr>
          <p:cNvPr id="21" name="文本框 24">
            <a:extLst>
              <a:ext uri="{FF2B5EF4-FFF2-40B4-BE49-F238E27FC236}">
                <a16:creationId xmlns:a16="http://schemas.microsoft.com/office/drawing/2014/main" id="{B0011CDA-8B94-4C1C-9F10-200A5D230476}"/>
              </a:ext>
            </a:extLst>
          </p:cNvPr>
          <p:cNvSpPr txBox="1"/>
          <p:nvPr/>
        </p:nvSpPr>
        <p:spPr>
          <a:xfrm>
            <a:off x="6664062" y="1405259"/>
            <a:ext cx="39914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CHÚC CÁC BẠN HỌC TỐT NÈ!!!!</a:t>
            </a:r>
          </a:p>
          <a:p>
            <a:pPr algn="ctr"/>
            <a:endParaRPr lang="zh-CN" altLang="en-US" sz="4800" dirty="0">
              <a:solidFill>
                <a:srgbClr val="002060"/>
              </a:solidFill>
              <a:latin typeface="SVN-Poky's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04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>
            <a:extLst>
              <a:ext uri="{FF2B5EF4-FFF2-40B4-BE49-F238E27FC236}">
                <a16:creationId xmlns:a16="http://schemas.microsoft.com/office/drawing/2014/main" id="{38BC2BAD-D1ED-4154-B6CD-24581897B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79416" cy="6800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9105E0-E483-402B-85E7-D9352E93F2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5384" y="4541997"/>
            <a:ext cx="1416176" cy="2408233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3EF671B-62A3-48F4-B796-A78FE6308259}"/>
              </a:ext>
            </a:extLst>
          </p:cNvPr>
          <p:cNvGrpSpPr/>
          <p:nvPr/>
        </p:nvGrpSpPr>
        <p:grpSpPr>
          <a:xfrm>
            <a:off x="1371600" y="352130"/>
            <a:ext cx="9448800" cy="5791525"/>
            <a:chOff x="1371600" y="1463350"/>
            <a:chExt cx="9448800" cy="4680305"/>
          </a:xfrm>
          <a:solidFill>
            <a:schemeClr val="accent5">
              <a:lumMod val="50000"/>
              <a:alpha val="62000"/>
            </a:schemeClr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39D73D-C310-4A23-A9FD-60A19F823B5C}"/>
                </a:ext>
              </a:extLst>
            </p:cNvPr>
            <p:cNvSpPr/>
            <p:nvPr/>
          </p:nvSpPr>
          <p:spPr>
            <a:xfrm>
              <a:off x="1371600" y="1463353"/>
              <a:ext cx="4724401" cy="46803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B869616-4F2D-455A-96E0-457A65C9D8B3}"/>
                </a:ext>
              </a:extLst>
            </p:cNvPr>
            <p:cNvSpPr/>
            <p:nvPr/>
          </p:nvSpPr>
          <p:spPr>
            <a:xfrm>
              <a:off x="6096000" y="1463352"/>
              <a:ext cx="4724400" cy="46803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0CA1EF2-1737-425E-AFCA-133D05350995}"/>
                </a:ext>
              </a:extLst>
            </p:cNvPr>
            <p:cNvSpPr/>
            <p:nvPr/>
          </p:nvSpPr>
          <p:spPr>
            <a:xfrm>
              <a:off x="6030654" y="1463350"/>
              <a:ext cx="127487" cy="46802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5C0DC2A-AF57-482C-9831-5D6B13A2078E}"/>
              </a:ext>
            </a:extLst>
          </p:cNvPr>
          <p:cNvGrpSpPr/>
          <p:nvPr/>
        </p:nvGrpSpPr>
        <p:grpSpPr>
          <a:xfrm>
            <a:off x="6111240" y="879676"/>
            <a:ext cx="4318000" cy="4936924"/>
            <a:chOff x="6646458" y="1710248"/>
            <a:chExt cx="3767541" cy="410635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35BE53F-052D-4384-B37A-C250B0DE1A99}"/>
                </a:ext>
              </a:extLst>
            </p:cNvPr>
            <p:cNvSpPr/>
            <p:nvPr/>
          </p:nvSpPr>
          <p:spPr>
            <a:xfrm>
              <a:off x="6646458" y="1710248"/>
              <a:ext cx="3767541" cy="4106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174857-DAF3-4432-BAA5-44C7225A1C18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15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4B08002-B6EA-4F01-BC88-8F180F76A957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47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D39A45B-7F19-495D-94A6-BEFA44DE46AE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79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1CF3E37-12D5-434A-8554-F898B62B56A7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11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A3F4A5-B770-4C23-977C-A1B74B2FECA7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42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EDBCE93-601C-4861-B14C-93616A528986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74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2703A9E-75EF-483E-84D5-40BB834C31B5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06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F676AC5-33E0-4E99-8293-692DEBB14E06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38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F907D6F-FC5D-45B6-A94C-BBA35C948C89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69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46B7C98-66E7-44D4-869B-3086FC2C34BD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01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139E0C3-F781-4F22-B2BB-245AED9185FF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33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D9711D-3E9B-4C81-9086-8E450C0AB1AE}"/>
              </a:ext>
            </a:extLst>
          </p:cNvPr>
          <p:cNvGrpSpPr/>
          <p:nvPr/>
        </p:nvGrpSpPr>
        <p:grpSpPr>
          <a:xfrm>
            <a:off x="1762759" y="879676"/>
            <a:ext cx="4318000" cy="4936924"/>
            <a:chOff x="6646458" y="1710248"/>
            <a:chExt cx="3767541" cy="410635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43B82E3-6AF8-4E1B-937F-9205AB70C5B6}"/>
                </a:ext>
              </a:extLst>
            </p:cNvPr>
            <p:cNvSpPr/>
            <p:nvPr/>
          </p:nvSpPr>
          <p:spPr>
            <a:xfrm>
              <a:off x="6646458" y="1710248"/>
              <a:ext cx="3767541" cy="4106352"/>
            </a:xfrm>
            <a:prstGeom prst="rect">
              <a:avLst/>
            </a:prstGeom>
            <a:solidFill>
              <a:schemeClr val="bg1"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C276331-439E-4CF6-B890-2BF62B76A852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15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6F2CFC5-480F-4F53-ABC4-4C9641260015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47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CD1BD72-C926-4513-98E4-8E7691E5E3AF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279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3C33E36-4D76-4135-A729-1842A09B9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11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A1803EB-DBC0-4565-9E26-272689FE33F5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42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BFDC3E6-7351-4FD4-80E4-68DF70F4BA9F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374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A912787-2E7F-465F-B271-B81F0EC37F1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06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E00F62D-0E4D-4CCD-AEAC-2AE7DBC38CFB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381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B7D4DBC-515A-4132-92CB-BFFC5B242E4C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4699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379DAE4-3E5F-4617-8076-556268EE1160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0165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174CEEF-2AD4-4CED-A57B-74C11F74B56D}"/>
                </a:ext>
              </a:extLst>
            </p:cNvPr>
            <p:cNvCxnSpPr>
              <a:cxnSpLocks/>
            </p:cNvCxnSpPr>
            <p:nvPr/>
          </p:nvCxnSpPr>
          <p:spPr>
            <a:xfrm>
              <a:off x="7065189" y="5334000"/>
              <a:ext cx="28737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028FD35-56EB-4123-914F-26A23B0C9323}"/>
              </a:ext>
            </a:extLst>
          </p:cNvPr>
          <p:cNvGrpSpPr/>
          <p:nvPr/>
        </p:nvGrpSpPr>
        <p:grpSpPr>
          <a:xfrm>
            <a:off x="5884832" y="1206479"/>
            <a:ext cx="419129" cy="4445042"/>
            <a:chOff x="5886448" y="1980851"/>
            <a:chExt cx="419129" cy="3586939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2B162C34-32D2-45BE-AC58-00AE98AEC967}"/>
                </a:ext>
              </a:extLst>
            </p:cNvPr>
            <p:cNvSpPr/>
            <p:nvPr/>
          </p:nvSpPr>
          <p:spPr>
            <a:xfrm rot="5400000">
              <a:off x="6048488" y="181881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D8B0C330-40DF-496B-A99B-40EBE9067B74}"/>
                </a:ext>
              </a:extLst>
            </p:cNvPr>
            <p:cNvSpPr/>
            <p:nvPr/>
          </p:nvSpPr>
          <p:spPr>
            <a:xfrm rot="5400000">
              <a:off x="6048491" y="2168003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84A507AD-FFD9-4560-A4BB-9167856A637F}"/>
                </a:ext>
              </a:extLst>
            </p:cNvPr>
            <p:cNvSpPr/>
            <p:nvPr/>
          </p:nvSpPr>
          <p:spPr>
            <a:xfrm rot="5400000">
              <a:off x="6048494" y="2517195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CE77235B-3029-4C05-8E5B-290C03FC98C5}"/>
                </a:ext>
              </a:extLst>
            </p:cNvPr>
            <p:cNvSpPr/>
            <p:nvPr/>
          </p:nvSpPr>
          <p:spPr>
            <a:xfrm rot="5400000">
              <a:off x="6048497" y="2866387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E6E289F4-C993-4696-817B-C6FADC04E240}"/>
                </a:ext>
              </a:extLst>
            </p:cNvPr>
            <p:cNvSpPr/>
            <p:nvPr/>
          </p:nvSpPr>
          <p:spPr>
            <a:xfrm rot="5400000">
              <a:off x="6048500" y="3215579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C7D71070-612B-44CF-874E-38B536CE43C3}"/>
                </a:ext>
              </a:extLst>
            </p:cNvPr>
            <p:cNvSpPr/>
            <p:nvPr/>
          </p:nvSpPr>
          <p:spPr>
            <a:xfrm rot="5400000">
              <a:off x="6048503" y="356477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9248522F-3609-445E-AFE4-D0D557208CFB}"/>
                </a:ext>
              </a:extLst>
            </p:cNvPr>
            <p:cNvSpPr/>
            <p:nvPr/>
          </p:nvSpPr>
          <p:spPr>
            <a:xfrm rot="5400000">
              <a:off x="6048506" y="3913963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DF83C547-3A6B-4666-909D-6CED8F0EBD86}"/>
                </a:ext>
              </a:extLst>
            </p:cNvPr>
            <p:cNvSpPr/>
            <p:nvPr/>
          </p:nvSpPr>
          <p:spPr>
            <a:xfrm rot="5400000">
              <a:off x="6048509" y="4263155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08B0FA28-3FF5-44F0-BDC1-07819DDD3D08}"/>
                </a:ext>
              </a:extLst>
            </p:cNvPr>
            <p:cNvSpPr/>
            <p:nvPr/>
          </p:nvSpPr>
          <p:spPr>
            <a:xfrm rot="5400000">
              <a:off x="6048512" y="4612347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63A6F3BC-8EBC-430B-9D12-7D25620AEF7F}"/>
                </a:ext>
              </a:extLst>
            </p:cNvPr>
            <p:cNvSpPr/>
            <p:nvPr/>
          </p:nvSpPr>
          <p:spPr>
            <a:xfrm rot="5400000">
              <a:off x="6048515" y="4961539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10AE0889-C9B9-45EE-840F-997484EB3DF2}"/>
                </a:ext>
              </a:extLst>
            </p:cNvPr>
            <p:cNvSpPr/>
            <p:nvPr/>
          </p:nvSpPr>
          <p:spPr>
            <a:xfrm rot="5400000">
              <a:off x="6048518" y="5310731"/>
              <a:ext cx="95019" cy="419099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74" name="文本框 24">
            <a:extLst>
              <a:ext uri="{FF2B5EF4-FFF2-40B4-BE49-F238E27FC236}">
                <a16:creationId xmlns:a16="http://schemas.microsoft.com/office/drawing/2014/main" id="{EB1C075D-1D47-483D-B504-A8AE1D764D12}"/>
              </a:ext>
            </a:extLst>
          </p:cNvPr>
          <p:cNvSpPr txBox="1"/>
          <p:nvPr/>
        </p:nvSpPr>
        <p:spPr>
          <a:xfrm>
            <a:off x="1311402" y="1646123"/>
            <a:ext cx="50038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3200" b="1" dirty="0">
                <a:solidFill>
                  <a:srgbClr val="0D437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UTM Gradoo" panose="02040603050506020204" pitchFamily="18" charset="0"/>
              </a:rPr>
              <a:t>LUYỆN TẬP</a:t>
            </a:r>
            <a:endParaRPr lang="zh-CN" altLang="en-US" sz="3200" b="1" dirty="0">
              <a:solidFill>
                <a:srgbClr val="0D437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UTM Gradoo" panose="02040603050506020204" pitchFamily="18" charset="0"/>
            </a:endParaRPr>
          </a:p>
        </p:txBody>
      </p:sp>
      <p:sp>
        <p:nvSpPr>
          <p:cNvPr id="75" name="文本框 832">
            <a:extLst>
              <a:ext uri="{FF2B5EF4-FFF2-40B4-BE49-F238E27FC236}">
                <a16:creationId xmlns:a16="http://schemas.microsoft.com/office/drawing/2014/main" id="{719666FA-4EB5-43A9-92C1-30B2E516E8A0}"/>
              </a:ext>
            </a:extLst>
          </p:cNvPr>
          <p:cNvSpPr txBox="1"/>
          <p:nvPr/>
        </p:nvSpPr>
        <p:spPr>
          <a:xfrm rot="21080191">
            <a:off x="5887611" y="1455559"/>
            <a:ext cx="500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E14249"/>
                </a:solidFill>
                <a:latin typeface="SVN-Ziclets" panose="02000603000000000000" pitchFamily="2" charset="0"/>
              </a:rPr>
              <a:t>Em</a:t>
            </a:r>
            <a:r>
              <a:rPr lang="en-US" altLang="zh-CN" sz="3200" dirty="0">
                <a:solidFill>
                  <a:srgbClr val="E14249"/>
                </a:solidFill>
                <a:latin typeface="SVN-Ziclets" panose="02000603000000000000" pitchFamily="2" charset="0"/>
              </a:rPr>
              <a:t> </a:t>
            </a:r>
            <a:r>
              <a:rPr lang="en-US" altLang="zh-CN" sz="3200" dirty="0" err="1">
                <a:solidFill>
                  <a:srgbClr val="E14249"/>
                </a:solidFill>
                <a:latin typeface="SVN-Ziclets" panose="02000603000000000000" pitchFamily="2" charset="0"/>
              </a:rPr>
              <a:t>chưa</a:t>
            </a:r>
            <a:r>
              <a:rPr lang="en-US" altLang="zh-CN" sz="3200" dirty="0">
                <a:solidFill>
                  <a:srgbClr val="E14249"/>
                </a:solidFill>
                <a:latin typeface="SVN-Ziclets" panose="02000603000000000000" pitchFamily="2" charset="0"/>
              </a:rPr>
              <a:t> HIỂU </a:t>
            </a:r>
            <a:r>
              <a:rPr lang="en-US" altLang="zh-CN" sz="3200" dirty="0" err="1">
                <a:solidFill>
                  <a:srgbClr val="E14249"/>
                </a:solidFill>
                <a:latin typeface="SVN-Ziclets" panose="02000603000000000000" pitchFamily="2" charset="0"/>
              </a:rPr>
              <a:t>bài</a:t>
            </a:r>
            <a:r>
              <a:rPr lang="en-US" altLang="zh-CN" sz="3200" dirty="0">
                <a:solidFill>
                  <a:srgbClr val="E14249"/>
                </a:solidFill>
                <a:latin typeface="SVN-Ziclets" panose="02000603000000000000" pitchFamily="2" charset="0"/>
              </a:rPr>
              <a:t>!</a:t>
            </a:r>
            <a:endParaRPr lang="zh-CN" altLang="en-US" sz="3200" dirty="0">
              <a:solidFill>
                <a:srgbClr val="E14249"/>
              </a:solidFill>
              <a:latin typeface="SVN-Ziclets" panose="02000603000000000000" pitchFamily="2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2DA4302-8122-4C2A-92B2-E9C774DCE153}"/>
              </a:ext>
            </a:extLst>
          </p:cNvPr>
          <p:cNvSpPr txBox="1"/>
          <p:nvPr/>
        </p:nvSpPr>
        <p:spPr>
          <a:xfrm>
            <a:off x="2091435" y="971895"/>
            <a:ext cx="1463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TOÁN</a:t>
            </a:r>
            <a:endParaRPr lang="en-US" sz="2400" dirty="0"/>
          </a:p>
        </p:txBody>
      </p:sp>
      <p:pic>
        <p:nvPicPr>
          <p:cNvPr id="78" name="Picture 77" descr="A picture containing text, clipart, businesscard&#10;&#10;Description automatically generated">
            <a:extLst>
              <a:ext uri="{FF2B5EF4-FFF2-40B4-BE49-F238E27FC236}">
                <a16:creationId xmlns:a16="http://schemas.microsoft.com/office/drawing/2014/main" id="{BC6AB2B7-9CF9-4473-9FCD-856C49D6246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93" b="98454" l="3475" r="89575">
                        <a14:foregroundMark x1="14286" y1="67526" x2="14286" y2="67526"/>
                        <a14:foregroundMark x1="11583" y1="75258" x2="43243" y2="81959"/>
                        <a14:foregroundMark x1="10425" y1="92268" x2="38610" y2="91753"/>
                        <a14:foregroundMark x1="55985" y1="65979" x2="55598" y2="90722"/>
                        <a14:foregroundMark x1="69884" y1="61856" x2="80695" y2="68041"/>
                        <a14:foregroundMark x1="80695" y1="68041" x2="78378" y2="88144"/>
                        <a14:foregroundMark x1="78378" y1="88144" x2="74517" y2="98454"/>
                        <a14:foregroundMark x1="60232" y1="3608" x2="60232" y2="3608"/>
                        <a14:foregroundMark x1="10425" y1="70103" x2="5405" y2="79897"/>
                        <a14:foregroundMark x1="5405" y1="79897" x2="3861" y2="94845"/>
                        <a14:foregroundMark x1="3861" y1="94845" x2="4633" y2="96907"/>
                        <a14:foregroundMark x1="64479" y1="55155" x2="66409" y2="66495"/>
                        <a14:foregroundMark x1="89575" y1="36598" x2="89575" y2="36598"/>
                        <a14:foregroundMark x1="19691" y1="64433" x2="19691" y2="64433"/>
                        <a14:foregroundMark x1="38996" y1="16495" x2="38996" y2="16495"/>
                        <a14:foregroundMark x1="44180" y1="54639" x2="44015" y2="56186"/>
                        <a14:foregroundMark x1="44215" y1="54315" x2="44180" y2="54639"/>
                        <a14:foregroundMark x1="45504" y1="42268" x2="45473" y2="42557"/>
                        <a14:foregroundMark x1="45774" y1="39747" x2="45504" y2="42268"/>
                        <a14:foregroundMark x1="44015" y1="56186" x2="43243" y2="57216"/>
                        <a14:backgroundMark x1="15830" y1="12371" x2="35907" y2="12887"/>
                        <a14:backgroundMark x1="35907" y1="12887" x2="48649" y2="12371"/>
                        <a14:backgroundMark x1="37838" y1="20619" x2="37838" y2="20619"/>
                        <a14:backgroundMark x1="32432" y1="18041" x2="32432" y2="18041"/>
                        <a14:backgroundMark x1="34363" y1="19588" x2="34363" y2="19588"/>
                        <a14:backgroundMark x1="32046" y1="22165" x2="31274" y2="22165"/>
                        <a14:backgroundMark x1="32046" y1="23196" x2="31660" y2="21134"/>
                        <a14:backgroundMark x1="38996" y1="37113" x2="38996" y2="37113"/>
                        <a14:backgroundMark x1="43629" y1="37113" x2="43243" y2="38660"/>
                        <a14:backgroundMark x1="45946" y1="45876" x2="45946" y2="45876"/>
                        <a14:backgroundMark x1="45946" y1="51031" x2="45946" y2="51031"/>
                        <a14:backgroundMark x1="46332" y1="42784" x2="45174" y2="50515"/>
                        <a14:backgroundMark x1="44788" y1="53093" x2="44788" y2="53093"/>
                        <a14:backgroundMark x1="44402" y1="54124" x2="44402" y2="53093"/>
                        <a14:backgroundMark x1="44402" y1="50000" x2="43629" y2="54124"/>
                        <a14:backgroundMark x1="44015" y1="42268" x2="44015" y2="42268"/>
                        <a14:backgroundMark x1="33977" y1="34021" x2="44015" y2="39175"/>
                        <a14:backgroundMark x1="34749" y1="33505" x2="34749" y2="33505"/>
                        <a14:backgroundMark x1="33205" y1="31959" x2="38224" y2="34536"/>
                        <a14:backgroundMark x1="35907" y1="19588" x2="29730" y2="21134"/>
                        <a14:backgroundMark x1="44402" y1="54639" x2="44402" y2="54639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4" y="2612617"/>
            <a:ext cx="5706699" cy="4274516"/>
          </a:xfrm>
          <a:prstGeom prst="rect">
            <a:avLst/>
          </a:prstGeom>
        </p:spPr>
      </p:pic>
      <p:pic>
        <p:nvPicPr>
          <p:cNvPr id="82" name="图片 862" descr="卡通人物&#10;&#10;描述已自动生成">
            <a:extLst>
              <a:ext uri="{FF2B5EF4-FFF2-40B4-BE49-F238E27FC236}">
                <a16:creationId xmlns:a16="http://schemas.microsoft.com/office/drawing/2014/main" id="{0DEE4421-78EE-4248-AEF7-3CADDF2F57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449" y="4432828"/>
            <a:ext cx="1764902" cy="2368098"/>
          </a:xfrm>
          <a:prstGeom prst="rect">
            <a:avLst/>
          </a:prstGeom>
        </p:spPr>
      </p:pic>
      <p:pic>
        <p:nvPicPr>
          <p:cNvPr id="83" name="图片 886" descr="图片包含 游戏机, 画&#10;&#10;描述已自动生成">
            <a:extLst>
              <a:ext uri="{FF2B5EF4-FFF2-40B4-BE49-F238E27FC236}">
                <a16:creationId xmlns:a16="http://schemas.microsoft.com/office/drawing/2014/main" id="{336D4AB1-070F-4357-8785-43EC863DD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8947" y="1119541"/>
            <a:ext cx="1614079" cy="1907546"/>
          </a:xfrm>
          <a:prstGeom prst="rect">
            <a:avLst/>
          </a:prstGeom>
        </p:spPr>
      </p:pic>
      <p:pic>
        <p:nvPicPr>
          <p:cNvPr id="84" name="图片 870" descr="图片包含 游戏机, 画&#10;&#10;描述已自动生成">
            <a:extLst>
              <a:ext uri="{FF2B5EF4-FFF2-40B4-BE49-F238E27FC236}">
                <a16:creationId xmlns:a16="http://schemas.microsoft.com/office/drawing/2014/main" id="{6E9F23FE-1E6F-4AE7-A39C-0F32B429D6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6780" y="2698271"/>
            <a:ext cx="1105532" cy="1459869"/>
          </a:xfrm>
          <a:prstGeom prst="rect">
            <a:avLst/>
          </a:prstGeom>
        </p:spPr>
      </p:pic>
      <p:pic>
        <p:nvPicPr>
          <p:cNvPr id="85" name="Tieng-qua-keu-www_tiengdong_com">
            <a:hlinkClick r:id="" action="ppaction://media"/>
            <a:extLst>
              <a:ext uri="{FF2B5EF4-FFF2-40B4-BE49-F238E27FC236}">
                <a16:creationId xmlns:a16="http://schemas.microsoft.com/office/drawing/2014/main" id="{29017874-651C-47E2-92AF-635F1D76B9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86972" y="-951277"/>
            <a:ext cx="487363" cy="487363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6618456D-EFD4-4858-81DC-BBA5DCF76FE2}"/>
              </a:ext>
            </a:extLst>
          </p:cNvPr>
          <p:cNvGrpSpPr/>
          <p:nvPr/>
        </p:nvGrpSpPr>
        <p:grpSpPr>
          <a:xfrm>
            <a:off x="6522507" y="753864"/>
            <a:ext cx="5659225" cy="6196366"/>
            <a:chOff x="6522507" y="753864"/>
            <a:chExt cx="5659225" cy="6196366"/>
          </a:xfrm>
        </p:grpSpPr>
        <p:pic>
          <p:nvPicPr>
            <p:cNvPr id="15" name="Picture 14" descr="A drawing on a piece of paper&#10;&#10;Description automatically generated with medium confidence">
              <a:extLst>
                <a:ext uri="{FF2B5EF4-FFF2-40B4-BE49-F238E27FC236}">
                  <a16:creationId xmlns:a16="http://schemas.microsoft.com/office/drawing/2014/main" id="{FBF0FB5C-ECBC-46B8-84DB-0277918640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662" b="98068" l="47188" r="94688">
                          <a14:foregroundMark x1="58438" y1="19807" x2="55469" y2="30918"/>
                          <a14:foregroundMark x1="55469" y1="30918" x2="51563" y2="98309"/>
                          <a14:foregroundMark x1="49219" y1="13768" x2="50000" y2="81159"/>
                          <a14:foregroundMark x1="50000" y1="81159" x2="47656" y2="97343"/>
                          <a14:foregroundMark x1="87656" y1="26812" x2="87656" y2="26812"/>
                          <a14:foregroundMark x1="87656" y1="26570" x2="48281" y2="21981"/>
                          <a14:foregroundMark x1="48281" y1="21981" x2="47188" y2="20531"/>
                          <a14:foregroundMark x1="86875" y1="29710" x2="78750" y2="57729"/>
                          <a14:foregroundMark x1="60313" y1="48551" x2="60313" y2="48551"/>
                          <a14:foregroundMark x1="47656" y1="35749" x2="47500" y2="41787"/>
                          <a14:foregroundMark x1="48906" y1="73188" x2="48906" y2="73188"/>
                          <a14:foregroundMark x1="47500" y1="78502" x2="47500" y2="78502"/>
                          <a14:backgroundMark x1="85156" y1="18599" x2="85156" y2="18599"/>
                          <a14:backgroundMark x1="87031" y1="87440" x2="87031" y2="87440"/>
                          <a14:backgroundMark x1="81563" y1="69082" x2="82500" y2="98309"/>
                          <a14:backgroundMark x1="94063" y1="29469" x2="92188" y2="562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647"/>
            <a:stretch/>
          </p:blipFill>
          <p:spPr>
            <a:xfrm flipH="1">
              <a:off x="6522507" y="753864"/>
              <a:ext cx="5659225" cy="6196366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6852971-89A3-466D-996F-6ACB1145F99E}"/>
                </a:ext>
              </a:extLst>
            </p:cNvPr>
            <p:cNvSpPr txBox="1"/>
            <p:nvPr/>
          </p:nvSpPr>
          <p:spPr>
            <a:xfrm rot="20634230">
              <a:off x="10441905" y="2349099"/>
              <a:ext cx="166604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002060"/>
                  </a:solidFill>
                  <a:latin typeface="SVN-Ziclets" panose="02000603000000000000" pitchFamily="2" charset="0"/>
                </a:rPr>
                <a:t>SHIN</a:t>
              </a:r>
              <a:endParaRPr lang="en-US" sz="3600" dirty="0">
                <a:latin typeface="SVN-Ziclets" panose="02000603000000000000" pitchFamily="2" charset="0"/>
              </a:endParaRPr>
            </a:p>
          </p:txBody>
        </p:sp>
      </p:grpSp>
      <p:pic>
        <p:nvPicPr>
          <p:cNvPr id="80" name="Picture 79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DB97DF8E-BFE5-4AE8-8934-863C3E35E1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9844" r="90000">
                        <a14:foregroundMark x1="75625" y1="46094" x2="75625" y2="46094"/>
                        <a14:foregroundMark x1="89375" y1="43594" x2="86563" y2="46875"/>
                        <a14:foregroundMark x1="87188" y1="53906" x2="87656" y2="54063"/>
                        <a14:foregroundMark x1="72813" y1="45625" x2="76563" y2="45156"/>
                        <a14:foregroundMark x1="57188" y1="66094" x2="57188" y2="66094"/>
                        <a14:foregroundMark x1="52812" y1="66875" x2="52812" y2="66875"/>
                        <a14:foregroundMark x1="9844" y1="50625" x2="9844" y2="50625"/>
                        <a14:foregroundMark x1="18281" y1="49688" x2="20000" y2="49844"/>
                        <a14:foregroundMark x1="27656" y1="50313" x2="27656" y2="50313"/>
                        <a14:foregroundMark x1="35000" y1="48906" x2="35000" y2="4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6779" y="1196259"/>
            <a:ext cx="1800011" cy="180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39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Objec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41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1.19531 -0.00348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76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17">
            <a:extLst>
              <a:ext uri="{FF2B5EF4-FFF2-40B4-BE49-F238E27FC236}">
                <a16:creationId xmlns:a16="http://schemas.microsoft.com/office/drawing/2014/main" id="{5E9A22A8-6931-426B-BCB1-D99766D35FEA}"/>
              </a:ext>
            </a:extLst>
          </p:cNvPr>
          <p:cNvSpPr txBox="1"/>
          <p:nvPr/>
        </p:nvSpPr>
        <p:spPr>
          <a:xfrm>
            <a:off x="11737910" y="136560"/>
            <a:ext cx="7899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T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O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Á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N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9105E0-E483-402B-85E7-D9352E93F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5384" y="4541997"/>
            <a:ext cx="1416176" cy="2408233"/>
          </a:xfrm>
          <a:prstGeom prst="rect">
            <a:avLst/>
          </a:prstGeom>
        </p:spPr>
      </p:pic>
      <p:sp>
        <p:nvSpPr>
          <p:cNvPr id="20" name="矩形 834">
            <a:extLst>
              <a:ext uri="{FF2B5EF4-FFF2-40B4-BE49-F238E27FC236}">
                <a16:creationId xmlns:a16="http://schemas.microsoft.com/office/drawing/2014/main" id="{4D0D41AF-1378-4278-A0D3-42184B115C72}"/>
              </a:ext>
            </a:extLst>
          </p:cNvPr>
          <p:cNvSpPr/>
          <p:nvPr/>
        </p:nvSpPr>
        <p:spPr>
          <a:xfrm>
            <a:off x="0" y="1169387"/>
            <a:ext cx="12192000" cy="2070100"/>
          </a:xfrm>
          <a:custGeom>
            <a:avLst/>
            <a:gdLst>
              <a:gd name="connsiteX0" fmla="*/ 0 w 12192000"/>
              <a:gd name="connsiteY0" fmla="*/ 0 h 2070100"/>
              <a:gd name="connsiteX1" fmla="*/ 677333 w 12192000"/>
              <a:gd name="connsiteY1" fmla="*/ 0 h 2070100"/>
              <a:gd name="connsiteX2" fmla="*/ 1232747 w 12192000"/>
              <a:gd name="connsiteY2" fmla="*/ 0 h 2070100"/>
              <a:gd name="connsiteX3" fmla="*/ 1788160 w 12192000"/>
              <a:gd name="connsiteY3" fmla="*/ 0 h 2070100"/>
              <a:gd name="connsiteX4" fmla="*/ 2465493 w 12192000"/>
              <a:gd name="connsiteY4" fmla="*/ 0 h 2070100"/>
              <a:gd name="connsiteX5" fmla="*/ 3264747 w 12192000"/>
              <a:gd name="connsiteY5" fmla="*/ 0 h 2070100"/>
              <a:gd name="connsiteX6" fmla="*/ 4064000 w 12192000"/>
              <a:gd name="connsiteY6" fmla="*/ 0 h 2070100"/>
              <a:gd name="connsiteX7" fmla="*/ 4863253 w 12192000"/>
              <a:gd name="connsiteY7" fmla="*/ 0 h 2070100"/>
              <a:gd name="connsiteX8" fmla="*/ 5784427 w 12192000"/>
              <a:gd name="connsiteY8" fmla="*/ 0 h 2070100"/>
              <a:gd name="connsiteX9" fmla="*/ 6461760 w 12192000"/>
              <a:gd name="connsiteY9" fmla="*/ 0 h 2070100"/>
              <a:gd name="connsiteX10" fmla="*/ 7261013 w 12192000"/>
              <a:gd name="connsiteY10" fmla="*/ 0 h 2070100"/>
              <a:gd name="connsiteX11" fmla="*/ 7938347 w 12192000"/>
              <a:gd name="connsiteY11" fmla="*/ 0 h 2070100"/>
              <a:gd name="connsiteX12" fmla="*/ 8615680 w 12192000"/>
              <a:gd name="connsiteY12" fmla="*/ 0 h 2070100"/>
              <a:gd name="connsiteX13" fmla="*/ 9293013 w 12192000"/>
              <a:gd name="connsiteY13" fmla="*/ 0 h 2070100"/>
              <a:gd name="connsiteX14" fmla="*/ 9604587 w 12192000"/>
              <a:gd name="connsiteY14" fmla="*/ 0 h 2070100"/>
              <a:gd name="connsiteX15" fmla="*/ 10403840 w 12192000"/>
              <a:gd name="connsiteY15" fmla="*/ 0 h 2070100"/>
              <a:gd name="connsiteX16" fmla="*/ 10715413 w 12192000"/>
              <a:gd name="connsiteY16" fmla="*/ 0 h 2070100"/>
              <a:gd name="connsiteX17" fmla="*/ 11392747 w 12192000"/>
              <a:gd name="connsiteY17" fmla="*/ 0 h 2070100"/>
              <a:gd name="connsiteX18" fmla="*/ 12192000 w 12192000"/>
              <a:gd name="connsiteY18" fmla="*/ 0 h 2070100"/>
              <a:gd name="connsiteX19" fmla="*/ 12192000 w 12192000"/>
              <a:gd name="connsiteY19" fmla="*/ 731435 h 2070100"/>
              <a:gd name="connsiteX20" fmla="*/ 12192000 w 12192000"/>
              <a:gd name="connsiteY20" fmla="*/ 1359366 h 2070100"/>
              <a:gd name="connsiteX21" fmla="*/ 12192000 w 12192000"/>
              <a:gd name="connsiteY21" fmla="*/ 2070100 h 2070100"/>
              <a:gd name="connsiteX22" fmla="*/ 11758507 w 12192000"/>
              <a:gd name="connsiteY22" fmla="*/ 2070100 h 2070100"/>
              <a:gd name="connsiteX23" fmla="*/ 11325013 w 12192000"/>
              <a:gd name="connsiteY23" fmla="*/ 2070100 h 2070100"/>
              <a:gd name="connsiteX24" fmla="*/ 10403840 w 12192000"/>
              <a:gd name="connsiteY24" fmla="*/ 2070100 h 2070100"/>
              <a:gd name="connsiteX25" fmla="*/ 9482667 w 12192000"/>
              <a:gd name="connsiteY25" fmla="*/ 2070100 h 2070100"/>
              <a:gd name="connsiteX26" fmla="*/ 8805333 w 12192000"/>
              <a:gd name="connsiteY26" fmla="*/ 2070100 h 2070100"/>
              <a:gd name="connsiteX27" fmla="*/ 7884160 w 12192000"/>
              <a:gd name="connsiteY27" fmla="*/ 2070100 h 2070100"/>
              <a:gd name="connsiteX28" fmla="*/ 7206827 w 12192000"/>
              <a:gd name="connsiteY28" fmla="*/ 2070100 h 2070100"/>
              <a:gd name="connsiteX29" fmla="*/ 6407573 w 12192000"/>
              <a:gd name="connsiteY29" fmla="*/ 2070100 h 2070100"/>
              <a:gd name="connsiteX30" fmla="*/ 6096000 w 12192000"/>
              <a:gd name="connsiteY30" fmla="*/ 2070100 h 2070100"/>
              <a:gd name="connsiteX31" fmla="*/ 5174827 w 12192000"/>
              <a:gd name="connsiteY31" fmla="*/ 2070100 h 2070100"/>
              <a:gd name="connsiteX32" fmla="*/ 4619413 w 12192000"/>
              <a:gd name="connsiteY32" fmla="*/ 2070100 h 2070100"/>
              <a:gd name="connsiteX33" fmla="*/ 3820160 w 12192000"/>
              <a:gd name="connsiteY33" fmla="*/ 2070100 h 2070100"/>
              <a:gd name="connsiteX34" fmla="*/ 3508587 w 12192000"/>
              <a:gd name="connsiteY34" fmla="*/ 2070100 h 2070100"/>
              <a:gd name="connsiteX35" fmla="*/ 2587413 w 12192000"/>
              <a:gd name="connsiteY35" fmla="*/ 2070100 h 2070100"/>
              <a:gd name="connsiteX36" fmla="*/ 2032000 w 12192000"/>
              <a:gd name="connsiteY36" fmla="*/ 2070100 h 2070100"/>
              <a:gd name="connsiteX37" fmla="*/ 1354667 w 12192000"/>
              <a:gd name="connsiteY37" fmla="*/ 2070100 h 2070100"/>
              <a:gd name="connsiteX38" fmla="*/ 921173 w 12192000"/>
              <a:gd name="connsiteY38" fmla="*/ 2070100 h 2070100"/>
              <a:gd name="connsiteX39" fmla="*/ 0 w 12192000"/>
              <a:gd name="connsiteY39" fmla="*/ 2070100 h 2070100"/>
              <a:gd name="connsiteX40" fmla="*/ 0 w 12192000"/>
              <a:gd name="connsiteY40" fmla="*/ 1338665 h 2070100"/>
              <a:gd name="connsiteX41" fmla="*/ 0 w 12192000"/>
              <a:gd name="connsiteY41" fmla="*/ 648631 h 2070100"/>
              <a:gd name="connsiteX42" fmla="*/ 0 w 12192000"/>
              <a:gd name="connsiteY42" fmla="*/ 0 h 207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2070100" fill="none" extrusionOk="0">
                <a:moveTo>
                  <a:pt x="0" y="0"/>
                </a:moveTo>
                <a:cubicBezTo>
                  <a:pt x="263354" y="29069"/>
                  <a:pt x="506474" y="9632"/>
                  <a:pt x="677333" y="0"/>
                </a:cubicBezTo>
                <a:cubicBezTo>
                  <a:pt x="848192" y="-9632"/>
                  <a:pt x="1117336" y="18625"/>
                  <a:pt x="1232747" y="0"/>
                </a:cubicBezTo>
                <a:cubicBezTo>
                  <a:pt x="1348158" y="-18625"/>
                  <a:pt x="1524691" y="16513"/>
                  <a:pt x="1788160" y="0"/>
                </a:cubicBezTo>
                <a:cubicBezTo>
                  <a:pt x="2051629" y="-16513"/>
                  <a:pt x="2227418" y="-18527"/>
                  <a:pt x="2465493" y="0"/>
                </a:cubicBezTo>
                <a:cubicBezTo>
                  <a:pt x="2703568" y="18527"/>
                  <a:pt x="3011601" y="16077"/>
                  <a:pt x="3264747" y="0"/>
                </a:cubicBezTo>
                <a:cubicBezTo>
                  <a:pt x="3517893" y="-16077"/>
                  <a:pt x="3715170" y="18716"/>
                  <a:pt x="4064000" y="0"/>
                </a:cubicBezTo>
                <a:cubicBezTo>
                  <a:pt x="4412830" y="-18716"/>
                  <a:pt x="4513514" y="-16046"/>
                  <a:pt x="4863253" y="0"/>
                </a:cubicBezTo>
                <a:cubicBezTo>
                  <a:pt x="5212992" y="16046"/>
                  <a:pt x="5452304" y="-22657"/>
                  <a:pt x="5784427" y="0"/>
                </a:cubicBezTo>
                <a:cubicBezTo>
                  <a:pt x="6116550" y="22657"/>
                  <a:pt x="6218528" y="-6950"/>
                  <a:pt x="6461760" y="0"/>
                </a:cubicBezTo>
                <a:cubicBezTo>
                  <a:pt x="6704992" y="6950"/>
                  <a:pt x="7028666" y="35623"/>
                  <a:pt x="7261013" y="0"/>
                </a:cubicBezTo>
                <a:cubicBezTo>
                  <a:pt x="7493360" y="-35623"/>
                  <a:pt x="7653880" y="4973"/>
                  <a:pt x="7938347" y="0"/>
                </a:cubicBezTo>
                <a:cubicBezTo>
                  <a:pt x="8222814" y="-4973"/>
                  <a:pt x="8382750" y="-30343"/>
                  <a:pt x="8615680" y="0"/>
                </a:cubicBezTo>
                <a:cubicBezTo>
                  <a:pt x="8848610" y="30343"/>
                  <a:pt x="8959448" y="-31014"/>
                  <a:pt x="9293013" y="0"/>
                </a:cubicBezTo>
                <a:cubicBezTo>
                  <a:pt x="9626578" y="31014"/>
                  <a:pt x="9524875" y="-2748"/>
                  <a:pt x="9604587" y="0"/>
                </a:cubicBezTo>
                <a:cubicBezTo>
                  <a:pt x="9684299" y="2748"/>
                  <a:pt x="10167453" y="6082"/>
                  <a:pt x="10403840" y="0"/>
                </a:cubicBezTo>
                <a:cubicBezTo>
                  <a:pt x="10640227" y="-6082"/>
                  <a:pt x="10563077" y="-3551"/>
                  <a:pt x="10715413" y="0"/>
                </a:cubicBezTo>
                <a:cubicBezTo>
                  <a:pt x="10867749" y="3551"/>
                  <a:pt x="11065648" y="9064"/>
                  <a:pt x="11392747" y="0"/>
                </a:cubicBezTo>
                <a:cubicBezTo>
                  <a:pt x="11719846" y="-9064"/>
                  <a:pt x="11796178" y="-21178"/>
                  <a:pt x="12192000" y="0"/>
                </a:cubicBezTo>
                <a:cubicBezTo>
                  <a:pt x="12173888" y="252959"/>
                  <a:pt x="12199837" y="536488"/>
                  <a:pt x="12192000" y="731435"/>
                </a:cubicBezTo>
                <a:cubicBezTo>
                  <a:pt x="12184163" y="926383"/>
                  <a:pt x="12188212" y="1197246"/>
                  <a:pt x="12192000" y="1359366"/>
                </a:cubicBezTo>
                <a:cubicBezTo>
                  <a:pt x="12195788" y="1521486"/>
                  <a:pt x="12223114" y="1902150"/>
                  <a:pt x="12192000" y="2070100"/>
                </a:cubicBezTo>
                <a:cubicBezTo>
                  <a:pt x="12097927" y="2085516"/>
                  <a:pt x="11845724" y="2053904"/>
                  <a:pt x="11758507" y="2070100"/>
                </a:cubicBezTo>
                <a:cubicBezTo>
                  <a:pt x="11671290" y="2086296"/>
                  <a:pt x="11459807" y="2081569"/>
                  <a:pt x="11325013" y="2070100"/>
                </a:cubicBezTo>
                <a:cubicBezTo>
                  <a:pt x="11190219" y="2058631"/>
                  <a:pt x="10798119" y="2060159"/>
                  <a:pt x="10403840" y="2070100"/>
                </a:cubicBezTo>
                <a:cubicBezTo>
                  <a:pt x="10009561" y="2080041"/>
                  <a:pt x="9887860" y="2072748"/>
                  <a:pt x="9482667" y="2070100"/>
                </a:cubicBezTo>
                <a:cubicBezTo>
                  <a:pt x="9077474" y="2067452"/>
                  <a:pt x="9098602" y="2073802"/>
                  <a:pt x="8805333" y="2070100"/>
                </a:cubicBezTo>
                <a:cubicBezTo>
                  <a:pt x="8512064" y="2066398"/>
                  <a:pt x="8115943" y="2026204"/>
                  <a:pt x="7884160" y="2070100"/>
                </a:cubicBezTo>
                <a:cubicBezTo>
                  <a:pt x="7652377" y="2113996"/>
                  <a:pt x="7518211" y="2065969"/>
                  <a:pt x="7206827" y="2070100"/>
                </a:cubicBezTo>
                <a:cubicBezTo>
                  <a:pt x="6895443" y="2074231"/>
                  <a:pt x="6705519" y="2099212"/>
                  <a:pt x="6407573" y="2070100"/>
                </a:cubicBezTo>
                <a:cubicBezTo>
                  <a:pt x="6109627" y="2040988"/>
                  <a:pt x="6191107" y="2074107"/>
                  <a:pt x="6096000" y="2070100"/>
                </a:cubicBezTo>
                <a:cubicBezTo>
                  <a:pt x="6000893" y="2066093"/>
                  <a:pt x="5440115" y="2050891"/>
                  <a:pt x="5174827" y="2070100"/>
                </a:cubicBezTo>
                <a:cubicBezTo>
                  <a:pt x="4909539" y="2089309"/>
                  <a:pt x="4774708" y="2083351"/>
                  <a:pt x="4619413" y="2070100"/>
                </a:cubicBezTo>
                <a:cubicBezTo>
                  <a:pt x="4464118" y="2056849"/>
                  <a:pt x="4074266" y="2063247"/>
                  <a:pt x="3820160" y="2070100"/>
                </a:cubicBezTo>
                <a:cubicBezTo>
                  <a:pt x="3566054" y="2076953"/>
                  <a:pt x="3587495" y="2074018"/>
                  <a:pt x="3508587" y="2070100"/>
                </a:cubicBezTo>
                <a:cubicBezTo>
                  <a:pt x="3429679" y="2066182"/>
                  <a:pt x="3024560" y="2043377"/>
                  <a:pt x="2587413" y="2070100"/>
                </a:cubicBezTo>
                <a:cubicBezTo>
                  <a:pt x="2150266" y="2096823"/>
                  <a:pt x="2280328" y="2094139"/>
                  <a:pt x="2032000" y="2070100"/>
                </a:cubicBezTo>
                <a:cubicBezTo>
                  <a:pt x="1783672" y="2046061"/>
                  <a:pt x="1617882" y="2050054"/>
                  <a:pt x="1354667" y="2070100"/>
                </a:cubicBezTo>
                <a:cubicBezTo>
                  <a:pt x="1091452" y="2090146"/>
                  <a:pt x="1039763" y="2061756"/>
                  <a:pt x="921173" y="2070100"/>
                </a:cubicBezTo>
                <a:cubicBezTo>
                  <a:pt x="802583" y="2078444"/>
                  <a:pt x="226354" y="2076633"/>
                  <a:pt x="0" y="2070100"/>
                </a:cubicBezTo>
                <a:cubicBezTo>
                  <a:pt x="-995" y="1879384"/>
                  <a:pt x="-25126" y="1603460"/>
                  <a:pt x="0" y="1338665"/>
                </a:cubicBezTo>
                <a:cubicBezTo>
                  <a:pt x="25126" y="1073870"/>
                  <a:pt x="-26869" y="893021"/>
                  <a:pt x="0" y="648631"/>
                </a:cubicBezTo>
                <a:cubicBezTo>
                  <a:pt x="26869" y="404241"/>
                  <a:pt x="-26741" y="230538"/>
                  <a:pt x="0" y="0"/>
                </a:cubicBezTo>
                <a:close/>
              </a:path>
              <a:path w="12192000" h="2070100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207846" y="321724"/>
                  <a:pt x="12195582" y="445127"/>
                  <a:pt x="12192000" y="690033"/>
                </a:cubicBezTo>
                <a:cubicBezTo>
                  <a:pt x="12188418" y="934939"/>
                  <a:pt x="12219189" y="1066891"/>
                  <a:pt x="12192000" y="1400768"/>
                </a:cubicBezTo>
                <a:cubicBezTo>
                  <a:pt x="12164811" y="1734646"/>
                  <a:pt x="12211448" y="1899537"/>
                  <a:pt x="12192000" y="2070100"/>
                </a:cubicBezTo>
                <a:cubicBezTo>
                  <a:pt x="12080247" y="2068344"/>
                  <a:pt x="11937958" y="2059999"/>
                  <a:pt x="11758507" y="2070100"/>
                </a:cubicBezTo>
                <a:cubicBezTo>
                  <a:pt x="11579056" y="2080201"/>
                  <a:pt x="11351159" y="2054108"/>
                  <a:pt x="11081173" y="2070100"/>
                </a:cubicBezTo>
                <a:cubicBezTo>
                  <a:pt x="10811187" y="2086092"/>
                  <a:pt x="10790909" y="2080006"/>
                  <a:pt x="10647680" y="2070100"/>
                </a:cubicBezTo>
                <a:cubicBezTo>
                  <a:pt x="10504451" y="2060194"/>
                  <a:pt x="10134394" y="2066595"/>
                  <a:pt x="9970347" y="2070100"/>
                </a:cubicBezTo>
                <a:cubicBezTo>
                  <a:pt x="9806300" y="2073605"/>
                  <a:pt x="9803908" y="2081154"/>
                  <a:pt x="9658773" y="2070100"/>
                </a:cubicBezTo>
                <a:cubicBezTo>
                  <a:pt x="9513638" y="2059046"/>
                  <a:pt x="9464517" y="2080484"/>
                  <a:pt x="9347200" y="2070100"/>
                </a:cubicBezTo>
                <a:cubicBezTo>
                  <a:pt x="9229883" y="2059716"/>
                  <a:pt x="8815889" y="2096568"/>
                  <a:pt x="8669867" y="2070100"/>
                </a:cubicBezTo>
                <a:cubicBezTo>
                  <a:pt x="8523845" y="2043632"/>
                  <a:pt x="8370184" y="2052566"/>
                  <a:pt x="8236373" y="2070100"/>
                </a:cubicBezTo>
                <a:cubicBezTo>
                  <a:pt x="8102562" y="2087634"/>
                  <a:pt x="7661238" y="2061719"/>
                  <a:pt x="7437120" y="2070100"/>
                </a:cubicBezTo>
                <a:cubicBezTo>
                  <a:pt x="7213002" y="2078481"/>
                  <a:pt x="7116291" y="2078616"/>
                  <a:pt x="7003627" y="2070100"/>
                </a:cubicBezTo>
                <a:cubicBezTo>
                  <a:pt x="6890963" y="2061584"/>
                  <a:pt x="6502879" y="2103005"/>
                  <a:pt x="6204373" y="2070100"/>
                </a:cubicBezTo>
                <a:cubicBezTo>
                  <a:pt x="5905867" y="2037195"/>
                  <a:pt x="5988452" y="2058450"/>
                  <a:pt x="5892800" y="2070100"/>
                </a:cubicBezTo>
                <a:cubicBezTo>
                  <a:pt x="5797148" y="2081750"/>
                  <a:pt x="5476081" y="2068074"/>
                  <a:pt x="5093547" y="2070100"/>
                </a:cubicBezTo>
                <a:cubicBezTo>
                  <a:pt x="4711013" y="2072126"/>
                  <a:pt x="4841466" y="2085656"/>
                  <a:pt x="4660053" y="2070100"/>
                </a:cubicBezTo>
                <a:cubicBezTo>
                  <a:pt x="4478640" y="2054544"/>
                  <a:pt x="4456294" y="2078696"/>
                  <a:pt x="4348480" y="2070100"/>
                </a:cubicBezTo>
                <a:cubicBezTo>
                  <a:pt x="4240666" y="2061504"/>
                  <a:pt x="4066910" y="2065122"/>
                  <a:pt x="3914987" y="2070100"/>
                </a:cubicBezTo>
                <a:cubicBezTo>
                  <a:pt x="3763064" y="2075078"/>
                  <a:pt x="3301206" y="2080311"/>
                  <a:pt x="3115733" y="2070100"/>
                </a:cubicBezTo>
                <a:cubicBezTo>
                  <a:pt x="2930260" y="2059889"/>
                  <a:pt x="2870307" y="2063309"/>
                  <a:pt x="2682240" y="2070100"/>
                </a:cubicBezTo>
                <a:cubicBezTo>
                  <a:pt x="2494173" y="2076891"/>
                  <a:pt x="2487827" y="2069536"/>
                  <a:pt x="2370667" y="2070100"/>
                </a:cubicBezTo>
                <a:cubicBezTo>
                  <a:pt x="2253507" y="2070664"/>
                  <a:pt x="2096087" y="2067120"/>
                  <a:pt x="1937173" y="2070100"/>
                </a:cubicBezTo>
                <a:cubicBezTo>
                  <a:pt x="1778259" y="2073080"/>
                  <a:pt x="1609115" y="2077420"/>
                  <a:pt x="1381760" y="2070100"/>
                </a:cubicBezTo>
                <a:cubicBezTo>
                  <a:pt x="1154405" y="2062780"/>
                  <a:pt x="1022326" y="2071839"/>
                  <a:pt x="704427" y="2070100"/>
                </a:cubicBezTo>
                <a:cubicBezTo>
                  <a:pt x="386528" y="2068361"/>
                  <a:pt x="286074" y="2039940"/>
                  <a:pt x="0" y="2070100"/>
                </a:cubicBezTo>
                <a:cubicBezTo>
                  <a:pt x="32018" y="1776648"/>
                  <a:pt x="36137" y="1592689"/>
                  <a:pt x="0" y="1338665"/>
                </a:cubicBezTo>
                <a:cubicBezTo>
                  <a:pt x="-36137" y="1084641"/>
                  <a:pt x="33554" y="809905"/>
                  <a:pt x="0" y="648631"/>
                </a:cubicBezTo>
                <a:cubicBezTo>
                  <a:pt x="-33554" y="487357"/>
                  <a:pt x="-8176" y="150947"/>
                  <a:pt x="0" y="0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5">
            <a:extLst>
              <a:ext uri="{FF2B5EF4-FFF2-40B4-BE49-F238E27FC236}">
                <a16:creationId xmlns:a16="http://schemas.microsoft.com/office/drawing/2014/main" id="{D2A9FCCA-2CAC-4D5A-8AB0-30A6AA5C994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668275" flipH="1">
            <a:off x="3393729" y="1679515"/>
            <a:ext cx="6760409" cy="4822196"/>
          </a:xfrm>
          <a:prstGeom prst="rect">
            <a:avLst/>
          </a:prstGeom>
        </p:spPr>
      </p:pic>
      <p:sp>
        <p:nvSpPr>
          <p:cNvPr id="27" name="文本框 24">
            <a:extLst>
              <a:ext uri="{FF2B5EF4-FFF2-40B4-BE49-F238E27FC236}">
                <a16:creationId xmlns:a16="http://schemas.microsoft.com/office/drawing/2014/main" id="{5729073C-C6A3-4127-8502-2750C0B68958}"/>
              </a:ext>
            </a:extLst>
          </p:cNvPr>
          <p:cNvSpPr txBox="1"/>
          <p:nvPr/>
        </p:nvSpPr>
        <p:spPr>
          <a:xfrm>
            <a:off x="4464740" y="2204437"/>
            <a:ext cx="44374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err="1">
                <a:solidFill>
                  <a:srgbClr val="002060"/>
                </a:solidFill>
                <a:latin typeface="SVN-Poky's" panose="020B0606040200020203" pitchFamily="34" charset="0"/>
              </a:rPr>
              <a:t>Lần</a:t>
            </a:r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SVN-Poky's" panose="020B0606040200020203" pitchFamily="34" charset="0"/>
              </a:rPr>
              <a:t>này</a:t>
            </a:r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 Shin </a:t>
            </a:r>
            <a:r>
              <a:rPr lang="en-US" altLang="zh-CN" sz="4800" dirty="0" err="1">
                <a:solidFill>
                  <a:srgbClr val="002060"/>
                </a:solidFill>
                <a:latin typeface="SVN-Poky's" panose="020B0606040200020203" pitchFamily="34" charset="0"/>
              </a:rPr>
              <a:t>hứa</a:t>
            </a:r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SVN-Poky's" panose="020B0606040200020203" pitchFamily="34" charset="0"/>
              </a:rPr>
              <a:t>sẽ</a:t>
            </a:r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SVN-Poky's" panose="020B0606040200020203" pitchFamily="34" charset="0"/>
              </a:rPr>
              <a:t>chăm</a:t>
            </a:r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SVN-Poky's" panose="020B0606040200020203" pitchFamily="34" charset="0"/>
              </a:rPr>
              <a:t>học</a:t>
            </a:r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SVN-Poky's" panose="020B0606040200020203" pitchFamily="34" charset="0"/>
              </a:rPr>
              <a:t>hơn</a:t>
            </a:r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rgbClr val="002060"/>
                </a:solidFill>
                <a:latin typeface="SVN-Poky's" panose="020B0606040200020203" pitchFamily="34" charset="0"/>
              </a:rPr>
              <a:t>mẹ</a:t>
            </a:r>
            <a:r>
              <a:rPr lang="en-US" altLang="zh-CN" sz="4800" dirty="0">
                <a:solidFill>
                  <a:srgbClr val="002060"/>
                </a:solidFill>
                <a:latin typeface="SVN-Poky's" panose="020B0606040200020203" pitchFamily="34" charset="0"/>
              </a:rPr>
              <a:t> ạ!</a:t>
            </a:r>
          </a:p>
          <a:p>
            <a:pPr algn="ctr"/>
            <a:endParaRPr lang="zh-CN" altLang="en-US" sz="4800" dirty="0">
              <a:solidFill>
                <a:srgbClr val="002060"/>
              </a:solidFill>
              <a:latin typeface="SVN-Poky's" panose="020B0606040200020203" pitchFamily="34" charset="0"/>
            </a:endParaRPr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77B2D44-D1C3-422E-96FC-D64179ADC9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55" b="98551" l="870" r="99565">
                        <a14:foregroundMark x1="41449" y1="42464" x2="41449" y2="42464"/>
                        <a14:foregroundMark x1="7391" y1="47681" x2="6957" y2="48406"/>
                        <a14:foregroundMark x1="97681" y1="46377" x2="97681" y2="46377"/>
                        <a14:foregroundMark x1="2319" y1="56667" x2="2319" y2="56667"/>
                        <a14:foregroundMark x1="24638" y1="74783" x2="14348" y2="85652"/>
                        <a14:foregroundMark x1="14348" y1="85652" x2="10435" y2="93188"/>
                        <a14:foregroundMark x1="10435" y1="93188" x2="10725" y2="93188"/>
                        <a14:foregroundMark x1="65362" y1="76087" x2="60725" y2="95362"/>
                        <a14:foregroundMark x1="45362" y1="71884" x2="30145" y2="95072"/>
                        <a14:foregroundMark x1="65797" y1="71884" x2="46522" y2="97681"/>
                        <a14:foregroundMark x1="46522" y1="97681" x2="46522" y2="97681"/>
                        <a14:foregroundMark x1="74928" y1="79420" x2="75797" y2="90580"/>
                        <a14:foregroundMark x1="75797" y1="90580" x2="71014" y2="98116"/>
                        <a14:foregroundMark x1="71014" y1="98116" x2="36522" y2="96232"/>
                        <a14:foregroundMark x1="36522" y1="96232" x2="29710" y2="77101"/>
                        <a14:foregroundMark x1="29710" y1="77101" x2="39130" y2="80435"/>
                        <a14:foregroundMark x1="39130" y1="80435" x2="35942" y2="90145"/>
                        <a14:foregroundMark x1="22029" y1="66812" x2="15797" y2="79855"/>
                        <a14:foregroundMark x1="75797" y1="71449" x2="76667" y2="73768"/>
                        <a14:foregroundMark x1="47971" y1="10435" x2="20290" y2="27101"/>
                        <a14:foregroundMark x1="20290" y1="27101" x2="15362" y2="40000"/>
                        <a14:foregroundMark x1="5797" y1="45652" x2="5797" y2="45652"/>
                        <a14:foregroundMark x1="5072" y1="47536" x2="1159" y2="56667"/>
                        <a14:foregroundMark x1="1159" y1="56667" x2="6812" y2="63768"/>
                        <a14:foregroundMark x1="6812" y1="63768" x2="13043" y2="64928"/>
                        <a14:foregroundMark x1="84348" y1="33043" x2="92174" y2="34203"/>
                        <a14:foregroundMark x1="92174" y1="34203" x2="98696" y2="44638"/>
                        <a14:foregroundMark x1="98696" y1="44638" x2="97681" y2="58551"/>
                        <a14:foregroundMark x1="97681" y1="58551" x2="90870" y2="66377"/>
                        <a14:foregroundMark x1="90870" y1="66377" x2="83188" y2="71304"/>
                        <a14:foregroundMark x1="83188" y1="71304" x2="54203" y2="74348"/>
                        <a14:foregroundMark x1="54203" y1="74348" x2="32319" y2="69710"/>
                        <a14:foregroundMark x1="32319" y1="69710" x2="18841" y2="64058"/>
                        <a14:foregroundMark x1="22609" y1="65217" x2="13623" y2="75652"/>
                        <a14:foregroundMark x1="13623" y1="75652" x2="8116" y2="95072"/>
                        <a14:foregroundMark x1="8116" y1="95072" x2="12174" y2="98406"/>
                        <a14:foregroundMark x1="74493" y1="71449" x2="67826" y2="85942"/>
                        <a14:foregroundMark x1="67826" y1="85942" x2="67826" y2="86087"/>
                        <a14:foregroundMark x1="42174" y1="78116" x2="34058" y2="96812"/>
                        <a14:foregroundMark x1="34058" y1="96812" x2="50435" y2="96667"/>
                        <a14:foregroundMark x1="50435" y1="96667" x2="61449" y2="80870"/>
                        <a14:foregroundMark x1="61449" y1="80870" x2="27246" y2="87971"/>
                        <a14:foregroundMark x1="27246" y1="87971" x2="48116" y2="91449"/>
                        <a14:foregroundMark x1="37971" y1="77246" x2="71014" y2="87826"/>
                        <a14:foregroundMark x1="46812" y1="72899" x2="65362" y2="87971"/>
                        <a14:foregroundMark x1="65362" y1="87971" x2="65797" y2="88696"/>
                        <a14:foregroundMark x1="50725" y1="79565" x2="61304" y2="93913"/>
                        <a14:foregroundMark x1="42609" y1="93333" x2="43188" y2="98551"/>
                        <a14:foregroundMark x1="39275" y1="98406" x2="39275" y2="98406"/>
                        <a14:foregroundMark x1="23623" y1="94058" x2="23623" y2="94058"/>
                        <a14:foregroundMark x1="18986" y1="95072" x2="40725" y2="95217"/>
                        <a14:foregroundMark x1="99710" y1="55362" x2="99710" y2="55362"/>
                        <a14:foregroundMark x1="56667" y1="12029" x2="56667" y2="12029"/>
                        <a14:foregroundMark x1="54928" y1="9855" x2="69565" y2="17826"/>
                        <a14:foregroundMark x1="68406" y1="68986" x2="60435" y2="81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37" y="4431399"/>
            <a:ext cx="2296924" cy="2426601"/>
          </a:xfrm>
          <a:prstGeom prst="rect">
            <a:avLst/>
          </a:prstGeom>
        </p:spPr>
      </p:pic>
      <p:pic>
        <p:nvPicPr>
          <p:cNvPr id="28" name="图片 886" descr="图片包含 游戏机, 画&#10;&#10;描述已自动生成">
            <a:extLst>
              <a:ext uri="{FF2B5EF4-FFF2-40B4-BE49-F238E27FC236}">
                <a16:creationId xmlns:a16="http://schemas.microsoft.com/office/drawing/2014/main" id="{190169F0-3751-437A-9D5C-33D744891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684" y="949996"/>
            <a:ext cx="1814707" cy="2144652"/>
          </a:xfrm>
          <a:prstGeom prst="rect">
            <a:avLst/>
          </a:prstGeom>
        </p:spPr>
      </p:pic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85F9046D-D8E8-435D-BC65-099013B4CB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567" y="7890827"/>
            <a:ext cx="2400865" cy="3387939"/>
          </a:xfrm>
          <a:prstGeom prst="rect">
            <a:avLst/>
          </a:prstGeom>
        </p:spPr>
      </p:pic>
      <p:sp>
        <p:nvSpPr>
          <p:cNvPr id="30" name="文本框 18">
            <a:extLst>
              <a:ext uri="{FF2B5EF4-FFF2-40B4-BE49-F238E27FC236}">
                <a16:creationId xmlns:a16="http://schemas.microsoft.com/office/drawing/2014/main" id="{0F562352-02E0-4670-B0C0-34F63870CD21}"/>
              </a:ext>
            </a:extLst>
          </p:cNvPr>
          <p:cNvSpPr txBox="1"/>
          <p:nvPr/>
        </p:nvSpPr>
        <p:spPr>
          <a:xfrm rot="4041258">
            <a:off x="-1612601" y="-4830186"/>
            <a:ext cx="7174243" cy="2215991"/>
          </a:xfrm>
          <a:custGeom>
            <a:avLst/>
            <a:gdLst>
              <a:gd name="connsiteX0" fmla="*/ 0 w 7174243"/>
              <a:gd name="connsiteY0" fmla="*/ 0 h 2215991"/>
              <a:gd name="connsiteX1" fmla="*/ 580461 w 7174243"/>
              <a:gd name="connsiteY1" fmla="*/ 0 h 2215991"/>
              <a:gd name="connsiteX2" fmla="*/ 1017438 w 7174243"/>
              <a:gd name="connsiteY2" fmla="*/ 0 h 2215991"/>
              <a:gd name="connsiteX3" fmla="*/ 1813127 w 7174243"/>
              <a:gd name="connsiteY3" fmla="*/ 0 h 2215991"/>
              <a:gd name="connsiteX4" fmla="*/ 2393588 w 7174243"/>
              <a:gd name="connsiteY4" fmla="*/ 0 h 2215991"/>
              <a:gd name="connsiteX5" fmla="*/ 2974050 w 7174243"/>
              <a:gd name="connsiteY5" fmla="*/ 0 h 2215991"/>
              <a:gd name="connsiteX6" fmla="*/ 3769739 w 7174243"/>
              <a:gd name="connsiteY6" fmla="*/ 0 h 2215991"/>
              <a:gd name="connsiteX7" fmla="*/ 4278458 w 7174243"/>
              <a:gd name="connsiteY7" fmla="*/ 0 h 2215991"/>
              <a:gd name="connsiteX8" fmla="*/ 5074146 w 7174243"/>
              <a:gd name="connsiteY8" fmla="*/ 0 h 2215991"/>
              <a:gd name="connsiteX9" fmla="*/ 5869835 w 7174243"/>
              <a:gd name="connsiteY9" fmla="*/ 0 h 2215991"/>
              <a:gd name="connsiteX10" fmla="*/ 6522039 w 7174243"/>
              <a:gd name="connsiteY10" fmla="*/ 0 h 2215991"/>
              <a:gd name="connsiteX11" fmla="*/ 7174243 w 7174243"/>
              <a:gd name="connsiteY11" fmla="*/ 0 h 2215991"/>
              <a:gd name="connsiteX12" fmla="*/ 7174243 w 7174243"/>
              <a:gd name="connsiteY12" fmla="*/ 531838 h 2215991"/>
              <a:gd name="connsiteX13" fmla="*/ 7174243 w 7174243"/>
              <a:gd name="connsiteY13" fmla="*/ 1019356 h 2215991"/>
              <a:gd name="connsiteX14" fmla="*/ 7174243 w 7174243"/>
              <a:gd name="connsiteY14" fmla="*/ 1573354 h 2215991"/>
              <a:gd name="connsiteX15" fmla="*/ 7174243 w 7174243"/>
              <a:gd name="connsiteY15" fmla="*/ 2215991 h 2215991"/>
              <a:gd name="connsiteX16" fmla="*/ 6522039 w 7174243"/>
              <a:gd name="connsiteY16" fmla="*/ 2215991 h 2215991"/>
              <a:gd name="connsiteX17" fmla="*/ 5726350 w 7174243"/>
              <a:gd name="connsiteY17" fmla="*/ 2215991 h 2215991"/>
              <a:gd name="connsiteX18" fmla="*/ 5074146 w 7174243"/>
              <a:gd name="connsiteY18" fmla="*/ 2215991 h 2215991"/>
              <a:gd name="connsiteX19" fmla="*/ 4637170 w 7174243"/>
              <a:gd name="connsiteY19" fmla="*/ 2215991 h 2215991"/>
              <a:gd name="connsiteX20" fmla="*/ 4128451 w 7174243"/>
              <a:gd name="connsiteY20" fmla="*/ 2215991 h 2215991"/>
              <a:gd name="connsiteX21" fmla="*/ 3332762 w 7174243"/>
              <a:gd name="connsiteY21" fmla="*/ 2215991 h 2215991"/>
              <a:gd name="connsiteX22" fmla="*/ 2680558 w 7174243"/>
              <a:gd name="connsiteY22" fmla="*/ 2215991 h 2215991"/>
              <a:gd name="connsiteX23" fmla="*/ 2171839 w 7174243"/>
              <a:gd name="connsiteY23" fmla="*/ 2215991 h 2215991"/>
              <a:gd name="connsiteX24" fmla="*/ 1519635 w 7174243"/>
              <a:gd name="connsiteY24" fmla="*/ 2215991 h 2215991"/>
              <a:gd name="connsiteX25" fmla="*/ 1082658 w 7174243"/>
              <a:gd name="connsiteY25" fmla="*/ 2215991 h 2215991"/>
              <a:gd name="connsiteX26" fmla="*/ 645682 w 7174243"/>
              <a:gd name="connsiteY26" fmla="*/ 2215991 h 2215991"/>
              <a:gd name="connsiteX27" fmla="*/ 0 w 7174243"/>
              <a:gd name="connsiteY27" fmla="*/ 2215991 h 2215991"/>
              <a:gd name="connsiteX28" fmla="*/ 0 w 7174243"/>
              <a:gd name="connsiteY28" fmla="*/ 1706313 h 2215991"/>
              <a:gd name="connsiteX29" fmla="*/ 0 w 7174243"/>
              <a:gd name="connsiteY29" fmla="*/ 1107996 h 2215991"/>
              <a:gd name="connsiteX30" fmla="*/ 0 w 7174243"/>
              <a:gd name="connsiteY30" fmla="*/ 576158 h 2215991"/>
              <a:gd name="connsiteX31" fmla="*/ 0 w 7174243"/>
              <a:gd name="connsiteY31" fmla="*/ 0 h 2215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174243" h="2215991" extrusionOk="0">
                <a:moveTo>
                  <a:pt x="0" y="0"/>
                </a:moveTo>
                <a:cubicBezTo>
                  <a:pt x="156653" y="-326"/>
                  <a:pt x="359728" y="-25534"/>
                  <a:pt x="580461" y="0"/>
                </a:cubicBezTo>
                <a:cubicBezTo>
                  <a:pt x="801194" y="25534"/>
                  <a:pt x="868947" y="15057"/>
                  <a:pt x="1017438" y="0"/>
                </a:cubicBezTo>
                <a:cubicBezTo>
                  <a:pt x="1165929" y="-15057"/>
                  <a:pt x="1536910" y="33949"/>
                  <a:pt x="1813127" y="0"/>
                </a:cubicBezTo>
                <a:cubicBezTo>
                  <a:pt x="2089344" y="-33949"/>
                  <a:pt x="2181969" y="-19692"/>
                  <a:pt x="2393588" y="0"/>
                </a:cubicBezTo>
                <a:cubicBezTo>
                  <a:pt x="2605207" y="19692"/>
                  <a:pt x="2732585" y="-27384"/>
                  <a:pt x="2974050" y="0"/>
                </a:cubicBezTo>
                <a:cubicBezTo>
                  <a:pt x="3215515" y="27384"/>
                  <a:pt x="3574891" y="16438"/>
                  <a:pt x="3769739" y="0"/>
                </a:cubicBezTo>
                <a:cubicBezTo>
                  <a:pt x="3964587" y="-16438"/>
                  <a:pt x="4068762" y="10625"/>
                  <a:pt x="4278458" y="0"/>
                </a:cubicBezTo>
                <a:cubicBezTo>
                  <a:pt x="4488154" y="-10625"/>
                  <a:pt x="4878911" y="248"/>
                  <a:pt x="5074146" y="0"/>
                </a:cubicBezTo>
                <a:cubicBezTo>
                  <a:pt x="5269381" y="-248"/>
                  <a:pt x="5499401" y="-20980"/>
                  <a:pt x="5869835" y="0"/>
                </a:cubicBezTo>
                <a:cubicBezTo>
                  <a:pt x="6240269" y="20980"/>
                  <a:pt x="6235793" y="15384"/>
                  <a:pt x="6522039" y="0"/>
                </a:cubicBezTo>
                <a:cubicBezTo>
                  <a:pt x="6808285" y="-15384"/>
                  <a:pt x="6953907" y="19261"/>
                  <a:pt x="7174243" y="0"/>
                </a:cubicBezTo>
                <a:cubicBezTo>
                  <a:pt x="7161793" y="220972"/>
                  <a:pt x="7162501" y="382874"/>
                  <a:pt x="7174243" y="531838"/>
                </a:cubicBezTo>
                <a:cubicBezTo>
                  <a:pt x="7185985" y="680802"/>
                  <a:pt x="7169233" y="907781"/>
                  <a:pt x="7174243" y="1019356"/>
                </a:cubicBezTo>
                <a:cubicBezTo>
                  <a:pt x="7179253" y="1130931"/>
                  <a:pt x="7172741" y="1328987"/>
                  <a:pt x="7174243" y="1573354"/>
                </a:cubicBezTo>
                <a:cubicBezTo>
                  <a:pt x="7175745" y="1817721"/>
                  <a:pt x="7159308" y="1952949"/>
                  <a:pt x="7174243" y="2215991"/>
                </a:cubicBezTo>
                <a:cubicBezTo>
                  <a:pt x="6958106" y="2229716"/>
                  <a:pt x="6711738" y="2221307"/>
                  <a:pt x="6522039" y="2215991"/>
                </a:cubicBezTo>
                <a:cubicBezTo>
                  <a:pt x="6332340" y="2210675"/>
                  <a:pt x="5902299" y="2178801"/>
                  <a:pt x="5726350" y="2215991"/>
                </a:cubicBezTo>
                <a:cubicBezTo>
                  <a:pt x="5550401" y="2253181"/>
                  <a:pt x="5261255" y="2192086"/>
                  <a:pt x="5074146" y="2215991"/>
                </a:cubicBezTo>
                <a:cubicBezTo>
                  <a:pt x="4887037" y="2239896"/>
                  <a:pt x="4756750" y="2196432"/>
                  <a:pt x="4637170" y="2215991"/>
                </a:cubicBezTo>
                <a:cubicBezTo>
                  <a:pt x="4517590" y="2235550"/>
                  <a:pt x="4350241" y="2224145"/>
                  <a:pt x="4128451" y="2215991"/>
                </a:cubicBezTo>
                <a:cubicBezTo>
                  <a:pt x="3906661" y="2207837"/>
                  <a:pt x="3535093" y="2232711"/>
                  <a:pt x="3332762" y="2215991"/>
                </a:cubicBezTo>
                <a:cubicBezTo>
                  <a:pt x="3130431" y="2199271"/>
                  <a:pt x="3005077" y="2211197"/>
                  <a:pt x="2680558" y="2215991"/>
                </a:cubicBezTo>
                <a:cubicBezTo>
                  <a:pt x="2356039" y="2220785"/>
                  <a:pt x="2304695" y="2214473"/>
                  <a:pt x="2171839" y="2215991"/>
                </a:cubicBezTo>
                <a:cubicBezTo>
                  <a:pt x="2038983" y="2217509"/>
                  <a:pt x="1808329" y="2246966"/>
                  <a:pt x="1519635" y="2215991"/>
                </a:cubicBezTo>
                <a:cubicBezTo>
                  <a:pt x="1230941" y="2185016"/>
                  <a:pt x="1292646" y="2227760"/>
                  <a:pt x="1082658" y="2215991"/>
                </a:cubicBezTo>
                <a:cubicBezTo>
                  <a:pt x="872670" y="2204222"/>
                  <a:pt x="779588" y="2207044"/>
                  <a:pt x="645682" y="2215991"/>
                </a:cubicBezTo>
                <a:cubicBezTo>
                  <a:pt x="511776" y="2224938"/>
                  <a:pt x="160956" y="2213849"/>
                  <a:pt x="0" y="2215991"/>
                </a:cubicBezTo>
                <a:cubicBezTo>
                  <a:pt x="-17519" y="1988575"/>
                  <a:pt x="12084" y="1896406"/>
                  <a:pt x="0" y="1706313"/>
                </a:cubicBezTo>
                <a:cubicBezTo>
                  <a:pt x="-12084" y="1516220"/>
                  <a:pt x="2568" y="1375057"/>
                  <a:pt x="0" y="1107996"/>
                </a:cubicBezTo>
                <a:cubicBezTo>
                  <a:pt x="-2568" y="840935"/>
                  <a:pt x="9678" y="745446"/>
                  <a:pt x="0" y="576158"/>
                </a:cubicBezTo>
                <a:cubicBezTo>
                  <a:pt x="-9678" y="406870"/>
                  <a:pt x="18752" y="154040"/>
                  <a:pt x="0" y="0"/>
                </a:cubicBezTo>
                <a:close/>
              </a:path>
            </a:pathLst>
          </a:custGeom>
          <a:noFill/>
          <a:ln w="19050">
            <a:solidFill>
              <a:srgbClr val="F5F475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MANG ĐIỂM </a:t>
            </a:r>
            <a:r>
              <a:rPr lang="en-US" altLang="zh-CN" sz="4800" b="1" dirty="0"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10 </a:t>
            </a: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CHO MẸ</a:t>
            </a:r>
          </a:p>
          <a:p>
            <a:pPr algn="ctr">
              <a:lnSpc>
                <a:spcPct val="150000"/>
              </a:lnSpc>
            </a:pP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phiên</a:t>
            </a: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bản</a:t>
            </a: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 SHIN</a:t>
            </a:r>
          </a:p>
        </p:txBody>
      </p:sp>
      <p:pic>
        <p:nvPicPr>
          <p:cNvPr id="31" name="图片 40" descr="卡通人物&#10;&#10;描述已自动生成">
            <a:extLst>
              <a:ext uri="{FF2B5EF4-FFF2-40B4-BE49-F238E27FC236}">
                <a16:creationId xmlns:a16="http://schemas.microsoft.com/office/drawing/2014/main" id="{F982ED17-2716-44D3-8769-2E93559FBB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476" y="4761387"/>
            <a:ext cx="1988389" cy="1969452"/>
          </a:xfrm>
          <a:prstGeom prst="rect">
            <a:avLst/>
          </a:prstGeom>
        </p:spPr>
      </p:pic>
      <p:pic>
        <p:nvPicPr>
          <p:cNvPr id="32" name="图片 28" descr="卡通人物&#10;&#10;描述已自动生成">
            <a:extLst>
              <a:ext uri="{FF2B5EF4-FFF2-40B4-BE49-F238E27FC236}">
                <a16:creationId xmlns:a16="http://schemas.microsoft.com/office/drawing/2014/main" id="{70C6EC5D-FF83-428D-9021-9859FFE247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8883" y="0"/>
            <a:ext cx="1820712" cy="1657884"/>
          </a:xfrm>
          <a:prstGeom prst="rect">
            <a:avLst/>
          </a:prstGeom>
        </p:spPr>
      </p:pic>
      <p:pic>
        <p:nvPicPr>
          <p:cNvPr id="33" name="图片 870" descr="图片包含 游戏机, 画&#10;&#10;描述已自动生成">
            <a:extLst>
              <a:ext uri="{FF2B5EF4-FFF2-40B4-BE49-F238E27FC236}">
                <a16:creationId xmlns:a16="http://schemas.microsoft.com/office/drawing/2014/main" id="{5CBCA265-91A4-470F-833D-87D1174A61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552" y="1593783"/>
            <a:ext cx="1195817" cy="15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82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834">
            <a:extLst>
              <a:ext uri="{FF2B5EF4-FFF2-40B4-BE49-F238E27FC236}">
                <a16:creationId xmlns:a16="http://schemas.microsoft.com/office/drawing/2014/main" id="{64AFB670-3883-448B-8645-3F1781A8BB6A}"/>
              </a:ext>
            </a:extLst>
          </p:cNvPr>
          <p:cNvSpPr/>
          <p:nvPr/>
        </p:nvSpPr>
        <p:spPr>
          <a:xfrm>
            <a:off x="0" y="243249"/>
            <a:ext cx="12192000" cy="2290332"/>
          </a:xfrm>
          <a:custGeom>
            <a:avLst/>
            <a:gdLst>
              <a:gd name="connsiteX0" fmla="*/ 0 w 12192000"/>
              <a:gd name="connsiteY0" fmla="*/ 0 h 2290332"/>
              <a:gd name="connsiteX1" fmla="*/ 555413 w 12192000"/>
              <a:gd name="connsiteY1" fmla="*/ 0 h 2290332"/>
              <a:gd name="connsiteX2" fmla="*/ 1232747 w 12192000"/>
              <a:gd name="connsiteY2" fmla="*/ 0 h 2290332"/>
              <a:gd name="connsiteX3" fmla="*/ 2032000 w 12192000"/>
              <a:gd name="connsiteY3" fmla="*/ 0 h 2290332"/>
              <a:gd name="connsiteX4" fmla="*/ 2831253 w 12192000"/>
              <a:gd name="connsiteY4" fmla="*/ 0 h 2290332"/>
              <a:gd name="connsiteX5" fmla="*/ 3630507 w 12192000"/>
              <a:gd name="connsiteY5" fmla="*/ 0 h 2290332"/>
              <a:gd name="connsiteX6" fmla="*/ 4551680 w 12192000"/>
              <a:gd name="connsiteY6" fmla="*/ 0 h 2290332"/>
              <a:gd name="connsiteX7" fmla="*/ 5229013 w 12192000"/>
              <a:gd name="connsiteY7" fmla="*/ 0 h 2290332"/>
              <a:gd name="connsiteX8" fmla="*/ 6028267 w 12192000"/>
              <a:gd name="connsiteY8" fmla="*/ 0 h 2290332"/>
              <a:gd name="connsiteX9" fmla="*/ 6705600 w 12192000"/>
              <a:gd name="connsiteY9" fmla="*/ 0 h 2290332"/>
              <a:gd name="connsiteX10" fmla="*/ 7382933 w 12192000"/>
              <a:gd name="connsiteY10" fmla="*/ 0 h 2290332"/>
              <a:gd name="connsiteX11" fmla="*/ 8060267 w 12192000"/>
              <a:gd name="connsiteY11" fmla="*/ 0 h 2290332"/>
              <a:gd name="connsiteX12" fmla="*/ 8371840 w 12192000"/>
              <a:gd name="connsiteY12" fmla="*/ 0 h 2290332"/>
              <a:gd name="connsiteX13" fmla="*/ 9171093 w 12192000"/>
              <a:gd name="connsiteY13" fmla="*/ 0 h 2290332"/>
              <a:gd name="connsiteX14" fmla="*/ 9482667 w 12192000"/>
              <a:gd name="connsiteY14" fmla="*/ 0 h 2290332"/>
              <a:gd name="connsiteX15" fmla="*/ 10160000 w 12192000"/>
              <a:gd name="connsiteY15" fmla="*/ 0 h 2290332"/>
              <a:gd name="connsiteX16" fmla="*/ 11081173 w 12192000"/>
              <a:gd name="connsiteY16" fmla="*/ 0 h 2290332"/>
              <a:gd name="connsiteX17" fmla="*/ 12192000 w 12192000"/>
              <a:gd name="connsiteY17" fmla="*/ 0 h 2290332"/>
              <a:gd name="connsiteX18" fmla="*/ 12192000 w 12192000"/>
              <a:gd name="connsiteY18" fmla="*/ 595486 h 2290332"/>
              <a:gd name="connsiteX19" fmla="*/ 12192000 w 12192000"/>
              <a:gd name="connsiteY19" fmla="*/ 1122263 h 2290332"/>
              <a:gd name="connsiteX20" fmla="*/ 12192000 w 12192000"/>
              <a:gd name="connsiteY20" fmla="*/ 1649039 h 2290332"/>
              <a:gd name="connsiteX21" fmla="*/ 12192000 w 12192000"/>
              <a:gd name="connsiteY21" fmla="*/ 2290332 h 2290332"/>
              <a:gd name="connsiteX22" fmla="*/ 11514667 w 12192000"/>
              <a:gd name="connsiteY22" fmla="*/ 2290332 h 2290332"/>
              <a:gd name="connsiteX23" fmla="*/ 10593493 w 12192000"/>
              <a:gd name="connsiteY23" fmla="*/ 2290332 h 2290332"/>
              <a:gd name="connsiteX24" fmla="*/ 9916160 w 12192000"/>
              <a:gd name="connsiteY24" fmla="*/ 2290332 h 2290332"/>
              <a:gd name="connsiteX25" fmla="*/ 8994987 w 12192000"/>
              <a:gd name="connsiteY25" fmla="*/ 2290332 h 2290332"/>
              <a:gd name="connsiteX26" fmla="*/ 8317653 w 12192000"/>
              <a:gd name="connsiteY26" fmla="*/ 2290332 h 2290332"/>
              <a:gd name="connsiteX27" fmla="*/ 7518400 w 12192000"/>
              <a:gd name="connsiteY27" fmla="*/ 2290332 h 2290332"/>
              <a:gd name="connsiteX28" fmla="*/ 7206827 w 12192000"/>
              <a:gd name="connsiteY28" fmla="*/ 2290332 h 2290332"/>
              <a:gd name="connsiteX29" fmla="*/ 6285653 w 12192000"/>
              <a:gd name="connsiteY29" fmla="*/ 2290332 h 2290332"/>
              <a:gd name="connsiteX30" fmla="*/ 5730240 w 12192000"/>
              <a:gd name="connsiteY30" fmla="*/ 2290332 h 2290332"/>
              <a:gd name="connsiteX31" fmla="*/ 4930987 w 12192000"/>
              <a:gd name="connsiteY31" fmla="*/ 2290332 h 2290332"/>
              <a:gd name="connsiteX32" fmla="*/ 4619413 w 12192000"/>
              <a:gd name="connsiteY32" fmla="*/ 2290332 h 2290332"/>
              <a:gd name="connsiteX33" fmla="*/ 3698240 w 12192000"/>
              <a:gd name="connsiteY33" fmla="*/ 2290332 h 2290332"/>
              <a:gd name="connsiteX34" fmla="*/ 3142827 w 12192000"/>
              <a:gd name="connsiteY34" fmla="*/ 2290332 h 2290332"/>
              <a:gd name="connsiteX35" fmla="*/ 2465493 w 12192000"/>
              <a:gd name="connsiteY35" fmla="*/ 2290332 h 2290332"/>
              <a:gd name="connsiteX36" fmla="*/ 2032000 w 12192000"/>
              <a:gd name="connsiteY36" fmla="*/ 2290332 h 2290332"/>
              <a:gd name="connsiteX37" fmla="*/ 1232747 w 12192000"/>
              <a:gd name="connsiteY37" fmla="*/ 2290332 h 2290332"/>
              <a:gd name="connsiteX38" fmla="*/ 0 w 12192000"/>
              <a:gd name="connsiteY38" fmla="*/ 2290332 h 2290332"/>
              <a:gd name="connsiteX39" fmla="*/ 0 w 12192000"/>
              <a:gd name="connsiteY39" fmla="*/ 1740652 h 2290332"/>
              <a:gd name="connsiteX40" fmla="*/ 0 w 12192000"/>
              <a:gd name="connsiteY40" fmla="*/ 1236779 h 2290332"/>
              <a:gd name="connsiteX41" fmla="*/ 0 w 12192000"/>
              <a:gd name="connsiteY41" fmla="*/ 641293 h 2290332"/>
              <a:gd name="connsiteX42" fmla="*/ 0 w 12192000"/>
              <a:gd name="connsiteY42" fmla="*/ 0 h 229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2290332" fill="none" extrusionOk="0">
                <a:moveTo>
                  <a:pt x="0" y="0"/>
                </a:moveTo>
                <a:cubicBezTo>
                  <a:pt x="147630" y="-9893"/>
                  <a:pt x="291944" y="16513"/>
                  <a:pt x="555413" y="0"/>
                </a:cubicBezTo>
                <a:cubicBezTo>
                  <a:pt x="818882" y="-16513"/>
                  <a:pt x="990327" y="-19850"/>
                  <a:pt x="1232747" y="0"/>
                </a:cubicBezTo>
                <a:cubicBezTo>
                  <a:pt x="1475167" y="19850"/>
                  <a:pt x="1779141" y="18937"/>
                  <a:pt x="2032000" y="0"/>
                </a:cubicBezTo>
                <a:cubicBezTo>
                  <a:pt x="2284859" y="-18937"/>
                  <a:pt x="2482423" y="18716"/>
                  <a:pt x="2831253" y="0"/>
                </a:cubicBezTo>
                <a:cubicBezTo>
                  <a:pt x="3180083" y="-18716"/>
                  <a:pt x="3279444" y="-19008"/>
                  <a:pt x="3630507" y="0"/>
                </a:cubicBezTo>
                <a:cubicBezTo>
                  <a:pt x="3981570" y="19008"/>
                  <a:pt x="4221773" y="-22406"/>
                  <a:pt x="4551680" y="0"/>
                </a:cubicBezTo>
                <a:cubicBezTo>
                  <a:pt x="4881587" y="22406"/>
                  <a:pt x="4985781" y="-6950"/>
                  <a:pt x="5229013" y="0"/>
                </a:cubicBezTo>
                <a:cubicBezTo>
                  <a:pt x="5472245" y="6950"/>
                  <a:pt x="5794236" y="34729"/>
                  <a:pt x="6028267" y="0"/>
                </a:cubicBezTo>
                <a:cubicBezTo>
                  <a:pt x="6262298" y="-34729"/>
                  <a:pt x="6423853" y="8364"/>
                  <a:pt x="6705600" y="0"/>
                </a:cubicBezTo>
                <a:cubicBezTo>
                  <a:pt x="6987347" y="-8364"/>
                  <a:pt x="7150003" y="-30343"/>
                  <a:pt x="7382933" y="0"/>
                </a:cubicBezTo>
                <a:cubicBezTo>
                  <a:pt x="7615863" y="30343"/>
                  <a:pt x="7722419" y="-31625"/>
                  <a:pt x="8060267" y="0"/>
                </a:cubicBezTo>
                <a:cubicBezTo>
                  <a:pt x="8398115" y="31625"/>
                  <a:pt x="8295903" y="6403"/>
                  <a:pt x="8371840" y="0"/>
                </a:cubicBezTo>
                <a:cubicBezTo>
                  <a:pt x="8447777" y="-6403"/>
                  <a:pt x="8934706" y="6082"/>
                  <a:pt x="9171093" y="0"/>
                </a:cubicBezTo>
                <a:cubicBezTo>
                  <a:pt x="9407480" y="-6082"/>
                  <a:pt x="9414835" y="-13904"/>
                  <a:pt x="9482667" y="0"/>
                </a:cubicBezTo>
                <a:cubicBezTo>
                  <a:pt x="9550499" y="13904"/>
                  <a:pt x="9833449" y="10376"/>
                  <a:pt x="10160000" y="0"/>
                </a:cubicBezTo>
                <a:cubicBezTo>
                  <a:pt x="10486551" y="-10376"/>
                  <a:pt x="10788318" y="41749"/>
                  <a:pt x="11081173" y="0"/>
                </a:cubicBezTo>
                <a:cubicBezTo>
                  <a:pt x="11374028" y="-41749"/>
                  <a:pt x="11881058" y="32511"/>
                  <a:pt x="12192000" y="0"/>
                </a:cubicBezTo>
                <a:cubicBezTo>
                  <a:pt x="12181776" y="124489"/>
                  <a:pt x="12214428" y="366073"/>
                  <a:pt x="12192000" y="595486"/>
                </a:cubicBezTo>
                <a:cubicBezTo>
                  <a:pt x="12169572" y="824899"/>
                  <a:pt x="12205098" y="945415"/>
                  <a:pt x="12192000" y="1122263"/>
                </a:cubicBezTo>
                <a:cubicBezTo>
                  <a:pt x="12178902" y="1299111"/>
                  <a:pt x="12202293" y="1426766"/>
                  <a:pt x="12192000" y="1649039"/>
                </a:cubicBezTo>
                <a:cubicBezTo>
                  <a:pt x="12181707" y="1871312"/>
                  <a:pt x="12214771" y="2093770"/>
                  <a:pt x="12192000" y="2290332"/>
                </a:cubicBezTo>
                <a:cubicBezTo>
                  <a:pt x="11911742" y="2257165"/>
                  <a:pt x="11831515" y="2313746"/>
                  <a:pt x="11514667" y="2290332"/>
                </a:cubicBezTo>
                <a:cubicBezTo>
                  <a:pt x="11197819" y="2266918"/>
                  <a:pt x="11003007" y="2295227"/>
                  <a:pt x="10593493" y="2290332"/>
                </a:cubicBezTo>
                <a:cubicBezTo>
                  <a:pt x="10183979" y="2285437"/>
                  <a:pt x="10203925" y="2288445"/>
                  <a:pt x="9916160" y="2290332"/>
                </a:cubicBezTo>
                <a:cubicBezTo>
                  <a:pt x="9628395" y="2292219"/>
                  <a:pt x="9226770" y="2246436"/>
                  <a:pt x="8994987" y="2290332"/>
                </a:cubicBezTo>
                <a:cubicBezTo>
                  <a:pt x="8763204" y="2334228"/>
                  <a:pt x="8629657" y="2286481"/>
                  <a:pt x="8317653" y="2290332"/>
                </a:cubicBezTo>
                <a:cubicBezTo>
                  <a:pt x="8005649" y="2294183"/>
                  <a:pt x="7811168" y="2318896"/>
                  <a:pt x="7518400" y="2290332"/>
                </a:cubicBezTo>
                <a:cubicBezTo>
                  <a:pt x="7225632" y="2261768"/>
                  <a:pt x="7301934" y="2294339"/>
                  <a:pt x="7206827" y="2290332"/>
                </a:cubicBezTo>
                <a:cubicBezTo>
                  <a:pt x="7111720" y="2286325"/>
                  <a:pt x="6552841" y="2275013"/>
                  <a:pt x="6285653" y="2290332"/>
                </a:cubicBezTo>
                <a:cubicBezTo>
                  <a:pt x="6018465" y="2305651"/>
                  <a:pt x="5883160" y="2298565"/>
                  <a:pt x="5730240" y="2290332"/>
                </a:cubicBezTo>
                <a:cubicBezTo>
                  <a:pt x="5577320" y="2282099"/>
                  <a:pt x="5185093" y="2283479"/>
                  <a:pt x="4930987" y="2290332"/>
                </a:cubicBezTo>
                <a:cubicBezTo>
                  <a:pt x="4676881" y="2297185"/>
                  <a:pt x="4703777" y="2294756"/>
                  <a:pt x="4619413" y="2290332"/>
                </a:cubicBezTo>
                <a:cubicBezTo>
                  <a:pt x="4535049" y="2285908"/>
                  <a:pt x="4131941" y="2262469"/>
                  <a:pt x="3698240" y="2290332"/>
                </a:cubicBezTo>
                <a:cubicBezTo>
                  <a:pt x="3264539" y="2318195"/>
                  <a:pt x="3391155" y="2314371"/>
                  <a:pt x="3142827" y="2290332"/>
                </a:cubicBezTo>
                <a:cubicBezTo>
                  <a:pt x="2894499" y="2266293"/>
                  <a:pt x="2733180" y="2273440"/>
                  <a:pt x="2465493" y="2290332"/>
                </a:cubicBezTo>
                <a:cubicBezTo>
                  <a:pt x="2197806" y="2307224"/>
                  <a:pt x="2143673" y="2276288"/>
                  <a:pt x="2032000" y="2290332"/>
                </a:cubicBezTo>
                <a:cubicBezTo>
                  <a:pt x="1920327" y="2304376"/>
                  <a:pt x="1423046" y="2323090"/>
                  <a:pt x="1232747" y="2290332"/>
                </a:cubicBezTo>
                <a:cubicBezTo>
                  <a:pt x="1042448" y="2257574"/>
                  <a:pt x="515618" y="2321957"/>
                  <a:pt x="0" y="2290332"/>
                </a:cubicBezTo>
                <a:cubicBezTo>
                  <a:pt x="-15471" y="2069406"/>
                  <a:pt x="1570" y="1924854"/>
                  <a:pt x="0" y="1740652"/>
                </a:cubicBezTo>
                <a:cubicBezTo>
                  <a:pt x="-1570" y="1556450"/>
                  <a:pt x="18330" y="1464475"/>
                  <a:pt x="0" y="1236779"/>
                </a:cubicBezTo>
                <a:cubicBezTo>
                  <a:pt x="-18330" y="1009083"/>
                  <a:pt x="-7417" y="819674"/>
                  <a:pt x="0" y="641293"/>
                </a:cubicBezTo>
                <a:cubicBezTo>
                  <a:pt x="7417" y="462912"/>
                  <a:pt x="25111" y="290799"/>
                  <a:pt x="0" y="0"/>
                </a:cubicBezTo>
                <a:close/>
              </a:path>
              <a:path w="12192000" h="2290332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99622" y="136280"/>
                  <a:pt x="12189288" y="445341"/>
                  <a:pt x="12192000" y="572583"/>
                </a:cubicBezTo>
                <a:cubicBezTo>
                  <a:pt x="12194712" y="699825"/>
                  <a:pt x="12184945" y="875301"/>
                  <a:pt x="12192000" y="1168069"/>
                </a:cubicBezTo>
                <a:cubicBezTo>
                  <a:pt x="12199055" y="1460837"/>
                  <a:pt x="12185869" y="1422503"/>
                  <a:pt x="12192000" y="1671942"/>
                </a:cubicBezTo>
                <a:cubicBezTo>
                  <a:pt x="12198131" y="1921381"/>
                  <a:pt x="12193071" y="2019978"/>
                  <a:pt x="12192000" y="2290332"/>
                </a:cubicBezTo>
                <a:cubicBezTo>
                  <a:pt x="11915499" y="2286044"/>
                  <a:pt x="11674417" y="2324559"/>
                  <a:pt x="11392747" y="2290332"/>
                </a:cubicBezTo>
                <a:cubicBezTo>
                  <a:pt x="11111077" y="2256105"/>
                  <a:pt x="11108667" y="2309149"/>
                  <a:pt x="10959253" y="2290332"/>
                </a:cubicBezTo>
                <a:cubicBezTo>
                  <a:pt x="10809839" y="2271515"/>
                  <a:pt x="10445967" y="2286827"/>
                  <a:pt x="10281920" y="2290332"/>
                </a:cubicBezTo>
                <a:cubicBezTo>
                  <a:pt x="10117873" y="2293837"/>
                  <a:pt x="10107056" y="2290129"/>
                  <a:pt x="9970347" y="2290332"/>
                </a:cubicBezTo>
                <a:cubicBezTo>
                  <a:pt x="9833638" y="2290535"/>
                  <a:pt x="9781777" y="2305775"/>
                  <a:pt x="9658773" y="2290332"/>
                </a:cubicBezTo>
                <a:cubicBezTo>
                  <a:pt x="9535769" y="2274889"/>
                  <a:pt x="9127462" y="2316800"/>
                  <a:pt x="8981440" y="2290332"/>
                </a:cubicBezTo>
                <a:cubicBezTo>
                  <a:pt x="8835418" y="2263864"/>
                  <a:pt x="8676725" y="2271791"/>
                  <a:pt x="8547947" y="2290332"/>
                </a:cubicBezTo>
                <a:cubicBezTo>
                  <a:pt x="8419169" y="2308873"/>
                  <a:pt x="7973428" y="2285827"/>
                  <a:pt x="7748693" y="2290332"/>
                </a:cubicBezTo>
                <a:cubicBezTo>
                  <a:pt x="7523958" y="2294837"/>
                  <a:pt x="7427864" y="2298848"/>
                  <a:pt x="7315200" y="2290332"/>
                </a:cubicBezTo>
                <a:cubicBezTo>
                  <a:pt x="7202536" y="2281816"/>
                  <a:pt x="6814035" y="2320179"/>
                  <a:pt x="6515947" y="2290332"/>
                </a:cubicBezTo>
                <a:cubicBezTo>
                  <a:pt x="6217859" y="2260485"/>
                  <a:pt x="6311449" y="2289641"/>
                  <a:pt x="6204373" y="2290332"/>
                </a:cubicBezTo>
                <a:cubicBezTo>
                  <a:pt x="6097297" y="2291023"/>
                  <a:pt x="5787654" y="2288306"/>
                  <a:pt x="5405120" y="2290332"/>
                </a:cubicBezTo>
                <a:cubicBezTo>
                  <a:pt x="5022586" y="2292358"/>
                  <a:pt x="5145127" y="2296873"/>
                  <a:pt x="4971627" y="2290332"/>
                </a:cubicBezTo>
                <a:cubicBezTo>
                  <a:pt x="4798127" y="2283791"/>
                  <a:pt x="4778942" y="2280420"/>
                  <a:pt x="4660053" y="2290332"/>
                </a:cubicBezTo>
                <a:cubicBezTo>
                  <a:pt x="4541164" y="2300244"/>
                  <a:pt x="4378483" y="2285354"/>
                  <a:pt x="4226560" y="2290332"/>
                </a:cubicBezTo>
                <a:cubicBezTo>
                  <a:pt x="4074637" y="2295310"/>
                  <a:pt x="3612466" y="2297853"/>
                  <a:pt x="3427307" y="2290332"/>
                </a:cubicBezTo>
                <a:cubicBezTo>
                  <a:pt x="3242148" y="2282811"/>
                  <a:pt x="3186769" y="2285578"/>
                  <a:pt x="2993813" y="2290332"/>
                </a:cubicBezTo>
                <a:cubicBezTo>
                  <a:pt x="2800857" y="2295086"/>
                  <a:pt x="2799400" y="2289768"/>
                  <a:pt x="2682240" y="2290332"/>
                </a:cubicBezTo>
                <a:cubicBezTo>
                  <a:pt x="2565080" y="2290896"/>
                  <a:pt x="2398792" y="2278651"/>
                  <a:pt x="2248747" y="2290332"/>
                </a:cubicBezTo>
                <a:cubicBezTo>
                  <a:pt x="2098702" y="2302013"/>
                  <a:pt x="1924829" y="2303103"/>
                  <a:pt x="1693333" y="2290332"/>
                </a:cubicBezTo>
                <a:cubicBezTo>
                  <a:pt x="1461837" y="2277561"/>
                  <a:pt x="1333899" y="2292071"/>
                  <a:pt x="1016000" y="2290332"/>
                </a:cubicBezTo>
                <a:cubicBezTo>
                  <a:pt x="698101" y="2288593"/>
                  <a:pt x="753680" y="2273410"/>
                  <a:pt x="582507" y="2290332"/>
                </a:cubicBezTo>
                <a:cubicBezTo>
                  <a:pt x="411334" y="2307254"/>
                  <a:pt x="185737" y="2308774"/>
                  <a:pt x="0" y="2290332"/>
                </a:cubicBezTo>
                <a:cubicBezTo>
                  <a:pt x="11321" y="2092100"/>
                  <a:pt x="26339" y="1868513"/>
                  <a:pt x="0" y="1717749"/>
                </a:cubicBezTo>
                <a:cubicBezTo>
                  <a:pt x="-26339" y="1566985"/>
                  <a:pt x="-2512" y="1411428"/>
                  <a:pt x="0" y="1145166"/>
                </a:cubicBezTo>
                <a:cubicBezTo>
                  <a:pt x="2512" y="878904"/>
                  <a:pt x="-8555" y="806114"/>
                  <a:pt x="0" y="572583"/>
                </a:cubicBezTo>
                <a:cubicBezTo>
                  <a:pt x="8555" y="339052"/>
                  <a:pt x="23252" y="280107"/>
                  <a:pt x="0" y="0"/>
                </a:cubicBezTo>
                <a:close/>
              </a:path>
            </a:pathLst>
          </a:custGeom>
          <a:blipFill dpi="0" rotWithShape="1"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07371E9-33C6-4155-99AD-9A25B98BDB07}"/>
              </a:ext>
            </a:extLst>
          </p:cNvPr>
          <p:cNvSpPr txBox="1"/>
          <p:nvPr/>
        </p:nvSpPr>
        <p:spPr>
          <a:xfrm>
            <a:off x="124682" y="74568"/>
            <a:ext cx="7926014" cy="2215991"/>
          </a:xfrm>
          <a:custGeom>
            <a:avLst/>
            <a:gdLst>
              <a:gd name="connsiteX0" fmla="*/ 0 w 7926014"/>
              <a:gd name="connsiteY0" fmla="*/ 0 h 2215991"/>
              <a:gd name="connsiteX1" fmla="*/ 581241 w 7926014"/>
              <a:gd name="connsiteY1" fmla="*/ 0 h 2215991"/>
              <a:gd name="connsiteX2" fmla="*/ 1003962 w 7926014"/>
              <a:gd name="connsiteY2" fmla="*/ 0 h 2215991"/>
              <a:gd name="connsiteX3" fmla="*/ 1822983 w 7926014"/>
              <a:gd name="connsiteY3" fmla="*/ 0 h 2215991"/>
              <a:gd name="connsiteX4" fmla="*/ 2404224 w 7926014"/>
              <a:gd name="connsiteY4" fmla="*/ 0 h 2215991"/>
              <a:gd name="connsiteX5" fmla="*/ 2985465 w 7926014"/>
              <a:gd name="connsiteY5" fmla="*/ 0 h 2215991"/>
              <a:gd name="connsiteX6" fmla="*/ 3804487 w 7926014"/>
              <a:gd name="connsiteY6" fmla="*/ 0 h 2215991"/>
              <a:gd name="connsiteX7" fmla="*/ 4306468 w 7926014"/>
              <a:gd name="connsiteY7" fmla="*/ 0 h 2215991"/>
              <a:gd name="connsiteX8" fmla="*/ 5125489 w 7926014"/>
              <a:gd name="connsiteY8" fmla="*/ 0 h 2215991"/>
              <a:gd name="connsiteX9" fmla="*/ 5944511 w 7926014"/>
              <a:gd name="connsiteY9" fmla="*/ 0 h 2215991"/>
              <a:gd name="connsiteX10" fmla="*/ 6605012 w 7926014"/>
              <a:gd name="connsiteY10" fmla="*/ 0 h 2215991"/>
              <a:gd name="connsiteX11" fmla="*/ 7926014 w 7926014"/>
              <a:gd name="connsiteY11" fmla="*/ 0 h 2215991"/>
              <a:gd name="connsiteX12" fmla="*/ 7926014 w 7926014"/>
              <a:gd name="connsiteY12" fmla="*/ 531838 h 2215991"/>
              <a:gd name="connsiteX13" fmla="*/ 7926014 w 7926014"/>
              <a:gd name="connsiteY13" fmla="*/ 1019356 h 2215991"/>
              <a:gd name="connsiteX14" fmla="*/ 7926014 w 7926014"/>
              <a:gd name="connsiteY14" fmla="*/ 1573354 h 2215991"/>
              <a:gd name="connsiteX15" fmla="*/ 7926014 w 7926014"/>
              <a:gd name="connsiteY15" fmla="*/ 2215991 h 2215991"/>
              <a:gd name="connsiteX16" fmla="*/ 7265513 w 7926014"/>
              <a:gd name="connsiteY16" fmla="*/ 2215991 h 2215991"/>
              <a:gd name="connsiteX17" fmla="*/ 6446491 w 7926014"/>
              <a:gd name="connsiteY17" fmla="*/ 2215991 h 2215991"/>
              <a:gd name="connsiteX18" fmla="*/ 5785990 w 7926014"/>
              <a:gd name="connsiteY18" fmla="*/ 2215991 h 2215991"/>
              <a:gd name="connsiteX19" fmla="*/ 5363269 w 7926014"/>
              <a:gd name="connsiteY19" fmla="*/ 2215991 h 2215991"/>
              <a:gd name="connsiteX20" fmla="*/ 4861289 w 7926014"/>
              <a:gd name="connsiteY20" fmla="*/ 2215991 h 2215991"/>
              <a:gd name="connsiteX21" fmla="*/ 4042267 w 7926014"/>
              <a:gd name="connsiteY21" fmla="*/ 2215991 h 2215991"/>
              <a:gd name="connsiteX22" fmla="*/ 3381766 w 7926014"/>
              <a:gd name="connsiteY22" fmla="*/ 2215991 h 2215991"/>
              <a:gd name="connsiteX23" fmla="*/ 2879785 w 7926014"/>
              <a:gd name="connsiteY23" fmla="*/ 2215991 h 2215991"/>
              <a:gd name="connsiteX24" fmla="*/ 2219284 w 7926014"/>
              <a:gd name="connsiteY24" fmla="*/ 2215991 h 2215991"/>
              <a:gd name="connsiteX25" fmla="*/ 1796563 w 7926014"/>
              <a:gd name="connsiteY25" fmla="*/ 2215991 h 2215991"/>
              <a:gd name="connsiteX26" fmla="*/ 1373842 w 7926014"/>
              <a:gd name="connsiteY26" fmla="*/ 2215991 h 2215991"/>
              <a:gd name="connsiteX27" fmla="*/ 713341 w 7926014"/>
              <a:gd name="connsiteY27" fmla="*/ 2215991 h 2215991"/>
              <a:gd name="connsiteX28" fmla="*/ 0 w 7926014"/>
              <a:gd name="connsiteY28" fmla="*/ 2215991 h 2215991"/>
              <a:gd name="connsiteX29" fmla="*/ 0 w 7926014"/>
              <a:gd name="connsiteY29" fmla="*/ 1639833 h 2215991"/>
              <a:gd name="connsiteX30" fmla="*/ 0 w 7926014"/>
              <a:gd name="connsiteY30" fmla="*/ 1107996 h 2215991"/>
              <a:gd name="connsiteX31" fmla="*/ 0 w 7926014"/>
              <a:gd name="connsiteY31" fmla="*/ 620477 h 2215991"/>
              <a:gd name="connsiteX32" fmla="*/ 0 w 7926014"/>
              <a:gd name="connsiteY32" fmla="*/ 0 h 2215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926014" h="2215991" extrusionOk="0">
                <a:moveTo>
                  <a:pt x="0" y="0"/>
                </a:moveTo>
                <a:cubicBezTo>
                  <a:pt x="223932" y="-11351"/>
                  <a:pt x="452409" y="-5511"/>
                  <a:pt x="581241" y="0"/>
                </a:cubicBezTo>
                <a:cubicBezTo>
                  <a:pt x="710073" y="5511"/>
                  <a:pt x="914310" y="6126"/>
                  <a:pt x="1003962" y="0"/>
                </a:cubicBezTo>
                <a:cubicBezTo>
                  <a:pt x="1093614" y="-6126"/>
                  <a:pt x="1618101" y="-4477"/>
                  <a:pt x="1822983" y="0"/>
                </a:cubicBezTo>
                <a:cubicBezTo>
                  <a:pt x="2027865" y="4477"/>
                  <a:pt x="2181226" y="24041"/>
                  <a:pt x="2404224" y="0"/>
                </a:cubicBezTo>
                <a:cubicBezTo>
                  <a:pt x="2627222" y="-24041"/>
                  <a:pt x="2767946" y="19591"/>
                  <a:pt x="2985465" y="0"/>
                </a:cubicBezTo>
                <a:cubicBezTo>
                  <a:pt x="3202984" y="-19591"/>
                  <a:pt x="3570862" y="2003"/>
                  <a:pt x="3804487" y="0"/>
                </a:cubicBezTo>
                <a:cubicBezTo>
                  <a:pt x="4038112" y="-2003"/>
                  <a:pt x="4065638" y="3550"/>
                  <a:pt x="4306468" y="0"/>
                </a:cubicBezTo>
                <a:cubicBezTo>
                  <a:pt x="4547298" y="-3550"/>
                  <a:pt x="4857842" y="-28176"/>
                  <a:pt x="5125489" y="0"/>
                </a:cubicBezTo>
                <a:cubicBezTo>
                  <a:pt x="5393136" y="28176"/>
                  <a:pt x="5562055" y="-3653"/>
                  <a:pt x="5944511" y="0"/>
                </a:cubicBezTo>
                <a:cubicBezTo>
                  <a:pt x="6326967" y="3653"/>
                  <a:pt x="6329117" y="12575"/>
                  <a:pt x="6605012" y="0"/>
                </a:cubicBezTo>
                <a:cubicBezTo>
                  <a:pt x="6880907" y="-12575"/>
                  <a:pt x="7598948" y="-7029"/>
                  <a:pt x="7926014" y="0"/>
                </a:cubicBezTo>
                <a:cubicBezTo>
                  <a:pt x="7913564" y="220972"/>
                  <a:pt x="7914272" y="382874"/>
                  <a:pt x="7926014" y="531838"/>
                </a:cubicBezTo>
                <a:cubicBezTo>
                  <a:pt x="7937756" y="680802"/>
                  <a:pt x="7921004" y="907781"/>
                  <a:pt x="7926014" y="1019356"/>
                </a:cubicBezTo>
                <a:cubicBezTo>
                  <a:pt x="7931024" y="1130931"/>
                  <a:pt x="7924512" y="1328987"/>
                  <a:pt x="7926014" y="1573354"/>
                </a:cubicBezTo>
                <a:cubicBezTo>
                  <a:pt x="7927516" y="1817721"/>
                  <a:pt x="7911079" y="1952949"/>
                  <a:pt x="7926014" y="2215991"/>
                </a:cubicBezTo>
                <a:cubicBezTo>
                  <a:pt x="7641515" y="2233747"/>
                  <a:pt x="7430460" y="2234660"/>
                  <a:pt x="7265513" y="2215991"/>
                </a:cubicBezTo>
                <a:cubicBezTo>
                  <a:pt x="7100566" y="2197322"/>
                  <a:pt x="6765549" y="2204457"/>
                  <a:pt x="6446491" y="2215991"/>
                </a:cubicBezTo>
                <a:cubicBezTo>
                  <a:pt x="6127433" y="2227525"/>
                  <a:pt x="5978029" y="2209499"/>
                  <a:pt x="5785990" y="2215991"/>
                </a:cubicBezTo>
                <a:cubicBezTo>
                  <a:pt x="5593951" y="2222483"/>
                  <a:pt x="5477481" y="2205309"/>
                  <a:pt x="5363269" y="2215991"/>
                </a:cubicBezTo>
                <a:cubicBezTo>
                  <a:pt x="5249057" y="2226673"/>
                  <a:pt x="5077075" y="2232949"/>
                  <a:pt x="4861289" y="2215991"/>
                </a:cubicBezTo>
                <a:cubicBezTo>
                  <a:pt x="4645503" y="2199033"/>
                  <a:pt x="4222243" y="2250786"/>
                  <a:pt x="4042267" y="2215991"/>
                </a:cubicBezTo>
                <a:cubicBezTo>
                  <a:pt x="3862291" y="2181196"/>
                  <a:pt x="3536889" y="2201177"/>
                  <a:pt x="3381766" y="2215991"/>
                </a:cubicBezTo>
                <a:cubicBezTo>
                  <a:pt x="3226643" y="2230805"/>
                  <a:pt x="3037808" y="2203692"/>
                  <a:pt x="2879785" y="2215991"/>
                </a:cubicBezTo>
                <a:cubicBezTo>
                  <a:pt x="2721762" y="2228290"/>
                  <a:pt x="2357832" y="2204166"/>
                  <a:pt x="2219284" y="2215991"/>
                </a:cubicBezTo>
                <a:cubicBezTo>
                  <a:pt x="2080736" y="2227816"/>
                  <a:pt x="1953904" y="2198120"/>
                  <a:pt x="1796563" y="2215991"/>
                </a:cubicBezTo>
                <a:cubicBezTo>
                  <a:pt x="1639222" y="2233862"/>
                  <a:pt x="1532412" y="2235118"/>
                  <a:pt x="1373842" y="2215991"/>
                </a:cubicBezTo>
                <a:cubicBezTo>
                  <a:pt x="1215272" y="2196864"/>
                  <a:pt x="961081" y="2203331"/>
                  <a:pt x="713341" y="2215991"/>
                </a:cubicBezTo>
                <a:cubicBezTo>
                  <a:pt x="465601" y="2228651"/>
                  <a:pt x="201950" y="2208079"/>
                  <a:pt x="0" y="2215991"/>
                </a:cubicBezTo>
                <a:cubicBezTo>
                  <a:pt x="11836" y="1935519"/>
                  <a:pt x="-19620" y="1889760"/>
                  <a:pt x="0" y="1639833"/>
                </a:cubicBezTo>
                <a:cubicBezTo>
                  <a:pt x="19620" y="1389906"/>
                  <a:pt x="10306" y="1273852"/>
                  <a:pt x="0" y="1107996"/>
                </a:cubicBezTo>
                <a:cubicBezTo>
                  <a:pt x="-10306" y="942140"/>
                  <a:pt x="18130" y="748628"/>
                  <a:pt x="0" y="620477"/>
                </a:cubicBezTo>
                <a:cubicBezTo>
                  <a:pt x="-18130" y="492326"/>
                  <a:pt x="-143" y="236389"/>
                  <a:pt x="0" y="0"/>
                </a:cubicBezTo>
                <a:close/>
              </a:path>
            </a:pathLst>
          </a:custGeom>
          <a:noFill/>
          <a:ln w="19050">
            <a:solidFill>
              <a:srgbClr val="F5F475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MANG ĐIỂM VỀ </a:t>
            </a:r>
            <a:r>
              <a:rPr lang="en-US" altLang="zh-CN" sz="4800" b="1" dirty="0"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10 </a:t>
            </a: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CHO MẸ</a:t>
            </a:r>
          </a:p>
          <a:p>
            <a:pPr algn="ctr">
              <a:lnSpc>
                <a:spcPct val="150000"/>
              </a:lnSpc>
            </a:pP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phiên</a:t>
            </a: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 </a:t>
            </a:r>
            <a:r>
              <a:rPr lang="en-US" altLang="zh-CN" sz="4800" b="1" dirty="0" err="1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bản</a:t>
            </a:r>
            <a:r>
              <a:rPr lang="en-US" altLang="zh-CN" sz="48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SVN-Sunday" panose="00000500000000000000" pitchFamily="2" charset="0"/>
              </a:rPr>
              <a:t> SHIN</a:t>
            </a:r>
          </a:p>
        </p:txBody>
      </p:sp>
      <p:sp>
        <p:nvSpPr>
          <p:cNvPr id="21" name="文本框 17">
            <a:extLst>
              <a:ext uri="{FF2B5EF4-FFF2-40B4-BE49-F238E27FC236}">
                <a16:creationId xmlns:a16="http://schemas.microsoft.com/office/drawing/2014/main" id="{5E9A22A8-6931-426B-BCB1-D99766D35FEA}"/>
              </a:ext>
            </a:extLst>
          </p:cNvPr>
          <p:cNvSpPr txBox="1"/>
          <p:nvPr/>
        </p:nvSpPr>
        <p:spPr>
          <a:xfrm>
            <a:off x="11737910" y="136560"/>
            <a:ext cx="7899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T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O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Á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N</a:t>
            </a:r>
          </a:p>
          <a:p>
            <a:r>
              <a:rPr lang="en-US" altLang="zh-CN" sz="2800" dirty="0">
                <a:solidFill>
                  <a:srgbClr val="FFFF00"/>
                </a:solidFill>
                <a:latin typeface="Bodoni MT Black" panose="02070A03080606020203" pitchFamily="18" charset="0"/>
              </a:rPr>
              <a:t>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9105E0-E483-402B-85E7-D9352E93F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5384" y="4541997"/>
            <a:ext cx="1416176" cy="2408233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64C0376-03AB-4898-A1A9-4070E5A75E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113" y="1560909"/>
            <a:ext cx="3633365" cy="5127161"/>
          </a:xfrm>
          <a:prstGeom prst="rect">
            <a:avLst/>
          </a:prstGeom>
        </p:spPr>
      </p:pic>
      <p:pic>
        <p:nvPicPr>
          <p:cNvPr id="11" name="图片 28" descr="卡通人物&#10;&#10;描述已自动生成">
            <a:extLst>
              <a:ext uri="{FF2B5EF4-FFF2-40B4-BE49-F238E27FC236}">
                <a16:creationId xmlns:a16="http://schemas.microsoft.com/office/drawing/2014/main" id="{AFDC03A1-371F-4A7D-8B78-CE19C27D64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4" y="5005695"/>
            <a:ext cx="1593318" cy="1450826"/>
          </a:xfrm>
          <a:prstGeom prst="rect">
            <a:avLst/>
          </a:prstGeom>
        </p:spPr>
      </p:pic>
      <p:pic>
        <p:nvPicPr>
          <p:cNvPr id="20" name="图片 5">
            <a:extLst>
              <a:ext uri="{FF2B5EF4-FFF2-40B4-BE49-F238E27FC236}">
                <a16:creationId xmlns:a16="http://schemas.microsoft.com/office/drawing/2014/main" id="{04D64C49-9C54-4774-8CA5-01B60C6522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68275" flipV="1">
            <a:off x="1712459" y="2406307"/>
            <a:ext cx="5515851" cy="3934454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9A424916-D107-4F27-8C31-DAE529CC62A5}"/>
              </a:ext>
            </a:extLst>
          </p:cNvPr>
          <p:cNvSpPr txBox="1"/>
          <p:nvPr/>
        </p:nvSpPr>
        <p:spPr>
          <a:xfrm>
            <a:off x="2443234" y="3704338"/>
            <a:ext cx="39914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err="1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Cùng</a:t>
            </a:r>
            <a:r>
              <a:rPr lang="en-US" altLang="zh-CN" sz="4800" dirty="0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 Shin </a:t>
            </a:r>
            <a:r>
              <a:rPr lang="en-US" altLang="zh-CN" sz="4800" dirty="0" err="1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giải</a:t>
            </a:r>
            <a:r>
              <a:rPr lang="en-US" altLang="zh-CN" sz="4800" dirty="0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bài</a:t>
            </a:r>
            <a:r>
              <a:rPr lang="en-US" altLang="zh-CN" sz="4800" dirty="0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tập</a:t>
            </a:r>
            <a:r>
              <a:rPr lang="en-US" altLang="zh-CN" sz="4800" dirty="0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nha</a:t>
            </a:r>
            <a:r>
              <a:rPr lang="en-US" altLang="zh-CN" sz="4800" dirty="0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!</a:t>
            </a:r>
          </a:p>
          <a:p>
            <a:pPr algn="ctr"/>
            <a:endParaRPr lang="zh-CN" altLang="en-US" sz="4800" dirty="0">
              <a:solidFill>
                <a:schemeClr val="accent6">
                  <a:lumMod val="50000"/>
                </a:schemeClr>
              </a:solidFill>
              <a:latin typeface="SVN-Poky's" panose="020B0606040200020203" pitchFamily="34" charset="0"/>
            </a:endParaRPr>
          </a:p>
        </p:txBody>
      </p:sp>
      <p:sp>
        <p:nvSpPr>
          <p:cNvPr id="27" name="任意多边形: 形状 15">
            <a:extLst>
              <a:ext uri="{FF2B5EF4-FFF2-40B4-BE49-F238E27FC236}">
                <a16:creationId xmlns:a16="http://schemas.microsoft.com/office/drawing/2014/main" id="{1A55F4DB-871F-42EE-93E1-C93683DC789D}"/>
              </a:ext>
            </a:extLst>
          </p:cNvPr>
          <p:cNvSpPr/>
          <p:nvPr/>
        </p:nvSpPr>
        <p:spPr>
          <a:xfrm>
            <a:off x="124682" y="-6733911"/>
            <a:ext cx="9372339" cy="5712237"/>
          </a:xfrm>
          <a:custGeom>
            <a:avLst/>
            <a:gdLst>
              <a:gd name="connsiteX0" fmla="*/ 152995 w 9372339"/>
              <a:gd name="connsiteY0" fmla="*/ 1075330 h 5712237"/>
              <a:gd name="connsiteX1" fmla="*/ 782098 w 9372339"/>
              <a:gd name="connsiteY1" fmla="*/ 951666 h 5712237"/>
              <a:gd name="connsiteX2" fmla="*/ 1520611 w 9372339"/>
              <a:gd name="connsiteY2" fmla="*/ 806497 h 5712237"/>
              <a:gd name="connsiteX3" fmla="*/ 2095010 w 9372339"/>
              <a:gd name="connsiteY3" fmla="*/ 693587 h 5712237"/>
              <a:gd name="connsiteX4" fmla="*/ 2778818 w 9372339"/>
              <a:gd name="connsiteY4" fmla="*/ 559171 h 5712237"/>
              <a:gd name="connsiteX5" fmla="*/ 3517330 w 9372339"/>
              <a:gd name="connsiteY5" fmla="*/ 414001 h 5712237"/>
              <a:gd name="connsiteX6" fmla="*/ 4037024 w 9372339"/>
              <a:gd name="connsiteY6" fmla="*/ 311846 h 5712237"/>
              <a:gd name="connsiteX7" fmla="*/ 4556719 w 9372339"/>
              <a:gd name="connsiteY7" fmla="*/ 209689 h 5712237"/>
              <a:gd name="connsiteX8" fmla="*/ 5623459 w 9372339"/>
              <a:gd name="connsiteY8" fmla="*/ 0 h 5712237"/>
              <a:gd name="connsiteX9" fmla="*/ 6226966 w 9372339"/>
              <a:gd name="connsiteY9" fmla="*/ 92032 h 5712237"/>
              <a:gd name="connsiteX10" fmla="*/ 6866682 w 9372339"/>
              <a:gd name="connsiteY10" fmla="*/ 189588 h 5712237"/>
              <a:gd name="connsiteX11" fmla="*/ 7433979 w 9372339"/>
              <a:gd name="connsiteY11" fmla="*/ 276100 h 5712237"/>
              <a:gd name="connsiteX12" fmla="*/ 8073695 w 9372339"/>
              <a:gd name="connsiteY12" fmla="*/ 373655 h 5712237"/>
              <a:gd name="connsiteX13" fmla="*/ 8604781 w 9372339"/>
              <a:gd name="connsiteY13" fmla="*/ 454644 h 5712237"/>
              <a:gd name="connsiteX14" fmla="*/ 9244498 w 9372339"/>
              <a:gd name="connsiteY14" fmla="*/ 552200 h 5712237"/>
              <a:gd name="connsiteX15" fmla="*/ 9328796 w 9372339"/>
              <a:gd name="connsiteY15" fmla="*/ 5319016 h 5712237"/>
              <a:gd name="connsiteX16" fmla="*/ 8638453 w 9372339"/>
              <a:gd name="connsiteY16" fmla="*/ 5378495 h 5712237"/>
              <a:gd name="connsiteX17" fmla="*/ 7902948 w 9372339"/>
              <a:gd name="connsiteY17" fmla="*/ 5441866 h 5712237"/>
              <a:gd name="connsiteX18" fmla="*/ 7302930 w 9372339"/>
              <a:gd name="connsiteY18" fmla="*/ 5493563 h 5712237"/>
              <a:gd name="connsiteX19" fmla="*/ 6748075 w 9372339"/>
              <a:gd name="connsiteY19" fmla="*/ 5541369 h 5712237"/>
              <a:gd name="connsiteX20" fmla="*/ 6102895 w 9372339"/>
              <a:gd name="connsiteY20" fmla="*/ 5596957 h 5712237"/>
              <a:gd name="connsiteX21" fmla="*/ 5412552 w 9372339"/>
              <a:gd name="connsiteY21" fmla="*/ 5656436 h 5712237"/>
              <a:gd name="connsiteX22" fmla="*/ 4812534 w 9372339"/>
              <a:gd name="connsiteY22" fmla="*/ 5708133 h 5712237"/>
              <a:gd name="connsiteX23" fmla="*/ 4077573 w 9372339"/>
              <a:gd name="connsiteY23" fmla="*/ 5615425 h 5712237"/>
              <a:gd name="connsiteX24" fmla="*/ 3438775 w 9372339"/>
              <a:gd name="connsiteY24" fmla="*/ 5534848 h 5712237"/>
              <a:gd name="connsiteX25" fmla="*/ 2799977 w 9372339"/>
              <a:gd name="connsiteY25" fmla="*/ 5454271 h 5712237"/>
              <a:gd name="connsiteX26" fmla="*/ 2161179 w 9372339"/>
              <a:gd name="connsiteY26" fmla="*/ 5373693 h 5712237"/>
              <a:gd name="connsiteX27" fmla="*/ 1522382 w 9372339"/>
              <a:gd name="connsiteY27" fmla="*/ 5293116 h 5712237"/>
              <a:gd name="connsiteX28" fmla="*/ 787421 w 9372339"/>
              <a:gd name="connsiteY28" fmla="*/ 5200408 h 5712237"/>
              <a:gd name="connsiteX29" fmla="*/ 4378 w 9372339"/>
              <a:gd name="connsiteY29" fmla="*/ 5101636 h 5712237"/>
              <a:gd name="connsiteX30" fmla="*/ 29643 w 9372339"/>
              <a:gd name="connsiteY30" fmla="*/ 4417164 h 5712237"/>
              <a:gd name="connsiteX31" fmla="*/ 57880 w 9372339"/>
              <a:gd name="connsiteY31" fmla="*/ 3652166 h 5712237"/>
              <a:gd name="connsiteX32" fmla="*/ 89090 w 9372339"/>
              <a:gd name="connsiteY32" fmla="*/ 2806642 h 5712237"/>
              <a:gd name="connsiteX33" fmla="*/ 121785 w 9372339"/>
              <a:gd name="connsiteY33" fmla="*/ 1920854 h 5712237"/>
              <a:gd name="connsiteX34" fmla="*/ 152995 w 9372339"/>
              <a:gd name="connsiteY34" fmla="*/ 1075330 h 5712237"/>
              <a:gd name="connsiteX0" fmla="*/ 152995 w 9372339"/>
              <a:gd name="connsiteY0" fmla="*/ 1075330 h 5712237"/>
              <a:gd name="connsiteX1" fmla="*/ 782098 w 9372339"/>
              <a:gd name="connsiteY1" fmla="*/ 951666 h 5712237"/>
              <a:gd name="connsiteX2" fmla="*/ 1301792 w 9372339"/>
              <a:gd name="connsiteY2" fmla="*/ 849511 h 5712237"/>
              <a:gd name="connsiteX3" fmla="*/ 2095010 w 9372339"/>
              <a:gd name="connsiteY3" fmla="*/ 693587 h 5712237"/>
              <a:gd name="connsiteX4" fmla="*/ 2724113 w 9372339"/>
              <a:gd name="connsiteY4" fmla="*/ 569924 h 5712237"/>
              <a:gd name="connsiteX5" fmla="*/ 3353216 w 9372339"/>
              <a:gd name="connsiteY5" fmla="*/ 446262 h 5712237"/>
              <a:gd name="connsiteX6" fmla="*/ 4146434 w 9372339"/>
              <a:gd name="connsiteY6" fmla="*/ 290338 h 5712237"/>
              <a:gd name="connsiteX7" fmla="*/ 4720832 w 9372339"/>
              <a:gd name="connsiteY7" fmla="*/ 177429 h 5712237"/>
              <a:gd name="connsiteX8" fmla="*/ 5623459 w 9372339"/>
              <a:gd name="connsiteY8" fmla="*/ 0 h 5712237"/>
              <a:gd name="connsiteX9" fmla="*/ 6299386 w 9372339"/>
              <a:gd name="connsiteY9" fmla="*/ 103077 h 5712237"/>
              <a:gd name="connsiteX10" fmla="*/ 6830472 w 9372339"/>
              <a:gd name="connsiteY10" fmla="*/ 184067 h 5712237"/>
              <a:gd name="connsiteX11" fmla="*/ 7433979 w 9372339"/>
              <a:gd name="connsiteY11" fmla="*/ 276100 h 5712237"/>
              <a:gd name="connsiteX12" fmla="*/ 8073695 w 9372339"/>
              <a:gd name="connsiteY12" fmla="*/ 373655 h 5712237"/>
              <a:gd name="connsiteX13" fmla="*/ 8568571 w 9372339"/>
              <a:gd name="connsiteY13" fmla="*/ 449122 h 5712237"/>
              <a:gd name="connsiteX14" fmla="*/ 9244498 w 9372339"/>
              <a:gd name="connsiteY14" fmla="*/ 552200 h 5712237"/>
              <a:gd name="connsiteX15" fmla="*/ 9372339 w 9372339"/>
              <a:gd name="connsiteY15" fmla="*/ 5336816 h 5712237"/>
              <a:gd name="connsiteX16" fmla="*/ 8593290 w 9372339"/>
              <a:gd name="connsiteY16" fmla="*/ 5382387 h 5712237"/>
              <a:gd name="connsiteX17" fmla="*/ 7902948 w 9372339"/>
              <a:gd name="connsiteY17" fmla="*/ 5441866 h 5712237"/>
              <a:gd name="connsiteX18" fmla="*/ 7212605 w 9372339"/>
              <a:gd name="connsiteY18" fmla="*/ 5501345 h 5712237"/>
              <a:gd name="connsiteX19" fmla="*/ 6702912 w 9372339"/>
              <a:gd name="connsiteY19" fmla="*/ 5545259 h 5712237"/>
              <a:gd name="connsiteX20" fmla="*/ 6148057 w 9372339"/>
              <a:gd name="connsiteY20" fmla="*/ 5593066 h 5712237"/>
              <a:gd name="connsiteX21" fmla="*/ 5457714 w 9372339"/>
              <a:gd name="connsiteY21" fmla="*/ 5652545 h 5712237"/>
              <a:gd name="connsiteX22" fmla="*/ 4812534 w 9372339"/>
              <a:gd name="connsiteY22" fmla="*/ 5708133 h 5712237"/>
              <a:gd name="connsiteX23" fmla="*/ 4221818 w 9372339"/>
              <a:gd name="connsiteY23" fmla="*/ 5633620 h 5712237"/>
              <a:gd name="connsiteX24" fmla="*/ 3679183 w 9372339"/>
              <a:gd name="connsiteY24" fmla="*/ 5565174 h 5712237"/>
              <a:gd name="connsiteX25" fmla="*/ 3136548 w 9372339"/>
              <a:gd name="connsiteY25" fmla="*/ 5496726 h 5712237"/>
              <a:gd name="connsiteX26" fmla="*/ 2449669 w 9372339"/>
              <a:gd name="connsiteY26" fmla="*/ 5410083 h 5712237"/>
              <a:gd name="connsiteX27" fmla="*/ 1858952 w 9372339"/>
              <a:gd name="connsiteY27" fmla="*/ 5335570 h 5712237"/>
              <a:gd name="connsiteX28" fmla="*/ 1123991 w 9372339"/>
              <a:gd name="connsiteY28" fmla="*/ 5242864 h 5712237"/>
              <a:gd name="connsiteX29" fmla="*/ 4378 w 9372339"/>
              <a:gd name="connsiteY29" fmla="*/ 5101636 h 5712237"/>
              <a:gd name="connsiteX30" fmla="*/ 35588 w 9372339"/>
              <a:gd name="connsiteY30" fmla="*/ 4256112 h 5712237"/>
              <a:gd name="connsiteX31" fmla="*/ 66797 w 9372339"/>
              <a:gd name="connsiteY31" fmla="*/ 3410588 h 5712237"/>
              <a:gd name="connsiteX32" fmla="*/ 93548 w 9372339"/>
              <a:gd name="connsiteY32" fmla="*/ 2685852 h 5712237"/>
              <a:gd name="connsiteX33" fmla="*/ 124758 w 9372339"/>
              <a:gd name="connsiteY33" fmla="*/ 1840328 h 5712237"/>
              <a:gd name="connsiteX34" fmla="*/ 152995 w 9372339"/>
              <a:gd name="connsiteY34" fmla="*/ 1075330 h 571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2339" h="5712237" fill="none" extrusionOk="0">
                <a:moveTo>
                  <a:pt x="152995" y="1075330"/>
                </a:moveTo>
                <a:cubicBezTo>
                  <a:pt x="416036" y="996089"/>
                  <a:pt x="549554" y="953717"/>
                  <a:pt x="782098" y="951666"/>
                </a:cubicBezTo>
                <a:cubicBezTo>
                  <a:pt x="985369" y="922252"/>
                  <a:pt x="1351740" y="868165"/>
                  <a:pt x="1520611" y="806497"/>
                </a:cubicBezTo>
                <a:cubicBezTo>
                  <a:pt x="1683905" y="778220"/>
                  <a:pt x="1954002" y="712217"/>
                  <a:pt x="2095010" y="693587"/>
                </a:cubicBezTo>
                <a:cubicBezTo>
                  <a:pt x="2278523" y="660958"/>
                  <a:pt x="2651292" y="582372"/>
                  <a:pt x="2778818" y="559171"/>
                </a:cubicBezTo>
                <a:cubicBezTo>
                  <a:pt x="2901736" y="551714"/>
                  <a:pt x="3297427" y="427949"/>
                  <a:pt x="3517330" y="414001"/>
                </a:cubicBezTo>
                <a:cubicBezTo>
                  <a:pt x="3736632" y="355727"/>
                  <a:pt x="3894090" y="345005"/>
                  <a:pt x="4037024" y="311846"/>
                </a:cubicBezTo>
                <a:cubicBezTo>
                  <a:pt x="4144868" y="271804"/>
                  <a:pt x="4365860" y="246776"/>
                  <a:pt x="4556719" y="209689"/>
                </a:cubicBezTo>
                <a:cubicBezTo>
                  <a:pt x="4777167" y="137092"/>
                  <a:pt x="5413222" y="74752"/>
                  <a:pt x="5623459" y="0"/>
                </a:cubicBezTo>
                <a:cubicBezTo>
                  <a:pt x="5877821" y="45198"/>
                  <a:pt x="5976117" y="71818"/>
                  <a:pt x="6226966" y="92032"/>
                </a:cubicBezTo>
                <a:cubicBezTo>
                  <a:pt x="6480102" y="105803"/>
                  <a:pt x="6595063" y="105239"/>
                  <a:pt x="6866682" y="189588"/>
                </a:cubicBezTo>
                <a:cubicBezTo>
                  <a:pt x="7154841" y="285430"/>
                  <a:pt x="7246185" y="238139"/>
                  <a:pt x="7433979" y="276100"/>
                </a:cubicBezTo>
                <a:cubicBezTo>
                  <a:pt x="7579108" y="326480"/>
                  <a:pt x="7805392" y="303095"/>
                  <a:pt x="8073695" y="373655"/>
                </a:cubicBezTo>
                <a:cubicBezTo>
                  <a:pt x="8338763" y="400144"/>
                  <a:pt x="8342092" y="388424"/>
                  <a:pt x="8604781" y="454644"/>
                </a:cubicBezTo>
                <a:cubicBezTo>
                  <a:pt x="8860167" y="515258"/>
                  <a:pt x="8993004" y="519894"/>
                  <a:pt x="9244498" y="552200"/>
                </a:cubicBezTo>
                <a:cubicBezTo>
                  <a:pt x="9295065" y="2229473"/>
                  <a:pt x="9169694" y="3674771"/>
                  <a:pt x="9328796" y="5319016"/>
                </a:cubicBezTo>
                <a:cubicBezTo>
                  <a:pt x="9109582" y="5298924"/>
                  <a:pt x="8806084" y="5380502"/>
                  <a:pt x="8638453" y="5378495"/>
                </a:cubicBezTo>
                <a:cubicBezTo>
                  <a:pt x="8451470" y="5400099"/>
                  <a:pt x="8074751" y="5437606"/>
                  <a:pt x="7902948" y="5441866"/>
                </a:cubicBezTo>
                <a:cubicBezTo>
                  <a:pt x="7695630" y="5495651"/>
                  <a:pt x="7585645" y="5499882"/>
                  <a:pt x="7302930" y="5493563"/>
                </a:cubicBezTo>
                <a:cubicBezTo>
                  <a:pt x="7016112" y="5498689"/>
                  <a:pt x="6979907" y="5485320"/>
                  <a:pt x="6748075" y="5541369"/>
                </a:cubicBezTo>
                <a:cubicBezTo>
                  <a:pt x="6521297" y="5582245"/>
                  <a:pt x="6304770" y="5516605"/>
                  <a:pt x="6102895" y="5596957"/>
                </a:cubicBezTo>
                <a:cubicBezTo>
                  <a:pt x="5966464" y="5622662"/>
                  <a:pt x="5642563" y="5651026"/>
                  <a:pt x="5412552" y="5656436"/>
                </a:cubicBezTo>
                <a:cubicBezTo>
                  <a:pt x="5199177" y="5684134"/>
                  <a:pt x="4954112" y="5726676"/>
                  <a:pt x="4812534" y="5708133"/>
                </a:cubicBezTo>
                <a:cubicBezTo>
                  <a:pt x="4643933" y="5639880"/>
                  <a:pt x="4426294" y="5604638"/>
                  <a:pt x="4077573" y="5615425"/>
                </a:cubicBezTo>
                <a:cubicBezTo>
                  <a:pt x="3711650" y="5589787"/>
                  <a:pt x="3655397" y="5567622"/>
                  <a:pt x="3438775" y="5534848"/>
                </a:cubicBezTo>
                <a:cubicBezTo>
                  <a:pt x="3220777" y="5534765"/>
                  <a:pt x="3027098" y="5443972"/>
                  <a:pt x="2799977" y="5454271"/>
                </a:cubicBezTo>
                <a:cubicBezTo>
                  <a:pt x="2616406" y="5440983"/>
                  <a:pt x="2453192" y="5433884"/>
                  <a:pt x="2161179" y="5373693"/>
                </a:cubicBezTo>
                <a:cubicBezTo>
                  <a:pt x="1899567" y="5315014"/>
                  <a:pt x="1673971" y="5308947"/>
                  <a:pt x="1522382" y="5293116"/>
                </a:cubicBezTo>
                <a:cubicBezTo>
                  <a:pt x="1412950" y="5273979"/>
                  <a:pt x="991369" y="5219195"/>
                  <a:pt x="787421" y="5200408"/>
                </a:cubicBezTo>
                <a:cubicBezTo>
                  <a:pt x="541329" y="5186501"/>
                  <a:pt x="398373" y="5158612"/>
                  <a:pt x="4378" y="5101636"/>
                </a:cubicBezTo>
                <a:cubicBezTo>
                  <a:pt x="-16887" y="4911168"/>
                  <a:pt x="67860" y="4722604"/>
                  <a:pt x="29643" y="4417164"/>
                </a:cubicBezTo>
                <a:cubicBezTo>
                  <a:pt x="16254" y="4098382"/>
                  <a:pt x="46818" y="3948058"/>
                  <a:pt x="57880" y="3652166"/>
                </a:cubicBezTo>
                <a:cubicBezTo>
                  <a:pt x="111265" y="3317146"/>
                  <a:pt x="121708" y="3082203"/>
                  <a:pt x="89090" y="2806642"/>
                </a:cubicBezTo>
                <a:cubicBezTo>
                  <a:pt x="116646" y="2514570"/>
                  <a:pt x="157525" y="2253966"/>
                  <a:pt x="121785" y="1920854"/>
                </a:cubicBezTo>
                <a:cubicBezTo>
                  <a:pt x="166252" y="1569246"/>
                  <a:pt x="171202" y="1221759"/>
                  <a:pt x="152995" y="1075330"/>
                </a:cubicBezTo>
                <a:close/>
              </a:path>
              <a:path w="9372339" h="5712237" stroke="0" extrusionOk="0">
                <a:moveTo>
                  <a:pt x="152995" y="1075330"/>
                </a:moveTo>
                <a:cubicBezTo>
                  <a:pt x="442399" y="992245"/>
                  <a:pt x="617355" y="1012933"/>
                  <a:pt x="782098" y="951666"/>
                </a:cubicBezTo>
                <a:cubicBezTo>
                  <a:pt x="947190" y="923239"/>
                  <a:pt x="1126335" y="831950"/>
                  <a:pt x="1301792" y="849511"/>
                </a:cubicBezTo>
                <a:cubicBezTo>
                  <a:pt x="1465635" y="835456"/>
                  <a:pt x="1755781" y="794449"/>
                  <a:pt x="2095010" y="693587"/>
                </a:cubicBezTo>
                <a:cubicBezTo>
                  <a:pt x="2394128" y="641888"/>
                  <a:pt x="2438923" y="648272"/>
                  <a:pt x="2724113" y="569924"/>
                </a:cubicBezTo>
                <a:cubicBezTo>
                  <a:pt x="3021982" y="495645"/>
                  <a:pt x="3173040" y="466554"/>
                  <a:pt x="3353216" y="446262"/>
                </a:cubicBezTo>
                <a:cubicBezTo>
                  <a:pt x="3559289" y="451635"/>
                  <a:pt x="3946804" y="285988"/>
                  <a:pt x="4146434" y="290338"/>
                </a:cubicBezTo>
                <a:cubicBezTo>
                  <a:pt x="4365515" y="271060"/>
                  <a:pt x="4490715" y="184577"/>
                  <a:pt x="4720832" y="177429"/>
                </a:cubicBezTo>
                <a:cubicBezTo>
                  <a:pt x="4942732" y="204370"/>
                  <a:pt x="5233955" y="118468"/>
                  <a:pt x="5623459" y="0"/>
                </a:cubicBezTo>
                <a:cubicBezTo>
                  <a:pt x="5775302" y="51801"/>
                  <a:pt x="6013306" y="42581"/>
                  <a:pt x="6299386" y="103077"/>
                </a:cubicBezTo>
                <a:cubicBezTo>
                  <a:pt x="6500416" y="129518"/>
                  <a:pt x="6691707" y="121966"/>
                  <a:pt x="6830472" y="184067"/>
                </a:cubicBezTo>
                <a:cubicBezTo>
                  <a:pt x="6951264" y="208976"/>
                  <a:pt x="7119645" y="210020"/>
                  <a:pt x="7433979" y="276100"/>
                </a:cubicBezTo>
                <a:cubicBezTo>
                  <a:pt x="7747349" y="334213"/>
                  <a:pt x="7928957" y="375829"/>
                  <a:pt x="8073695" y="373655"/>
                </a:cubicBezTo>
                <a:cubicBezTo>
                  <a:pt x="8272368" y="345782"/>
                  <a:pt x="8376982" y="412225"/>
                  <a:pt x="8568571" y="449122"/>
                </a:cubicBezTo>
                <a:cubicBezTo>
                  <a:pt x="8763501" y="475307"/>
                  <a:pt x="9079544" y="492393"/>
                  <a:pt x="9244498" y="552200"/>
                </a:cubicBezTo>
                <a:cubicBezTo>
                  <a:pt x="9400140" y="1944568"/>
                  <a:pt x="9337203" y="3482438"/>
                  <a:pt x="9372339" y="5336816"/>
                </a:cubicBezTo>
                <a:cubicBezTo>
                  <a:pt x="9245786" y="5340393"/>
                  <a:pt x="8843582" y="5361319"/>
                  <a:pt x="8593290" y="5382387"/>
                </a:cubicBezTo>
                <a:cubicBezTo>
                  <a:pt x="8365964" y="5402702"/>
                  <a:pt x="8152307" y="5418757"/>
                  <a:pt x="7902948" y="5441866"/>
                </a:cubicBezTo>
                <a:cubicBezTo>
                  <a:pt x="7724703" y="5486909"/>
                  <a:pt x="7428188" y="5480456"/>
                  <a:pt x="7212605" y="5501345"/>
                </a:cubicBezTo>
                <a:cubicBezTo>
                  <a:pt x="6946498" y="5529856"/>
                  <a:pt x="6952899" y="5515344"/>
                  <a:pt x="6702912" y="5545259"/>
                </a:cubicBezTo>
                <a:cubicBezTo>
                  <a:pt x="6461281" y="5567779"/>
                  <a:pt x="6274288" y="5550402"/>
                  <a:pt x="6148057" y="5593066"/>
                </a:cubicBezTo>
                <a:cubicBezTo>
                  <a:pt x="6064509" y="5647496"/>
                  <a:pt x="5700272" y="5662033"/>
                  <a:pt x="5457714" y="5652545"/>
                </a:cubicBezTo>
                <a:cubicBezTo>
                  <a:pt x="5271099" y="5641925"/>
                  <a:pt x="5024292" y="5692057"/>
                  <a:pt x="4812534" y="5708133"/>
                </a:cubicBezTo>
                <a:cubicBezTo>
                  <a:pt x="4580680" y="5671705"/>
                  <a:pt x="4489355" y="5641827"/>
                  <a:pt x="4221818" y="5633620"/>
                </a:cubicBezTo>
                <a:cubicBezTo>
                  <a:pt x="3965497" y="5623790"/>
                  <a:pt x="3939667" y="5591983"/>
                  <a:pt x="3679183" y="5565174"/>
                </a:cubicBezTo>
                <a:cubicBezTo>
                  <a:pt x="3436861" y="5518239"/>
                  <a:pt x="3276725" y="5479478"/>
                  <a:pt x="3136548" y="5496726"/>
                </a:cubicBezTo>
                <a:cubicBezTo>
                  <a:pt x="3004051" y="5555809"/>
                  <a:pt x="2711303" y="5421748"/>
                  <a:pt x="2449669" y="5410083"/>
                </a:cubicBezTo>
                <a:cubicBezTo>
                  <a:pt x="2240930" y="5359198"/>
                  <a:pt x="2045880" y="5314056"/>
                  <a:pt x="1858952" y="5335570"/>
                </a:cubicBezTo>
                <a:cubicBezTo>
                  <a:pt x="1639384" y="5291703"/>
                  <a:pt x="1389850" y="5281174"/>
                  <a:pt x="1123991" y="5242864"/>
                </a:cubicBezTo>
                <a:cubicBezTo>
                  <a:pt x="920203" y="5187364"/>
                  <a:pt x="313357" y="5154586"/>
                  <a:pt x="4378" y="5101636"/>
                </a:cubicBezTo>
                <a:cubicBezTo>
                  <a:pt x="-32901" y="4772641"/>
                  <a:pt x="52730" y="4425956"/>
                  <a:pt x="35588" y="4256112"/>
                </a:cubicBezTo>
                <a:cubicBezTo>
                  <a:pt x="27654" y="4096567"/>
                  <a:pt x="-2047" y="3629757"/>
                  <a:pt x="66797" y="3410588"/>
                </a:cubicBezTo>
                <a:cubicBezTo>
                  <a:pt x="101749" y="3230979"/>
                  <a:pt x="57680" y="2900301"/>
                  <a:pt x="93548" y="2685852"/>
                </a:cubicBezTo>
                <a:cubicBezTo>
                  <a:pt x="87260" y="2459306"/>
                  <a:pt x="119612" y="2104859"/>
                  <a:pt x="124758" y="1840328"/>
                </a:cubicBezTo>
                <a:cubicBezTo>
                  <a:pt x="100918" y="1598171"/>
                  <a:pt x="130989" y="1403593"/>
                  <a:pt x="152995" y="1075330"/>
                </a:cubicBezTo>
                <a:close/>
              </a:path>
              <a:path w="9372339" h="5712237" fill="none" stroke="0" extrusionOk="0">
                <a:moveTo>
                  <a:pt x="152995" y="1075330"/>
                </a:moveTo>
                <a:cubicBezTo>
                  <a:pt x="393034" y="1008999"/>
                  <a:pt x="528996" y="1000772"/>
                  <a:pt x="782098" y="951666"/>
                </a:cubicBezTo>
                <a:cubicBezTo>
                  <a:pt x="1028139" y="923779"/>
                  <a:pt x="1308557" y="826390"/>
                  <a:pt x="1520611" y="806497"/>
                </a:cubicBezTo>
                <a:cubicBezTo>
                  <a:pt x="1666555" y="813079"/>
                  <a:pt x="1921502" y="764437"/>
                  <a:pt x="2095010" y="693587"/>
                </a:cubicBezTo>
                <a:cubicBezTo>
                  <a:pt x="2261035" y="641947"/>
                  <a:pt x="2637852" y="583967"/>
                  <a:pt x="2778818" y="559171"/>
                </a:cubicBezTo>
                <a:cubicBezTo>
                  <a:pt x="2978500" y="545911"/>
                  <a:pt x="3307330" y="448848"/>
                  <a:pt x="3517330" y="414001"/>
                </a:cubicBezTo>
                <a:cubicBezTo>
                  <a:pt x="3699577" y="355514"/>
                  <a:pt x="3876680" y="368131"/>
                  <a:pt x="4037024" y="311846"/>
                </a:cubicBezTo>
                <a:cubicBezTo>
                  <a:pt x="4179797" y="235388"/>
                  <a:pt x="4332241" y="296150"/>
                  <a:pt x="4556719" y="209689"/>
                </a:cubicBezTo>
                <a:cubicBezTo>
                  <a:pt x="4796758" y="166526"/>
                  <a:pt x="5362187" y="81942"/>
                  <a:pt x="5623459" y="0"/>
                </a:cubicBezTo>
                <a:cubicBezTo>
                  <a:pt x="5852022" y="52716"/>
                  <a:pt x="5978909" y="92666"/>
                  <a:pt x="6226966" y="92032"/>
                </a:cubicBezTo>
                <a:cubicBezTo>
                  <a:pt x="6484823" y="101391"/>
                  <a:pt x="6604501" y="139396"/>
                  <a:pt x="6866682" y="189588"/>
                </a:cubicBezTo>
                <a:cubicBezTo>
                  <a:pt x="7135001" y="272064"/>
                  <a:pt x="7293601" y="242415"/>
                  <a:pt x="7433979" y="276100"/>
                </a:cubicBezTo>
                <a:cubicBezTo>
                  <a:pt x="7600951" y="310978"/>
                  <a:pt x="7814639" y="308771"/>
                  <a:pt x="8073695" y="373655"/>
                </a:cubicBezTo>
                <a:cubicBezTo>
                  <a:pt x="8339216" y="399587"/>
                  <a:pt x="8340949" y="386851"/>
                  <a:pt x="8604781" y="454644"/>
                </a:cubicBezTo>
                <a:cubicBezTo>
                  <a:pt x="8849071" y="520313"/>
                  <a:pt x="8968704" y="514225"/>
                  <a:pt x="9244498" y="552200"/>
                </a:cubicBezTo>
                <a:cubicBezTo>
                  <a:pt x="9386469" y="1960819"/>
                  <a:pt x="9035030" y="3768606"/>
                  <a:pt x="9328796" y="5319016"/>
                </a:cubicBezTo>
                <a:cubicBezTo>
                  <a:pt x="9117637" y="5352130"/>
                  <a:pt x="8836383" y="5408393"/>
                  <a:pt x="8638453" y="5378495"/>
                </a:cubicBezTo>
                <a:cubicBezTo>
                  <a:pt x="8469851" y="5404027"/>
                  <a:pt x="8120587" y="5375837"/>
                  <a:pt x="7902948" y="5441866"/>
                </a:cubicBezTo>
                <a:cubicBezTo>
                  <a:pt x="7705420" y="5503479"/>
                  <a:pt x="7575132" y="5487211"/>
                  <a:pt x="7302930" y="5493563"/>
                </a:cubicBezTo>
                <a:cubicBezTo>
                  <a:pt x="7027804" y="5505880"/>
                  <a:pt x="6972928" y="5494223"/>
                  <a:pt x="6748075" y="5541369"/>
                </a:cubicBezTo>
                <a:cubicBezTo>
                  <a:pt x="6520293" y="5568009"/>
                  <a:pt x="6260548" y="5543983"/>
                  <a:pt x="6102895" y="5596957"/>
                </a:cubicBezTo>
                <a:cubicBezTo>
                  <a:pt x="5965941" y="5681406"/>
                  <a:pt x="5627910" y="5671285"/>
                  <a:pt x="5412552" y="5656436"/>
                </a:cubicBezTo>
                <a:cubicBezTo>
                  <a:pt x="5183343" y="5673055"/>
                  <a:pt x="4946910" y="5726903"/>
                  <a:pt x="4812534" y="5708133"/>
                </a:cubicBezTo>
                <a:cubicBezTo>
                  <a:pt x="4616268" y="5640420"/>
                  <a:pt x="4428485" y="5624508"/>
                  <a:pt x="4077573" y="5615425"/>
                </a:cubicBezTo>
                <a:cubicBezTo>
                  <a:pt x="3734614" y="5593795"/>
                  <a:pt x="3642377" y="5558937"/>
                  <a:pt x="3438775" y="5534848"/>
                </a:cubicBezTo>
                <a:cubicBezTo>
                  <a:pt x="3226455" y="5523467"/>
                  <a:pt x="2979222" y="5431471"/>
                  <a:pt x="2799977" y="5454271"/>
                </a:cubicBezTo>
                <a:cubicBezTo>
                  <a:pt x="2644718" y="5426390"/>
                  <a:pt x="2436653" y="5409289"/>
                  <a:pt x="2161179" y="5373693"/>
                </a:cubicBezTo>
                <a:cubicBezTo>
                  <a:pt x="1877712" y="5318199"/>
                  <a:pt x="1665031" y="5303983"/>
                  <a:pt x="1522382" y="5293116"/>
                </a:cubicBezTo>
                <a:cubicBezTo>
                  <a:pt x="1361375" y="5287375"/>
                  <a:pt x="999893" y="5225478"/>
                  <a:pt x="787421" y="5200408"/>
                </a:cubicBezTo>
                <a:cubicBezTo>
                  <a:pt x="614977" y="5197041"/>
                  <a:pt x="329887" y="5186288"/>
                  <a:pt x="4378" y="5101636"/>
                </a:cubicBezTo>
                <a:cubicBezTo>
                  <a:pt x="-7456" y="4931554"/>
                  <a:pt x="41011" y="4727221"/>
                  <a:pt x="29643" y="4417164"/>
                </a:cubicBezTo>
                <a:cubicBezTo>
                  <a:pt x="26800" y="4095342"/>
                  <a:pt x="49588" y="3955429"/>
                  <a:pt x="57880" y="3652166"/>
                </a:cubicBezTo>
                <a:cubicBezTo>
                  <a:pt x="82531" y="3365120"/>
                  <a:pt x="123575" y="3161678"/>
                  <a:pt x="89090" y="2806642"/>
                </a:cubicBezTo>
                <a:cubicBezTo>
                  <a:pt x="92695" y="2514779"/>
                  <a:pt x="98230" y="2259191"/>
                  <a:pt x="121785" y="1920854"/>
                </a:cubicBezTo>
                <a:cubicBezTo>
                  <a:pt x="100844" y="1577909"/>
                  <a:pt x="186799" y="1272428"/>
                  <a:pt x="152995" y="1075330"/>
                </a:cubicBezTo>
                <a:close/>
              </a:path>
            </a:pathLst>
          </a:custGeom>
          <a:blipFill dpi="0" rotWithShape="1">
            <a:blip r:embed="rId8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48617 w 9324418"/>
                      <a:gd name="connsiteY0" fmla="*/ 876816 h 4654369"/>
                      <a:gd name="connsiteX1" fmla="*/ 777720 w 9324418"/>
                      <a:gd name="connsiteY1" fmla="*/ 775982 h 4654369"/>
                      <a:gd name="connsiteX2" fmla="*/ 1516233 w 9324418"/>
                      <a:gd name="connsiteY2" fmla="*/ 657612 h 4654369"/>
                      <a:gd name="connsiteX3" fmla="*/ 2090632 w 9324418"/>
                      <a:gd name="connsiteY3" fmla="*/ 565546 h 4654369"/>
                      <a:gd name="connsiteX4" fmla="*/ 2774440 w 9324418"/>
                      <a:gd name="connsiteY4" fmla="*/ 455944 h 4654369"/>
                      <a:gd name="connsiteX5" fmla="*/ 3512952 w 9324418"/>
                      <a:gd name="connsiteY5" fmla="*/ 337574 h 4654369"/>
                      <a:gd name="connsiteX6" fmla="*/ 4032646 w 9324418"/>
                      <a:gd name="connsiteY6" fmla="*/ 254277 h 4654369"/>
                      <a:gd name="connsiteX7" fmla="*/ 4552341 w 9324418"/>
                      <a:gd name="connsiteY7" fmla="*/ 170979 h 4654369"/>
                      <a:gd name="connsiteX8" fmla="*/ 5619081 w 9324418"/>
                      <a:gd name="connsiteY8" fmla="*/ 0 h 4654369"/>
                      <a:gd name="connsiteX9" fmla="*/ 6222588 w 9324418"/>
                      <a:gd name="connsiteY9" fmla="*/ 75043 h 4654369"/>
                      <a:gd name="connsiteX10" fmla="*/ 6862304 w 9324418"/>
                      <a:gd name="connsiteY10" fmla="*/ 154589 h 4654369"/>
                      <a:gd name="connsiteX11" fmla="*/ 7429601 w 9324418"/>
                      <a:gd name="connsiteY11" fmla="*/ 225130 h 4654369"/>
                      <a:gd name="connsiteX12" fmla="*/ 8069317 w 9324418"/>
                      <a:gd name="connsiteY12" fmla="*/ 304676 h 4654369"/>
                      <a:gd name="connsiteX13" fmla="*/ 8600403 w 9324418"/>
                      <a:gd name="connsiteY13" fmla="*/ 370714 h 4654369"/>
                      <a:gd name="connsiteX14" fmla="*/ 9240120 w 9324418"/>
                      <a:gd name="connsiteY14" fmla="*/ 450260 h 4654369"/>
                      <a:gd name="connsiteX15" fmla="*/ 9324418 w 9324418"/>
                      <a:gd name="connsiteY15" fmla="*/ 4337086 h 4654369"/>
                      <a:gd name="connsiteX16" fmla="*/ 8634075 w 9324418"/>
                      <a:gd name="connsiteY16" fmla="*/ 4385585 h 4654369"/>
                      <a:gd name="connsiteX17" fmla="*/ 7898570 w 9324418"/>
                      <a:gd name="connsiteY17" fmla="*/ 4437257 h 4654369"/>
                      <a:gd name="connsiteX18" fmla="*/ 7298552 w 9324418"/>
                      <a:gd name="connsiteY18" fmla="*/ 4479410 h 4654369"/>
                      <a:gd name="connsiteX19" fmla="*/ 6743697 w 9324418"/>
                      <a:gd name="connsiteY19" fmla="*/ 4518391 h 4654369"/>
                      <a:gd name="connsiteX20" fmla="*/ 6098517 w 9324418"/>
                      <a:gd name="connsiteY20" fmla="*/ 4563717 h 4654369"/>
                      <a:gd name="connsiteX21" fmla="*/ 5408174 w 9324418"/>
                      <a:gd name="connsiteY21" fmla="*/ 4612216 h 4654369"/>
                      <a:gd name="connsiteX22" fmla="*/ 4808156 w 9324418"/>
                      <a:gd name="connsiteY22" fmla="*/ 4654369 h 4654369"/>
                      <a:gd name="connsiteX23" fmla="*/ 4073195 w 9324418"/>
                      <a:gd name="connsiteY23" fmla="*/ 4578776 h 4654369"/>
                      <a:gd name="connsiteX24" fmla="*/ 3434397 w 9324418"/>
                      <a:gd name="connsiteY24" fmla="*/ 4513074 h 4654369"/>
                      <a:gd name="connsiteX25" fmla="*/ 2795599 w 9324418"/>
                      <a:gd name="connsiteY25" fmla="*/ 4447372 h 4654369"/>
                      <a:gd name="connsiteX26" fmla="*/ 2156801 w 9324418"/>
                      <a:gd name="connsiteY26" fmla="*/ 4381669 h 4654369"/>
                      <a:gd name="connsiteX27" fmla="*/ 1518004 w 9324418"/>
                      <a:gd name="connsiteY27" fmla="*/ 4315967 h 4654369"/>
                      <a:gd name="connsiteX28" fmla="*/ 783043 w 9324418"/>
                      <a:gd name="connsiteY28" fmla="*/ 4240374 h 4654369"/>
                      <a:gd name="connsiteX29" fmla="*/ 0 w 9324418"/>
                      <a:gd name="connsiteY29" fmla="*/ 4159836 h 4654369"/>
                      <a:gd name="connsiteX30" fmla="*/ 25265 w 9324418"/>
                      <a:gd name="connsiteY30" fmla="*/ 3601723 h 4654369"/>
                      <a:gd name="connsiteX31" fmla="*/ 53502 w 9324418"/>
                      <a:gd name="connsiteY31" fmla="*/ 2977949 h 4654369"/>
                      <a:gd name="connsiteX32" fmla="*/ 84712 w 9324418"/>
                      <a:gd name="connsiteY32" fmla="*/ 2288515 h 4654369"/>
                      <a:gd name="connsiteX33" fmla="*/ 117407 w 9324418"/>
                      <a:gd name="connsiteY33" fmla="*/ 1566250 h 4654369"/>
                      <a:gd name="connsiteX34" fmla="*/ 148617 w 9324418"/>
                      <a:gd name="connsiteY34" fmla="*/ 876816 h 4654369"/>
                      <a:gd name="connsiteX0" fmla="*/ 152995 w 9372339"/>
                      <a:gd name="connsiteY0" fmla="*/ 876816 h 4657715"/>
                      <a:gd name="connsiteX1" fmla="*/ 782098 w 9372339"/>
                      <a:gd name="connsiteY1" fmla="*/ 775982 h 4657715"/>
                      <a:gd name="connsiteX2" fmla="*/ 1520611 w 9372339"/>
                      <a:gd name="connsiteY2" fmla="*/ 657612 h 4657715"/>
                      <a:gd name="connsiteX3" fmla="*/ 2095010 w 9372339"/>
                      <a:gd name="connsiteY3" fmla="*/ 565546 h 4657715"/>
                      <a:gd name="connsiteX4" fmla="*/ 2778818 w 9372339"/>
                      <a:gd name="connsiteY4" fmla="*/ 455944 h 4657715"/>
                      <a:gd name="connsiteX5" fmla="*/ 3517330 w 9372339"/>
                      <a:gd name="connsiteY5" fmla="*/ 337574 h 4657715"/>
                      <a:gd name="connsiteX6" fmla="*/ 4037024 w 9372339"/>
                      <a:gd name="connsiteY6" fmla="*/ 254277 h 4657715"/>
                      <a:gd name="connsiteX7" fmla="*/ 4556719 w 9372339"/>
                      <a:gd name="connsiteY7" fmla="*/ 170979 h 4657715"/>
                      <a:gd name="connsiteX8" fmla="*/ 5623459 w 9372339"/>
                      <a:gd name="connsiteY8" fmla="*/ 0 h 4657715"/>
                      <a:gd name="connsiteX9" fmla="*/ 6226966 w 9372339"/>
                      <a:gd name="connsiteY9" fmla="*/ 75043 h 4657715"/>
                      <a:gd name="connsiteX10" fmla="*/ 6866682 w 9372339"/>
                      <a:gd name="connsiteY10" fmla="*/ 154589 h 4657715"/>
                      <a:gd name="connsiteX11" fmla="*/ 7433979 w 9372339"/>
                      <a:gd name="connsiteY11" fmla="*/ 225130 h 4657715"/>
                      <a:gd name="connsiteX12" fmla="*/ 8073695 w 9372339"/>
                      <a:gd name="connsiteY12" fmla="*/ 304676 h 4657715"/>
                      <a:gd name="connsiteX13" fmla="*/ 8604781 w 9372339"/>
                      <a:gd name="connsiteY13" fmla="*/ 370714 h 4657715"/>
                      <a:gd name="connsiteX14" fmla="*/ 9244498 w 9372339"/>
                      <a:gd name="connsiteY14" fmla="*/ 450260 h 4657715"/>
                      <a:gd name="connsiteX15" fmla="*/ 9328796 w 9372339"/>
                      <a:gd name="connsiteY15" fmla="*/ 4337086 h 4657715"/>
                      <a:gd name="connsiteX16" fmla="*/ 8638453 w 9372339"/>
                      <a:gd name="connsiteY16" fmla="*/ 4385585 h 4657715"/>
                      <a:gd name="connsiteX17" fmla="*/ 7902948 w 9372339"/>
                      <a:gd name="connsiteY17" fmla="*/ 4437257 h 4657715"/>
                      <a:gd name="connsiteX18" fmla="*/ 7302930 w 9372339"/>
                      <a:gd name="connsiteY18" fmla="*/ 4479410 h 4657715"/>
                      <a:gd name="connsiteX19" fmla="*/ 6748075 w 9372339"/>
                      <a:gd name="connsiteY19" fmla="*/ 4518391 h 4657715"/>
                      <a:gd name="connsiteX20" fmla="*/ 6102895 w 9372339"/>
                      <a:gd name="connsiteY20" fmla="*/ 4563717 h 4657715"/>
                      <a:gd name="connsiteX21" fmla="*/ 5412552 w 9372339"/>
                      <a:gd name="connsiteY21" fmla="*/ 4612216 h 4657715"/>
                      <a:gd name="connsiteX22" fmla="*/ 4812534 w 9372339"/>
                      <a:gd name="connsiteY22" fmla="*/ 4654369 h 4657715"/>
                      <a:gd name="connsiteX23" fmla="*/ 4077573 w 9372339"/>
                      <a:gd name="connsiteY23" fmla="*/ 4578776 h 4657715"/>
                      <a:gd name="connsiteX24" fmla="*/ 3438775 w 9372339"/>
                      <a:gd name="connsiteY24" fmla="*/ 4513074 h 4657715"/>
                      <a:gd name="connsiteX25" fmla="*/ 2799977 w 9372339"/>
                      <a:gd name="connsiteY25" fmla="*/ 4447372 h 4657715"/>
                      <a:gd name="connsiteX26" fmla="*/ 2161179 w 9372339"/>
                      <a:gd name="connsiteY26" fmla="*/ 4381669 h 4657715"/>
                      <a:gd name="connsiteX27" fmla="*/ 1522382 w 9372339"/>
                      <a:gd name="connsiteY27" fmla="*/ 4315967 h 4657715"/>
                      <a:gd name="connsiteX28" fmla="*/ 787421 w 9372339"/>
                      <a:gd name="connsiteY28" fmla="*/ 4240374 h 4657715"/>
                      <a:gd name="connsiteX29" fmla="*/ 4378 w 9372339"/>
                      <a:gd name="connsiteY29" fmla="*/ 4159836 h 4657715"/>
                      <a:gd name="connsiteX30" fmla="*/ 29643 w 9372339"/>
                      <a:gd name="connsiteY30" fmla="*/ 3601723 h 4657715"/>
                      <a:gd name="connsiteX31" fmla="*/ 57880 w 9372339"/>
                      <a:gd name="connsiteY31" fmla="*/ 2977949 h 4657715"/>
                      <a:gd name="connsiteX32" fmla="*/ 89090 w 9372339"/>
                      <a:gd name="connsiteY32" fmla="*/ 2288515 h 4657715"/>
                      <a:gd name="connsiteX33" fmla="*/ 121785 w 9372339"/>
                      <a:gd name="connsiteY33" fmla="*/ 1566250 h 4657715"/>
                      <a:gd name="connsiteX34" fmla="*/ 152995 w 9372339"/>
                      <a:gd name="connsiteY34" fmla="*/ 876816 h 4657715"/>
                      <a:gd name="connsiteX0" fmla="*/ 152995 w 9372339"/>
                      <a:gd name="connsiteY0" fmla="*/ 876816 h 4657715"/>
                      <a:gd name="connsiteX1" fmla="*/ 782098 w 9372339"/>
                      <a:gd name="connsiteY1" fmla="*/ 775982 h 4657715"/>
                      <a:gd name="connsiteX2" fmla="*/ 1301792 w 9372339"/>
                      <a:gd name="connsiteY2" fmla="*/ 692685 h 4657715"/>
                      <a:gd name="connsiteX3" fmla="*/ 2095010 w 9372339"/>
                      <a:gd name="connsiteY3" fmla="*/ 565546 h 4657715"/>
                      <a:gd name="connsiteX4" fmla="*/ 2724113 w 9372339"/>
                      <a:gd name="connsiteY4" fmla="*/ 464712 h 4657715"/>
                      <a:gd name="connsiteX5" fmla="*/ 3353216 w 9372339"/>
                      <a:gd name="connsiteY5" fmla="*/ 363879 h 4657715"/>
                      <a:gd name="connsiteX6" fmla="*/ 4146434 w 9372339"/>
                      <a:gd name="connsiteY6" fmla="*/ 236740 h 4657715"/>
                      <a:gd name="connsiteX7" fmla="*/ 4720832 w 9372339"/>
                      <a:gd name="connsiteY7" fmla="*/ 144675 h 4657715"/>
                      <a:gd name="connsiteX8" fmla="*/ 5623459 w 9372339"/>
                      <a:gd name="connsiteY8" fmla="*/ 0 h 4657715"/>
                      <a:gd name="connsiteX9" fmla="*/ 6299386 w 9372339"/>
                      <a:gd name="connsiteY9" fmla="*/ 84049 h 4657715"/>
                      <a:gd name="connsiteX10" fmla="*/ 6830472 w 9372339"/>
                      <a:gd name="connsiteY10" fmla="*/ 150087 h 4657715"/>
                      <a:gd name="connsiteX11" fmla="*/ 7433979 w 9372339"/>
                      <a:gd name="connsiteY11" fmla="*/ 225130 h 4657715"/>
                      <a:gd name="connsiteX12" fmla="*/ 8073695 w 9372339"/>
                      <a:gd name="connsiteY12" fmla="*/ 304676 h 4657715"/>
                      <a:gd name="connsiteX13" fmla="*/ 8568571 w 9372339"/>
                      <a:gd name="connsiteY13" fmla="*/ 366211 h 4657715"/>
                      <a:gd name="connsiteX14" fmla="*/ 9244498 w 9372339"/>
                      <a:gd name="connsiteY14" fmla="*/ 450260 h 4657715"/>
                      <a:gd name="connsiteX15" fmla="*/ 9372339 w 9372339"/>
                      <a:gd name="connsiteY15" fmla="*/ 4351600 h 4657715"/>
                      <a:gd name="connsiteX16" fmla="*/ 8593290 w 9372339"/>
                      <a:gd name="connsiteY16" fmla="*/ 4388758 h 4657715"/>
                      <a:gd name="connsiteX17" fmla="*/ 7902948 w 9372339"/>
                      <a:gd name="connsiteY17" fmla="*/ 4437257 h 4657715"/>
                      <a:gd name="connsiteX18" fmla="*/ 7212605 w 9372339"/>
                      <a:gd name="connsiteY18" fmla="*/ 4485756 h 4657715"/>
                      <a:gd name="connsiteX19" fmla="*/ 6702912 w 9372339"/>
                      <a:gd name="connsiteY19" fmla="*/ 4521563 h 4657715"/>
                      <a:gd name="connsiteX20" fmla="*/ 6148057 w 9372339"/>
                      <a:gd name="connsiteY20" fmla="*/ 4560544 h 4657715"/>
                      <a:gd name="connsiteX21" fmla="*/ 5457714 w 9372339"/>
                      <a:gd name="connsiteY21" fmla="*/ 4609043 h 4657715"/>
                      <a:gd name="connsiteX22" fmla="*/ 4812534 w 9372339"/>
                      <a:gd name="connsiteY22" fmla="*/ 4654369 h 4657715"/>
                      <a:gd name="connsiteX23" fmla="*/ 4221818 w 9372339"/>
                      <a:gd name="connsiteY23" fmla="*/ 4593612 h 4657715"/>
                      <a:gd name="connsiteX24" fmla="*/ 3679183 w 9372339"/>
                      <a:gd name="connsiteY24" fmla="*/ 4537801 h 4657715"/>
                      <a:gd name="connsiteX25" fmla="*/ 3136548 w 9372339"/>
                      <a:gd name="connsiteY25" fmla="*/ 4481989 h 4657715"/>
                      <a:gd name="connsiteX26" fmla="*/ 2449669 w 9372339"/>
                      <a:gd name="connsiteY26" fmla="*/ 4411341 h 4657715"/>
                      <a:gd name="connsiteX27" fmla="*/ 1858952 w 9372339"/>
                      <a:gd name="connsiteY27" fmla="*/ 4350584 h 4657715"/>
                      <a:gd name="connsiteX28" fmla="*/ 1123991 w 9372339"/>
                      <a:gd name="connsiteY28" fmla="*/ 4274992 h 4657715"/>
                      <a:gd name="connsiteX29" fmla="*/ 4378 w 9372339"/>
                      <a:gd name="connsiteY29" fmla="*/ 4159836 h 4657715"/>
                      <a:gd name="connsiteX30" fmla="*/ 35588 w 9372339"/>
                      <a:gd name="connsiteY30" fmla="*/ 3470402 h 4657715"/>
                      <a:gd name="connsiteX31" fmla="*/ 66797 w 9372339"/>
                      <a:gd name="connsiteY31" fmla="*/ 2780968 h 4657715"/>
                      <a:gd name="connsiteX32" fmla="*/ 93548 w 9372339"/>
                      <a:gd name="connsiteY32" fmla="*/ 2190024 h 4657715"/>
                      <a:gd name="connsiteX33" fmla="*/ 124758 w 9372339"/>
                      <a:gd name="connsiteY33" fmla="*/ 1500590 h 4657715"/>
                      <a:gd name="connsiteX34" fmla="*/ 152995 w 9372339"/>
                      <a:gd name="connsiteY34" fmla="*/ 876816 h 46577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9372339" h="4657715" fill="none" extrusionOk="0">
                        <a:moveTo>
                          <a:pt x="152995" y="876816"/>
                        </a:moveTo>
                        <a:cubicBezTo>
                          <a:pt x="399952" y="826210"/>
                          <a:pt x="567754" y="804162"/>
                          <a:pt x="782098" y="775982"/>
                        </a:cubicBezTo>
                        <a:cubicBezTo>
                          <a:pt x="996442" y="747802"/>
                          <a:pt x="1348869" y="672787"/>
                          <a:pt x="1520611" y="657612"/>
                        </a:cubicBezTo>
                        <a:cubicBezTo>
                          <a:pt x="1692353" y="642437"/>
                          <a:pt x="1925338" y="606026"/>
                          <a:pt x="2095010" y="565546"/>
                        </a:cubicBezTo>
                        <a:cubicBezTo>
                          <a:pt x="2264682" y="525066"/>
                          <a:pt x="2625128" y="471205"/>
                          <a:pt x="2778818" y="455944"/>
                        </a:cubicBezTo>
                        <a:cubicBezTo>
                          <a:pt x="2932508" y="440683"/>
                          <a:pt x="3298560" y="380704"/>
                          <a:pt x="3517330" y="337574"/>
                        </a:cubicBezTo>
                        <a:cubicBezTo>
                          <a:pt x="3736100" y="294444"/>
                          <a:pt x="3890747" y="289373"/>
                          <a:pt x="4037024" y="254277"/>
                        </a:cubicBezTo>
                        <a:cubicBezTo>
                          <a:pt x="4183301" y="219180"/>
                          <a:pt x="4349982" y="221376"/>
                          <a:pt x="4556719" y="170979"/>
                        </a:cubicBezTo>
                        <a:cubicBezTo>
                          <a:pt x="4763456" y="120582"/>
                          <a:pt x="5352034" y="64825"/>
                          <a:pt x="5623459" y="0"/>
                        </a:cubicBezTo>
                        <a:cubicBezTo>
                          <a:pt x="5874922" y="46005"/>
                          <a:pt x="5972058" y="70992"/>
                          <a:pt x="6226966" y="75043"/>
                        </a:cubicBezTo>
                        <a:cubicBezTo>
                          <a:pt x="6481874" y="79094"/>
                          <a:pt x="6601912" y="91796"/>
                          <a:pt x="6866682" y="154589"/>
                        </a:cubicBezTo>
                        <a:cubicBezTo>
                          <a:pt x="7131452" y="217382"/>
                          <a:pt x="7281948" y="186024"/>
                          <a:pt x="7433979" y="225130"/>
                        </a:cubicBezTo>
                        <a:cubicBezTo>
                          <a:pt x="7586010" y="264236"/>
                          <a:pt x="7806292" y="283783"/>
                          <a:pt x="8073695" y="304676"/>
                        </a:cubicBezTo>
                        <a:cubicBezTo>
                          <a:pt x="8341098" y="325569"/>
                          <a:pt x="8342142" y="316107"/>
                          <a:pt x="8604781" y="370714"/>
                        </a:cubicBezTo>
                        <a:cubicBezTo>
                          <a:pt x="8867420" y="425321"/>
                          <a:pt x="8970483" y="422252"/>
                          <a:pt x="9244498" y="450260"/>
                        </a:cubicBezTo>
                        <a:cubicBezTo>
                          <a:pt x="9366106" y="1823430"/>
                          <a:pt x="9273916" y="2959156"/>
                          <a:pt x="9328796" y="4337086"/>
                        </a:cubicBezTo>
                        <a:cubicBezTo>
                          <a:pt x="9132479" y="4342449"/>
                          <a:pt x="8805683" y="4391362"/>
                          <a:pt x="8638453" y="4385585"/>
                        </a:cubicBezTo>
                        <a:cubicBezTo>
                          <a:pt x="8471223" y="4379808"/>
                          <a:pt x="8092920" y="4396800"/>
                          <a:pt x="7902948" y="4437257"/>
                        </a:cubicBezTo>
                        <a:cubicBezTo>
                          <a:pt x="7712976" y="4477714"/>
                          <a:pt x="7580913" y="4473980"/>
                          <a:pt x="7302930" y="4479410"/>
                        </a:cubicBezTo>
                        <a:cubicBezTo>
                          <a:pt x="7024947" y="4484840"/>
                          <a:pt x="6980105" y="4476862"/>
                          <a:pt x="6748075" y="4518391"/>
                        </a:cubicBezTo>
                        <a:cubicBezTo>
                          <a:pt x="6516045" y="4559920"/>
                          <a:pt x="6277524" y="4521306"/>
                          <a:pt x="6102895" y="4563717"/>
                        </a:cubicBezTo>
                        <a:cubicBezTo>
                          <a:pt x="5928266" y="4606128"/>
                          <a:pt x="5631528" y="4615415"/>
                          <a:pt x="5412552" y="4612216"/>
                        </a:cubicBezTo>
                        <a:cubicBezTo>
                          <a:pt x="5193576" y="4609017"/>
                          <a:pt x="4949789" y="4672789"/>
                          <a:pt x="4812534" y="4654369"/>
                        </a:cubicBezTo>
                        <a:cubicBezTo>
                          <a:pt x="4607367" y="4596882"/>
                          <a:pt x="4429358" y="4600947"/>
                          <a:pt x="4077573" y="4578776"/>
                        </a:cubicBezTo>
                        <a:cubicBezTo>
                          <a:pt x="3725788" y="4556605"/>
                          <a:pt x="3647371" y="4531822"/>
                          <a:pt x="3438775" y="4513074"/>
                        </a:cubicBezTo>
                        <a:cubicBezTo>
                          <a:pt x="3230179" y="4494326"/>
                          <a:pt x="2987597" y="4450286"/>
                          <a:pt x="2799977" y="4447372"/>
                        </a:cubicBezTo>
                        <a:cubicBezTo>
                          <a:pt x="2612357" y="4444458"/>
                          <a:pt x="2428711" y="4421937"/>
                          <a:pt x="2161179" y="4381669"/>
                        </a:cubicBezTo>
                        <a:cubicBezTo>
                          <a:pt x="1893647" y="4341401"/>
                          <a:pt x="1652802" y="4334633"/>
                          <a:pt x="1522382" y="4315967"/>
                        </a:cubicBezTo>
                        <a:cubicBezTo>
                          <a:pt x="1391962" y="4297301"/>
                          <a:pt x="989698" y="4238292"/>
                          <a:pt x="787421" y="4240374"/>
                        </a:cubicBezTo>
                        <a:cubicBezTo>
                          <a:pt x="585144" y="4242456"/>
                          <a:pt x="336188" y="4209635"/>
                          <a:pt x="4378" y="4159836"/>
                        </a:cubicBezTo>
                        <a:cubicBezTo>
                          <a:pt x="-16471" y="4019044"/>
                          <a:pt x="44739" y="3864453"/>
                          <a:pt x="29643" y="3601723"/>
                        </a:cubicBezTo>
                        <a:cubicBezTo>
                          <a:pt x="14547" y="3338993"/>
                          <a:pt x="42564" y="3219293"/>
                          <a:pt x="57880" y="2977949"/>
                        </a:cubicBezTo>
                        <a:cubicBezTo>
                          <a:pt x="73196" y="2736605"/>
                          <a:pt x="106054" y="2543089"/>
                          <a:pt x="89090" y="2288515"/>
                        </a:cubicBezTo>
                        <a:cubicBezTo>
                          <a:pt x="72126" y="2033941"/>
                          <a:pt x="119165" y="1864955"/>
                          <a:pt x="121785" y="1566250"/>
                        </a:cubicBezTo>
                        <a:cubicBezTo>
                          <a:pt x="124405" y="1267545"/>
                          <a:pt x="163548" y="1033274"/>
                          <a:pt x="152995" y="876816"/>
                        </a:cubicBezTo>
                        <a:close/>
                      </a:path>
                      <a:path w="9372339" h="4657715" stroke="0" extrusionOk="0">
                        <a:moveTo>
                          <a:pt x="152995" y="876816"/>
                        </a:moveTo>
                        <a:cubicBezTo>
                          <a:pt x="447413" y="818096"/>
                          <a:pt x="612847" y="798349"/>
                          <a:pt x="782098" y="775982"/>
                        </a:cubicBezTo>
                        <a:cubicBezTo>
                          <a:pt x="951349" y="753615"/>
                          <a:pt x="1127152" y="696510"/>
                          <a:pt x="1301792" y="692685"/>
                        </a:cubicBezTo>
                        <a:cubicBezTo>
                          <a:pt x="1476432" y="688860"/>
                          <a:pt x="1796984" y="608235"/>
                          <a:pt x="2095010" y="565546"/>
                        </a:cubicBezTo>
                        <a:cubicBezTo>
                          <a:pt x="2393036" y="522857"/>
                          <a:pt x="2436450" y="528887"/>
                          <a:pt x="2724113" y="464712"/>
                        </a:cubicBezTo>
                        <a:cubicBezTo>
                          <a:pt x="3011776" y="400537"/>
                          <a:pt x="3144702" y="365506"/>
                          <a:pt x="3353216" y="363879"/>
                        </a:cubicBezTo>
                        <a:cubicBezTo>
                          <a:pt x="3561730" y="362252"/>
                          <a:pt x="3915316" y="247860"/>
                          <a:pt x="4146434" y="236740"/>
                        </a:cubicBezTo>
                        <a:cubicBezTo>
                          <a:pt x="4377552" y="225621"/>
                          <a:pt x="4493673" y="154330"/>
                          <a:pt x="4720832" y="144675"/>
                        </a:cubicBezTo>
                        <a:cubicBezTo>
                          <a:pt x="4947991" y="135019"/>
                          <a:pt x="5225460" y="90838"/>
                          <a:pt x="5623459" y="0"/>
                        </a:cubicBezTo>
                        <a:lnTo>
                          <a:pt x="6299386" y="84049"/>
                        </a:lnTo>
                        <a:cubicBezTo>
                          <a:pt x="6498802" y="110493"/>
                          <a:pt x="6706355" y="112360"/>
                          <a:pt x="6830472" y="150087"/>
                        </a:cubicBezTo>
                        <a:cubicBezTo>
                          <a:pt x="6954589" y="187814"/>
                          <a:pt x="7137866" y="168573"/>
                          <a:pt x="7433979" y="225130"/>
                        </a:cubicBezTo>
                        <a:cubicBezTo>
                          <a:pt x="7730092" y="281688"/>
                          <a:pt x="7896269" y="313694"/>
                          <a:pt x="8073695" y="304676"/>
                        </a:cubicBezTo>
                        <a:cubicBezTo>
                          <a:pt x="8251121" y="295658"/>
                          <a:pt x="8363316" y="326135"/>
                          <a:pt x="8568571" y="366211"/>
                        </a:cubicBezTo>
                        <a:cubicBezTo>
                          <a:pt x="8773826" y="406288"/>
                          <a:pt x="9077532" y="395609"/>
                          <a:pt x="9244498" y="450260"/>
                        </a:cubicBezTo>
                        <a:cubicBezTo>
                          <a:pt x="9256027" y="1698378"/>
                          <a:pt x="9087642" y="3048157"/>
                          <a:pt x="9372339" y="4351600"/>
                        </a:cubicBezTo>
                        <a:cubicBezTo>
                          <a:pt x="9190581" y="4354489"/>
                          <a:pt x="8838189" y="4374482"/>
                          <a:pt x="8593290" y="4388758"/>
                        </a:cubicBezTo>
                        <a:cubicBezTo>
                          <a:pt x="8348392" y="4403034"/>
                          <a:pt x="8176978" y="4416216"/>
                          <a:pt x="7902948" y="4437257"/>
                        </a:cubicBezTo>
                        <a:lnTo>
                          <a:pt x="7212605" y="4485756"/>
                        </a:lnTo>
                        <a:cubicBezTo>
                          <a:pt x="6946715" y="4507044"/>
                          <a:pt x="6952560" y="4496779"/>
                          <a:pt x="6702912" y="4521563"/>
                        </a:cubicBezTo>
                        <a:cubicBezTo>
                          <a:pt x="6453264" y="4546347"/>
                          <a:pt x="6279415" y="4524251"/>
                          <a:pt x="6148057" y="4560544"/>
                        </a:cubicBezTo>
                        <a:cubicBezTo>
                          <a:pt x="6016699" y="4596836"/>
                          <a:pt x="5670739" y="4599767"/>
                          <a:pt x="5457714" y="4609043"/>
                        </a:cubicBezTo>
                        <a:cubicBezTo>
                          <a:pt x="5244689" y="4618319"/>
                          <a:pt x="5007438" y="4609177"/>
                          <a:pt x="4812534" y="4654369"/>
                        </a:cubicBezTo>
                        <a:cubicBezTo>
                          <a:pt x="4577708" y="4624297"/>
                          <a:pt x="4484483" y="4597822"/>
                          <a:pt x="4221818" y="4593612"/>
                        </a:cubicBezTo>
                        <a:cubicBezTo>
                          <a:pt x="3959153" y="4589402"/>
                          <a:pt x="3929720" y="4560090"/>
                          <a:pt x="3679183" y="4537801"/>
                        </a:cubicBezTo>
                        <a:cubicBezTo>
                          <a:pt x="3428646" y="4515512"/>
                          <a:pt x="3272148" y="4470001"/>
                          <a:pt x="3136548" y="4481989"/>
                        </a:cubicBezTo>
                        <a:cubicBezTo>
                          <a:pt x="3000948" y="4493977"/>
                          <a:pt x="2680014" y="4424057"/>
                          <a:pt x="2449669" y="4411341"/>
                        </a:cubicBezTo>
                        <a:cubicBezTo>
                          <a:pt x="2219324" y="4398625"/>
                          <a:pt x="2053283" y="4354619"/>
                          <a:pt x="1858952" y="4350584"/>
                        </a:cubicBezTo>
                        <a:cubicBezTo>
                          <a:pt x="1664621" y="4346550"/>
                          <a:pt x="1344007" y="4305860"/>
                          <a:pt x="1123991" y="4274992"/>
                        </a:cubicBezTo>
                        <a:cubicBezTo>
                          <a:pt x="903975" y="4244124"/>
                          <a:pt x="348445" y="4195906"/>
                          <a:pt x="4378" y="4159836"/>
                        </a:cubicBezTo>
                        <a:cubicBezTo>
                          <a:pt x="8936" y="3904115"/>
                          <a:pt x="56271" y="3618858"/>
                          <a:pt x="35588" y="3470402"/>
                        </a:cubicBezTo>
                        <a:cubicBezTo>
                          <a:pt x="14905" y="3321946"/>
                          <a:pt x="31264" y="2933211"/>
                          <a:pt x="66797" y="2780968"/>
                        </a:cubicBezTo>
                        <a:cubicBezTo>
                          <a:pt x="102330" y="2628725"/>
                          <a:pt x="100076" y="2370144"/>
                          <a:pt x="93548" y="2190024"/>
                        </a:cubicBezTo>
                        <a:cubicBezTo>
                          <a:pt x="87020" y="2009904"/>
                          <a:pt x="143498" y="1700214"/>
                          <a:pt x="124758" y="1500590"/>
                        </a:cubicBezTo>
                        <a:cubicBezTo>
                          <a:pt x="106018" y="1300966"/>
                          <a:pt x="124583" y="1130176"/>
                          <a:pt x="152995" y="876816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ounded Rectangle 24">
            <a:extLst>
              <a:ext uri="{FF2B5EF4-FFF2-40B4-BE49-F238E27FC236}">
                <a16:creationId xmlns:a16="http://schemas.microsoft.com/office/drawing/2014/main" id="{4660D42D-C00E-46BC-BD59-29CFEF26B83F}"/>
              </a:ext>
            </a:extLst>
          </p:cNvPr>
          <p:cNvSpPr/>
          <p:nvPr/>
        </p:nvSpPr>
        <p:spPr>
          <a:xfrm>
            <a:off x="-7692182" y="357338"/>
            <a:ext cx="51054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endParaRPr lang="vi-V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Group 34">
            <a:extLst>
              <a:ext uri="{FF2B5EF4-FFF2-40B4-BE49-F238E27FC236}">
                <a16:creationId xmlns:a16="http://schemas.microsoft.com/office/drawing/2014/main" id="{618AC7D3-D227-4F60-AD1F-D7ED796B1EA1}"/>
              </a:ext>
            </a:extLst>
          </p:cNvPr>
          <p:cNvGrpSpPr>
            <a:grpSpLocks/>
          </p:cNvGrpSpPr>
          <p:nvPr/>
        </p:nvGrpSpPr>
        <p:grpSpPr bwMode="auto">
          <a:xfrm>
            <a:off x="-7120683" y="1364362"/>
            <a:ext cx="1828800" cy="1179513"/>
            <a:chOff x="457200" y="2514600"/>
            <a:chExt cx="1463040" cy="1179731"/>
          </a:xfrm>
        </p:grpSpPr>
        <p:sp>
          <p:nvSpPr>
            <p:cNvPr id="30" name="TextBox 26">
              <a:extLst>
                <a:ext uri="{FF2B5EF4-FFF2-40B4-BE49-F238E27FC236}">
                  <a16:creationId xmlns:a16="http://schemas.microsoft.com/office/drawing/2014/main" id="{3C5CEDB8-5371-4CF8-AB03-705B367305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vi-VN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28">
              <a:extLst>
                <a:ext uri="{FF2B5EF4-FFF2-40B4-BE49-F238E27FC236}">
                  <a16:creationId xmlns:a16="http://schemas.microsoft.com/office/drawing/2014/main" id="{0B7689B8-AEBD-4713-A8C1-F514FDAF9D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vi-VN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B91EA71-CAB5-4B92-B3F3-3BF6F9EECC3B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1">
              <a:extLst>
                <a:ext uri="{FF2B5EF4-FFF2-40B4-BE49-F238E27FC236}">
                  <a16:creationId xmlns:a16="http://schemas.microsoft.com/office/drawing/2014/main" id="{8815D27D-99F5-43D4-83A2-C0CC38D889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920" y="2743200"/>
              <a:ext cx="1036320" cy="646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kg:</a:t>
              </a:r>
              <a:endParaRPr lang="vi-VN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Group 35">
            <a:extLst>
              <a:ext uri="{FF2B5EF4-FFF2-40B4-BE49-F238E27FC236}">
                <a16:creationId xmlns:a16="http://schemas.microsoft.com/office/drawing/2014/main" id="{18A4F206-08A9-449F-97FC-24100E955C91}"/>
              </a:ext>
            </a:extLst>
          </p:cNvPr>
          <p:cNvGrpSpPr>
            <a:grpSpLocks/>
          </p:cNvGrpSpPr>
          <p:nvPr/>
        </p:nvGrpSpPr>
        <p:grpSpPr bwMode="auto">
          <a:xfrm>
            <a:off x="-2991493" y="1334058"/>
            <a:ext cx="1447800" cy="1179513"/>
            <a:chOff x="457200" y="2514600"/>
            <a:chExt cx="1447800" cy="1179731"/>
          </a:xfrm>
        </p:grpSpPr>
        <p:sp>
          <p:nvSpPr>
            <p:cNvPr id="35" name="TextBox 36">
              <a:extLst>
                <a:ext uri="{FF2B5EF4-FFF2-40B4-BE49-F238E27FC236}">
                  <a16:creationId xmlns:a16="http://schemas.microsoft.com/office/drawing/2014/main" id="{0041B3C8-EDCE-4D27-84BA-D26838285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vi-VN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7">
              <a:extLst>
                <a:ext uri="{FF2B5EF4-FFF2-40B4-BE49-F238E27FC236}">
                  <a16:creationId xmlns:a16="http://schemas.microsoft.com/office/drawing/2014/main" id="{970D1BA5-628D-45F5-BD06-9BAB9EA51C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vi-VN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4304822-AFF5-49A8-B1C8-DA8D398E5D9D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9">
              <a:extLst>
                <a:ext uri="{FF2B5EF4-FFF2-40B4-BE49-F238E27FC236}">
                  <a16:creationId xmlns:a16="http://schemas.microsoft.com/office/drawing/2014/main" id="{6FF9A985-8EFB-4371-8337-AA7DC073D5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400" y="2743199"/>
              <a:ext cx="990600" cy="584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m:</a:t>
              </a:r>
              <a:endParaRPr lang="vi-V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40">
            <a:extLst>
              <a:ext uri="{FF2B5EF4-FFF2-40B4-BE49-F238E27FC236}">
                <a16:creationId xmlns:a16="http://schemas.microsoft.com/office/drawing/2014/main" id="{5EA03525-A67B-457B-A532-78725867B272}"/>
              </a:ext>
            </a:extLst>
          </p:cNvPr>
          <p:cNvGrpSpPr>
            <a:grpSpLocks/>
          </p:cNvGrpSpPr>
          <p:nvPr/>
        </p:nvGrpSpPr>
        <p:grpSpPr bwMode="auto">
          <a:xfrm>
            <a:off x="-7158783" y="2808178"/>
            <a:ext cx="2438400" cy="1179513"/>
            <a:chOff x="457200" y="2514600"/>
            <a:chExt cx="1721223" cy="1179731"/>
          </a:xfrm>
        </p:grpSpPr>
        <p:sp>
          <p:nvSpPr>
            <p:cNvPr id="40" name="TextBox 41">
              <a:extLst>
                <a:ext uri="{FF2B5EF4-FFF2-40B4-BE49-F238E27FC236}">
                  <a16:creationId xmlns:a16="http://schemas.microsoft.com/office/drawing/2014/main" id="{3DC537D9-1B8F-4056-B830-FA0F7CEDC0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19</a:t>
              </a:r>
              <a:endParaRPr lang="vi-VN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2">
              <a:extLst>
                <a:ext uri="{FF2B5EF4-FFF2-40B4-BE49-F238E27FC236}">
                  <a16:creationId xmlns:a16="http://schemas.microsoft.com/office/drawing/2014/main" id="{93BBF8D6-F0A6-48AE-8D74-ACD6996D6E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endParaRPr lang="vi-VN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91EE61C-8000-4764-9CEB-94D97FC45B8A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4">
              <a:extLst>
                <a:ext uri="{FF2B5EF4-FFF2-40B4-BE49-F238E27FC236}">
                  <a16:creationId xmlns:a16="http://schemas.microsoft.com/office/drawing/2014/main" id="{72FD4C1B-B9B0-4B34-B298-490A618ADE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5788" y="2743199"/>
              <a:ext cx="1362635" cy="584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vi-V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Group 45">
            <a:extLst>
              <a:ext uri="{FF2B5EF4-FFF2-40B4-BE49-F238E27FC236}">
                <a16:creationId xmlns:a16="http://schemas.microsoft.com/office/drawing/2014/main" id="{1FC51997-24B4-478E-9668-CBC7B59C8382}"/>
              </a:ext>
            </a:extLst>
          </p:cNvPr>
          <p:cNvGrpSpPr>
            <a:grpSpLocks/>
          </p:cNvGrpSpPr>
          <p:nvPr/>
        </p:nvGrpSpPr>
        <p:grpSpPr bwMode="auto">
          <a:xfrm>
            <a:off x="-3131701" y="2705150"/>
            <a:ext cx="2057400" cy="1179513"/>
            <a:chOff x="457200" y="2514600"/>
            <a:chExt cx="949569" cy="1179731"/>
          </a:xfrm>
        </p:grpSpPr>
        <p:sp>
          <p:nvSpPr>
            <p:cNvPr id="45" name="TextBox 46">
              <a:extLst>
                <a:ext uri="{FF2B5EF4-FFF2-40B4-BE49-F238E27FC236}">
                  <a16:creationId xmlns:a16="http://schemas.microsoft.com/office/drawing/2014/main" id="{A78B1492-FB60-45A3-A786-0C0294F86A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708" y="2514600"/>
              <a:ext cx="457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vi-VN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Box 47">
              <a:extLst>
                <a:ext uri="{FF2B5EF4-FFF2-40B4-BE49-F238E27FC236}">
                  <a16:creationId xmlns:a16="http://schemas.microsoft.com/office/drawing/2014/main" id="{49EB909D-0C3A-40DC-970A-D36F248CAA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endParaRPr lang="vi-VN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614E72AE-AA37-4EC8-9167-E31C05915D7A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9">
              <a:extLst>
                <a:ext uri="{FF2B5EF4-FFF2-40B4-BE49-F238E27FC236}">
                  <a16:creationId xmlns:a16="http://schemas.microsoft.com/office/drawing/2014/main" id="{07FB2C87-51A3-4693-BA81-56073E68A4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7169" y="2743200"/>
              <a:ext cx="609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m:</a:t>
              </a:r>
              <a:endParaRPr lang="vi-V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9" name="图片 26" descr="卡通人物&#10;&#10;描述已自动生成">
            <a:extLst>
              <a:ext uri="{FF2B5EF4-FFF2-40B4-BE49-F238E27FC236}">
                <a16:creationId xmlns:a16="http://schemas.microsoft.com/office/drawing/2014/main" id="{A4BDCA3A-7B55-4F95-AB9E-4BDBE2D4D9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40474">
            <a:off x="3417895" y="8871292"/>
            <a:ext cx="2619581" cy="1279729"/>
          </a:xfrm>
          <a:prstGeom prst="rect">
            <a:avLst/>
          </a:prstGeom>
        </p:spPr>
      </p:pic>
      <p:pic>
        <p:nvPicPr>
          <p:cNvPr id="50" name="图片 28" descr="卡通人物&#10;&#10;描述已自动生成">
            <a:extLst>
              <a:ext uri="{FF2B5EF4-FFF2-40B4-BE49-F238E27FC236}">
                <a16:creationId xmlns:a16="http://schemas.microsoft.com/office/drawing/2014/main" id="{6346C2F4-951C-4C9C-BE8D-BE22769081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91025">
            <a:off x="14050360" y="5005695"/>
            <a:ext cx="1222487" cy="2145855"/>
          </a:xfrm>
          <a:prstGeom prst="rect">
            <a:avLst/>
          </a:prstGeom>
        </p:spPr>
      </p:pic>
      <p:pic>
        <p:nvPicPr>
          <p:cNvPr id="51" name="图片 30" descr="卡通人物&#10;&#10;描述已自动生成">
            <a:extLst>
              <a:ext uri="{FF2B5EF4-FFF2-40B4-BE49-F238E27FC236}">
                <a16:creationId xmlns:a16="http://schemas.microsoft.com/office/drawing/2014/main" id="{173AAD90-77CC-4B6D-B054-D08AD8C923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13386">
            <a:off x="9349823" y="8402652"/>
            <a:ext cx="1586024" cy="2233235"/>
          </a:xfrm>
          <a:prstGeom prst="rect">
            <a:avLst/>
          </a:prstGeom>
        </p:spPr>
      </p:pic>
      <p:pic>
        <p:nvPicPr>
          <p:cNvPr id="52" name="图片 40">
            <a:extLst>
              <a:ext uri="{FF2B5EF4-FFF2-40B4-BE49-F238E27FC236}">
                <a16:creationId xmlns:a16="http://schemas.microsoft.com/office/drawing/2014/main" id="{53A159A6-3E6D-4DC8-9AFC-650528402D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66393" flipH="1">
            <a:off x="13628696" y="8864946"/>
            <a:ext cx="1833127" cy="1887241"/>
          </a:xfrm>
          <a:prstGeom prst="rect">
            <a:avLst/>
          </a:prstGeom>
        </p:spPr>
      </p:pic>
      <p:pic>
        <p:nvPicPr>
          <p:cNvPr id="53" name="图片 5">
            <a:extLst>
              <a:ext uri="{FF2B5EF4-FFF2-40B4-BE49-F238E27FC236}">
                <a16:creationId xmlns:a16="http://schemas.microsoft.com/office/drawing/2014/main" id="{9CBA74E3-7DFD-4CF0-B3E5-223278FE89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158986" flipH="1" flipV="1">
            <a:off x="-4425283" y="-3384742"/>
            <a:ext cx="4290060" cy="3205082"/>
          </a:xfrm>
          <a:prstGeom prst="rect">
            <a:avLst/>
          </a:prstGeom>
        </p:spPr>
      </p:pic>
      <p:sp>
        <p:nvSpPr>
          <p:cNvPr id="54" name="文本框 24">
            <a:extLst>
              <a:ext uri="{FF2B5EF4-FFF2-40B4-BE49-F238E27FC236}">
                <a16:creationId xmlns:a16="http://schemas.microsoft.com/office/drawing/2014/main" id="{EA69223E-8F3E-455F-8E9D-BD5ACE671929}"/>
              </a:ext>
            </a:extLst>
          </p:cNvPr>
          <p:cNvSpPr txBox="1"/>
          <p:nvPr/>
        </p:nvSpPr>
        <p:spPr>
          <a:xfrm rot="20030788">
            <a:off x="-3910139" y="-2888840"/>
            <a:ext cx="32248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err="1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Đơn</a:t>
            </a:r>
            <a:r>
              <a:rPr lang="en-US" altLang="zh-CN" sz="4800" dirty="0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giản</a:t>
            </a:r>
            <a:r>
              <a:rPr lang="en-US" altLang="zh-CN" sz="4800" dirty="0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800" dirty="0" err="1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mà</a:t>
            </a:r>
            <a:r>
              <a:rPr lang="en-US" altLang="zh-CN" sz="4800" dirty="0">
                <a:solidFill>
                  <a:schemeClr val="accent6">
                    <a:lumMod val="50000"/>
                  </a:schemeClr>
                </a:solidFill>
                <a:latin typeface="SVN-Poky's" panose="020B0606040200020203" pitchFamily="34" charset="0"/>
              </a:rPr>
              <a:t>!!!!</a:t>
            </a:r>
          </a:p>
          <a:p>
            <a:pPr algn="ctr"/>
            <a:endParaRPr lang="zh-CN" altLang="en-US" sz="4800" dirty="0">
              <a:solidFill>
                <a:schemeClr val="accent6">
                  <a:lumMod val="50000"/>
                </a:schemeClr>
              </a:solidFill>
              <a:latin typeface="SVN-Poky's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907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7BEC99A2-0F59-4A92-9515-91D47007805D}"/>
              </a:ext>
            </a:extLst>
          </p:cNvPr>
          <p:cNvSpPr/>
          <p:nvPr/>
        </p:nvSpPr>
        <p:spPr>
          <a:xfrm>
            <a:off x="74036" y="-741478"/>
            <a:ext cx="9372339" cy="5712237"/>
          </a:xfrm>
          <a:custGeom>
            <a:avLst/>
            <a:gdLst>
              <a:gd name="connsiteX0" fmla="*/ 152995 w 9372339"/>
              <a:gd name="connsiteY0" fmla="*/ 1075330 h 5712237"/>
              <a:gd name="connsiteX1" fmla="*/ 782098 w 9372339"/>
              <a:gd name="connsiteY1" fmla="*/ 951666 h 5712237"/>
              <a:gd name="connsiteX2" fmla="*/ 1520611 w 9372339"/>
              <a:gd name="connsiteY2" fmla="*/ 806497 h 5712237"/>
              <a:gd name="connsiteX3" fmla="*/ 2095010 w 9372339"/>
              <a:gd name="connsiteY3" fmla="*/ 693587 h 5712237"/>
              <a:gd name="connsiteX4" fmla="*/ 2778818 w 9372339"/>
              <a:gd name="connsiteY4" fmla="*/ 559171 h 5712237"/>
              <a:gd name="connsiteX5" fmla="*/ 3517330 w 9372339"/>
              <a:gd name="connsiteY5" fmla="*/ 414001 h 5712237"/>
              <a:gd name="connsiteX6" fmla="*/ 4037024 w 9372339"/>
              <a:gd name="connsiteY6" fmla="*/ 311846 h 5712237"/>
              <a:gd name="connsiteX7" fmla="*/ 4556719 w 9372339"/>
              <a:gd name="connsiteY7" fmla="*/ 209689 h 5712237"/>
              <a:gd name="connsiteX8" fmla="*/ 5623459 w 9372339"/>
              <a:gd name="connsiteY8" fmla="*/ 0 h 5712237"/>
              <a:gd name="connsiteX9" fmla="*/ 6226966 w 9372339"/>
              <a:gd name="connsiteY9" fmla="*/ 92032 h 5712237"/>
              <a:gd name="connsiteX10" fmla="*/ 6866682 w 9372339"/>
              <a:gd name="connsiteY10" fmla="*/ 189588 h 5712237"/>
              <a:gd name="connsiteX11" fmla="*/ 7433979 w 9372339"/>
              <a:gd name="connsiteY11" fmla="*/ 276100 h 5712237"/>
              <a:gd name="connsiteX12" fmla="*/ 8073695 w 9372339"/>
              <a:gd name="connsiteY12" fmla="*/ 373655 h 5712237"/>
              <a:gd name="connsiteX13" fmla="*/ 8604781 w 9372339"/>
              <a:gd name="connsiteY13" fmla="*/ 454644 h 5712237"/>
              <a:gd name="connsiteX14" fmla="*/ 9244498 w 9372339"/>
              <a:gd name="connsiteY14" fmla="*/ 552200 h 5712237"/>
              <a:gd name="connsiteX15" fmla="*/ 9328796 w 9372339"/>
              <a:gd name="connsiteY15" fmla="*/ 5319016 h 5712237"/>
              <a:gd name="connsiteX16" fmla="*/ 8638453 w 9372339"/>
              <a:gd name="connsiteY16" fmla="*/ 5378495 h 5712237"/>
              <a:gd name="connsiteX17" fmla="*/ 7902948 w 9372339"/>
              <a:gd name="connsiteY17" fmla="*/ 5441866 h 5712237"/>
              <a:gd name="connsiteX18" fmla="*/ 7302930 w 9372339"/>
              <a:gd name="connsiteY18" fmla="*/ 5493563 h 5712237"/>
              <a:gd name="connsiteX19" fmla="*/ 6748075 w 9372339"/>
              <a:gd name="connsiteY19" fmla="*/ 5541369 h 5712237"/>
              <a:gd name="connsiteX20" fmla="*/ 6102895 w 9372339"/>
              <a:gd name="connsiteY20" fmla="*/ 5596957 h 5712237"/>
              <a:gd name="connsiteX21" fmla="*/ 5412552 w 9372339"/>
              <a:gd name="connsiteY21" fmla="*/ 5656436 h 5712237"/>
              <a:gd name="connsiteX22" fmla="*/ 4812534 w 9372339"/>
              <a:gd name="connsiteY22" fmla="*/ 5708133 h 5712237"/>
              <a:gd name="connsiteX23" fmla="*/ 4077573 w 9372339"/>
              <a:gd name="connsiteY23" fmla="*/ 5615425 h 5712237"/>
              <a:gd name="connsiteX24" fmla="*/ 3438775 w 9372339"/>
              <a:gd name="connsiteY24" fmla="*/ 5534848 h 5712237"/>
              <a:gd name="connsiteX25" fmla="*/ 2799977 w 9372339"/>
              <a:gd name="connsiteY25" fmla="*/ 5454271 h 5712237"/>
              <a:gd name="connsiteX26" fmla="*/ 2161179 w 9372339"/>
              <a:gd name="connsiteY26" fmla="*/ 5373693 h 5712237"/>
              <a:gd name="connsiteX27" fmla="*/ 1522382 w 9372339"/>
              <a:gd name="connsiteY27" fmla="*/ 5293116 h 5712237"/>
              <a:gd name="connsiteX28" fmla="*/ 787421 w 9372339"/>
              <a:gd name="connsiteY28" fmla="*/ 5200408 h 5712237"/>
              <a:gd name="connsiteX29" fmla="*/ 4378 w 9372339"/>
              <a:gd name="connsiteY29" fmla="*/ 5101636 h 5712237"/>
              <a:gd name="connsiteX30" fmla="*/ 29643 w 9372339"/>
              <a:gd name="connsiteY30" fmla="*/ 4417164 h 5712237"/>
              <a:gd name="connsiteX31" fmla="*/ 57880 w 9372339"/>
              <a:gd name="connsiteY31" fmla="*/ 3652166 h 5712237"/>
              <a:gd name="connsiteX32" fmla="*/ 89090 w 9372339"/>
              <a:gd name="connsiteY32" fmla="*/ 2806642 h 5712237"/>
              <a:gd name="connsiteX33" fmla="*/ 121785 w 9372339"/>
              <a:gd name="connsiteY33" fmla="*/ 1920854 h 5712237"/>
              <a:gd name="connsiteX34" fmla="*/ 152995 w 9372339"/>
              <a:gd name="connsiteY34" fmla="*/ 1075330 h 5712237"/>
              <a:gd name="connsiteX0" fmla="*/ 152995 w 9372339"/>
              <a:gd name="connsiteY0" fmla="*/ 1075330 h 5712237"/>
              <a:gd name="connsiteX1" fmla="*/ 782098 w 9372339"/>
              <a:gd name="connsiteY1" fmla="*/ 951666 h 5712237"/>
              <a:gd name="connsiteX2" fmla="*/ 1301792 w 9372339"/>
              <a:gd name="connsiteY2" fmla="*/ 849511 h 5712237"/>
              <a:gd name="connsiteX3" fmla="*/ 2095010 w 9372339"/>
              <a:gd name="connsiteY3" fmla="*/ 693587 h 5712237"/>
              <a:gd name="connsiteX4" fmla="*/ 2724113 w 9372339"/>
              <a:gd name="connsiteY4" fmla="*/ 569924 h 5712237"/>
              <a:gd name="connsiteX5" fmla="*/ 3353216 w 9372339"/>
              <a:gd name="connsiteY5" fmla="*/ 446262 h 5712237"/>
              <a:gd name="connsiteX6" fmla="*/ 4146434 w 9372339"/>
              <a:gd name="connsiteY6" fmla="*/ 290338 h 5712237"/>
              <a:gd name="connsiteX7" fmla="*/ 4720832 w 9372339"/>
              <a:gd name="connsiteY7" fmla="*/ 177429 h 5712237"/>
              <a:gd name="connsiteX8" fmla="*/ 5623459 w 9372339"/>
              <a:gd name="connsiteY8" fmla="*/ 0 h 5712237"/>
              <a:gd name="connsiteX9" fmla="*/ 6299386 w 9372339"/>
              <a:gd name="connsiteY9" fmla="*/ 103077 h 5712237"/>
              <a:gd name="connsiteX10" fmla="*/ 6830472 w 9372339"/>
              <a:gd name="connsiteY10" fmla="*/ 184067 h 5712237"/>
              <a:gd name="connsiteX11" fmla="*/ 7433979 w 9372339"/>
              <a:gd name="connsiteY11" fmla="*/ 276100 h 5712237"/>
              <a:gd name="connsiteX12" fmla="*/ 8073695 w 9372339"/>
              <a:gd name="connsiteY12" fmla="*/ 373655 h 5712237"/>
              <a:gd name="connsiteX13" fmla="*/ 8568571 w 9372339"/>
              <a:gd name="connsiteY13" fmla="*/ 449122 h 5712237"/>
              <a:gd name="connsiteX14" fmla="*/ 9244498 w 9372339"/>
              <a:gd name="connsiteY14" fmla="*/ 552200 h 5712237"/>
              <a:gd name="connsiteX15" fmla="*/ 9372339 w 9372339"/>
              <a:gd name="connsiteY15" fmla="*/ 5336816 h 5712237"/>
              <a:gd name="connsiteX16" fmla="*/ 8593290 w 9372339"/>
              <a:gd name="connsiteY16" fmla="*/ 5382387 h 5712237"/>
              <a:gd name="connsiteX17" fmla="*/ 7902948 w 9372339"/>
              <a:gd name="connsiteY17" fmla="*/ 5441866 h 5712237"/>
              <a:gd name="connsiteX18" fmla="*/ 7212605 w 9372339"/>
              <a:gd name="connsiteY18" fmla="*/ 5501345 h 5712237"/>
              <a:gd name="connsiteX19" fmla="*/ 6702912 w 9372339"/>
              <a:gd name="connsiteY19" fmla="*/ 5545259 h 5712237"/>
              <a:gd name="connsiteX20" fmla="*/ 6148057 w 9372339"/>
              <a:gd name="connsiteY20" fmla="*/ 5593066 h 5712237"/>
              <a:gd name="connsiteX21" fmla="*/ 5457714 w 9372339"/>
              <a:gd name="connsiteY21" fmla="*/ 5652545 h 5712237"/>
              <a:gd name="connsiteX22" fmla="*/ 4812534 w 9372339"/>
              <a:gd name="connsiteY22" fmla="*/ 5708133 h 5712237"/>
              <a:gd name="connsiteX23" fmla="*/ 4221818 w 9372339"/>
              <a:gd name="connsiteY23" fmla="*/ 5633620 h 5712237"/>
              <a:gd name="connsiteX24" fmla="*/ 3679183 w 9372339"/>
              <a:gd name="connsiteY24" fmla="*/ 5565174 h 5712237"/>
              <a:gd name="connsiteX25" fmla="*/ 3136548 w 9372339"/>
              <a:gd name="connsiteY25" fmla="*/ 5496726 h 5712237"/>
              <a:gd name="connsiteX26" fmla="*/ 2449669 w 9372339"/>
              <a:gd name="connsiteY26" fmla="*/ 5410083 h 5712237"/>
              <a:gd name="connsiteX27" fmla="*/ 1858952 w 9372339"/>
              <a:gd name="connsiteY27" fmla="*/ 5335570 h 5712237"/>
              <a:gd name="connsiteX28" fmla="*/ 1123991 w 9372339"/>
              <a:gd name="connsiteY28" fmla="*/ 5242864 h 5712237"/>
              <a:gd name="connsiteX29" fmla="*/ 4378 w 9372339"/>
              <a:gd name="connsiteY29" fmla="*/ 5101636 h 5712237"/>
              <a:gd name="connsiteX30" fmla="*/ 35588 w 9372339"/>
              <a:gd name="connsiteY30" fmla="*/ 4256112 h 5712237"/>
              <a:gd name="connsiteX31" fmla="*/ 66797 w 9372339"/>
              <a:gd name="connsiteY31" fmla="*/ 3410588 h 5712237"/>
              <a:gd name="connsiteX32" fmla="*/ 93548 w 9372339"/>
              <a:gd name="connsiteY32" fmla="*/ 2685852 h 5712237"/>
              <a:gd name="connsiteX33" fmla="*/ 124758 w 9372339"/>
              <a:gd name="connsiteY33" fmla="*/ 1840328 h 5712237"/>
              <a:gd name="connsiteX34" fmla="*/ 152995 w 9372339"/>
              <a:gd name="connsiteY34" fmla="*/ 1075330 h 571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2339" h="5712237" fill="none" extrusionOk="0">
                <a:moveTo>
                  <a:pt x="152995" y="1075330"/>
                </a:moveTo>
                <a:cubicBezTo>
                  <a:pt x="416036" y="996089"/>
                  <a:pt x="549554" y="953717"/>
                  <a:pt x="782098" y="951666"/>
                </a:cubicBezTo>
                <a:cubicBezTo>
                  <a:pt x="985369" y="922252"/>
                  <a:pt x="1351740" y="868165"/>
                  <a:pt x="1520611" y="806497"/>
                </a:cubicBezTo>
                <a:cubicBezTo>
                  <a:pt x="1683905" y="778220"/>
                  <a:pt x="1954002" y="712217"/>
                  <a:pt x="2095010" y="693587"/>
                </a:cubicBezTo>
                <a:cubicBezTo>
                  <a:pt x="2278523" y="660958"/>
                  <a:pt x="2651292" y="582372"/>
                  <a:pt x="2778818" y="559171"/>
                </a:cubicBezTo>
                <a:cubicBezTo>
                  <a:pt x="2901736" y="551714"/>
                  <a:pt x="3297427" y="427949"/>
                  <a:pt x="3517330" y="414001"/>
                </a:cubicBezTo>
                <a:cubicBezTo>
                  <a:pt x="3736632" y="355727"/>
                  <a:pt x="3894090" y="345005"/>
                  <a:pt x="4037024" y="311846"/>
                </a:cubicBezTo>
                <a:cubicBezTo>
                  <a:pt x="4144868" y="271804"/>
                  <a:pt x="4365860" y="246776"/>
                  <a:pt x="4556719" y="209689"/>
                </a:cubicBezTo>
                <a:cubicBezTo>
                  <a:pt x="4777167" y="137092"/>
                  <a:pt x="5413222" y="74752"/>
                  <a:pt x="5623459" y="0"/>
                </a:cubicBezTo>
                <a:cubicBezTo>
                  <a:pt x="5877821" y="45198"/>
                  <a:pt x="5976117" y="71818"/>
                  <a:pt x="6226966" y="92032"/>
                </a:cubicBezTo>
                <a:cubicBezTo>
                  <a:pt x="6480102" y="105803"/>
                  <a:pt x="6595063" y="105239"/>
                  <a:pt x="6866682" y="189588"/>
                </a:cubicBezTo>
                <a:cubicBezTo>
                  <a:pt x="7154841" y="285430"/>
                  <a:pt x="7246185" y="238139"/>
                  <a:pt x="7433979" y="276100"/>
                </a:cubicBezTo>
                <a:cubicBezTo>
                  <a:pt x="7579108" y="326480"/>
                  <a:pt x="7805392" y="303095"/>
                  <a:pt x="8073695" y="373655"/>
                </a:cubicBezTo>
                <a:cubicBezTo>
                  <a:pt x="8338763" y="400144"/>
                  <a:pt x="8342092" y="388424"/>
                  <a:pt x="8604781" y="454644"/>
                </a:cubicBezTo>
                <a:cubicBezTo>
                  <a:pt x="8860167" y="515258"/>
                  <a:pt x="8993004" y="519894"/>
                  <a:pt x="9244498" y="552200"/>
                </a:cubicBezTo>
                <a:cubicBezTo>
                  <a:pt x="9295065" y="2229473"/>
                  <a:pt x="9169694" y="3674771"/>
                  <a:pt x="9328796" y="5319016"/>
                </a:cubicBezTo>
                <a:cubicBezTo>
                  <a:pt x="9109582" y="5298924"/>
                  <a:pt x="8806084" y="5380502"/>
                  <a:pt x="8638453" y="5378495"/>
                </a:cubicBezTo>
                <a:cubicBezTo>
                  <a:pt x="8451470" y="5400099"/>
                  <a:pt x="8074751" y="5437606"/>
                  <a:pt x="7902948" y="5441866"/>
                </a:cubicBezTo>
                <a:cubicBezTo>
                  <a:pt x="7695630" y="5495651"/>
                  <a:pt x="7585645" y="5499882"/>
                  <a:pt x="7302930" y="5493563"/>
                </a:cubicBezTo>
                <a:cubicBezTo>
                  <a:pt x="7016112" y="5498689"/>
                  <a:pt x="6979907" y="5485320"/>
                  <a:pt x="6748075" y="5541369"/>
                </a:cubicBezTo>
                <a:cubicBezTo>
                  <a:pt x="6521297" y="5582245"/>
                  <a:pt x="6304770" y="5516605"/>
                  <a:pt x="6102895" y="5596957"/>
                </a:cubicBezTo>
                <a:cubicBezTo>
                  <a:pt x="5966464" y="5622662"/>
                  <a:pt x="5642563" y="5651026"/>
                  <a:pt x="5412552" y="5656436"/>
                </a:cubicBezTo>
                <a:cubicBezTo>
                  <a:pt x="5199177" y="5684134"/>
                  <a:pt x="4954112" y="5726676"/>
                  <a:pt x="4812534" y="5708133"/>
                </a:cubicBezTo>
                <a:cubicBezTo>
                  <a:pt x="4643933" y="5639880"/>
                  <a:pt x="4426294" y="5604638"/>
                  <a:pt x="4077573" y="5615425"/>
                </a:cubicBezTo>
                <a:cubicBezTo>
                  <a:pt x="3711650" y="5589787"/>
                  <a:pt x="3655397" y="5567622"/>
                  <a:pt x="3438775" y="5534848"/>
                </a:cubicBezTo>
                <a:cubicBezTo>
                  <a:pt x="3220777" y="5534765"/>
                  <a:pt x="3027098" y="5443972"/>
                  <a:pt x="2799977" y="5454271"/>
                </a:cubicBezTo>
                <a:cubicBezTo>
                  <a:pt x="2616406" y="5440983"/>
                  <a:pt x="2453192" y="5433884"/>
                  <a:pt x="2161179" y="5373693"/>
                </a:cubicBezTo>
                <a:cubicBezTo>
                  <a:pt x="1899567" y="5315014"/>
                  <a:pt x="1673971" y="5308947"/>
                  <a:pt x="1522382" y="5293116"/>
                </a:cubicBezTo>
                <a:cubicBezTo>
                  <a:pt x="1412950" y="5273979"/>
                  <a:pt x="991369" y="5219195"/>
                  <a:pt x="787421" y="5200408"/>
                </a:cubicBezTo>
                <a:cubicBezTo>
                  <a:pt x="541329" y="5186501"/>
                  <a:pt x="398373" y="5158612"/>
                  <a:pt x="4378" y="5101636"/>
                </a:cubicBezTo>
                <a:cubicBezTo>
                  <a:pt x="-16887" y="4911168"/>
                  <a:pt x="67860" y="4722604"/>
                  <a:pt x="29643" y="4417164"/>
                </a:cubicBezTo>
                <a:cubicBezTo>
                  <a:pt x="16254" y="4098382"/>
                  <a:pt x="46818" y="3948058"/>
                  <a:pt x="57880" y="3652166"/>
                </a:cubicBezTo>
                <a:cubicBezTo>
                  <a:pt x="111265" y="3317146"/>
                  <a:pt x="121708" y="3082203"/>
                  <a:pt x="89090" y="2806642"/>
                </a:cubicBezTo>
                <a:cubicBezTo>
                  <a:pt x="116646" y="2514570"/>
                  <a:pt x="157525" y="2253966"/>
                  <a:pt x="121785" y="1920854"/>
                </a:cubicBezTo>
                <a:cubicBezTo>
                  <a:pt x="166252" y="1569246"/>
                  <a:pt x="171202" y="1221759"/>
                  <a:pt x="152995" y="1075330"/>
                </a:cubicBezTo>
                <a:close/>
              </a:path>
              <a:path w="9372339" h="5712237" stroke="0" extrusionOk="0">
                <a:moveTo>
                  <a:pt x="152995" y="1075330"/>
                </a:moveTo>
                <a:cubicBezTo>
                  <a:pt x="442399" y="992245"/>
                  <a:pt x="617355" y="1012933"/>
                  <a:pt x="782098" y="951666"/>
                </a:cubicBezTo>
                <a:cubicBezTo>
                  <a:pt x="947190" y="923239"/>
                  <a:pt x="1126335" y="831950"/>
                  <a:pt x="1301792" y="849511"/>
                </a:cubicBezTo>
                <a:cubicBezTo>
                  <a:pt x="1465635" y="835456"/>
                  <a:pt x="1755781" y="794449"/>
                  <a:pt x="2095010" y="693587"/>
                </a:cubicBezTo>
                <a:cubicBezTo>
                  <a:pt x="2394128" y="641888"/>
                  <a:pt x="2438923" y="648272"/>
                  <a:pt x="2724113" y="569924"/>
                </a:cubicBezTo>
                <a:cubicBezTo>
                  <a:pt x="3021982" y="495645"/>
                  <a:pt x="3173040" y="466554"/>
                  <a:pt x="3353216" y="446262"/>
                </a:cubicBezTo>
                <a:cubicBezTo>
                  <a:pt x="3559289" y="451635"/>
                  <a:pt x="3946804" y="285988"/>
                  <a:pt x="4146434" y="290338"/>
                </a:cubicBezTo>
                <a:cubicBezTo>
                  <a:pt x="4365515" y="271060"/>
                  <a:pt x="4490715" y="184577"/>
                  <a:pt x="4720832" y="177429"/>
                </a:cubicBezTo>
                <a:cubicBezTo>
                  <a:pt x="4942732" y="204370"/>
                  <a:pt x="5233955" y="118468"/>
                  <a:pt x="5623459" y="0"/>
                </a:cubicBezTo>
                <a:cubicBezTo>
                  <a:pt x="5775302" y="51801"/>
                  <a:pt x="6013306" y="42581"/>
                  <a:pt x="6299386" y="103077"/>
                </a:cubicBezTo>
                <a:cubicBezTo>
                  <a:pt x="6500416" y="129518"/>
                  <a:pt x="6691707" y="121966"/>
                  <a:pt x="6830472" y="184067"/>
                </a:cubicBezTo>
                <a:cubicBezTo>
                  <a:pt x="6951264" y="208976"/>
                  <a:pt x="7119645" y="210020"/>
                  <a:pt x="7433979" y="276100"/>
                </a:cubicBezTo>
                <a:cubicBezTo>
                  <a:pt x="7747349" y="334213"/>
                  <a:pt x="7928957" y="375829"/>
                  <a:pt x="8073695" y="373655"/>
                </a:cubicBezTo>
                <a:cubicBezTo>
                  <a:pt x="8272368" y="345782"/>
                  <a:pt x="8376982" y="412225"/>
                  <a:pt x="8568571" y="449122"/>
                </a:cubicBezTo>
                <a:cubicBezTo>
                  <a:pt x="8763501" y="475307"/>
                  <a:pt x="9079544" y="492393"/>
                  <a:pt x="9244498" y="552200"/>
                </a:cubicBezTo>
                <a:cubicBezTo>
                  <a:pt x="9400140" y="1944568"/>
                  <a:pt x="9337203" y="3482438"/>
                  <a:pt x="9372339" y="5336816"/>
                </a:cubicBezTo>
                <a:cubicBezTo>
                  <a:pt x="9245786" y="5340393"/>
                  <a:pt x="8843582" y="5361319"/>
                  <a:pt x="8593290" y="5382387"/>
                </a:cubicBezTo>
                <a:cubicBezTo>
                  <a:pt x="8365964" y="5402702"/>
                  <a:pt x="8152307" y="5418757"/>
                  <a:pt x="7902948" y="5441866"/>
                </a:cubicBezTo>
                <a:cubicBezTo>
                  <a:pt x="7724703" y="5486909"/>
                  <a:pt x="7428188" y="5480456"/>
                  <a:pt x="7212605" y="5501345"/>
                </a:cubicBezTo>
                <a:cubicBezTo>
                  <a:pt x="6946498" y="5529856"/>
                  <a:pt x="6952899" y="5515344"/>
                  <a:pt x="6702912" y="5545259"/>
                </a:cubicBezTo>
                <a:cubicBezTo>
                  <a:pt x="6461281" y="5567779"/>
                  <a:pt x="6274288" y="5550402"/>
                  <a:pt x="6148057" y="5593066"/>
                </a:cubicBezTo>
                <a:cubicBezTo>
                  <a:pt x="6064509" y="5647496"/>
                  <a:pt x="5700272" y="5662033"/>
                  <a:pt x="5457714" y="5652545"/>
                </a:cubicBezTo>
                <a:cubicBezTo>
                  <a:pt x="5271099" y="5641925"/>
                  <a:pt x="5024292" y="5692057"/>
                  <a:pt x="4812534" y="5708133"/>
                </a:cubicBezTo>
                <a:cubicBezTo>
                  <a:pt x="4580680" y="5671705"/>
                  <a:pt x="4489355" y="5641827"/>
                  <a:pt x="4221818" y="5633620"/>
                </a:cubicBezTo>
                <a:cubicBezTo>
                  <a:pt x="3965497" y="5623790"/>
                  <a:pt x="3939667" y="5591983"/>
                  <a:pt x="3679183" y="5565174"/>
                </a:cubicBezTo>
                <a:cubicBezTo>
                  <a:pt x="3436861" y="5518239"/>
                  <a:pt x="3276725" y="5479478"/>
                  <a:pt x="3136548" y="5496726"/>
                </a:cubicBezTo>
                <a:cubicBezTo>
                  <a:pt x="3004051" y="5555809"/>
                  <a:pt x="2711303" y="5421748"/>
                  <a:pt x="2449669" y="5410083"/>
                </a:cubicBezTo>
                <a:cubicBezTo>
                  <a:pt x="2240930" y="5359198"/>
                  <a:pt x="2045880" y="5314056"/>
                  <a:pt x="1858952" y="5335570"/>
                </a:cubicBezTo>
                <a:cubicBezTo>
                  <a:pt x="1639384" y="5291703"/>
                  <a:pt x="1389850" y="5281174"/>
                  <a:pt x="1123991" y="5242864"/>
                </a:cubicBezTo>
                <a:cubicBezTo>
                  <a:pt x="920203" y="5187364"/>
                  <a:pt x="313357" y="5154586"/>
                  <a:pt x="4378" y="5101636"/>
                </a:cubicBezTo>
                <a:cubicBezTo>
                  <a:pt x="-32901" y="4772641"/>
                  <a:pt x="52730" y="4425956"/>
                  <a:pt x="35588" y="4256112"/>
                </a:cubicBezTo>
                <a:cubicBezTo>
                  <a:pt x="27654" y="4096567"/>
                  <a:pt x="-2047" y="3629757"/>
                  <a:pt x="66797" y="3410588"/>
                </a:cubicBezTo>
                <a:cubicBezTo>
                  <a:pt x="101749" y="3230979"/>
                  <a:pt x="57680" y="2900301"/>
                  <a:pt x="93548" y="2685852"/>
                </a:cubicBezTo>
                <a:cubicBezTo>
                  <a:pt x="87260" y="2459306"/>
                  <a:pt x="119612" y="2104859"/>
                  <a:pt x="124758" y="1840328"/>
                </a:cubicBezTo>
                <a:cubicBezTo>
                  <a:pt x="100918" y="1598171"/>
                  <a:pt x="130989" y="1403593"/>
                  <a:pt x="152995" y="1075330"/>
                </a:cubicBezTo>
                <a:close/>
              </a:path>
              <a:path w="9372339" h="5712237" fill="none" stroke="0" extrusionOk="0">
                <a:moveTo>
                  <a:pt x="152995" y="1075330"/>
                </a:moveTo>
                <a:cubicBezTo>
                  <a:pt x="393034" y="1008999"/>
                  <a:pt x="528996" y="1000772"/>
                  <a:pt x="782098" y="951666"/>
                </a:cubicBezTo>
                <a:cubicBezTo>
                  <a:pt x="1028139" y="923779"/>
                  <a:pt x="1308557" y="826390"/>
                  <a:pt x="1520611" y="806497"/>
                </a:cubicBezTo>
                <a:cubicBezTo>
                  <a:pt x="1666555" y="813079"/>
                  <a:pt x="1921502" y="764437"/>
                  <a:pt x="2095010" y="693587"/>
                </a:cubicBezTo>
                <a:cubicBezTo>
                  <a:pt x="2261035" y="641947"/>
                  <a:pt x="2637852" y="583967"/>
                  <a:pt x="2778818" y="559171"/>
                </a:cubicBezTo>
                <a:cubicBezTo>
                  <a:pt x="2978500" y="545911"/>
                  <a:pt x="3307330" y="448848"/>
                  <a:pt x="3517330" y="414001"/>
                </a:cubicBezTo>
                <a:cubicBezTo>
                  <a:pt x="3699577" y="355514"/>
                  <a:pt x="3876680" y="368131"/>
                  <a:pt x="4037024" y="311846"/>
                </a:cubicBezTo>
                <a:cubicBezTo>
                  <a:pt x="4179797" y="235388"/>
                  <a:pt x="4332241" y="296150"/>
                  <a:pt x="4556719" y="209689"/>
                </a:cubicBezTo>
                <a:cubicBezTo>
                  <a:pt x="4796758" y="166526"/>
                  <a:pt x="5362187" y="81942"/>
                  <a:pt x="5623459" y="0"/>
                </a:cubicBezTo>
                <a:cubicBezTo>
                  <a:pt x="5852022" y="52716"/>
                  <a:pt x="5978909" y="92666"/>
                  <a:pt x="6226966" y="92032"/>
                </a:cubicBezTo>
                <a:cubicBezTo>
                  <a:pt x="6484823" y="101391"/>
                  <a:pt x="6604501" y="139396"/>
                  <a:pt x="6866682" y="189588"/>
                </a:cubicBezTo>
                <a:cubicBezTo>
                  <a:pt x="7135001" y="272064"/>
                  <a:pt x="7293601" y="242415"/>
                  <a:pt x="7433979" y="276100"/>
                </a:cubicBezTo>
                <a:cubicBezTo>
                  <a:pt x="7600951" y="310978"/>
                  <a:pt x="7814639" y="308771"/>
                  <a:pt x="8073695" y="373655"/>
                </a:cubicBezTo>
                <a:cubicBezTo>
                  <a:pt x="8339216" y="399587"/>
                  <a:pt x="8340949" y="386851"/>
                  <a:pt x="8604781" y="454644"/>
                </a:cubicBezTo>
                <a:cubicBezTo>
                  <a:pt x="8849071" y="520313"/>
                  <a:pt x="8968704" y="514225"/>
                  <a:pt x="9244498" y="552200"/>
                </a:cubicBezTo>
                <a:cubicBezTo>
                  <a:pt x="9386469" y="1960819"/>
                  <a:pt x="9035030" y="3768606"/>
                  <a:pt x="9328796" y="5319016"/>
                </a:cubicBezTo>
                <a:cubicBezTo>
                  <a:pt x="9117637" y="5352130"/>
                  <a:pt x="8836383" y="5408393"/>
                  <a:pt x="8638453" y="5378495"/>
                </a:cubicBezTo>
                <a:cubicBezTo>
                  <a:pt x="8469851" y="5404027"/>
                  <a:pt x="8120587" y="5375837"/>
                  <a:pt x="7902948" y="5441866"/>
                </a:cubicBezTo>
                <a:cubicBezTo>
                  <a:pt x="7705420" y="5503479"/>
                  <a:pt x="7575132" y="5487211"/>
                  <a:pt x="7302930" y="5493563"/>
                </a:cubicBezTo>
                <a:cubicBezTo>
                  <a:pt x="7027804" y="5505880"/>
                  <a:pt x="6972928" y="5494223"/>
                  <a:pt x="6748075" y="5541369"/>
                </a:cubicBezTo>
                <a:cubicBezTo>
                  <a:pt x="6520293" y="5568009"/>
                  <a:pt x="6260548" y="5543983"/>
                  <a:pt x="6102895" y="5596957"/>
                </a:cubicBezTo>
                <a:cubicBezTo>
                  <a:pt x="5965941" y="5681406"/>
                  <a:pt x="5627910" y="5671285"/>
                  <a:pt x="5412552" y="5656436"/>
                </a:cubicBezTo>
                <a:cubicBezTo>
                  <a:pt x="5183343" y="5673055"/>
                  <a:pt x="4946910" y="5726903"/>
                  <a:pt x="4812534" y="5708133"/>
                </a:cubicBezTo>
                <a:cubicBezTo>
                  <a:pt x="4616268" y="5640420"/>
                  <a:pt x="4428485" y="5624508"/>
                  <a:pt x="4077573" y="5615425"/>
                </a:cubicBezTo>
                <a:cubicBezTo>
                  <a:pt x="3734614" y="5593795"/>
                  <a:pt x="3642377" y="5558937"/>
                  <a:pt x="3438775" y="5534848"/>
                </a:cubicBezTo>
                <a:cubicBezTo>
                  <a:pt x="3226455" y="5523467"/>
                  <a:pt x="2979222" y="5431471"/>
                  <a:pt x="2799977" y="5454271"/>
                </a:cubicBezTo>
                <a:cubicBezTo>
                  <a:pt x="2644718" y="5426390"/>
                  <a:pt x="2436653" y="5409289"/>
                  <a:pt x="2161179" y="5373693"/>
                </a:cubicBezTo>
                <a:cubicBezTo>
                  <a:pt x="1877712" y="5318199"/>
                  <a:pt x="1665031" y="5303983"/>
                  <a:pt x="1522382" y="5293116"/>
                </a:cubicBezTo>
                <a:cubicBezTo>
                  <a:pt x="1361375" y="5287375"/>
                  <a:pt x="999893" y="5225478"/>
                  <a:pt x="787421" y="5200408"/>
                </a:cubicBezTo>
                <a:cubicBezTo>
                  <a:pt x="614977" y="5197041"/>
                  <a:pt x="329887" y="5186288"/>
                  <a:pt x="4378" y="5101636"/>
                </a:cubicBezTo>
                <a:cubicBezTo>
                  <a:pt x="-7456" y="4931554"/>
                  <a:pt x="41011" y="4727221"/>
                  <a:pt x="29643" y="4417164"/>
                </a:cubicBezTo>
                <a:cubicBezTo>
                  <a:pt x="26800" y="4095342"/>
                  <a:pt x="49588" y="3955429"/>
                  <a:pt x="57880" y="3652166"/>
                </a:cubicBezTo>
                <a:cubicBezTo>
                  <a:pt x="82531" y="3365120"/>
                  <a:pt x="123575" y="3161678"/>
                  <a:pt x="89090" y="2806642"/>
                </a:cubicBezTo>
                <a:cubicBezTo>
                  <a:pt x="92695" y="2514779"/>
                  <a:pt x="98230" y="2259191"/>
                  <a:pt x="121785" y="1920854"/>
                </a:cubicBezTo>
                <a:cubicBezTo>
                  <a:pt x="100844" y="1577909"/>
                  <a:pt x="186799" y="1272428"/>
                  <a:pt x="152995" y="107533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48617 w 9324418"/>
                      <a:gd name="connsiteY0" fmla="*/ 876816 h 4654369"/>
                      <a:gd name="connsiteX1" fmla="*/ 777720 w 9324418"/>
                      <a:gd name="connsiteY1" fmla="*/ 775982 h 4654369"/>
                      <a:gd name="connsiteX2" fmla="*/ 1516233 w 9324418"/>
                      <a:gd name="connsiteY2" fmla="*/ 657612 h 4654369"/>
                      <a:gd name="connsiteX3" fmla="*/ 2090632 w 9324418"/>
                      <a:gd name="connsiteY3" fmla="*/ 565546 h 4654369"/>
                      <a:gd name="connsiteX4" fmla="*/ 2774440 w 9324418"/>
                      <a:gd name="connsiteY4" fmla="*/ 455944 h 4654369"/>
                      <a:gd name="connsiteX5" fmla="*/ 3512952 w 9324418"/>
                      <a:gd name="connsiteY5" fmla="*/ 337574 h 4654369"/>
                      <a:gd name="connsiteX6" fmla="*/ 4032646 w 9324418"/>
                      <a:gd name="connsiteY6" fmla="*/ 254277 h 4654369"/>
                      <a:gd name="connsiteX7" fmla="*/ 4552341 w 9324418"/>
                      <a:gd name="connsiteY7" fmla="*/ 170979 h 4654369"/>
                      <a:gd name="connsiteX8" fmla="*/ 5619081 w 9324418"/>
                      <a:gd name="connsiteY8" fmla="*/ 0 h 4654369"/>
                      <a:gd name="connsiteX9" fmla="*/ 6222588 w 9324418"/>
                      <a:gd name="connsiteY9" fmla="*/ 75043 h 4654369"/>
                      <a:gd name="connsiteX10" fmla="*/ 6862304 w 9324418"/>
                      <a:gd name="connsiteY10" fmla="*/ 154589 h 4654369"/>
                      <a:gd name="connsiteX11" fmla="*/ 7429601 w 9324418"/>
                      <a:gd name="connsiteY11" fmla="*/ 225130 h 4654369"/>
                      <a:gd name="connsiteX12" fmla="*/ 8069317 w 9324418"/>
                      <a:gd name="connsiteY12" fmla="*/ 304676 h 4654369"/>
                      <a:gd name="connsiteX13" fmla="*/ 8600403 w 9324418"/>
                      <a:gd name="connsiteY13" fmla="*/ 370714 h 4654369"/>
                      <a:gd name="connsiteX14" fmla="*/ 9240120 w 9324418"/>
                      <a:gd name="connsiteY14" fmla="*/ 450260 h 4654369"/>
                      <a:gd name="connsiteX15" fmla="*/ 9324418 w 9324418"/>
                      <a:gd name="connsiteY15" fmla="*/ 4337086 h 4654369"/>
                      <a:gd name="connsiteX16" fmla="*/ 8634075 w 9324418"/>
                      <a:gd name="connsiteY16" fmla="*/ 4385585 h 4654369"/>
                      <a:gd name="connsiteX17" fmla="*/ 7898570 w 9324418"/>
                      <a:gd name="connsiteY17" fmla="*/ 4437257 h 4654369"/>
                      <a:gd name="connsiteX18" fmla="*/ 7298552 w 9324418"/>
                      <a:gd name="connsiteY18" fmla="*/ 4479410 h 4654369"/>
                      <a:gd name="connsiteX19" fmla="*/ 6743697 w 9324418"/>
                      <a:gd name="connsiteY19" fmla="*/ 4518391 h 4654369"/>
                      <a:gd name="connsiteX20" fmla="*/ 6098517 w 9324418"/>
                      <a:gd name="connsiteY20" fmla="*/ 4563717 h 4654369"/>
                      <a:gd name="connsiteX21" fmla="*/ 5408174 w 9324418"/>
                      <a:gd name="connsiteY21" fmla="*/ 4612216 h 4654369"/>
                      <a:gd name="connsiteX22" fmla="*/ 4808156 w 9324418"/>
                      <a:gd name="connsiteY22" fmla="*/ 4654369 h 4654369"/>
                      <a:gd name="connsiteX23" fmla="*/ 4073195 w 9324418"/>
                      <a:gd name="connsiteY23" fmla="*/ 4578776 h 4654369"/>
                      <a:gd name="connsiteX24" fmla="*/ 3434397 w 9324418"/>
                      <a:gd name="connsiteY24" fmla="*/ 4513074 h 4654369"/>
                      <a:gd name="connsiteX25" fmla="*/ 2795599 w 9324418"/>
                      <a:gd name="connsiteY25" fmla="*/ 4447372 h 4654369"/>
                      <a:gd name="connsiteX26" fmla="*/ 2156801 w 9324418"/>
                      <a:gd name="connsiteY26" fmla="*/ 4381669 h 4654369"/>
                      <a:gd name="connsiteX27" fmla="*/ 1518004 w 9324418"/>
                      <a:gd name="connsiteY27" fmla="*/ 4315967 h 4654369"/>
                      <a:gd name="connsiteX28" fmla="*/ 783043 w 9324418"/>
                      <a:gd name="connsiteY28" fmla="*/ 4240374 h 4654369"/>
                      <a:gd name="connsiteX29" fmla="*/ 0 w 9324418"/>
                      <a:gd name="connsiteY29" fmla="*/ 4159836 h 4654369"/>
                      <a:gd name="connsiteX30" fmla="*/ 25265 w 9324418"/>
                      <a:gd name="connsiteY30" fmla="*/ 3601723 h 4654369"/>
                      <a:gd name="connsiteX31" fmla="*/ 53502 w 9324418"/>
                      <a:gd name="connsiteY31" fmla="*/ 2977949 h 4654369"/>
                      <a:gd name="connsiteX32" fmla="*/ 84712 w 9324418"/>
                      <a:gd name="connsiteY32" fmla="*/ 2288515 h 4654369"/>
                      <a:gd name="connsiteX33" fmla="*/ 117407 w 9324418"/>
                      <a:gd name="connsiteY33" fmla="*/ 1566250 h 4654369"/>
                      <a:gd name="connsiteX34" fmla="*/ 148617 w 9324418"/>
                      <a:gd name="connsiteY34" fmla="*/ 876816 h 4654369"/>
                      <a:gd name="connsiteX0" fmla="*/ 152995 w 9372339"/>
                      <a:gd name="connsiteY0" fmla="*/ 876816 h 4657715"/>
                      <a:gd name="connsiteX1" fmla="*/ 782098 w 9372339"/>
                      <a:gd name="connsiteY1" fmla="*/ 775982 h 4657715"/>
                      <a:gd name="connsiteX2" fmla="*/ 1520611 w 9372339"/>
                      <a:gd name="connsiteY2" fmla="*/ 657612 h 4657715"/>
                      <a:gd name="connsiteX3" fmla="*/ 2095010 w 9372339"/>
                      <a:gd name="connsiteY3" fmla="*/ 565546 h 4657715"/>
                      <a:gd name="connsiteX4" fmla="*/ 2778818 w 9372339"/>
                      <a:gd name="connsiteY4" fmla="*/ 455944 h 4657715"/>
                      <a:gd name="connsiteX5" fmla="*/ 3517330 w 9372339"/>
                      <a:gd name="connsiteY5" fmla="*/ 337574 h 4657715"/>
                      <a:gd name="connsiteX6" fmla="*/ 4037024 w 9372339"/>
                      <a:gd name="connsiteY6" fmla="*/ 254277 h 4657715"/>
                      <a:gd name="connsiteX7" fmla="*/ 4556719 w 9372339"/>
                      <a:gd name="connsiteY7" fmla="*/ 170979 h 4657715"/>
                      <a:gd name="connsiteX8" fmla="*/ 5623459 w 9372339"/>
                      <a:gd name="connsiteY8" fmla="*/ 0 h 4657715"/>
                      <a:gd name="connsiteX9" fmla="*/ 6226966 w 9372339"/>
                      <a:gd name="connsiteY9" fmla="*/ 75043 h 4657715"/>
                      <a:gd name="connsiteX10" fmla="*/ 6866682 w 9372339"/>
                      <a:gd name="connsiteY10" fmla="*/ 154589 h 4657715"/>
                      <a:gd name="connsiteX11" fmla="*/ 7433979 w 9372339"/>
                      <a:gd name="connsiteY11" fmla="*/ 225130 h 4657715"/>
                      <a:gd name="connsiteX12" fmla="*/ 8073695 w 9372339"/>
                      <a:gd name="connsiteY12" fmla="*/ 304676 h 4657715"/>
                      <a:gd name="connsiteX13" fmla="*/ 8604781 w 9372339"/>
                      <a:gd name="connsiteY13" fmla="*/ 370714 h 4657715"/>
                      <a:gd name="connsiteX14" fmla="*/ 9244498 w 9372339"/>
                      <a:gd name="connsiteY14" fmla="*/ 450260 h 4657715"/>
                      <a:gd name="connsiteX15" fmla="*/ 9328796 w 9372339"/>
                      <a:gd name="connsiteY15" fmla="*/ 4337086 h 4657715"/>
                      <a:gd name="connsiteX16" fmla="*/ 8638453 w 9372339"/>
                      <a:gd name="connsiteY16" fmla="*/ 4385585 h 4657715"/>
                      <a:gd name="connsiteX17" fmla="*/ 7902948 w 9372339"/>
                      <a:gd name="connsiteY17" fmla="*/ 4437257 h 4657715"/>
                      <a:gd name="connsiteX18" fmla="*/ 7302930 w 9372339"/>
                      <a:gd name="connsiteY18" fmla="*/ 4479410 h 4657715"/>
                      <a:gd name="connsiteX19" fmla="*/ 6748075 w 9372339"/>
                      <a:gd name="connsiteY19" fmla="*/ 4518391 h 4657715"/>
                      <a:gd name="connsiteX20" fmla="*/ 6102895 w 9372339"/>
                      <a:gd name="connsiteY20" fmla="*/ 4563717 h 4657715"/>
                      <a:gd name="connsiteX21" fmla="*/ 5412552 w 9372339"/>
                      <a:gd name="connsiteY21" fmla="*/ 4612216 h 4657715"/>
                      <a:gd name="connsiteX22" fmla="*/ 4812534 w 9372339"/>
                      <a:gd name="connsiteY22" fmla="*/ 4654369 h 4657715"/>
                      <a:gd name="connsiteX23" fmla="*/ 4077573 w 9372339"/>
                      <a:gd name="connsiteY23" fmla="*/ 4578776 h 4657715"/>
                      <a:gd name="connsiteX24" fmla="*/ 3438775 w 9372339"/>
                      <a:gd name="connsiteY24" fmla="*/ 4513074 h 4657715"/>
                      <a:gd name="connsiteX25" fmla="*/ 2799977 w 9372339"/>
                      <a:gd name="connsiteY25" fmla="*/ 4447372 h 4657715"/>
                      <a:gd name="connsiteX26" fmla="*/ 2161179 w 9372339"/>
                      <a:gd name="connsiteY26" fmla="*/ 4381669 h 4657715"/>
                      <a:gd name="connsiteX27" fmla="*/ 1522382 w 9372339"/>
                      <a:gd name="connsiteY27" fmla="*/ 4315967 h 4657715"/>
                      <a:gd name="connsiteX28" fmla="*/ 787421 w 9372339"/>
                      <a:gd name="connsiteY28" fmla="*/ 4240374 h 4657715"/>
                      <a:gd name="connsiteX29" fmla="*/ 4378 w 9372339"/>
                      <a:gd name="connsiteY29" fmla="*/ 4159836 h 4657715"/>
                      <a:gd name="connsiteX30" fmla="*/ 29643 w 9372339"/>
                      <a:gd name="connsiteY30" fmla="*/ 3601723 h 4657715"/>
                      <a:gd name="connsiteX31" fmla="*/ 57880 w 9372339"/>
                      <a:gd name="connsiteY31" fmla="*/ 2977949 h 4657715"/>
                      <a:gd name="connsiteX32" fmla="*/ 89090 w 9372339"/>
                      <a:gd name="connsiteY32" fmla="*/ 2288515 h 4657715"/>
                      <a:gd name="connsiteX33" fmla="*/ 121785 w 9372339"/>
                      <a:gd name="connsiteY33" fmla="*/ 1566250 h 4657715"/>
                      <a:gd name="connsiteX34" fmla="*/ 152995 w 9372339"/>
                      <a:gd name="connsiteY34" fmla="*/ 876816 h 4657715"/>
                      <a:gd name="connsiteX0" fmla="*/ 152995 w 9372339"/>
                      <a:gd name="connsiteY0" fmla="*/ 876816 h 4657715"/>
                      <a:gd name="connsiteX1" fmla="*/ 782098 w 9372339"/>
                      <a:gd name="connsiteY1" fmla="*/ 775982 h 4657715"/>
                      <a:gd name="connsiteX2" fmla="*/ 1301792 w 9372339"/>
                      <a:gd name="connsiteY2" fmla="*/ 692685 h 4657715"/>
                      <a:gd name="connsiteX3" fmla="*/ 2095010 w 9372339"/>
                      <a:gd name="connsiteY3" fmla="*/ 565546 h 4657715"/>
                      <a:gd name="connsiteX4" fmla="*/ 2724113 w 9372339"/>
                      <a:gd name="connsiteY4" fmla="*/ 464712 h 4657715"/>
                      <a:gd name="connsiteX5" fmla="*/ 3353216 w 9372339"/>
                      <a:gd name="connsiteY5" fmla="*/ 363879 h 4657715"/>
                      <a:gd name="connsiteX6" fmla="*/ 4146434 w 9372339"/>
                      <a:gd name="connsiteY6" fmla="*/ 236740 h 4657715"/>
                      <a:gd name="connsiteX7" fmla="*/ 4720832 w 9372339"/>
                      <a:gd name="connsiteY7" fmla="*/ 144675 h 4657715"/>
                      <a:gd name="connsiteX8" fmla="*/ 5623459 w 9372339"/>
                      <a:gd name="connsiteY8" fmla="*/ 0 h 4657715"/>
                      <a:gd name="connsiteX9" fmla="*/ 6299386 w 9372339"/>
                      <a:gd name="connsiteY9" fmla="*/ 84049 h 4657715"/>
                      <a:gd name="connsiteX10" fmla="*/ 6830472 w 9372339"/>
                      <a:gd name="connsiteY10" fmla="*/ 150087 h 4657715"/>
                      <a:gd name="connsiteX11" fmla="*/ 7433979 w 9372339"/>
                      <a:gd name="connsiteY11" fmla="*/ 225130 h 4657715"/>
                      <a:gd name="connsiteX12" fmla="*/ 8073695 w 9372339"/>
                      <a:gd name="connsiteY12" fmla="*/ 304676 h 4657715"/>
                      <a:gd name="connsiteX13" fmla="*/ 8568571 w 9372339"/>
                      <a:gd name="connsiteY13" fmla="*/ 366211 h 4657715"/>
                      <a:gd name="connsiteX14" fmla="*/ 9244498 w 9372339"/>
                      <a:gd name="connsiteY14" fmla="*/ 450260 h 4657715"/>
                      <a:gd name="connsiteX15" fmla="*/ 9372339 w 9372339"/>
                      <a:gd name="connsiteY15" fmla="*/ 4351600 h 4657715"/>
                      <a:gd name="connsiteX16" fmla="*/ 8593290 w 9372339"/>
                      <a:gd name="connsiteY16" fmla="*/ 4388758 h 4657715"/>
                      <a:gd name="connsiteX17" fmla="*/ 7902948 w 9372339"/>
                      <a:gd name="connsiteY17" fmla="*/ 4437257 h 4657715"/>
                      <a:gd name="connsiteX18" fmla="*/ 7212605 w 9372339"/>
                      <a:gd name="connsiteY18" fmla="*/ 4485756 h 4657715"/>
                      <a:gd name="connsiteX19" fmla="*/ 6702912 w 9372339"/>
                      <a:gd name="connsiteY19" fmla="*/ 4521563 h 4657715"/>
                      <a:gd name="connsiteX20" fmla="*/ 6148057 w 9372339"/>
                      <a:gd name="connsiteY20" fmla="*/ 4560544 h 4657715"/>
                      <a:gd name="connsiteX21" fmla="*/ 5457714 w 9372339"/>
                      <a:gd name="connsiteY21" fmla="*/ 4609043 h 4657715"/>
                      <a:gd name="connsiteX22" fmla="*/ 4812534 w 9372339"/>
                      <a:gd name="connsiteY22" fmla="*/ 4654369 h 4657715"/>
                      <a:gd name="connsiteX23" fmla="*/ 4221818 w 9372339"/>
                      <a:gd name="connsiteY23" fmla="*/ 4593612 h 4657715"/>
                      <a:gd name="connsiteX24" fmla="*/ 3679183 w 9372339"/>
                      <a:gd name="connsiteY24" fmla="*/ 4537801 h 4657715"/>
                      <a:gd name="connsiteX25" fmla="*/ 3136548 w 9372339"/>
                      <a:gd name="connsiteY25" fmla="*/ 4481989 h 4657715"/>
                      <a:gd name="connsiteX26" fmla="*/ 2449669 w 9372339"/>
                      <a:gd name="connsiteY26" fmla="*/ 4411341 h 4657715"/>
                      <a:gd name="connsiteX27" fmla="*/ 1858952 w 9372339"/>
                      <a:gd name="connsiteY27" fmla="*/ 4350584 h 4657715"/>
                      <a:gd name="connsiteX28" fmla="*/ 1123991 w 9372339"/>
                      <a:gd name="connsiteY28" fmla="*/ 4274992 h 4657715"/>
                      <a:gd name="connsiteX29" fmla="*/ 4378 w 9372339"/>
                      <a:gd name="connsiteY29" fmla="*/ 4159836 h 4657715"/>
                      <a:gd name="connsiteX30" fmla="*/ 35588 w 9372339"/>
                      <a:gd name="connsiteY30" fmla="*/ 3470402 h 4657715"/>
                      <a:gd name="connsiteX31" fmla="*/ 66797 w 9372339"/>
                      <a:gd name="connsiteY31" fmla="*/ 2780968 h 4657715"/>
                      <a:gd name="connsiteX32" fmla="*/ 93548 w 9372339"/>
                      <a:gd name="connsiteY32" fmla="*/ 2190024 h 4657715"/>
                      <a:gd name="connsiteX33" fmla="*/ 124758 w 9372339"/>
                      <a:gd name="connsiteY33" fmla="*/ 1500590 h 4657715"/>
                      <a:gd name="connsiteX34" fmla="*/ 152995 w 9372339"/>
                      <a:gd name="connsiteY34" fmla="*/ 876816 h 46577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9372339" h="4657715" fill="none" extrusionOk="0">
                        <a:moveTo>
                          <a:pt x="152995" y="876816"/>
                        </a:moveTo>
                        <a:cubicBezTo>
                          <a:pt x="399952" y="826210"/>
                          <a:pt x="567754" y="804162"/>
                          <a:pt x="782098" y="775982"/>
                        </a:cubicBezTo>
                        <a:cubicBezTo>
                          <a:pt x="996442" y="747802"/>
                          <a:pt x="1348869" y="672787"/>
                          <a:pt x="1520611" y="657612"/>
                        </a:cubicBezTo>
                        <a:cubicBezTo>
                          <a:pt x="1692353" y="642437"/>
                          <a:pt x="1925338" y="606026"/>
                          <a:pt x="2095010" y="565546"/>
                        </a:cubicBezTo>
                        <a:cubicBezTo>
                          <a:pt x="2264682" y="525066"/>
                          <a:pt x="2625128" y="471205"/>
                          <a:pt x="2778818" y="455944"/>
                        </a:cubicBezTo>
                        <a:cubicBezTo>
                          <a:pt x="2932508" y="440683"/>
                          <a:pt x="3298560" y="380704"/>
                          <a:pt x="3517330" y="337574"/>
                        </a:cubicBezTo>
                        <a:cubicBezTo>
                          <a:pt x="3736100" y="294444"/>
                          <a:pt x="3890747" y="289373"/>
                          <a:pt x="4037024" y="254277"/>
                        </a:cubicBezTo>
                        <a:cubicBezTo>
                          <a:pt x="4183301" y="219180"/>
                          <a:pt x="4349982" y="221376"/>
                          <a:pt x="4556719" y="170979"/>
                        </a:cubicBezTo>
                        <a:cubicBezTo>
                          <a:pt x="4763456" y="120582"/>
                          <a:pt x="5352034" y="64825"/>
                          <a:pt x="5623459" y="0"/>
                        </a:cubicBezTo>
                        <a:cubicBezTo>
                          <a:pt x="5874922" y="46005"/>
                          <a:pt x="5972058" y="70992"/>
                          <a:pt x="6226966" y="75043"/>
                        </a:cubicBezTo>
                        <a:cubicBezTo>
                          <a:pt x="6481874" y="79094"/>
                          <a:pt x="6601912" y="91796"/>
                          <a:pt x="6866682" y="154589"/>
                        </a:cubicBezTo>
                        <a:cubicBezTo>
                          <a:pt x="7131452" y="217382"/>
                          <a:pt x="7281948" y="186024"/>
                          <a:pt x="7433979" y="225130"/>
                        </a:cubicBezTo>
                        <a:cubicBezTo>
                          <a:pt x="7586010" y="264236"/>
                          <a:pt x="7806292" y="283783"/>
                          <a:pt x="8073695" y="304676"/>
                        </a:cubicBezTo>
                        <a:cubicBezTo>
                          <a:pt x="8341098" y="325569"/>
                          <a:pt x="8342142" y="316107"/>
                          <a:pt x="8604781" y="370714"/>
                        </a:cubicBezTo>
                        <a:cubicBezTo>
                          <a:pt x="8867420" y="425321"/>
                          <a:pt x="8970483" y="422252"/>
                          <a:pt x="9244498" y="450260"/>
                        </a:cubicBezTo>
                        <a:cubicBezTo>
                          <a:pt x="9366106" y="1823430"/>
                          <a:pt x="9273916" y="2959156"/>
                          <a:pt x="9328796" y="4337086"/>
                        </a:cubicBezTo>
                        <a:cubicBezTo>
                          <a:pt x="9132479" y="4342449"/>
                          <a:pt x="8805683" y="4391362"/>
                          <a:pt x="8638453" y="4385585"/>
                        </a:cubicBezTo>
                        <a:cubicBezTo>
                          <a:pt x="8471223" y="4379808"/>
                          <a:pt x="8092920" y="4396800"/>
                          <a:pt x="7902948" y="4437257"/>
                        </a:cubicBezTo>
                        <a:cubicBezTo>
                          <a:pt x="7712976" y="4477714"/>
                          <a:pt x="7580913" y="4473980"/>
                          <a:pt x="7302930" y="4479410"/>
                        </a:cubicBezTo>
                        <a:cubicBezTo>
                          <a:pt x="7024947" y="4484840"/>
                          <a:pt x="6980105" y="4476862"/>
                          <a:pt x="6748075" y="4518391"/>
                        </a:cubicBezTo>
                        <a:cubicBezTo>
                          <a:pt x="6516045" y="4559920"/>
                          <a:pt x="6277524" y="4521306"/>
                          <a:pt x="6102895" y="4563717"/>
                        </a:cubicBezTo>
                        <a:cubicBezTo>
                          <a:pt x="5928266" y="4606128"/>
                          <a:pt x="5631528" y="4615415"/>
                          <a:pt x="5412552" y="4612216"/>
                        </a:cubicBezTo>
                        <a:cubicBezTo>
                          <a:pt x="5193576" y="4609017"/>
                          <a:pt x="4949789" y="4672789"/>
                          <a:pt x="4812534" y="4654369"/>
                        </a:cubicBezTo>
                        <a:cubicBezTo>
                          <a:pt x="4607367" y="4596882"/>
                          <a:pt x="4429358" y="4600947"/>
                          <a:pt x="4077573" y="4578776"/>
                        </a:cubicBezTo>
                        <a:cubicBezTo>
                          <a:pt x="3725788" y="4556605"/>
                          <a:pt x="3647371" y="4531822"/>
                          <a:pt x="3438775" y="4513074"/>
                        </a:cubicBezTo>
                        <a:cubicBezTo>
                          <a:pt x="3230179" y="4494326"/>
                          <a:pt x="2987597" y="4450286"/>
                          <a:pt x="2799977" y="4447372"/>
                        </a:cubicBezTo>
                        <a:cubicBezTo>
                          <a:pt x="2612357" y="4444458"/>
                          <a:pt x="2428711" y="4421937"/>
                          <a:pt x="2161179" y="4381669"/>
                        </a:cubicBezTo>
                        <a:cubicBezTo>
                          <a:pt x="1893647" y="4341401"/>
                          <a:pt x="1652802" y="4334633"/>
                          <a:pt x="1522382" y="4315967"/>
                        </a:cubicBezTo>
                        <a:cubicBezTo>
                          <a:pt x="1391962" y="4297301"/>
                          <a:pt x="989698" y="4238292"/>
                          <a:pt x="787421" y="4240374"/>
                        </a:cubicBezTo>
                        <a:cubicBezTo>
                          <a:pt x="585144" y="4242456"/>
                          <a:pt x="336188" y="4209635"/>
                          <a:pt x="4378" y="4159836"/>
                        </a:cubicBezTo>
                        <a:cubicBezTo>
                          <a:pt x="-16471" y="4019044"/>
                          <a:pt x="44739" y="3864453"/>
                          <a:pt x="29643" y="3601723"/>
                        </a:cubicBezTo>
                        <a:cubicBezTo>
                          <a:pt x="14547" y="3338993"/>
                          <a:pt x="42564" y="3219293"/>
                          <a:pt x="57880" y="2977949"/>
                        </a:cubicBezTo>
                        <a:cubicBezTo>
                          <a:pt x="73196" y="2736605"/>
                          <a:pt x="106054" y="2543089"/>
                          <a:pt x="89090" y="2288515"/>
                        </a:cubicBezTo>
                        <a:cubicBezTo>
                          <a:pt x="72126" y="2033941"/>
                          <a:pt x="119165" y="1864955"/>
                          <a:pt x="121785" y="1566250"/>
                        </a:cubicBezTo>
                        <a:cubicBezTo>
                          <a:pt x="124405" y="1267545"/>
                          <a:pt x="163548" y="1033274"/>
                          <a:pt x="152995" y="876816"/>
                        </a:cubicBezTo>
                        <a:close/>
                      </a:path>
                      <a:path w="9372339" h="4657715" stroke="0" extrusionOk="0">
                        <a:moveTo>
                          <a:pt x="152995" y="876816"/>
                        </a:moveTo>
                        <a:cubicBezTo>
                          <a:pt x="447413" y="818096"/>
                          <a:pt x="612847" y="798349"/>
                          <a:pt x="782098" y="775982"/>
                        </a:cubicBezTo>
                        <a:cubicBezTo>
                          <a:pt x="951349" y="753615"/>
                          <a:pt x="1127152" y="696510"/>
                          <a:pt x="1301792" y="692685"/>
                        </a:cubicBezTo>
                        <a:cubicBezTo>
                          <a:pt x="1476432" y="688860"/>
                          <a:pt x="1796984" y="608235"/>
                          <a:pt x="2095010" y="565546"/>
                        </a:cubicBezTo>
                        <a:cubicBezTo>
                          <a:pt x="2393036" y="522857"/>
                          <a:pt x="2436450" y="528887"/>
                          <a:pt x="2724113" y="464712"/>
                        </a:cubicBezTo>
                        <a:cubicBezTo>
                          <a:pt x="3011776" y="400537"/>
                          <a:pt x="3144702" y="365506"/>
                          <a:pt x="3353216" y="363879"/>
                        </a:cubicBezTo>
                        <a:cubicBezTo>
                          <a:pt x="3561730" y="362252"/>
                          <a:pt x="3915316" y="247860"/>
                          <a:pt x="4146434" y="236740"/>
                        </a:cubicBezTo>
                        <a:cubicBezTo>
                          <a:pt x="4377552" y="225621"/>
                          <a:pt x="4493673" y="154330"/>
                          <a:pt x="4720832" y="144675"/>
                        </a:cubicBezTo>
                        <a:cubicBezTo>
                          <a:pt x="4947991" y="135019"/>
                          <a:pt x="5225460" y="90838"/>
                          <a:pt x="5623459" y="0"/>
                        </a:cubicBezTo>
                        <a:lnTo>
                          <a:pt x="6299386" y="84049"/>
                        </a:lnTo>
                        <a:cubicBezTo>
                          <a:pt x="6498802" y="110493"/>
                          <a:pt x="6706355" y="112360"/>
                          <a:pt x="6830472" y="150087"/>
                        </a:cubicBezTo>
                        <a:cubicBezTo>
                          <a:pt x="6954589" y="187814"/>
                          <a:pt x="7137866" y="168573"/>
                          <a:pt x="7433979" y="225130"/>
                        </a:cubicBezTo>
                        <a:cubicBezTo>
                          <a:pt x="7730092" y="281688"/>
                          <a:pt x="7896269" y="313694"/>
                          <a:pt x="8073695" y="304676"/>
                        </a:cubicBezTo>
                        <a:cubicBezTo>
                          <a:pt x="8251121" y="295658"/>
                          <a:pt x="8363316" y="326135"/>
                          <a:pt x="8568571" y="366211"/>
                        </a:cubicBezTo>
                        <a:cubicBezTo>
                          <a:pt x="8773826" y="406288"/>
                          <a:pt x="9077532" y="395609"/>
                          <a:pt x="9244498" y="450260"/>
                        </a:cubicBezTo>
                        <a:cubicBezTo>
                          <a:pt x="9256027" y="1698378"/>
                          <a:pt x="9087642" y="3048157"/>
                          <a:pt x="9372339" y="4351600"/>
                        </a:cubicBezTo>
                        <a:cubicBezTo>
                          <a:pt x="9190581" y="4354489"/>
                          <a:pt x="8838189" y="4374482"/>
                          <a:pt x="8593290" y="4388758"/>
                        </a:cubicBezTo>
                        <a:cubicBezTo>
                          <a:pt x="8348392" y="4403034"/>
                          <a:pt x="8176978" y="4416216"/>
                          <a:pt x="7902948" y="4437257"/>
                        </a:cubicBezTo>
                        <a:lnTo>
                          <a:pt x="7212605" y="4485756"/>
                        </a:lnTo>
                        <a:cubicBezTo>
                          <a:pt x="6946715" y="4507044"/>
                          <a:pt x="6952560" y="4496779"/>
                          <a:pt x="6702912" y="4521563"/>
                        </a:cubicBezTo>
                        <a:cubicBezTo>
                          <a:pt x="6453264" y="4546347"/>
                          <a:pt x="6279415" y="4524251"/>
                          <a:pt x="6148057" y="4560544"/>
                        </a:cubicBezTo>
                        <a:cubicBezTo>
                          <a:pt x="6016699" y="4596836"/>
                          <a:pt x="5670739" y="4599767"/>
                          <a:pt x="5457714" y="4609043"/>
                        </a:cubicBezTo>
                        <a:cubicBezTo>
                          <a:pt x="5244689" y="4618319"/>
                          <a:pt x="5007438" y="4609177"/>
                          <a:pt x="4812534" y="4654369"/>
                        </a:cubicBezTo>
                        <a:cubicBezTo>
                          <a:pt x="4577708" y="4624297"/>
                          <a:pt x="4484483" y="4597822"/>
                          <a:pt x="4221818" y="4593612"/>
                        </a:cubicBezTo>
                        <a:cubicBezTo>
                          <a:pt x="3959153" y="4589402"/>
                          <a:pt x="3929720" y="4560090"/>
                          <a:pt x="3679183" y="4537801"/>
                        </a:cubicBezTo>
                        <a:cubicBezTo>
                          <a:pt x="3428646" y="4515512"/>
                          <a:pt x="3272148" y="4470001"/>
                          <a:pt x="3136548" y="4481989"/>
                        </a:cubicBezTo>
                        <a:cubicBezTo>
                          <a:pt x="3000948" y="4493977"/>
                          <a:pt x="2680014" y="4424057"/>
                          <a:pt x="2449669" y="4411341"/>
                        </a:cubicBezTo>
                        <a:cubicBezTo>
                          <a:pt x="2219324" y="4398625"/>
                          <a:pt x="2053283" y="4354619"/>
                          <a:pt x="1858952" y="4350584"/>
                        </a:cubicBezTo>
                        <a:cubicBezTo>
                          <a:pt x="1664621" y="4346550"/>
                          <a:pt x="1344007" y="4305860"/>
                          <a:pt x="1123991" y="4274992"/>
                        </a:cubicBezTo>
                        <a:cubicBezTo>
                          <a:pt x="903975" y="4244124"/>
                          <a:pt x="348445" y="4195906"/>
                          <a:pt x="4378" y="4159836"/>
                        </a:cubicBezTo>
                        <a:cubicBezTo>
                          <a:pt x="8936" y="3904115"/>
                          <a:pt x="56271" y="3618858"/>
                          <a:pt x="35588" y="3470402"/>
                        </a:cubicBezTo>
                        <a:cubicBezTo>
                          <a:pt x="14905" y="3321946"/>
                          <a:pt x="31264" y="2933211"/>
                          <a:pt x="66797" y="2780968"/>
                        </a:cubicBezTo>
                        <a:cubicBezTo>
                          <a:pt x="102330" y="2628725"/>
                          <a:pt x="100076" y="2370144"/>
                          <a:pt x="93548" y="2190024"/>
                        </a:cubicBezTo>
                        <a:cubicBezTo>
                          <a:pt x="87020" y="2009904"/>
                          <a:pt x="143498" y="1700214"/>
                          <a:pt x="124758" y="1500590"/>
                        </a:cubicBezTo>
                        <a:cubicBezTo>
                          <a:pt x="106018" y="1300966"/>
                          <a:pt x="124583" y="1130176"/>
                          <a:pt x="152995" y="876816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 descr="卡通人物&#10;&#10;描述已自动生成">
            <a:extLst>
              <a:ext uri="{FF2B5EF4-FFF2-40B4-BE49-F238E27FC236}">
                <a16:creationId xmlns:a16="http://schemas.microsoft.com/office/drawing/2014/main" id="{803D5FFE-2E04-41E2-B54A-5FA0ACE26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6" y="4977105"/>
            <a:ext cx="2619581" cy="1279729"/>
          </a:xfrm>
          <a:prstGeom prst="rect">
            <a:avLst/>
          </a:prstGeom>
        </p:spPr>
      </p:pic>
      <p:pic>
        <p:nvPicPr>
          <p:cNvPr id="29" name="图片 28" descr="卡通人物&#10;&#10;描述已自动生成">
            <a:extLst>
              <a:ext uri="{FF2B5EF4-FFF2-40B4-BE49-F238E27FC236}">
                <a16:creationId xmlns:a16="http://schemas.microsoft.com/office/drawing/2014/main" id="{142CFE4A-E6F9-4AB5-A381-F497ACEA4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501" y="1111508"/>
            <a:ext cx="1222487" cy="2145855"/>
          </a:xfrm>
          <a:prstGeom prst="rect">
            <a:avLst/>
          </a:prstGeom>
        </p:spPr>
      </p:pic>
      <p:pic>
        <p:nvPicPr>
          <p:cNvPr id="31" name="图片 30" descr="卡通人物&#10;&#10;描述已自动生成">
            <a:extLst>
              <a:ext uri="{FF2B5EF4-FFF2-40B4-BE49-F238E27FC236}">
                <a16:creationId xmlns:a16="http://schemas.microsoft.com/office/drawing/2014/main" id="{3C4998D6-7CF2-4BF6-9AA6-2CBF7D67A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853" y="4433037"/>
            <a:ext cx="1586024" cy="223323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2B53CDAA-4012-46D0-84A0-68516EB376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4837" y="4970759"/>
            <a:ext cx="1833127" cy="1887241"/>
          </a:xfrm>
          <a:prstGeom prst="rect">
            <a:avLst/>
          </a:prstGeom>
        </p:spPr>
      </p:pic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3F48CD52-E334-4CE8-BAF3-401E55E2F8C0}"/>
              </a:ext>
            </a:extLst>
          </p:cNvPr>
          <p:cNvSpPr/>
          <p:nvPr/>
        </p:nvSpPr>
        <p:spPr>
          <a:xfrm>
            <a:off x="454882" y="134788"/>
            <a:ext cx="7444425" cy="9179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endParaRPr lang="vi-VN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34">
            <a:extLst>
              <a:ext uri="{FF2B5EF4-FFF2-40B4-BE49-F238E27FC236}">
                <a16:creationId xmlns:a16="http://schemas.microsoft.com/office/drawing/2014/main" id="{78CC17D7-538B-4D73-BF41-728D826083F7}"/>
              </a:ext>
            </a:extLst>
          </p:cNvPr>
          <p:cNvGrpSpPr>
            <a:grpSpLocks/>
          </p:cNvGrpSpPr>
          <p:nvPr/>
        </p:nvGrpSpPr>
        <p:grpSpPr bwMode="auto">
          <a:xfrm>
            <a:off x="1026382" y="1141812"/>
            <a:ext cx="2666660" cy="1569414"/>
            <a:chOff x="457200" y="2514600"/>
            <a:chExt cx="1463040" cy="1302983"/>
          </a:xfrm>
        </p:grpSpPr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CED08860-24CB-43DA-A062-D94E34265B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8">
              <a:extLst>
                <a:ext uri="{FF2B5EF4-FFF2-40B4-BE49-F238E27FC236}">
                  <a16:creationId xmlns:a16="http://schemas.microsoft.com/office/drawing/2014/main" id="{77B42AC9-319C-45C6-82E9-08557F0EC1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DE032F1-2DA3-4F85-82B6-1A71ABD73D89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31">
              <a:extLst>
                <a:ext uri="{FF2B5EF4-FFF2-40B4-BE49-F238E27FC236}">
                  <a16:creationId xmlns:a16="http://schemas.microsoft.com/office/drawing/2014/main" id="{3DADFE74-87FE-4FCC-B1DF-BB758464E2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920" y="2743200"/>
              <a:ext cx="103632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kg: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35">
            <a:extLst>
              <a:ext uri="{FF2B5EF4-FFF2-40B4-BE49-F238E27FC236}">
                <a16:creationId xmlns:a16="http://schemas.microsoft.com/office/drawing/2014/main" id="{CFD3EBEF-15D2-4A27-BF83-8742D946DF87}"/>
              </a:ext>
            </a:extLst>
          </p:cNvPr>
          <p:cNvGrpSpPr>
            <a:grpSpLocks/>
          </p:cNvGrpSpPr>
          <p:nvPr/>
        </p:nvGrpSpPr>
        <p:grpSpPr bwMode="auto">
          <a:xfrm>
            <a:off x="5155571" y="1111508"/>
            <a:ext cx="2111105" cy="1569414"/>
            <a:chOff x="457200" y="2514600"/>
            <a:chExt cx="1447800" cy="1302983"/>
          </a:xfrm>
        </p:grpSpPr>
        <p:sp>
          <p:nvSpPr>
            <p:cNvPr id="28" name="TextBox 36">
              <a:extLst>
                <a:ext uri="{FF2B5EF4-FFF2-40B4-BE49-F238E27FC236}">
                  <a16:creationId xmlns:a16="http://schemas.microsoft.com/office/drawing/2014/main" id="{19BCEF73-B9C5-4DBC-9286-BAAD6816F4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37">
              <a:extLst>
                <a:ext uri="{FF2B5EF4-FFF2-40B4-BE49-F238E27FC236}">
                  <a16:creationId xmlns:a16="http://schemas.microsoft.com/office/drawing/2014/main" id="{BCD2B2B2-408A-45A7-B99C-DAAC240F75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A998C24-FDAD-4688-A296-845721CFF0B1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9">
              <a:extLst>
                <a:ext uri="{FF2B5EF4-FFF2-40B4-BE49-F238E27FC236}">
                  <a16:creationId xmlns:a16="http://schemas.microsoft.com/office/drawing/2014/main" id="{C6B9CA04-B57C-4438-8F83-17D5C3169C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400" y="2743199"/>
              <a:ext cx="9906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m: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Group 40">
            <a:extLst>
              <a:ext uri="{FF2B5EF4-FFF2-40B4-BE49-F238E27FC236}">
                <a16:creationId xmlns:a16="http://schemas.microsoft.com/office/drawing/2014/main" id="{8B2B7F4F-D1C0-4901-A110-415CA047BA2D}"/>
              </a:ext>
            </a:extLst>
          </p:cNvPr>
          <p:cNvGrpSpPr>
            <a:grpSpLocks/>
          </p:cNvGrpSpPr>
          <p:nvPr/>
        </p:nvGrpSpPr>
        <p:grpSpPr bwMode="auto">
          <a:xfrm>
            <a:off x="988282" y="2585629"/>
            <a:ext cx="3555546" cy="2385129"/>
            <a:chOff x="457200" y="2514600"/>
            <a:chExt cx="1721223" cy="1980217"/>
          </a:xfrm>
        </p:grpSpPr>
        <p:sp>
          <p:nvSpPr>
            <p:cNvPr id="35" name="TextBox 41">
              <a:extLst>
                <a:ext uri="{FF2B5EF4-FFF2-40B4-BE49-F238E27FC236}">
                  <a16:creationId xmlns:a16="http://schemas.microsoft.com/office/drawing/2014/main" id="{F7A10291-371E-40D8-9569-E51B89F26A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1446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19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42">
              <a:extLst>
                <a:ext uri="{FF2B5EF4-FFF2-40B4-BE49-F238E27FC236}">
                  <a16:creationId xmlns:a16="http://schemas.microsoft.com/office/drawing/2014/main" id="{0A3DD30A-B571-4F6B-A734-92D00E3361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1446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15BFC04-6277-40C2-9FCF-D739B17D65B5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44">
              <a:extLst>
                <a:ext uri="{FF2B5EF4-FFF2-40B4-BE49-F238E27FC236}">
                  <a16:creationId xmlns:a16="http://schemas.microsoft.com/office/drawing/2014/main" id="{2FADA9BE-9EFC-4AFC-8D5E-955BA812FF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5788" y="2743199"/>
              <a:ext cx="1362635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oup 45">
            <a:extLst>
              <a:ext uri="{FF2B5EF4-FFF2-40B4-BE49-F238E27FC236}">
                <a16:creationId xmlns:a16="http://schemas.microsoft.com/office/drawing/2014/main" id="{0E309296-85B7-4E7B-9F2A-E96F7B9B7104}"/>
              </a:ext>
            </a:extLst>
          </p:cNvPr>
          <p:cNvGrpSpPr>
            <a:grpSpLocks/>
          </p:cNvGrpSpPr>
          <p:nvPr/>
        </p:nvGrpSpPr>
        <p:grpSpPr bwMode="auto">
          <a:xfrm>
            <a:off x="5015364" y="2482600"/>
            <a:ext cx="2999992" cy="2385128"/>
            <a:chOff x="457200" y="2514600"/>
            <a:chExt cx="949569" cy="1980217"/>
          </a:xfrm>
        </p:grpSpPr>
        <p:sp>
          <p:nvSpPr>
            <p:cNvPr id="42" name="TextBox 46">
              <a:extLst>
                <a:ext uri="{FF2B5EF4-FFF2-40B4-BE49-F238E27FC236}">
                  <a16:creationId xmlns:a16="http://schemas.microsoft.com/office/drawing/2014/main" id="{E7A3B4C1-6395-46E6-8050-923495A566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708" y="25146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7">
              <a:extLst>
                <a:ext uri="{FF2B5EF4-FFF2-40B4-BE49-F238E27FC236}">
                  <a16:creationId xmlns:a16="http://schemas.microsoft.com/office/drawing/2014/main" id="{E8BFC656-112F-498B-9E0E-07E35CB063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1446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68D2427-6243-4EB1-A828-F5E284F728DB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9">
              <a:extLst>
                <a:ext uri="{FF2B5EF4-FFF2-40B4-BE49-F238E27FC236}">
                  <a16:creationId xmlns:a16="http://schemas.microsoft.com/office/drawing/2014/main" id="{6BC329E0-1DBB-47D1-86F9-7A31F1DE89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7169" y="2743200"/>
              <a:ext cx="6096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m: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7" name="图片 5">
            <a:extLst>
              <a:ext uri="{FF2B5EF4-FFF2-40B4-BE49-F238E27FC236}">
                <a16:creationId xmlns:a16="http://schemas.microsoft.com/office/drawing/2014/main" id="{81EE8247-81A6-451A-92B7-EFFBD1FF83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158986" flipH="1" flipV="1">
            <a:off x="7296670" y="2777651"/>
            <a:ext cx="3422181" cy="2556694"/>
          </a:xfrm>
          <a:prstGeom prst="rect">
            <a:avLst/>
          </a:prstGeom>
        </p:spPr>
      </p:pic>
      <p:sp>
        <p:nvSpPr>
          <p:cNvPr id="48" name="文本框 24">
            <a:extLst>
              <a:ext uri="{FF2B5EF4-FFF2-40B4-BE49-F238E27FC236}">
                <a16:creationId xmlns:a16="http://schemas.microsoft.com/office/drawing/2014/main" id="{D062626B-16D5-4B85-894E-124949287A2E}"/>
              </a:ext>
            </a:extLst>
          </p:cNvPr>
          <p:cNvSpPr txBox="1"/>
          <p:nvPr/>
        </p:nvSpPr>
        <p:spPr>
          <a:xfrm rot="20030788">
            <a:off x="7780498" y="3060541"/>
            <a:ext cx="2614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D4370"/>
                </a:solidFill>
                <a:latin typeface="SVN-Poky's" panose="020B0606040200020203" pitchFamily="34" charset="0"/>
              </a:rPr>
              <a:t>Đơn</a:t>
            </a:r>
            <a:r>
              <a:rPr lang="en-US" altLang="zh-CN" sz="4000" dirty="0">
                <a:solidFill>
                  <a:srgbClr val="0D437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Poky's" panose="020B0606040200020203" pitchFamily="34" charset="0"/>
              </a:rPr>
              <a:t>giản</a:t>
            </a:r>
            <a:r>
              <a:rPr lang="en-US" altLang="zh-CN" sz="4000" dirty="0">
                <a:solidFill>
                  <a:srgbClr val="0D4370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Poky's" panose="020B0606040200020203" pitchFamily="34" charset="0"/>
              </a:rPr>
              <a:t>mà</a:t>
            </a:r>
            <a:r>
              <a:rPr lang="en-US" altLang="zh-CN" sz="4000" dirty="0">
                <a:solidFill>
                  <a:srgbClr val="0D4370"/>
                </a:solidFill>
                <a:latin typeface="SVN-Poky's" panose="020B0606040200020203" pitchFamily="34" charset="0"/>
              </a:rPr>
              <a:t>!!!!</a:t>
            </a:r>
          </a:p>
          <a:p>
            <a:pPr algn="ctr"/>
            <a:endParaRPr lang="zh-CN" altLang="en-US" sz="4800" dirty="0">
              <a:solidFill>
                <a:srgbClr val="0D4370"/>
              </a:solidFill>
              <a:latin typeface="SVN-Poky's" panose="020B0606040200020203" pitchFamily="34" charset="0"/>
            </a:endParaRPr>
          </a:p>
        </p:txBody>
      </p:sp>
      <p:sp>
        <p:nvSpPr>
          <p:cNvPr id="49" name="矩形 6">
            <a:extLst>
              <a:ext uri="{FF2B5EF4-FFF2-40B4-BE49-F238E27FC236}">
                <a16:creationId xmlns:a16="http://schemas.microsoft.com/office/drawing/2014/main" id="{847A69A3-F26F-4619-B3AC-0352A88CD891}"/>
              </a:ext>
            </a:extLst>
          </p:cNvPr>
          <p:cNvSpPr/>
          <p:nvPr/>
        </p:nvSpPr>
        <p:spPr>
          <a:xfrm>
            <a:off x="1559782" y="7865533"/>
            <a:ext cx="10521157" cy="3429000"/>
          </a:xfrm>
          <a:custGeom>
            <a:avLst/>
            <a:gdLst>
              <a:gd name="connsiteX0" fmla="*/ 0 w 10521157"/>
              <a:gd name="connsiteY0" fmla="*/ 0 h 3429000"/>
              <a:gd name="connsiteX1" fmla="*/ 657572 w 10521157"/>
              <a:gd name="connsiteY1" fmla="*/ 0 h 3429000"/>
              <a:gd name="connsiteX2" fmla="*/ 1525568 w 10521157"/>
              <a:gd name="connsiteY2" fmla="*/ 0 h 3429000"/>
              <a:gd name="connsiteX3" fmla="*/ 2077929 w 10521157"/>
              <a:gd name="connsiteY3" fmla="*/ 0 h 3429000"/>
              <a:gd name="connsiteX4" fmla="*/ 2630289 w 10521157"/>
              <a:gd name="connsiteY4" fmla="*/ 0 h 3429000"/>
              <a:gd name="connsiteX5" fmla="*/ 3287862 w 10521157"/>
              <a:gd name="connsiteY5" fmla="*/ 0 h 3429000"/>
              <a:gd name="connsiteX6" fmla="*/ 4050645 w 10521157"/>
              <a:gd name="connsiteY6" fmla="*/ 0 h 3429000"/>
              <a:gd name="connsiteX7" fmla="*/ 4813429 w 10521157"/>
              <a:gd name="connsiteY7" fmla="*/ 0 h 3429000"/>
              <a:gd name="connsiteX8" fmla="*/ 5576213 w 10521157"/>
              <a:gd name="connsiteY8" fmla="*/ 0 h 3429000"/>
              <a:gd name="connsiteX9" fmla="*/ 6444209 w 10521157"/>
              <a:gd name="connsiteY9" fmla="*/ 0 h 3429000"/>
              <a:gd name="connsiteX10" fmla="*/ 7101781 w 10521157"/>
              <a:gd name="connsiteY10" fmla="*/ 0 h 3429000"/>
              <a:gd name="connsiteX11" fmla="*/ 7864565 w 10521157"/>
              <a:gd name="connsiteY11" fmla="*/ 0 h 3429000"/>
              <a:gd name="connsiteX12" fmla="*/ 8522137 w 10521157"/>
              <a:gd name="connsiteY12" fmla="*/ 0 h 3429000"/>
              <a:gd name="connsiteX13" fmla="*/ 9179709 w 10521157"/>
              <a:gd name="connsiteY13" fmla="*/ 0 h 3429000"/>
              <a:gd name="connsiteX14" fmla="*/ 9837282 w 10521157"/>
              <a:gd name="connsiteY14" fmla="*/ 0 h 3429000"/>
              <a:gd name="connsiteX15" fmla="*/ 10521157 w 10521157"/>
              <a:gd name="connsiteY15" fmla="*/ 0 h 3429000"/>
              <a:gd name="connsiteX16" fmla="*/ 10521157 w 10521157"/>
              <a:gd name="connsiteY16" fmla="*/ 720090 h 3429000"/>
              <a:gd name="connsiteX17" fmla="*/ 10521157 w 10521157"/>
              <a:gd name="connsiteY17" fmla="*/ 1337310 h 3429000"/>
              <a:gd name="connsiteX18" fmla="*/ 10521157 w 10521157"/>
              <a:gd name="connsiteY18" fmla="*/ 2057400 h 3429000"/>
              <a:gd name="connsiteX19" fmla="*/ 10521157 w 10521157"/>
              <a:gd name="connsiteY19" fmla="*/ 2708910 h 3429000"/>
              <a:gd name="connsiteX20" fmla="*/ 10521157 w 10521157"/>
              <a:gd name="connsiteY20" fmla="*/ 3429000 h 3429000"/>
              <a:gd name="connsiteX21" fmla="*/ 10179219 w 10521157"/>
              <a:gd name="connsiteY21" fmla="*/ 3429000 h 3429000"/>
              <a:gd name="connsiteX22" fmla="*/ 9626859 w 10521157"/>
              <a:gd name="connsiteY22" fmla="*/ 3429000 h 3429000"/>
              <a:gd name="connsiteX23" fmla="*/ 8864075 w 10521157"/>
              <a:gd name="connsiteY23" fmla="*/ 3429000 h 3429000"/>
              <a:gd name="connsiteX24" fmla="*/ 8416926 w 10521157"/>
              <a:gd name="connsiteY24" fmla="*/ 3429000 h 3429000"/>
              <a:gd name="connsiteX25" fmla="*/ 7548930 w 10521157"/>
              <a:gd name="connsiteY25" fmla="*/ 3429000 h 3429000"/>
              <a:gd name="connsiteX26" fmla="*/ 6680935 w 10521157"/>
              <a:gd name="connsiteY26" fmla="*/ 3429000 h 3429000"/>
              <a:gd name="connsiteX27" fmla="*/ 6023362 w 10521157"/>
              <a:gd name="connsiteY27" fmla="*/ 3429000 h 3429000"/>
              <a:gd name="connsiteX28" fmla="*/ 5155367 w 10521157"/>
              <a:gd name="connsiteY28" fmla="*/ 3429000 h 3429000"/>
              <a:gd name="connsiteX29" fmla="*/ 4497795 w 10521157"/>
              <a:gd name="connsiteY29" fmla="*/ 3429000 h 3429000"/>
              <a:gd name="connsiteX30" fmla="*/ 3735011 w 10521157"/>
              <a:gd name="connsiteY30" fmla="*/ 3429000 h 3429000"/>
              <a:gd name="connsiteX31" fmla="*/ 3393073 w 10521157"/>
              <a:gd name="connsiteY31" fmla="*/ 3429000 h 3429000"/>
              <a:gd name="connsiteX32" fmla="*/ 2525078 w 10521157"/>
              <a:gd name="connsiteY32" fmla="*/ 3429000 h 3429000"/>
              <a:gd name="connsiteX33" fmla="*/ 1972717 w 10521157"/>
              <a:gd name="connsiteY33" fmla="*/ 3429000 h 3429000"/>
              <a:gd name="connsiteX34" fmla="*/ 1209933 w 10521157"/>
              <a:gd name="connsiteY34" fmla="*/ 3429000 h 3429000"/>
              <a:gd name="connsiteX35" fmla="*/ 867995 w 10521157"/>
              <a:gd name="connsiteY35" fmla="*/ 3429000 h 3429000"/>
              <a:gd name="connsiteX36" fmla="*/ 0 w 10521157"/>
              <a:gd name="connsiteY36" fmla="*/ 3429000 h 3429000"/>
              <a:gd name="connsiteX37" fmla="*/ 0 w 10521157"/>
              <a:gd name="connsiteY37" fmla="*/ 2777490 h 3429000"/>
              <a:gd name="connsiteX38" fmla="*/ 0 w 10521157"/>
              <a:gd name="connsiteY38" fmla="*/ 2160270 h 3429000"/>
              <a:gd name="connsiteX39" fmla="*/ 0 w 10521157"/>
              <a:gd name="connsiteY39" fmla="*/ 1577340 h 3429000"/>
              <a:gd name="connsiteX40" fmla="*/ 0 w 10521157"/>
              <a:gd name="connsiteY40" fmla="*/ 822960 h 3429000"/>
              <a:gd name="connsiteX41" fmla="*/ 0 w 10521157"/>
              <a:gd name="connsiteY41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0521157" h="3429000" fill="none" extrusionOk="0">
                <a:moveTo>
                  <a:pt x="0" y="0"/>
                </a:moveTo>
                <a:cubicBezTo>
                  <a:pt x="297105" y="23926"/>
                  <a:pt x="420389" y="25399"/>
                  <a:pt x="657572" y="0"/>
                </a:cubicBezTo>
                <a:cubicBezTo>
                  <a:pt x="894755" y="-25399"/>
                  <a:pt x="1220496" y="-2887"/>
                  <a:pt x="1525568" y="0"/>
                </a:cubicBezTo>
                <a:cubicBezTo>
                  <a:pt x="1830640" y="2887"/>
                  <a:pt x="1806567" y="-21589"/>
                  <a:pt x="2077929" y="0"/>
                </a:cubicBezTo>
                <a:cubicBezTo>
                  <a:pt x="2349291" y="21589"/>
                  <a:pt x="2389826" y="-627"/>
                  <a:pt x="2630289" y="0"/>
                </a:cubicBezTo>
                <a:cubicBezTo>
                  <a:pt x="2870752" y="627"/>
                  <a:pt x="3083395" y="3485"/>
                  <a:pt x="3287862" y="0"/>
                </a:cubicBezTo>
                <a:cubicBezTo>
                  <a:pt x="3492329" y="-3485"/>
                  <a:pt x="3760107" y="-20107"/>
                  <a:pt x="4050645" y="0"/>
                </a:cubicBezTo>
                <a:cubicBezTo>
                  <a:pt x="4341183" y="20107"/>
                  <a:pt x="4521037" y="25786"/>
                  <a:pt x="4813429" y="0"/>
                </a:cubicBezTo>
                <a:cubicBezTo>
                  <a:pt x="5105821" y="-25786"/>
                  <a:pt x="5230638" y="-14199"/>
                  <a:pt x="5576213" y="0"/>
                </a:cubicBezTo>
                <a:cubicBezTo>
                  <a:pt x="5921788" y="14199"/>
                  <a:pt x="6025331" y="42023"/>
                  <a:pt x="6444209" y="0"/>
                </a:cubicBezTo>
                <a:cubicBezTo>
                  <a:pt x="6863087" y="-42023"/>
                  <a:pt x="6924637" y="28194"/>
                  <a:pt x="7101781" y="0"/>
                </a:cubicBezTo>
                <a:cubicBezTo>
                  <a:pt x="7278925" y="-28194"/>
                  <a:pt x="7710618" y="-2776"/>
                  <a:pt x="7864565" y="0"/>
                </a:cubicBezTo>
                <a:cubicBezTo>
                  <a:pt x="8018512" y="2776"/>
                  <a:pt x="8326234" y="6388"/>
                  <a:pt x="8522137" y="0"/>
                </a:cubicBezTo>
                <a:cubicBezTo>
                  <a:pt x="8718040" y="-6388"/>
                  <a:pt x="8976761" y="-8596"/>
                  <a:pt x="9179709" y="0"/>
                </a:cubicBezTo>
                <a:cubicBezTo>
                  <a:pt x="9382657" y="8596"/>
                  <a:pt x="9511651" y="7772"/>
                  <a:pt x="9837282" y="0"/>
                </a:cubicBezTo>
                <a:cubicBezTo>
                  <a:pt x="10162913" y="-7772"/>
                  <a:pt x="10337915" y="23964"/>
                  <a:pt x="10521157" y="0"/>
                </a:cubicBezTo>
                <a:cubicBezTo>
                  <a:pt x="10507808" y="155426"/>
                  <a:pt x="10490611" y="551743"/>
                  <a:pt x="10521157" y="720090"/>
                </a:cubicBezTo>
                <a:cubicBezTo>
                  <a:pt x="10551704" y="888437"/>
                  <a:pt x="10549688" y="1043683"/>
                  <a:pt x="10521157" y="1337310"/>
                </a:cubicBezTo>
                <a:cubicBezTo>
                  <a:pt x="10492626" y="1630937"/>
                  <a:pt x="10530580" y="1834388"/>
                  <a:pt x="10521157" y="2057400"/>
                </a:cubicBezTo>
                <a:cubicBezTo>
                  <a:pt x="10511735" y="2280412"/>
                  <a:pt x="10521908" y="2521448"/>
                  <a:pt x="10521157" y="2708910"/>
                </a:cubicBezTo>
                <a:cubicBezTo>
                  <a:pt x="10520407" y="2896372"/>
                  <a:pt x="10553460" y="3126781"/>
                  <a:pt x="10521157" y="3429000"/>
                </a:cubicBezTo>
                <a:cubicBezTo>
                  <a:pt x="10425951" y="3418466"/>
                  <a:pt x="10310915" y="3416331"/>
                  <a:pt x="10179219" y="3429000"/>
                </a:cubicBezTo>
                <a:cubicBezTo>
                  <a:pt x="10047523" y="3441669"/>
                  <a:pt x="9783346" y="3404992"/>
                  <a:pt x="9626859" y="3429000"/>
                </a:cubicBezTo>
                <a:cubicBezTo>
                  <a:pt x="9470372" y="3453008"/>
                  <a:pt x="9100353" y="3446587"/>
                  <a:pt x="8864075" y="3429000"/>
                </a:cubicBezTo>
                <a:cubicBezTo>
                  <a:pt x="8627797" y="3411413"/>
                  <a:pt x="8610079" y="3450196"/>
                  <a:pt x="8416926" y="3429000"/>
                </a:cubicBezTo>
                <a:cubicBezTo>
                  <a:pt x="8223773" y="3407804"/>
                  <a:pt x="7964846" y="3446837"/>
                  <a:pt x="7548930" y="3429000"/>
                </a:cubicBezTo>
                <a:cubicBezTo>
                  <a:pt x="7133014" y="3411163"/>
                  <a:pt x="6971032" y="3390088"/>
                  <a:pt x="6680935" y="3429000"/>
                </a:cubicBezTo>
                <a:cubicBezTo>
                  <a:pt x="6390839" y="3467912"/>
                  <a:pt x="6243527" y="3401896"/>
                  <a:pt x="6023362" y="3429000"/>
                </a:cubicBezTo>
                <a:cubicBezTo>
                  <a:pt x="5803197" y="3456104"/>
                  <a:pt x="5505907" y="3468106"/>
                  <a:pt x="5155367" y="3429000"/>
                </a:cubicBezTo>
                <a:cubicBezTo>
                  <a:pt x="4804828" y="3389894"/>
                  <a:pt x="4776403" y="3418358"/>
                  <a:pt x="4497795" y="3429000"/>
                </a:cubicBezTo>
                <a:cubicBezTo>
                  <a:pt x="4219187" y="3439642"/>
                  <a:pt x="3973868" y="3444728"/>
                  <a:pt x="3735011" y="3429000"/>
                </a:cubicBezTo>
                <a:cubicBezTo>
                  <a:pt x="3496154" y="3413272"/>
                  <a:pt x="3493736" y="3445329"/>
                  <a:pt x="3393073" y="3429000"/>
                </a:cubicBezTo>
                <a:cubicBezTo>
                  <a:pt x="3292410" y="3412671"/>
                  <a:pt x="2797808" y="3414510"/>
                  <a:pt x="2525078" y="3429000"/>
                </a:cubicBezTo>
                <a:cubicBezTo>
                  <a:pt x="2252348" y="3443490"/>
                  <a:pt x="2169262" y="3423155"/>
                  <a:pt x="1972717" y="3429000"/>
                </a:cubicBezTo>
                <a:cubicBezTo>
                  <a:pt x="1776172" y="3434845"/>
                  <a:pt x="1454420" y="3435430"/>
                  <a:pt x="1209933" y="3429000"/>
                </a:cubicBezTo>
                <a:cubicBezTo>
                  <a:pt x="965446" y="3422570"/>
                  <a:pt x="956876" y="3411916"/>
                  <a:pt x="867995" y="3429000"/>
                </a:cubicBezTo>
                <a:cubicBezTo>
                  <a:pt x="779114" y="3446084"/>
                  <a:pt x="259115" y="3453727"/>
                  <a:pt x="0" y="3429000"/>
                </a:cubicBezTo>
                <a:cubicBezTo>
                  <a:pt x="-19915" y="3178160"/>
                  <a:pt x="28099" y="3057748"/>
                  <a:pt x="0" y="2777490"/>
                </a:cubicBezTo>
                <a:cubicBezTo>
                  <a:pt x="-28099" y="2497232"/>
                  <a:pt x="26891" y="2386745"/>
                  <a:pt x="0" y="2160270"/>
                </a:cubicBezTo>
                <a:cubicBezTo>
                  <a:pt x="-26891" y="1933795"/>
                  <a:pt x="-18194" y="1866477"/>
                  <a:pt x="0" y="1577340"/>
                </a:cubicBezTo>
                <a:cubicBezTo>
                  <a:pt x="18194" y="1288203"/>
                  <a:pt x="8342" y="1006093"/>
                  <a:pt x="0" y="822960"/>
                </a:cubicBezTo>
                <a:cubicBezTo>
                  <a:pt x="-8342" y="639827"/>
                  <a:pt x="26321" y="248334"/>
                  <a:pt x="0" y="0"/>
                </a:cubicBezTo>
                <a:close/>
              </a:path>
              <a:path w="10521157" h="3429000" stroke="0" extrusionOk="0">
                <a:moveTo>
                  <a:pt x="0" y="0"/>
                </a:moveTo>
                <a:cubicBezTo>
                  <a:pt x="233798" y="5464"/>
                  <a:pt x="305169" y="-8255"/>
                  <a:pt x="552361" y="0"/>
                </a:cubicBezTo>
                <a:cubicBezTo>
                  <a:pt x="799553" y="8255"/>
                  <a:pt x="820188" y="-6223"/>
                  <a:pt x="894298" y="0"/>
                </a:cubicBezTo>
                <a:cubicBezTo>
                  <a:pt x="968408" y="6223"/>
                  <a:pt x="1413672" y="11066"/>
                  <a:pt x="1762294" y="0"/>
                </a:cubicBezTo>
                <a:cubicBezTo>
                  <a:pt x="2110916" y="-11066"/>
                  <a:pt x="2181810" y="1628"/>
                  <a:pt x="2314655" y="0"/>
                </a:cubicBezTo>
                <a:cubicBezTo>
                  <a:pt x="2447500" y="-1628"/>
                  <a:pt x="2703788" y="21331"/>
                  <a:pt x="2867015" y="0"/>
                </a:cubicBezTo>
                <a:cubicBezTo>
                  <a:pt x="3030242" y="-21331"/>
                  <a:pt x="3418044" y="21682"/>
                  <a:pt x="3735011" y="0"/>
                </a:cubicBezTo>
                <a:cubicBezTo>
                  <a:pt x="4051978" y="-21682"/>
                  <a:pt x="3976839" y="-5300"/>
                  <a:pt x="4182160" y="0"/>
                </a:cubicBezTo>
                <a:cubicBezTo>
                  <a:pt x="4387481" y="5300"/>
                  <a:pt x="4803569" y="-2154"/>
                  <a:pt x="5050155" y="0"/>
                </a:cubicBezTo>
                <a:cubicBezTo>
                  <a:pt x="5296742" y="2154"/>
                  <a:pt x="5489908" y="-19393"/>
                  <a:pt x="5918151" y="0"/>
                </a:cubicBezTo>
                <a:cubicBezTo>
                  <a:pt x="6346394" y="19393"/>
                  <a:pt x="6369581" y="12897"/>
                  <a:pt x="6575723" y="0"/>
                </a:cubicBezTo>
                <a:cubicBezTo>
                  <a:pt x="6781865" y="-12897"/>
                  <a:pt x="7054297" y="-39610"/>
                  <a:pt x="7443719" y="0"/>
                </a:cubicBezTo>
                <a:cubicBezTo>
                  <a:pt x="7833141" y="39610"/>
                  <a:pt x="7824944" y="25192"/>
                  <a:pt x="7996079" y="0"/>
                </a:cubicBezTo>
                <a:cubicBezTo>
                  <a:pt x="8167214" y="-25192"/>
                  <a:pt x="8416832" y="-19980"/>
                  <a:pt x="8548440" y="0"/>
                </a:cubicBezTo>
                <a:cubicBezTo>
                  <a:pt x="8680048" y="19980"/>
                  <a:pt x="9035921" y="34851"/>
                  <a:pt x="9311224" y="0"/>
                </a:cubicBezTo>
                <a:cubicBezTo>
                  <a:pt x="9586527" y="-34851"/>
                  <a:pt x="9591111" y="-25069"/>
                  <a:pt x="9863585" y="0"/>
                </a:cubicBezTo>
                <a:cubicBezTo>
                  <a:pt x="10136059" y="25069"/>
                  <a:pt x="10193296" y="6057"/>
                  <a:pt x="10521157" y="0"/>
                </a:cubicBezTo>
                <a:cubicBezTo>
                  <a:pt x="10545210" y="191300"/>
                  <a:pt x="10539977" y="550843"/>
                  <a:pt x="10521157" y="754380"/>
                </a:cubicBezTo>
                <a:cubicBezTo>
                  <a:pt x="10502337" y="957917"/>
                  <a:pt x="10506486" y="1217581"/>
                  <a:pt x="10521157" y="1474470"/>
                </a:cubicBezTo>
                <a:cubicBezTo>
                  <a:pt x="10535829" y="1731359"/>
                  <a:pt x="10498827" y="1960601"/>
                  <a:pt x="10521157" y="2194560"/>
                </a:cubicBezTo>
                <a:cubicBezTo>
                  <a:pt x="10543488" y="2428519"/>
                  <a:pt x="10497017" y="2528428"/>
                  <a:pt x="10521157" y="2777490"/>
                </a:cubicBezTo>
                <a:cubicBezTo>
                  <a:pt x="10545298" y="3026552"/>
                  <a:pt x="10489801" y="3261364"/>
                  <a:pt x="10521157" y="3429000"/>
                </a:cubicBezTo>
                <a:cubicBezTo>
                  <a:pt x="10320187" y="3429448"/>
                  <a:pt x="10033343" y="3461976"/>
                  <a:pt x="9758373" y="3429000"/>
                </a:cubicBezTo>
                <a:cubicBezTo>
                  <a:pt x="9483403" y="3396024"/>
                  <a:pt x="9413215" y="3411516"/>
                  <a:pt x="9311224" y="3429000"/>
                </a:cubicBezTo>
                <a:cubicBezTo>
                  <a:pt x="9209233" y="3446484"/>
                  <a:pt x="8873413" y="3423848"/>
                  <a:pt x="8653652" y="3429000"/>
                </a:cubicBezTo>
                <a:cubicBezTo>
                  <a:pt x="8433891" y="3434152"/>
                  <a:pt x="8472517" y="3423604"/>
                  <a:pt x="8311714" y="3429000"/>
                </a:cubicBezTo>
                <a:cubicBezTo>
                  <a:pt x="8150911" y="3434396"/>
                  <a:pt x="8126669" y="3415584"/>
                  <a:pt x="7969776" y="3429000"/>
                </a:cubicBezTo>
                <a:cubicBezTo>
                  <a:pt x="7812883" y="3442416"/>
                  <a:pt x="7447427" y="3419545"/>
                  <a:pt x="7312204" y="3429000"/>
                </a:cubicBezTo>
                <a:cubicBezTo>
                  <a:pt x="7176981" y="3438455"/>
                  <a:pt x="7050076" y="3429798"/>
                  <a:pt x="6865055" y="3429000"/>
                </a:cubicBezTo>
                <a:cubicBezTo>
                  <a:pt x="6680034" y="3428202"/>
                  <a:pt x="6272845" y="3394239"/>
                  <a:pt x="6102271" y="3429000"/>
                </a:cubicBezTo>
                <a:cubicBezTo>
                  <a:pt x="5931697" y="3463761"/>
                  <a:pt x="5801448" y="3435362"/>
                  <a:pt x="5655122" y="3429000"/>
                </a:cubicBezTo>
                <a:cubicBezTo>
                  <a:pt x="5508796" y="3422638"/>
                  <a:pt x="5045927" y="3442901"/>
                  <a:pt x="4892338" y="3429000"/>
                </a:cubicBezTo>
                <a:cubicBezTo>
                  <a:pt x="4738749" y="3415099"/>
                  <a:pt x="4701681" y="3445999"/>
                  <a:pt x="4550400" y="3429000"/>
                </a:cubicBezTo>
                <a:cubicBezTo>
                  <a:pt x="4399119" y="3412001"/>
                  <a:pt x="4028718" y="3393588"/>
                  <a:pt x="3787617" y="3429000"/>
                </a:cubicBezTo>
                <a:cubicBezTo>
                  <a:pt x="3546516" y="3464412"/>
                  <a:pt x="3460132" y="3410335"/>
                  <a:pt x="3340467" y="3429000"/>
                </a:cubicBezTo>
                <a:cubicBezTo>
                  <a:pt x="3220802" y="3447666"/>
                  <a:pt x="3132629" y="3443639"/>
                  <a:pt x="2998530" y="3429000"/>
                </a:cubicBezTo>
                <a:cubicBezTo>
                  <a:pt x="2864431" y="3414361"/>
                  <a:pt x="2693145" y="3412639"/>
                  <a:pt x="2551381" y="3429000"/>
                </a:cubicBezTo>
                <a:cubicBezTo>
                  <a:pt x="2409617" y="3445361"/>
                  <a:pt x="1975241" y="3434404"/>
                  <a:pt x="1788597" y="3429000"/>
                </a:cubicBezTo>
                <a:cubicBezTo>
                  <a:pt x="1601953" y="3423596"/>
                  <a:pt x="1485044" y="3423399"/>
                  <a:pt x="1341448" y="3429000"/>
                </a:cubicBezTo>
                <a:cubicBezTo>
                  <a:pt x="1197852" y="3434601"/>
                  <a:pt x="1139525" y="3429577"/>
                  <a:pt x="999510" y="3429000"/>
                </a:cubicBezTo>
                <a:cubicBezTo>
                  <a:pt x="859495" y="3428423"/>
                  <a:pt x="315850" y="3430565"/>
                  <a:pt x="0" y="3429000"/>
                </a:cubicBezTo>
                <a:cubicBezTo>
                  <a:pt x="13491" y="3174412"/>
                  <a:pt x="25334" y="3016164"/>
                  <a:pt x="0" y="2777490"/>
                </a:cubicBezTo>
                <a:cubicBezTo>
                  <a:pt x="-25334" y="2538816"/>
                  <a:pt x="-1616" y="2357772"/>
                  <a:pt x="0" y="2194560"/>
                </a:cubicBezTo>
                <a:cubicBezTo>
                  <a:pt x="1616" y="2031348"/>
                  <a:pt x="-811" y="1831439"/>
                  <a:pt x="0" y="1508760"/>
                </a:cubicBezTo>
                <a:cubicBezTo>
                  <a:pt x="811" y="1186081"/>
                  <a:pt x="11070" y="1036156"/>
                  <a:pt x="0" y="891540"/>
                </a:cubicBezTo>
                <a:cubicBezTo>
                  <a:pt x="-11070" y="746924"/>
                  <a:pt x="-31851" y="298110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17">
            <a:extLst>
              <a:ext uri="{FF2B5EF4-FFF2-40B4-BE49-F238E27FC236}">
                <a16:creationId xmlns:a16="http://schemas.microsoft.com/office/drawing/2014/main" id="{196DCA8D-5ED3-4F5A-B8DC-3F5FC076FCF5}"/>
              </a:ext>
            </a:extLst>
          </p:cNvPr>
          <p:cNvSpPr txBox="1"/>
          <p:nvPr/>
        </p:nvSpPr>
        <p:spPr>
          <a:xfrm rot="5400000">
            <a:off x="-816547" y="7824539"/>
            <a:ext cx="2708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dirty="0" err="1">
                <a:solidFill>
                  <a:srgbClr val="E14249"/>
                </a:solidFill>
                <a:latin typeface="SVN-Poky's" panose="020B0606040200020203" pitchFamily="34" charset="0"/>
              </a:rPr>
              <a:t>Bài</a:t>
            </a:r>
            <a:r>
              <a:rPr lang="en-US" altLang="zh-CN" sz="3200" dirty="0">
                <a:solidFill>
                  <a:srgbClr val="E14249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3200" dirty="0" err="1">
                <a:solidFill>
                  <a:srgbClr val="E14249"/>
                </a:solidFill>
                <a:latin typeface="SVN-Poky's" panose="020B0606040200020203" pitchFamily="34" charset="0"/>
              </a:rPr>
              <a:t>nào</a:t>
            </a:r>
            <a:r>
              <a:rPr lang="en-US" altLang="zh-CN" sz="3200" dirty="0">
                <a:solidFill>
                  <a:srgbClr val="E14249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3200" dirty="0" err="1">
                <a:solidFill>
                  <a:srgbClr val="E14249"/>
                </a:solidFill>
                <a:latin typeface="SVN-Poky's" panose="020B0606040200020203" pitchFamily="34" charset="0"/>
              </a:rPr>
              <a:t>khó</a:t>
            </a:r>
            <a:endParaRPr lang="en-US" altLang="zh-CN" sz="3200" dirty="0">
              <a:solidFill>
                <a:srgbClr val="E14249"/>
              </a:solidFill>
              <a:latin typeface="SVN-Poky's" panose="020B0606040200020203" pitchFamily="34" charset="0"/>
            </a:endParaRPr>
          </a:p>
          <a:p>
            <a:pPr algn="dist"/>
            <a:r>
              <a:rPr lang="en-US" altLang="zh-CN" sz="3200" dirty="0" err="1">
                <a:solidFill>
                  <a:srgbClr val="E14249"/>
                </a:solidFill>
                <a:latin typeface="SVN-Poky's" panose="020B0606040200020203" pitchFamily="34" charset="0"/>
              </a:rPr>
              <a:t>Để</a:t>
            </a:r>
            <a:r>
              <a:rPr lang="en-US" altLang="zh-CN" sz="3200" dirty="0">
                <a:solidFill>
                  <a:srgbClr val="E14249"/>
                </a:solidFill>
                <a:latin typeface="SVN-Poky's" panose="020B0606040200020203" pitchFamily="34" charset="0"/>
              </a:rPr>
              <a:t> Shin lo!</a:t>
            </a:r>
            <a:endParaRPr lang="zh-CN" altLang="en-US" sz="3200" dirty="0">
              <a:solidFill>
                <a:srgbClr val="E14249"/>
              </a:solidFill>
              <a:latin typeface="SVN-Poky's" panose="020B0606040200020203" pitchFamily="34" charset="0"/>
            </a:endParaRPr>
          </a:p>
        </p:txBody>
      </p:sp>
      <p:pic>
        <p:nvPicPr>
          <p:cNvPr id="51" name="图片 866" descr="图片包含 游戏机, 画&#10;&#10;描述已自动生成">
            <a:extLst>
              <a:ext uri="{FF2B5EF4-FFF2-40B4-BE49-F238E27FC236}">
                <a16:creationId xmlns:a16="http://schemas.microsoft.com/office/drawing/2014/main" id="{B3C86E35-F66E-4EF3-8732-E9713C7734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31" y="9993271"/>
            <a:ext cx="904687" cy="130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56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16B9FBDB-AB60-4233-904C-C902CC06FD5E}"/>
              </a:ext>
            </a:extLst>
          </p:cNvPr>
          <p:cNvSpPr/>
          <p:nvPr/>
        </p:nvSpPr>
        <p:spPr>
          <a:xfrm>
            <a:off x="1670843" y="873148"/>
            <a:ext cx="10521157" cy="5984852"/>
          </a:xfrm>
          <a:custGeom>
            <a:avLst/>
            <a:gdLst>
              <a:gd name="connsiteX0" fmla="*/ 0 w 10521157"/>
              <a:gd name="connsiteY0" fmla="*/ 0 h 5984852"/>
              <a:gd name="connsiteX1" fmla="*/ 867995 w 10521157"/>
              <a:gd name="connsiteY1" fmla="*/ 0 h 5984852"/>
              <a:gd name="connsiteX2" fmla="*/ 1735991 w 10521157"/>
              <a:gd name="connsiteY2" fmla="*/ 0 h 5984852"/>
              <a:gd name="connsiteX3" fmla="*/ 2393563 w 10521157"/>
              <a:gd name="connsiteY3" fmla="*/ 0 h 5984852"/>
              <a:gd name="connsiteX4" fmla="*/ 3156347 w 10521157"/>
              <a:gd name="connsiteY4" fmla="*/ 0 h 5984852"/>
              <a:gd name="connsiteX5" fmla="*/ 3813919 w 10521157"/>
              <a:gd name="connsiteY5" fmla="*/ 0 h 5984852"/>
              <a:gd name="connsiteX6" fmla="*/ 4471492 w 10521157"/>
              <a:gd name="connsiteY6" fmla="*/ 0 h 5984852"/>
              <a:gd name="connsiteX7" fmla="*/ 5129064 w 10521157"/>
              <a:gd name="connsiteY7" fmla="*/ 0 h 5984852"/>
              <a:gd name="connsiteX8" fmla="*/ 5471002 w 10521157"/>
              <a:gd name="connsiteY8" fmla="*/ 0 h 5984852"/>
              <a:gd name="connsiteX9" fmla="*/ 6233786 w 10521157"/>
              <a:gd name="connsiteY9" fmla="*/ 0 h 5984852"/>
              <a:gd name="connsiteX10" fmla="*/ 6575723 w 10521157"/>
              <a:gd name="connsiteY10" fmla="*/ 0 h 5984852"/>
              <a:gd name="connsiteX11" fmla="*/ 7233295 w 10521157"/>
              <a:gd name="connsiteY11" fmla="*/ 0 h 5984852"/>
              <a:gd name="connsiteX12" fmla="*/ 8101291 w 10521157"/>
              <a:gd name="connsiteY12" fmla="*/ 0 h 5984852"/>
              <a:gd name="connsiteX13" fmla="*/ 8969286 w 10521157"/>
              <a:gd name="connsiteY13" fmla="*/ 0 h 5984852"/>
              <a:gd name="connsiteX14" fmla="*/ 9732070 w 10521157"/>
              <a:gd name="connsiteY14" fmla="*/ 0 h 5984852"/>
              <a:gd name="connsiteX15" fmla="*/ 10521157 w 10521157"/>
              <a:gd name="connsiteY15" fmla="*/ 0 h 5984852"/>
              <a:gd name="connsiteX16" fmla="*/ 10521157 w 10521157"/>
              <a:gd name="connsiteY16" fmla="*/ 485438 h 5984852"/>
              <a:gd name="connsiteX17" fmla="*/ 10521157 w 10521157"/>
              <a:gd name="connsiteY17" fmla="*/ 1150422 h 5984852"/>
              <a:gd name="connsiteX18" fmla="*/ 10521157 w 10521157"/>
              <a:gd name="connsiteY18" fmla="*/ 1815405 h 5984852"/>
              <a:gd name="connsiteX19" fmla="*/ 10521157 w 10521157"/>
              <a:gd name="connsiteY19" fmla="*/ 2420540 h 5984852"/>
              <a:gd name="connsiteX20" fmla="*/ 10521157 w 10521157"/>
              <a:gd name="connsiteY20" fmla="*/ 3205221 h 5984852"/>
              <a:gd name="connsiteX21" fmla="*/ 10521157 w 10521157"/>
              <a:gd name="connsiteY21" fmla="*/ 3750507 h 5984852"/>
              <a:gd name="connsiteX22" fmla="*/ 10521157 w 10521157"/>
              <a:gd name="connsiteY22" fmla="*/ 4535188 h 5984852"/>
              <a:gd name="connsiteX23" fmla="*/ 10521157 w 10521157"/>
              <a:gd name="connsiteY23" fmla="*/ 5080474 h 5984852"/>
              <a:gd name="connsiteX24" fmla="*/ 10521157 w 10521157"/>
              <a:gd name="connsiteY24" fmla="*/ 5984852 h 5984852"/>
              <a:gd name="connsiteX25" fmla="*/ 9653162 w 10521157"/>
              <a:gd name="connsiteY25" fmla="*/ 5984852 h 5984852"/>
              <a:gd name="connsiteX26" fmla="*/ 9100801 w 10521157"/>
              <a:gd name="connsiteY26" fmla="*/ 5984852 h 5984852"/>
              <a:gd name="connsiteX27" fmla="*/ 8338017 w 10521157"/>
              <a:gd name="connsiteY27" fmla="*/ 5984852 h 5984852"/>
              <a:gd name="connsiteX28" fmla="*/ 7996079 w 10521157"/>
              <a:gd name="connsiteY28" fmla="*/ 5984852 h 5984852"/>
              <a:gd name="connsiteX29" fmla="*/ 7128084 w 10521157"/>
              <a:gd name="connsiteY29" fmla="*/ 5984852 h 5984852"/>
              <a:gd name="connsiteX30" fmla="*/ 6575723 w 10521157"/>
              <a:gd name="connsiteY30" fmla="*/ 5984852 h 5984852"/>
              <a:gd name="connsiteX31" fmla="*/ 5918151 w 10521157"/>
              <a:gd name="connsiteY31" fmla="*/ 5984852 h 5984852"/>
              <a:gd name="connsiteX32" fmla="*/ 5471002 w 10521157"/>
              <a:gd name="connsiteY32" fmla="*/ 5984852 h 5984852"/>
              <a:gd name="connsiteX33" fmla="*/ 4708218 w 10521157"/>
              <a:gd name="connsiteY33" fmla="*/ 5984852 h 5984852"/>
              <a:gd name="connsiteX34" fmla="*/ 3840222 w 10521157"/>
              <a:gd name="connsiteY34" fmla="*/ 5984852 h 5984852"/>
              <a:gd name="connsiteX35" fmla="*/ 3287862 w 10521157"/>
              <a:gd name="connsiteY35" fmla="*/ 5984852 h 5984852"/>
              <a:gd name="connsiteX36" fmla="*/ 2419866 w 10521157"/>
              <a:gd name="connsiteY36" fmla="*/ 5984852 h 5984852"/>
              <a:gd name="connsiteX37" fmla="*/ 1762294 w 10521157"/>
              <a:gd name="connsiteY37" fmla="*/ 5984852 h 5984852"/>
              <a:gd name="connsiteX38" fmla="*/ 894298 w 10521157"/>
              <a:gd name="connsiteY38" fmla="*/ 5984852 h 5984852"/>
              <a:gd name="connsiteX39" fmla="*/ 0 w 10521157"/>
              <a:gd name="connsiteY39" fmla="*/ 5984852 h 5984852"/>
              <a:gd name="connsiteX40" fmla="*/ 0 w 10521157"/>
              <a:gd name="connsiteY40" fmla="*/ 5439565 h 5984852"/>
              <a:gd name="connsiteX41" fmla="*/ 0 w 10521157"/>
              <a:gd name="connsiteY41" fmla="*/ 4714733 h 5984852"/>
              <a:gd name="connsiteX42" fmla="*/ 0 w 10521157"/>
              <a:gd name="connsiteY42" fmla="*/ 3989901 h 5984852"/>
              <a:gd name="connsiteX43" fmla="*/ 0 w 10521157"/>
              <a:gd name="connsiteY43" fmla="*/ 3205221 h 5984852"/>
              <a:gd name="connsiteX44" fmla="*/ 0 w 10521157"/>
              <a:gd name="connsiteY44" fmla="*/ 2719783 h 5984852"/>
              <a:gd name="connsiteX45" fmla="*/ 0 w 10521157"/>
              <a:gd name="connsiteY45" fmla="*/ 2234345 h 5984852"/>
              <a:gd name="connsiteX46" fmla="*/ 0 w 10521157"/>
              <a:gd name="connsiteY46" fmla="*/ 1449664 h 5984852"/>
              <a:gd name="connsiteX47" fmla="*/ 0 w 10521157"/>
              <a:gd name="connsiteY47" fmla="*/ 844529 h 5984852"/>
              <a:gd name="connsiteX48" fmla="*/ 0 w 10521157"/>
              <a:gd name="connsiteY48" fmla="*/ 0 h 5984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0521157" h="5984852" fill="none" extrusionOk="0">
                <a:moveTo>
                  <a:pt x="0" y="0"/>
                </a:moveTo>
                <a:cubicBezTo>
                  <a:pt x="381407" y="23520"/>
                  <a:pt x="636799" y="18963"/>
                  <a:pt x="867995" y="0"/>
                </a:cubicBezTo>
                <a:cubicBezTo>
                  <a:pt x="1099192" y="-18963"/>
                  <a:pt x="1317113" y="42023"/>
                  <a:pt x="1735991" y="0"/>
                </a:cubicBezTo>
                <a:cubicBezTo>
                  <a:pt x="2154869" y="-42023"/>
                  <a:pt x="2216419" y="28194"/>
                  <a:pt x="2393563" y="0"/>
                </a:cubicBezTo>
                <a:cubicBezTo>
                  <a:pt x="2570707" y="-28194"/>
                  <a:pt x="3002400" y="-2776"/>
                  <a:pt x="3156347" y="0"/>
                </a:cubicBezTo>
                <a:cubicBezTo>
                  <a:pt x="3310294" y="2776"/>
                  <a:pt x="3618016" y="6388"/>
                  <a:pt x="3813919" y="0"/>
                </a:cubicBezTo>
                <a:cubicBezTo>
                  <a:pt x="4009822" y="-6388"/>
                  <a:pt x="4266845" y="-14472"/>
                  <a:pt x="4471492" y="0"/>
                </a:cubicBezTo>
                <a:cubicBezTo>
                  <a:pt x="4676139" y="14472"/>
                  <a:pt x="4807845" y="8401"/>
                  <a:pt x="5129064" y="0"/>
                </a:cubicBezTo>
                <a:cubicBezTo>
                  <a:pt x="5450283" y="-8401"/>
                  <a:pt x="5348694" y="2698"/>
                  <a:pt x="5471002" y="0"/>
                </a:cubicBezTo>
                <a:cubicBezTo>
                  <a:pt x="5593310" y="-2698"/>
                  <a:pt x="6013733" y="11317"/>
                  <a:pt x="6233786" y="0"/>
                </a:cubicBezTo>
                <a:cubicBezTo>
                  <a:pt x="6453839" y="-11317"/>
                  <a:pt x="6444147" y="16353"/>
                  <a:pt x="6575723" y="0"/>
                </a:cubicBezTo>
                <a:cubicBezTo>
                  <a:pt x="6707299" y="-16353"/>
                  <a:pt x="7094908" y="19579"/>
                  <a:pt x="7233295" y="0"/>
                </a:cubicBezTo>
                <a:cubicBezTo>
                  <a:pt x="7371682" y="-19579"/>
                  <a:pt x="7884023" y="-23117"/>
                  <a:pt x="8101291" y="0"/>
                </a:cubicBezTo>
                <a:cubicBezTo>
                  <a:pt x="8318559" y="23117"/>
                  <a:pt x="8743611" y="-32748"/>
                  <a:pt x="8969286" y="0"/>
                </a:cubicBezTo>
                <a:cubicBezTo>
                  <a:pt x="9194962" y="32748"/>
                  <a:pt x="9374623" y="2464"/>
                  <a:pt x="9732070" y="0"/>
                </a:cubicBezTo>
                <a:cubicBezTo>
                  <a:pt x="10089517" y="-2464"/>
                  <a:pt x="10332219" y="-17376"/>
                  <a:pt x="10521157" y="0"/>
                </a:cubicBezTo>
                <a:cubicBezTo>
                  <a:pt x="10499288" y="103794"/>
                  <a:pt x="10499793" y="336414"/>
                  <a:pt x="10521157" y="485438"/>
                </a:cubicBezTo>
                <a:cubicBezTo>
                  <a:pt x="10542521" y="634462"/>
                  <a:pt x="10531052" y="956768"/>
                  <a:pt x="10521157" y="1150422"/>
                </a:cubicBezTo>
                <a:cubicBezTo>
                  <a:pt x="10511262" y="1344076"/>
                  <a:pt x="10517014" y="1660441"/>
                  <a:pt x="10521157" y="1815405"/>
                </a:cubicBezTo>
                <a:cubicBezTo>
                  <a:pt x="10525300" y="1970369"/>
                  <a:pt x="10521633" y="2253374"/>
                  <a:pt x="10521157" y="2420540"/>
                </a:cubicBezTo>
                <a:cubicBezTo>
                  <a:pt x="10520681" y="2587706"/>
                  <a:pt x="10534875" y="3007678"/>
                  <a:pt x="10521157" y="3205221"/>
                </a:cubicBezTo>
                <a:cubicBezTo>
                  <a:pt x="10507439" y="3402764"/>
                  <a:pt x="10498507" y="3621856"/>
                  <a:pt x="10521157" y="3750507"/>
                </a:cubicBezTo>
                <a:cubicBezTo>
                  <a:pt x="10543807" y="3879158"/>
                  <a:pt x="10535555" y="4362368"/>
                  <a:pt x="10521157" y="4535188"/>
                </a:cubicBezTo>
                <a:cubicBezTo>
                  <a:pt x="10506759" y="4708008"/>
                  <a:pt x="10545934" y="4930088"/>
                  <a:pt x="10521157" y="5080474"/>
                </a:cubicBezTo>
                <a:cubicBezTo>
                  <a:pt x="10496380" y="5230860"/>
                  <a:pt x="10547123" y="5601726"/>
                  <a:pt x="10521157" y="5984852"/>
                </a:cubicBezTo>
                <a:cubicBezTo>
                  <a:pt x="10170974" y="5956343"/>
                  <a:pt x="9925892" y="5970362"/>
                  <a:pt x="9653162" y="5984852"/>
                </a:cubicBezTo>
                <a:cubicBezTo>
                  <a:pt x="9380432" y="5999342"/>
                  <a:pt x="9297346" y="5979007"/>
                  <a:pt x="9100801" y="5984852"/>
                </a:cubicBezTo>
                <a:cubicBezTo>
                  <a:pt x="8904256" y="5990697"/>
                  <a:pt x="8582504" y="5991282"/>
                  <a:pt x="8338017" y="5984852"/>
                </a:cubicBezTo>
                <a:cubicBezTo>
                  <a:pt x="8093530" y="5978422"/>
                  <a:pt x="8084960" y="5967768"/>
                  <a:pt x="7996079" y="5984852"/>
                </a:cubicBezTo>
                <a:cubicBezTo>
                  <a:pt x="7907198" y="6001936"/>
                  <a:pt x="7387199" y="6009579"/>
                  <a:pt x="7128084" y="5984852"/>
                </a:cubicBezTo>
                <a:cubicBezTo>
                  <a:pt x="6868969" y="5960125"/>
                  <a:pt x="6837289" y="5983773"/>
                  <a:pt x="6575723" y="5984852"/>
                </a:cubicBezTo>
                <a:cubicBezTo>
                  <a:pt x="6314157" y="5985931"/>
                  <a:pt x="6176442" y="5981378"/>
                  <a:pt x="5918151" y="5984852"/>
                </a:cubicBezTo>
                <a:cubicBezTo>
                  <a:pt x="5659860" y="5988326"/>
                  <a:pt x="5606751" y="5995840"/>
                  <a:pt x="5471002" y="5984852"/>
                </a:cubicBezTo>
                <a:cubicBezTo>
                  <a:pt x="5335253" y="5973864"/>
                  <a:pt x="5081263" y="5965449"/>
                  <a:pt x="4708218" y="5984852"/>
                </a:cubicBezTo>
                <a:cubicBezTo>
                  <a:pt x="4335173" y="6004255"/>
                  <a:pt x="4135011" y="6017532"/>
                  <a:pt x="3840222" y="5984852"/>
                </a:cubicBezTo>
                <a:cubicBezTo>
                  <a:pt x="3545433" y="5952172"/>
                  <a:pt x="3438024" y="5985593"/>
                  <a:pt x="3287862" y="5984852"/>
                </a:cubicBezTo>
                <a:cubicBezTo>
                  <a:pt x="3137700" y="5984111"/>
                  <a:pt x="2743307" y="5999649"/>
                  <a:pt x="2419866" y="5984852"/>
                </a:cubicBezTo>
                <a:cubicBezTo>
                  <a:pt x="2096425" y="5970055"/>
                  <a:pt x="1894882" y="5990736"/>
                  <a:pt x="1762294" y="5984852"/>
                </a:cubicBezTo>
                <a:cubicBezTo>
                  <a:pt x="1629706" y="5978968"/>
                  <a:pt x="1082937" y="5991752"/>
                  <a:pt x="894298" y="5984852"/>
                </a:cubicBezTo>
                <a:cubicBezTo>
                  <a:pt x="705659" y="5977952"/>
                  <a:pt x="198175" y="6011794"/>
                  <a:pt x="0" y="5984852"/>
                </a:cubicBezTo>
                <a:cubicBezTo>
                  <a:pt x="22017" y="5868147"/>
                  <a:pt x="-21382" y="5567354"/>
                  <a:pt x="0" y="5439565"/>
                </a:cubicBezTo>
                <a:cubicBezTo>
                  <a:pt x="21382" y="5311776"/>
                  <a:pt x="-19279" y="4866089"/>
                  <a:pt x="0" y="4714733"/>
                </a:cubicBezTo>
                <a:cubicBezTo>
                  <a:pt x="19279" y="4563377"/>
                  <a:pt x="35570" y="4250297"/>
                  <a:pt x="0" y="3989901"/>
                </a:cubicBezTo>
                <a:cubicBezTo>
                  <a:pt x="-35570" y="3729505"/>
                  <a:pt x="-31398" y="3393675"/>
                  <a:pt x="0" y="3205221"/>
                </a:cubicBezTo>
                <a:cubicBezTo>
                  <a:pt x="31398" y="3016767"/>
                  <a:pt x="-12744" y="2849048"/>
                  <a:pt x="0" y="2719783"/>
                </a:cubicBezTo>
                <a:cubicBezTo>
                  <a:pt x="12744" y="2590518"/>
                  <a:pt x="-125" y="2464436"/>
                  <a:pt x="0" y="2234345"/>
                </a:cubicBezTo>
                <a:cubicBezTo>
                  <a:pt x="125" y="2004254"/>
                  <a:pt x="-1860" y="1687411"/>
                  <a:pt x="0" y="1449664"/>
                </a:cubicBezTo>
                <a:cubicBezTo>
                  <a:pt x="1860" y="1211917"/>
                  <a:pt x="26317" y="1085246"/>
                  <a:pt x="0" y="844529"/>
                </a:cubicBezTo>
                <a:cubicBezTo>
                  <a:pt x="-26317" y="603813"/>
                  <a:pt x="-42107" y="205183"/>
                  <a:pt x="0" y="0"/>
                </a:cubicBezTo>
                <a:close/>
              </a:path>
              <a:path w="10521157" h="5984852" stroke="0" extrusionOk="0">
                <a:moveTo>
                  <a:pt x="0" y="0"/>
                </a:moveTo>
                <a:cubicBezTo>
                  <a:pt x="233798" y="5464"/>
                  <a:pt x="305169" y="-8255"/>
                  <a:pt x="552361" y="0"/>
                </a:cubicBezTo>
                <a:cubicBezTo>
                  <a:pt x="799553" y="8255"/>
                  <a:pt x="820188" y="-6223"/>
                  <a:pt x="894298" y="0"/>
                </a:cubicBezTo>
                <a:cubicBezTo>
                  <a:pt x="968408" y="6223"/>
                  <a:pt x="1413672" y="11066"/>
                  <a:pt x="1762294" y="0"/>
                </a:cubicBezTo>
                <a:cubicBezTo>
                  <a:pt x="2110916" y="-11066"/>
                  <a:pt x="2181810" y="1628"/>
                  <a:pt x="2314655" y="0"/>
                </a:cubicBezTo>
                <a:cubicBezTo>
                  <a:pt x="2447500" y="-1628"/>
                  <a:pt x="2703788" y="21331"/>
                  <a:pt x="2867015" y="0"/>
                </a:cubicBezTo>
                <a:cubicBezTo>
                  <a:pt x="3030242" y="-21331"/>
                  <a:pt x="3418044" y="21682"/>
                  <a:pt x="3735011" y="0"/>
                </a:cubicBezTo>
                <a:cubicBezTo>
                  <a:pt x="4051978" y="-21682"/>
                  <a:pt x="3976839" y="-5300"/>
                  <a:pt x="4182160" y="0"/>
                </a:cubicBezTo>
                <a:cubicBezTo>
                  <a:pt x="4387481" y="5300"/>
                  <a:pt x="4803569" y="-2154"/>
                  <a:pt x="5050155" y="0"/>
                </a:cubicBezTo>
                <a:cubicBezTo>
                  <a:pt x="5296742" y="2154"/>
                  <a:pt x="5489908" y="-19393"/>
                  <a:pt x="5918151" y="0"/>
                </a:cubicBezTo>
                <a:cubicBezTo>
                  <a:pt x="6346394" y="19393"/>
                  <a:pt x="6369581" y="12897"/>
                  <a:pt x="6575723" y="0"/>
                </a:cubicBezTo>
                <a:cubicBezTo>
                  <a:pt x="6781865" y="-12897"/>
                  <a:pt x="7054297" y="-39610"/>
                  <a:pt x="7443719" y="0"/>
                </a:cubicBezTo>
                <a:cubicBezTo>
                  <a:pt x="7833141" y="39610"/>
                  <a:pt x="7824944" y="25192"/>
                  <a:pt x="7996079" y="0"/>
                </a:cubicBezTo>
                <a:cubicBezTo>
                  <a:pt x="8167214" y="-25192"/>
                  <a:pt x="8416832" y="-19980"/>
                  <a:pt x="8548440" y="0"/>
                </a:cubicBezTo>
                <a:cubicBezTo>
                  <a:pt x="8680048" y="19980"/>
                  <a:pt x="9035921" y="34851"/>
                  <a:pt x="9311224" y="0"/>
                </a:cubicBezTo>
                <a:cubicBezTo>
                  <a:pt x="9586527" y="-34851"/>
                  <a:pt x="9591111" y="-25069"/>
                  <a:pt x="9863585" y="0"/>
                </a:cubicBezTo>
                <a:cubicBezTo>
                  <a:pt x="10136059" y="25069"/>
                  <a:pt x="10193296" y="6057"/>
                  <a:pt x="10521157" y="0"/>
                </a:cubicBezTo>
                <a:cubicBezTo>
                  <a:pt x="10510041" y="378788"/>
                  <a:pt x="10485625" y="431050"/>
                  <a:pt x="10521157" y="784681"/>
                </a:cubicBezTo>
                <a:cubicBezTo>
                  <a:pt x="10556689" y="1138312"/>
                  <a:pt x="10494395" y="1184854"/>
                  <a:pt x="10521157" y="1509513"/>
                </a:cubicBezTo>
                <a:cubicBezTo>
                  <a:pt x="10547919" y="1834172"/>
                  <a:pt x="10507415" y="1985487"/>
                  <a:pt x="10521157" y="2234345"/>
                </a:cubicBezTo>
                <a:cubicBezTo>
                  <a:pt x="10534899" y="2483203"/>
                  <a:pt x="10543897" y="2568486"/>
                  <a:pt x="10521157" y="2719783"/>
                </a:cubicBezTo>
                <a:cubicBezTo>
                  <a:pt x="10498417" y="2871080"/>
                  <a:pt x="10506024" y="3049355"/>
                  <a:pt x="10521157" y="3265069"/>
                </a:cubicBezTo>
                <a:cubicBezTo>
                  <a:pt x="10536290" y="3480783"/>
                  <a:pt x="10515890" y="3843597"/>
                  <a:pt x="10521157" y="3989901"/>
                </a:cubicBezTo>
                <a:cubicBezTo>
                  <a:pt x="10526424" y="4136205"/>
                  <a:pt x="10503079" y="4411491"/>
                  <a:pt x="10521157" y="4595036"/>
                </a:cubicBezTo>
                <a:cubicBezTo>
                  <a:pt x="10539235" y="4778581"/>
                  <a:pt x="10545922" y="5030267"/>
                  <a:pt x="10521157" y="5140323"/>
                </a:cubicBezTo>
                <a:cubicBezTo>
                  <a:pt x="10496392" y="5250379"/>
                  <a:pt x="10488751" y="5584484"/>
                  <a:pt x="10521157" y="5984852"/>
                </a:cubicBezTo>
                <a:cubicBezTo>
                  <a:pt x="10358141" y="5976220"/>
                  <a:pt x="10080303" y="5992527"/>
                  <a:pt x="9863585" y="5984852"/>
                </a:cubicBezTo>
                <a:cubicBezTo>
                  <a:pt x="9646867" y="5977177"/>
                  <a:pt x="9342829" y="5977921"/>
                  <a:pt x="9206012" y="5984852"/>
                </a:cubicBezTo>
                <a:cubicBezTo>
                  <a:pt x="9069195" y="5991783"/>
                  <a:pt x="8943884" y="5985650"/>
                  <a:pt x="8758863" y="5984852"/>
                </a:cubicBezTo>
                <a:cubicBezTo>
                  <a:pt x="8573842" y="5984054"/>
                  <a:pt x="8166653" y="5950091"/>
                  <a:pt x="7996079" y="5984852"/>
                </a:cubicBezTo>
                <a:cubicBezTo>
                  <a:pt x="7825505" y="6019613"/>
                  <a:pt x="7695256" y="5991214"/>
                  <a:pt x="7548930" y="5984852"/>
                </a:cubicBezTo>
                <a:cubicBezTo>
                  <a:pt x="7402604" y="5978490"/>
                  <a:pt x="6939735" y="5998753"/>
                  <a:pt x="6786146" y="5984852"/>
                </a:cubicBezTo>
                <a:cubicBezTo>
                  <a:pt x="6632557" y="5970951"/>
                  <a:pt x="6585080" y="5991865"/>
                  <a:pt x="6444209" y="5984852"/>
                </a:cubicBezTo>
                <a:cubicBezTo>
                  <a:pt x="6303338" y="5977839"/>
                  <a:pt x="5923483" y="5952901"/>
                  <a:pt x="5681425" y="5984852"/>
                </a:cubicBezTo>
                <a:cubicBezTo>
                  <a:pt x="5439367" y="6016803"/>
                  <a:pt x="5346270" y="6002162"/>
                  <a:pt x="5234276" y="5984852"/>
                </a:cubicBezTo>
                <a:cubicBezTo>
                  <a:pt x="5122282" y="5967542"/>
                  <a:pt x="5036529" y="5976823"/>
                  <a:pt x="4892338" y="5984852"/>
                </a:cubicBezTo>
                <a:cubicBezTo>
                  <a:pt x="4748147" y="5992881"/>
                  <a:pt x="4586953" y="5968491"/>
                  <a:pt x="4445189" y="5984852"/>
                </a:cubicBezTo>
                <a:cubicBezTo>
                  <a:pt x="4303425" y="6001213"/>
                  <a:pt x="3869049" y="5990256"/>
                  <a:pt x="3682405" y="5984852"/>
                </a:cubicBezTo>
                <a:cubicBezTo>
                  <a:pt x="3495761" y="5979448"/>
                  <a:pt x="3378852" y="5979251"/>
                  <a:pt x="3235256" y="5984852"/>
                </a:cubicBezTo>
                <a:cubicBezTo>
                  <a:pt x="3091660" y="5990453"/>
                  <a:pt x="3033333" y="5985429"/>
                  <a:pt x="2893318" y="5984852"/>
                </a:cubicBezTo>
                <a:cubicBezTo>
                  <a:pt x="2753303" y="5984275"/>
                  <a:pt x="2570883" y="5988586"/>
                  <a:pt x="2446169" y="5984852"/>
                </a:cubicBezTo>
                <a:cubicBezTo>
                  <a:pt x="2321455" y="5981118"/>
                  <a:pt x="2077349" y="5980717"/>
                  <a:pt x="1893808" y="5984852"/>
                </a:cubicBezTo>
                <a:cubicBezTo>
                  <a:pt x="1710267" y="5988987"/>
                  <a:pt x="1516734" y="5986677"/>
                  <a:pt x="1236236" y="5984852"/>
                </a:cubicBezTo>
                <a:cubicBezTo>
                  <a:pt x="955738" y="5983027"/>
                  <a:pt x="983592" y="5998087"/>
                  <a:pt x="789087" y="5984852"/>
                </a:cubicBezTo>
                <a:cubicBezTo>
                  <a:pt x="594582" y="5971617"/>
                  <a:pt x="362322" y="5997926"/>
                  <a:pt x="0" y="5984852"/>
                </a:cubicBezTo>
                <a:cubicBezTo>
                  <a:pt x="1309" y="5843252"/>
                  <a:pt x="30628" y="5497374"/>
                  <a:pt x="0" y="5319868"/>
                </a:cubicBezTo>
                <a:cubicBezTo>
                  <a:pt x="-30628" y="5142362"/>
                  <a:pt x="-7307" y="4908402"/>
                  <a:pt x="0" y="4654885"/>
                </a:cubicBezTo>
                <a:cubicBezTo>
                  <a:pt x="7307" y="4401368"/>
                  <a:pt x="10875" y="4235208"/>
                  <a:pt x="0" y="3989901"/>
                </a:cubicBezTo>
                <a:cubicBezTo>
                  <a:pt x="-10875" y="3744594"/>
                  <a:pt x="11161" y="3581765"/>
                  <a:pt x="0" y="3324918"/>
                </a:cubicBezTo>
                <a:cubicBezTo>
                  <a:pt x="-11161" y="3068071"/>
                  <a:pt x="-4655" y="2970558"/>
                  <a:pt x="0" y="2719783"/>
                </a:cubicBezTo>
                <a:cubicBezTo>
                  <a:pt x="4655" y="2469009"/>
                  <a:pt x="25209" y="2260029"/>
                  <a:pt x="0" y="1994951"/>
                </a:cubicBezTo>
                <a:cubicBezTo>
                  <a:pt x="-25209" y="1729873"/>
                  <a:pt x="-1167" y="1615869"/>
                  <a:pt x="0" y="1329967"/>
                </a:cubicBezTo>
                <a:cubicBezTo>
                  <a:pt x="1167" y="1044065"/>
                  <a:pt x="-1849" y="48259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CCD618E-6B24-46BD-A190-F1CAF4781756}"/>
              </a:ext>
            </a:extLst>
          </p:cNvPr>
          <p:cNvSpPr txBox="1"/>
          <p:nvPr/>
        </p:nvSpPr>
        <p:spPr>
          <a:xfrm rot="5400000">
            <a:off x="-751629" y="2438719"/>
            <a:ext cx="2708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dirty="0" err="1">
                <a:solidFill>
                  <a:srgbClr val="E14249"/>
                </a:solidFill>
                <a:latin typeface="SVN-Poky's" panose="020B0606040200020203" pitchFamily="34" charset="0"/>
              </a:rPr>
              <a:t>Bài</a:t>
            </a:r>
            <a:r>
              <a:rPr lang="en-US" altLang="zh-CN" sz="3200" dirty="0">
                <a:solidFill>
                  <a:srgbClr val="E14249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3200" dirty="0" err="1">
                <a:solidFill>
                  <a:srgbClr val="E14249"/>
                </a:solidFill>
                <a:latin typeface="SVN-Poky's" panose="020B0606040200020203" pitchFamily="34" charset="0"/>
              </a:rPr>
              <a:t>nào</a:t>
            </a:r>
            <a:r>
              <a:rPr lang="en-US" altLang="zh-CN" sz="3200" dirty="0">
                <a:solidFill>
                  <a:srgbClr val="E14249"/>
                </a:solidFill>
                <a:latin typeface="SVN-Poky's" panose="020B0606040200020203" pitchFamily="34" charset="0"/>
              </a:rPr>
              <a:t> </a:t>
            </a:r>
            <a:r>
              <a:rPr lang="en-US" altLang="zh-CN" sz="3200" dirty="0" err="1">
                <a:solidFill>
                  <a:srgbClr val="E14249"/>
                </a:solidFill>
                <a:latin typeface="SVN-Poky's" panose="020B0606040200020203" pitchFamily="34" charset="0"/>
              </a:rPr>
              <a:t>khó</a:t>
            </a:r>
            <a:endParaRPr lang="en-US" altLang="zh-CN" sz="3200" dirty="0">
              <a:solidFill>
                <a:srgbClr val="E14249"/>
              </a:solidFill>
              <a:latin typeface="SVN-Poky's" panose="020B0606040200020203" pitchFamily="34" charset="0"/>
            </a:endParaRPr>
          </a:p>
          <a:p>
            <a:pPr algn="dist"/>
            <a:r>
              <a:rPr lang="en-US" altLang="zh-CN" sz="3200" dirty="0" err="1">
                <a:solidFill>
                  <a:srgbClr val="E14249"/>
                </a:solidFill>
                <a:latin typeface="SVN-Poky's" panose="020B0606040200020203" pitchFamily="34" charset="0"/>
              </a:rPr>
              <a:t>Để</a:t>
            </a:r>
            <a:r>
              <a:rPr lang="en-US" altLang="zh-CN" sz="3200" dirty="0">
                <a:solidFill>
                  <a:srgbClr val="E14249"/>
                </a:solidFill>
                <a:latin typeface="SVN-Poky's" panose="020B0606040200020203" pitchFamily="34" charset="0"/>
              </a:rPr>
              <a:t> Shin lo!</a:t>
            </a:r>
            <a:endParaRPr lang="zh-CN" altLang="en-US" sz="3200" dirty="0">
              <a:solidFill>
                <a:srgbClr val="E14249"/>
              </a:solidFill>
              <a:latin typeface="SVN-Poky's" panose="020B0606040200020203" pitchFamily="34" charset="0"/>
            </a:endParaRPr>
          </a:p>
        </p:txBody>
      </p:sp>
      <p:pic>
        <p:nvPicPr>
          <p:cNvPr id="11" name="图片 866" descr="图片包含 游戏机, 画&#10;&#10;描述已自动生成">
            <a:extLst>
              <a:ext uri="{FF2B5EF4-FFF2-40B4-BE49-F238E27FC236}">
                <a16:creationId xmlns:a16="http://schemas.microsoft.com/office/drawing/2014/main" id="{D18376A0-9B2C-4A2E-87A0-89E8749D49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87" y="4801040"/>
            <a:ext cx="1022936" cy="1471346"/>
          </a:xfrm>
          <a:prstGeom prst="rect">
            <a:avLst/>
          </a:prstGeom>
        </p:spPr>
      </p:pic>
      <p:sp>
        <p:nvSpPr>
          <p:cNvPr id="13" name="Rounded Rectangle 50">
            <a:extLst>
              <a:ext uri="{FF2B5EF4-FFF2-40B4-BE49-F238E27FC236}">
                <a16:creationId xmlns:a16="http://schemas.microsoft.com/office/drawing/2014/main" id="{00657BF5-8A32-455C-9A17-ECFEECE6729C}"/>
              </a:ext>
            </a:extLst>
          </p:cNvPr>
          <p:cNvSpPr/>
          <p:nvPr/>
        </p:nvSpPr>
        <p:spPr>
          <a:xfrm>
            <a:off x="5039094" y="1124406"/>
            <a:ext cx="54102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ki-lô-gam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51">
            <a:extLst>
              <a:ext uri="{FF2B5EF4-FFF2-40B4-BE49-F238E27FC236}">
                <a16:creationId xmlns:a16="http://schemas.microsoft.com/office/drawing/2014/main" id="{6011B07D-AAD6-4F81-A62D-98C220FC61F7}"/>
              </a:ext>
            </a:extLst>
          </p:cNvPr>
          <p:cNvSpPr/>
          <p:nvPr/>
        </p:nvSpPr>
        <p:spPr>
          <a:xfrm>
            <a:off x="5110957" y="2461607"/>
            <a:ext cx="54864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mét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52">
            <a:extLst>
              <a:ext uri="{FF2B5EF4-FFF2-40B4-BE49-F238E27FC236}">
                <a16:creationId xmlns:a16="http://schemas.microsoft.com/office/drawing/2014/main" id="{AED263F3-72F0-4F09-BF26-FF0CE57465B1}"/>
              </a:ext>
            </a:extLst>
          </p:cNvPr>
          <p:cNvSpPr/>
          <p:nvPr/>
        </p:nvSpPr>
        <p:spPr>
          <a:xfrm>
            <a:off x="5110957" y="3988820"/>
            <a:ext cx="55626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53">
            <a:extLst>
              <a:ext uri="{FF2B5EF4-FFF2-40B4-BE49-F238E27FC236}">
                <a16:creationId xmlns:a16="http://schemas.microsoft.com/office/drawing/2014/main" id="{709B69B8-004C-418B-AE81-CF0C84B2D23B}"/>
              </a:ext>
            </a:extLst>
          </p:cNvPr>
          <p:cNvSpPr/>
          <p:nvPr/>
        </p:nvSpPr>
        <p:spPr>
          <a:xfrm>
            <a:off x="5203877" y="5505846"/>
            <a:ext cx="55626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mét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24">
            <a:extLst>
              <a:ext uri="{FF2B5EF4-FFF2-40B4-BE49-F238E27FC236}">
                <a16:creationId xmlns:a16="http://schemas.microsoft.com/office/drawing/2014/main" id="{A402171C-2DDB-4620-A9FB-5ABF8EEC284E}"/>
              </a:ext>
            </a:extLst>
          </p:cNvPr>
          <p:cNvSpPr/>
          <p:nvPr/>
        </p:nvSpPr>
        <p:spPr>
          <a:xfrm>
            <a:off x="299769" y="-44834"/>
            <a:ext cx="7444425" cy="9179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endParaRPr lang="vi-VN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34">
            <a:extLst>
              <a:ext uri="{FF2B5EF4-FFF2-40B4-BE49-F238E27FC236}">
                <a16:creationId xmlns:a16="http://schemas.microsoft.com/office/drawing/2014/main" id="{5989FA2E-21EB-4C1A-9F3D-7C1217E0A736}"/>
              </a:ext>
            </a:extLst>
          </p:cNvPr>
          <p:cNvGrpSpPr>
            <a:grpSpLocks/>
          </p:cNvGrpSpPr>
          <p:nvPr/>
        </p:nvGrpSpPr>
        <p:grpSpPr bwMode="auto">
          <a:xfrm>
            <a:off x="3192597" y="792241"/>
            <a:ext cx="2666660" cy="1569414"/>
            <a:chOff x="457200" y="2514600"/>
            <a:chExt cx="1463040" cy="1302983"/>
          </a:xfrm>
        </p:grpSpPr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D6F41B7F-B654-46AF-8BC7-2B683D1C75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8">
              <a:extLst>
                <a:ext uri="{FF2B5EF4-FFF2-40B4-BE49-F238E27FC236}">
                  <a16:creationId xmlns:a16="http://schemas.microsoft.com/office/drawing/2014/main" id="{3EE74D1E-7B96-4B31-A2F1-766266E57B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BBF5CDA-DA08-4CAD-8605-17EB56652891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31">
              <a:extLst>
                <a:ext uri="{FF2B5EF4-FFF2-40B4-BE49-F238E27FC236}">
                  <a16:creationId xmlns:a16="http://schemas.microsoft.com/office/drawing/2014/main" id="{1A4E8314-D4EB-42AF-A9E6-8D42EBA8AB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920" y="2743200"/>
              <a:ext cx="103632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kg: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35">
            <a:extLst>
              <a:ext uri="{FF2B5EF4-FFF2-40B4-BE49-F238E27FC236}">
                <a16:creationId xmlns:a16="http://schemas.microsoft.com/office/drawing/2014/main" id="{AC5085E5-AAB9-40C4-AE9F-EBDBBFAA7F22}"/>
              </a:ext>
            </a:extLst>
          </p:cNvPr>
          <p:cNvGrpSpPr>
            <a:grpSpLocks/>
          </p:cNvGrpSpPr>
          <p:nvPr/>
        </p:nvGrpSpPr>
        <p:grpSpPr bwMode="auto">
          <a:xfrm>
            <a:off x="3175018" y="2134800"/>
            <a:ext cx="2111105" cy="1569414"/>
            <a:chOff x="457200" y="2514600"/>
            <a:chExt cx="1447800" cy="1302983"/>
          </a:xfrm>
        </p:grpSpPr>
        <p:sp>
          <p:nvSpPr>
            <p:cNvPr id="28" name="TextBox 36">
              <a:extLst>
                <a:ext uri="{FF2B5EF4-FFF2-40B4-BE49-F238E27FC236}">
                  <a16:creationId xmlns:a16="http://schemas.microsoft.com/office/drawing/2014/main" id="{D145E201-EBE4-4941-8FF2-4F8184A73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37">
              <a:extLst>
                <a:ext uri="{FF2B5EF4-FFF2-40B4-BE49-F238E27FC236}">
                  <a16:creationId xmlns:a16="http://schemas.microsoft.com/office/drawing/2014/main" id="{1BAE5D31-AAD2-4FF9-8477-D71A98761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495C834-5347-4304-8A8C-49EA837720B5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9">
              <a:extLst>
                <a:ext uri="{FF2B5EF4-FFF2-40B4-BE49-F238E27FC236}">
                  <a16:creationId xmlns:a16="http://schemas.microsoft.com/office/drawing/2014/main" id="{E2721C5A-B690-4888-A096-8DFD36D64B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400" y="2743199"/>
              <a:ext cx="9906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m: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40">
            <a:extLst>
              <a:ext uri="{FF2B5EF4-FFF2-40B4-BE49-F238E27FC236}">
                <a16:creationId xmlns:a16="http://schemas.microsoft.com/office/drawing/2014/main" id="{927F2631-4F51-49C7-B7AC-8E0BD9F0D71D}"/>
              </a:ext>
            </a:extLst>
          </p:cNvPr>
          <p:cNvGrpSpPr>
            <a:grpSpLocks/>
          </p:cNvGrpSpPr>
          <p:nvPr/>
        </p:nvGrpSpPr>
        <p:grpSpPr bwMode="auto">
          <a:xfrm>
            <a:off x="3077540" y="3733498"/>
            <a:ext cx="3555546" cy="2385129"/>
            <a:chOff x="457200" y="2514600"/>
            <a:chExt cx="1721223" cy="1980217"/>
          </a:xfrm>
        </p:grpSpPr>
        <p:sp>
          <p:nvSpPr>
            <p:cNvPr id="33" name="TextBox 41">
              <a:extLst>
                <a:ext uri="{FF2B5EF4-FFF2-40B4-BE49-F238E27FC236}">
                  <a16:creationId xmlns:a16="http://schemas.microsoft.com/office/drawing/2014/main" id="{5929A559-3C57-4C2B-B883-DA6DCDCEAF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2514600"/>
              <a:ext cx="457200" cy="1446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19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42">
              <a:extLst>
                <a:ext uri="{FF2B5EF4-FFF2-40B4-BE49-F238E27FC236}">
                  <a16:creationId xmlns:a16="http://schemas.microsoft.com/office/drawing/2014/main" id="{13B64797-3B85-411E-9806-9BA8D10282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1446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E118B6C-5411-4624-9372-3BC82F6DE8E7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44">
              <a:extLst>
                <a:ext uri="{FF2B5EF4-FFF2-40B4-BE49-F238E27FC236}">
                  <a16:creationId xmlns:a16="http://schemas.microsoft.com/office/drawing/2014/main" id="{DD876099-81BE-4C93-B38C-19B60BEE1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5788" y="2743199"/>
              <a:ext cx="1362635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giờ</a:t>
              </a: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BB908E64-1724-4D92-BAC1-D94140B1DDDA}"/>
              </a:ext>
            </a:extLst>
          </p:cNvPr>
          <p:cNvGrpSpPr>
            <a:grpSpLocks/>
          </p:cNvGrpSpPr>
          <p:nvPr/>
        </p:nvGrpSpPr>
        <p:grpSpPr bwMode="auto">
          <a:xfrm>
            <a:off x="3043832" y="5261369"/>
            <a:ext cx="2999992" cy="2385128"/>
            <a:chOff x="457200" y="2514600"/>
            <a:chExt cx="949569" cy="1980217"/>
          </a:xfrm>
        </p:grpSpPr>
        <p:sp>
          <p:nvSpPr>
            <p:cNvPr id="39" name="TextBox 46">
              <a:extLst>
                <a:ext uri="{FF2B5EF4-FFF2-40B4-BE49-F238E27FC236}">
                  <a16:creationId xmlns:a16="http://schemas.microsoft.com/office/drawing/2014/main" id="{796349F7-E1DF-4399-BCD8-213648EAAD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708" y="2514600"/>
              <a:ext cx="4572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47">
              <a:extLst>
                <a:ext uri="{FF2B5EF4-FFF2-40B4-BE49-F238E27FC236}">
                  <a16:creationId xmlns:a16="http://schemas.microsoft.com/office/drawing/2014/main" id="{C5238B25-40D4-443F-A12A-FD7B696692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48000"/>
              <a:ext cx="457200" cy="1446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endParaRPr lang="vi-VN" altLang="en-US" sz="4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52C8F9A-51FC-4E39-94DF-64D4D768837E}"/>
                </a:ext>
              </a:extLst>
            </p:cNvPr>
            <p:cNvCxnSpPr/>
            <p:nvPr/>
          </p:nvCxnSpPr>
          <p:spPr>
            <a:xfrm>
              <a:off x="457200" y="3124313"/>
              <a:ext cx="381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9">
              <a:extLst>
                <a:ext uri="{FF2B5EF4-FFF2-40B4-BE49-F238E27FC236}">
                  <a16:creationId xmlns:a16="http://schemas.microsoft.com/office/drawing/2014/main" id="{5796B775-CE23-4924-A7DE-FB88766C6E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7169" y="2743200"/>
              <a:ext cx="609600" cy="7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m:</a:t>
              </a:r>
              <a:endParaRPr lang="vi-VN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D42C24B-6B30-46E0-B648-119E0D7E7A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2" b="97206" l="7447" r="89894">
                        <a14:foregroundMark x1="7801" y1="18463" x2="7801" y2="18463"/>
                        <a14:foregroundMark x1="7447" y1="9880" x2="7447" y2="9880"/>
                        <a14:foregroundMark x1="29433" y1="8982" x2="29433" y2="8982"/>
                        <a14:foregroundMark x1="9220" y1="67265" x2="9220" y2="67265"/>
                        <a14:foregroundMark x1="36348" y1="91118" x2="26064" y2="97206"/>
                        <a14:foregroundMark x1="22695" y1="93513" x2="22695" y2="93513"/>
                        <a14:foregroundMark x1="61170" y1="39122" x2="61170" y2="39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29874" y="2869186"/>
            <a:ext cx="2062800" cy="4017698"/>
          </a:xfrm>
          <a:prstGeom prst="rect">
            <a:avLst/>
          </a:prstGeom>
        </p:spPr>
      </p:pic>
      <p:pic>
        <p:nvPicPr>
          <p:cNvPr id="5" name="Tiếng Wow của bọn trẻ con mp3">
            <a:hlinkClick r:id="" action="ppaction://media"/>
            <a:extLst>
              <a:ext uri="{FF2B5EF4-FFF2-40B4-BE49-F238E27FC236}">
                <a16:creationId xmlns:a16="http://schemas.microsoft.com/office/drawing/2014/main" id="{2AA19F74-FCFF-4FDB-B080-709978BBE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38240" y="1966162"/>
            <a:ext cx="944442" cy="944442"/>
          </a:xfrm>
          <a:prstGeom prst="rect">
            <a:avLst/>
          </a:prstGeom>
        </p:spPr>
      </p:pic>
      <p:pic>
        <p:nvPicPr>
          <p:cNvPr id="43" name="Picture 42" descr="A picture containing text&#10;&#10;Description automatically generated">
            <a:extLst>
              <a:ext uri="{FF2B5EF4-FFF2-40B4-BE49-F238E27FC236}">
                <a16:creationId xmlns:a16="http://schemas.microsoft.com/office/drawing/2014/main" id="{DF2F50A6-5F07-444E-A5FE-742EB00EF2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3397" y="1710813"/>
            <a:ext cx="6858000" cy="6858000"/>
          </a:xfrm>
          <a:prstGeom prst="rect">
            <a:avLst/>
          </a:prstGeom>
        </p:spPr>
      </p:pic>
      <p:pic>
        <p:nvPicPr>
          <p:cNvPr id="44" name="图片 16" descr="卡通人物&#10;&#10;描述已自动生成">
            <a:extLst>
              <a:ext uri="{FF2B5EF4-FFF2-40B4-BE49-F238E27FC236}">
                <a16:creationId xmlns:a16="http://schemas.microsoft.com/office/drawing/2014/main" id="{4FD69AD7-ABA8-4BAE-B12C-5CAA4D45FA9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00520" y="11112596"/>
            <a:ext cx="1857772" cy="2212670"/>
          </a:xfrm>
          <a:prstGeom prst="rect">
            <a:avLst/>
          </a:prstGeom>
        </p:spPr>
      </p:pic>
      <p:pic>
        <p:nvPicPr>
          <p:cNvPr id="45" name="Picture 44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37F44B04-AA49-4B61-A72B-C5A07000CD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182" b="97841" l="3667" r="96111">
                        <a14:foregroundMark x1="43000" y1="3409" x2="46778" y2="9432"/>
                        <a14:foregroundMark x1="54778" y1="34432" x2="56222" y2="42159"/>
                        <a14:foregroundMark x1="5778" y1="40682" x2="5778" y2="40682"/>
                        <a14:foregroundMark x1="4556" y1="45000" x2="4556" y2="45000"/>
                        <a14:foregroundMark x1="52444" y1="37386" x2="69444" y2="45000"/>
                        <a14:foregroundMark x1="92000" y1="20682" x2="92000" y2="20682"/>
                        <a14:foregroundMark x1="96444" y1="25795" x2="96444" y2="25795"/>
                        <a14:foregroundMark x1="35889" y1="41932" x2="79333" y2="35455"/>
                        <a14:foregroundMark x1="3667" y1="38750" x2="3667" y2="38750"/>
                        <a14:foregroundMark x1="24444" y1="84545" x2="24444" y2="84545"/>
                        <a14:foregroundMark x1="54111" y1="93977" x2="54111" y2="93977"/>
                        <a14:foregroundMark x1="66111" y1="39545" x2="69444" y2="37045"/>
                        <a14:foregroundMark x1="23000" y1="85795" x2="23000" y2="85795"/>
                        <a14:foregroundMark x1="23667" y1="80000" x2="25333" y2="86023"/>
                        <a14:foregroundMark x1="47222" y1="87727" x2="53778" y2="93977"/>
                        <a14:foregroundMark x1="53778" y1="93977" x2="52222" y2="97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10" y="8708609"/>
            <a:ext cx="4917246" cy="4807974"/>
          </a:xfrm>
          <a:prstGeom prst="rect">
            <a:avLst/>
          </a:prstGeom>
        </p:spPr>
      </p:pic>
      <p:pic>
        <p:nvPicPr>
          <p:cNvPr id="46" name="图片 5">
            <a:extLst>
              <a:ext uri="{FF2B5EF4-FFF2-40B4-BE49-F238E27FC236}">
                <a16:creationId xmlns:a16="http://schemas.microsoft.com/office/drawing/2014/main" id="{727100E4-997E-4D98-AF5C-6DB76FBEBF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2596076" flipV="1">
            <a:off x="6339068" y="7265743"/>
            <a:ext cx="4449721" cy="3476583"/>
          </a:xfrm>
          <a:prstGeom prst="rect">
            <a:avLst/>
          </a:prstGeom>
        </p:spPr>
      </p:pic>
      <p:sp>
        <p:nvSpPr>
          <p:cNvPr id="47" name="文本框 24">
            <a:extLst>
              <a:ext uri="{FF2B5EF4-FFF2-40B4-BE49-F238E27FC236}">
                <a16:creationId xmlns:a16="http://schemas.microsoft.com/office/drawing/2014/main" id="{1F74F5ED-E244-4668-9526-1EF02ECADA4F}"/>
              </a:ext>
            </a:extLst>
          </p:cNvPr>
          <p:cNvSpPr txBox="1"/>
          <p:nvPr/>
        </p:nvSpPr>
        <p:spPr>
          <a:xfrm rot="2067857">
            <a:off x="7131195" y="7660397"/>
            <a:ext cx="2614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Đem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 </a:t>
            </a:r>
            <a:r>
              <a:rPr lang="en-US" altLang="zh-CN" sz="4000" dirty="0">
                <a:solidFill>
                  <a:srgbClr val="FF0000"/>
                </a:solidFill>
                <a:latin typeface="SVN-Ziclets" panose="02000603000000000000" pitchFamily="2" charset="0"/>
              </a:rPr>
              <a:t>10 </a:t>
            </a:r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về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cho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Mẹ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nè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!</a:t>
            </a:r>
          </a:p>
          <a:p>
            <a:pPr algn="ctr"/>
            <a:endParaRPr lang="zh-CN" altLang="en-US" sz="4800" dirty="0">
              <a:solidFill>
                <a:srgbClr val="0D4370"/>
              </a:solidFill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930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-0.1823 -0.0111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5" y="-55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/>
      <p:bldP spid="15" grpId="0"/>
      <p:bldP spid="1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1C711E4C-501C-4E0F-8DF9-ED6D67722E6B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4453 w 6096000"/>
              <a:gd name="connsiteY1" fmla="*/ 0 h 6858000"/>
              <a:gd name="connsiteX2" fmla="*/ 988907 w 6096000"/>
              <a:gd name="connsiteY2" fmla="*/ 0 h 6858000"/>
              <a:gd name="connsiteX3" fmla="*/ 1483360 w 6096000"/>
              <a:gd name="connsiteY3" fmla="*/ 0 h 6858000"/>
              <a:gd name="connsiteX4" fmla="*/ 2282613 w 6096000"/>
              <a:gd name="connsiteY4" fmla="*/ 0 h 6858000"/>
              <a:gd name="connsiteX5" fmla="*/ 2959947 w 6096000"/>
              <a:gd name="connsiteY5" fmla="*/ 0 h 6858000"/>
              <a:gd name="connsiteX6" fmla="*/ 3454400 w 6096000"/>
              <a:gd name="connsiteY6" fmla="*/ 0 h 6858000"/>
              <a:gd name="connsiteX7" fmla="*/ 4131733 w 6096000"/>
              <a:gd name="connsiteY7" fmla="*/ 0 h 6858000"/>
              <a:gd name="connsiteX8" fmla="*/ 4930987 w 6096000"/>
              <a:gd name="connsiteY8" fmla="*/ 0 h 6858000"/>
              <a:gd name="connsiteX9" fmla="*/ 6096000 w 6096000"/>
              <a:gd name="connsiteY9" fmla="*/ 0 h 6858000"/>
              <a:gd name="connsiteX10" fmla="*/ 6096000 w 6096000"/>
              <a:gd name="connsiteY10" fmla="*/ 617220 h 6858000"/>
              <a:gd name="connsiteX11" fmla="*/ 6096000 w 6096000"/>
              <a:gd name="connsiteY11" fmla="*/ 1097280 h 6858000"/>
              <a:gd name="connsiteX12" fmla="*/ 6096000 w 6096000"/>
              <a:gd name="connsiteY12" fmla="*/ 1920240 h 6858000"/>
              <a:gd name="connsiteX13" fmla="*/ 6096000 w 6096000"/>
              <a:gd name="connsiteY13" fmla="*/ 2606040 h 6858000"/>
              <a:gd name="connsiteX14" fmla="*/ 6096000 w 6096000"/>
              <a:gd name="connsiteY14" fmla="*/ 3429000 h 6858000"/>
              <a:gd name="connsiteX15" fmla="*/ 6096000 w 6096000"/>
              <a:gd name="connsiteY15" fmla="*/ 4046220 h 6858000"/>
              <a:gd name="connsiteX16" fmla="*/ 6096000 w 6096000"/>
              <a:gd name="connsiteY16" fmla="*/ 4594860 h 6858000"/>
              <a:gd name="connsiteX17" fmla="*/ 6096000 w 6096000"/>
              <a:gd name="connsiteY17" fmla="*/ 5280660 h 6858000"/>
              <a:gd name="connsiteX18" fmla="*/ 6096000 w 6096000"/>
              <a:gd name="connsiteY18" fmla="*/ 6035040 h 6858000"/>
              <a:gd name="connsiteX19" fmla="*/ 6096000 w 6096000"/>
              <a:gd name="connsiteY19" fmla="*/ 6858000 h 6858000"/>
              <a:gd name="connsiteX20" fmla="*/ 5357707 w 6096000"/>
              <a:gd name="connsiteY20" fmla="*/ 6858000 h 6858000"/>
              <a:gd name="connsiteX21" fmla="*/ 4741333 w 6096000"/>
              <a:gd name="connsiteY21" fmla="*/ 6858000 h 6858000"/>
              <a:gd name="connsiteX22" fmla="*/ 4124960 w 6096000"/>
              <a:gd name="connsiteY22" fmla="*/ 6858000 h 6858000"/>
              <a:gd name="connsiteX23" fmla="*/ 3508587 w 6096000"/>
              <a:gd name="connsiteY23" fmla="*/ 6858000 h 6858000"/>
              <a:gd name="connsiteX24" fmla="*/ 2892213 w 6096000"/>
              <a:gd name="connsiteY24" fmla="*/ 6858000 h 6858000"/>
              <a:gd name="connsiteX25" fmla="*/ 2153920 w 6096000"/>
              <a:gd name="connsiteY25" fmla="*/ 6858000 h 6858000"/>
              <a:gd name="connsiteX26" fmla="*/ 1476587 w 6096000"/>
              <a:gd name="connsiteY26" fmla="*/ 6858000 h 6858000"/>
              <a:gd name="connsiteX27" fmla="*/ 982133 w 6096000"/>
              <a:gd name="connsiteY27" fmla="*/ 6858000 h 6858000"/>
              <a:gd name="connsiteX28" fmla="*/ 0 w 6096000"/>
              <a:gd name="connsiteY28" fmla="*/ 6858000 h 6858000"/>
              <a:gd name="connsiteX29" fmla="*/ 0 w 6096000"/>
              <a:gd name="connsiteY29" fmla="*/ 6103620 h 6858000"/>
              <a:gd name="connsiteX30" fmla="*/ 0 w 6096000"/>
              <a:gd name="connsiteY30" fmla="*/ 5280660 h 6858000"/>
              <a:gd name="connsiteX31" fmla="*/ 0 w 6096000"/>
              <a:gd name="connsiteY31" fmla="*/ 4800600 h 6858000"/>
              <a:gd name="connsiteX32" fmla="*/ 0 w 6096000"/>
              <a:gd name="connsiteY32" fmla="*/ 4320540 h 6858000"/>
              <a:gd name="connsiteX33" fmla="*/ 0 w 6096000"/>
              <a:gd name="connsiteY33" fmla="*/ 3497580 h 6858000"/>
              <a:gd name="connsiteX34" fmla="*/ 0 w 6096000"/>
              <a:gd name="connsiteY34" fmla="*/ 3017520 h 6858000"/>
              <a:gd name="connsiteX35" fmla="*/ 0 w 6096000"/>
              <a:gd name="connsiteY35" fmla="*/ 2331720 h 6858000"/>
              <a:gd name="connsiteX36" fmla="*/ 0 w 6096000"/>
              <a:gd name="connsiteY36" fmla="*/ 1783080 h 6858000"/>
              <a:gd name="connsiteX37" fmla="*/ 0 w 6096000"/>
              <a:gd name="connsiteY37" fmla="*/ 1234440 h 6858000"/>
              <a:gd name="connsiteX38" fmla="*/ 0 w 6096000"/>
              <a:gd name="connsiteY38" fmla="*/ 685800 h 6858000"/>
              <a:gd name="connsiteX39" fmla="*/ 0 w 6096000"/>
              <a:gd name="connsiteY3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096000" h="6858000" fill="none" extrusionOk="0">
                <a:moveTo>
                  <a:pt x="0" y="0"/>
                </a:moveTo>
                <a:cubicBezTo>
                  <a:pt x="139174" y="13861"/>
                  <a:pt x="286099" y="21122"/>
                  <a:pt x="494453" y="0"/>
                </a:cubicBezTo>
                <a:cubicBezTo>
                  <a:pt x="702807" y="-21122"/>
                  <a:pt x="819702" y="-21803"/>
                  <a:pt x="988907" y="0"/>
                </a:cubicBezTo>
                <a:cubicBezTo>
                  <a:pt x="1158112" y="21803"/>
                  <a:pt x="1318417" y="-7526"/>
                  <a:pt x="1483360" y="0"/>
                </a:cubicBezTo>
                <a:cubicBezTo>
                  <a:pt x="1648303" y="7526"/>
                  <a:pt x="1952134" y="26818"/>
                  <a:pt x="2282613" y="0"/>
                </a:cubicBezTo>
                <a:cubicBezTo>
                  <a:pt x="2613092" y="-26818"/>
                  <a:pt x="2673042" y="14641"/>
                  <a:pt x="2959947" y="0"/>
                </a:cubicBezTo>
                <a:cubicBezTo>
                  <a:pt x="3246852" y="-14641"/>
                  <a:pt x="3277473" y="-15164"/>
                  <a:pt x="3454400" y="0"/>
                </a:cubicBezTo>
                <a:cubicBezTo>
                  <a:pt x="3631327" y="15164"/>
                  <a:pt x="3896856" y="-24279"/>
                  <a:pt x="4131733" y="0"/>
                </a:cubicBezTo>
                <a:cubicBezTo>
                  <a:pt x="4366610" y="24279"/>
                  <a:pt x="4739551" y="15837"/>
                  <a:pt x="4930987" y="0"/>
                </a:cubicBezTo>
                <a:cubicBezTo>
                  <a:pt x="5122423" y="-15837"/>
                  <a:pt x="5651894" y="51234"/>
                  <a:pt x="6096000" y="0"/>
                </a:cubicBezTo>
                <a:cubicBezTo>
                  <a:pt x="6086064" y="128030"/>
                  <a:pt x="6088422" y="345352"/>
                  <a:pt x="6096000" y="617220"/>
                </a:cubicBezTo>
                <a:cubicBezTo>
                  <a:pt x="6103578" y="889088"/>
                  <a:pt x="6119440" y="906151"/>
                  <a:pt x="6096000" y="1097280"/>
                </a:cubicBezTo>
                <a:cubicBezTo>
                  <a:pt x="6072560" y="1288409"/>
                  <a:pt x="6084577" y="1645155"/>
                  <a:pt x="6096000" y="1920240"/>
                </a:cubicBezTo>
                <a:cubicBezTo>
                  <a:pt x="6107423" y="2195325"/>
                  <a:pt x="6099800" y="2360629"/>
                  <a:pt x="6096000" y="2606040"/>
                </a:cubicBezTo>
                <a:cubicBezTo>
                  <a:pt x="6092200" y="2851451"/>
                  <a:pt x="6104468" y="3144690"/>
                  <a:pt x="6096000" y="3429000"/>
                </a:cubicBezTo>
                <a:cubicBezTo>
                  <a:pt x="6087532" y="3713310"/>
                  <a:pt x="6089861" y="3904877"/>
                  <a:pt x="6096000" y="4046220"/>
                </a:cubicBezTo>
                <a:cubicBezTo>
                  <a:pt x="6102139" y="4187563"/>
                  <a:pt x="6107567" y="4443109"/>
                  <a:pt x="6096000" y="4594860"/>
                </a:cubicBezTo>
                <a:cubicBezTo>
                  <a:pt x="6084433" y="4746611"/>
                  <a:pt x="6113473" y="4972157"/>
                  <a:pt x="6096000" y="5280660"/>
                </a:cubicBezTo>
                <a:cubicBezTo>
                  <a:pt x="6078527" y="5589163"/>
                  <a:pt x="6124638" y="5690323"/>
                  <a:pt x="6096000" y="6035040"/>
                </a:cubicBezTo>
                <a:cubicBezTo>
                  <a:pt x="6067362" y="6379757"/>
                  <a:pt x="6087702" y="6657915"/>
                  <a:pt x="6096000" y="6858000"/>
                </a:cubicBezTo>
                <a:cubicBezTo>
                  <a:pt x="5917595" y="6839787"/>
                  <a:pt x="5598941" y="6836331"/>
                  <a:pt x="5357707" y="6858000"/>
                </a:cubicBezTo>
                <a:cubicBezTo>
                  <a:pt x="5116473" y="6879669"/>
                  <a:pt x="4955008" y="6871788"/>
                  <a:pt x="4741333" y="6858000"/>
                </a:cubicBezTo>
                <a:cubicBezTo>
                  <a:pt x="4527658" y="6844212"/>
                  <a:pt x="4357635" y="6843022"/>
                  <a:pt x="4124960" y="6858000"/>
                </a:cubicBezTo>
                <a:cubicBezTo>
                  <a:pt x="3892285" y="6872978"/>
                  <a:pt x="3771873" y="6866284"/>
                  <a:pt x="3508587" y="6858000"/>
                </a:cubicBezTo>
                <a:cubicBezTo>
                  <a:pt x="3245301" y="6849716"/>
                  <a:pt x="3115940" y="6879038"/>
                  <a:pt x="2892213" y="6858000"/>
                </a:cubicBezTo>
                <a:cubicBezTo>
                  <a:pt x="2668486" y="6836962"/>
                  <a:pt x="2453479" y="6823027"/>
                  <a:pt x="2153920" y="6858000"/>
                </a:cubicBezTo>
                <a:cubicBezTo>
                  <a:pt x="1854361" y="6892973"/>
                  <a:pt x="1788102" y="6840729"/>
                  <a:pt x="1476587" y="6858000"/>
                </a:cubicBezTo>
                <a:cubicBezTo>
                  <a:pt x="1165072" y="6875271"/>
                  <a:pt x="1228404" y="6871687"/>
                  <a:pt x="982133" y="6858000"/>
                </a:cubicBezTo>
                <a:cubicBezTo>
                  <a:pt x="735862" y="6844313"/>
                  <a:pt x="259868" y="6874858"/>
                  <a:pt x="0" y="6858000"/>
                </a:cubicBezTo>
                <a:cubicBezTo>
                  <a:pt x="29407" y="6495303"/>
                  <a:pt x="-7722" y="6265360"/>
                  <a:pt x="0" y="6103620"/>
                </a:cubicBezTo>
                <a:cubicBezTo>
                  <a:pt x="7722" y="5941880"/>
                  <a:pt x="-19012" y="5516780"/>
                  <a:pt x="0" y="5280660"/>
                </a:cubicBezTo>
                <a:cubicBezTo>
                  <a:pt x="19012" y="5044540"/>
                  <a:pt x="-15592" y="4995871"/>
                  <a:pt x="0" y="4800600"/>
                </a:cubicBezTo>
                <a:cubicBezTo>
                  <a:pt x="15592" y="4605329"/>
                  <a:pt x="-3326" y="4540471"/>
                  <a:pt x="0" y="4320540"/>
                </a:cubicBezTo>
                <a:cubicBezTo>
                  <a:pt x="3326" y="4100609"/>
                  <a:pt x="12989" y="3668281"/>
                  <a:pt x="0" y="3497580"/>
                </a:cubicBezTo>
                <a:cubicBezTo>
                  <a:pt x="-12989" y="3326879"/>
                  <a:pt x="15046" y="3193219"/>
                  <a:pt x="0" y="3017520"/>
                </a:cubicBezTo>
                <a:cubicBezTo>
                  <a:pt x="-15046" y="2841821"/>
                  <a:pt x="-9434" y="2564242"/>
                  <a:pt x="0" y="2331720"/>
                </a:cubicBezTo>
                <a:cubicBezTo>
                  <a:pt x="9434" y="2099198"/>
                  <a:pt x="-25939" y="2008589"/>
                  <a:pt x="0" y="1783080"/>
                </a:cubicBezTo>
                <a:cubicBezTo>
                  <a:pt x="25939" y="1557571"/>
                  <a:pt x="-19476" y="1365410"/>
                  <a:pt x="0" y="1234440"/>
                </a:cubicBezTo>
                <a:cubicBezTo>
                  <a:pt x="19476" y="1103470"/>
                  <a:pt x="845" y="914754"/>
                  <a:pt x="0" y="685800"/>
                </a:cubicBezTo>
                <a:cubicBezTo>
                  <a:pt x="-845" y="456846"/>
                  <a:pt x="28295" y="244308"/>
                  <a:pt x="0" y="0"/>
                </a:cubicBezTo>
                <a:close/>
              </a:path>
              <a:path w="6096000" h="6858000" stroke="0" extrusionOk="0">
                <a:moveTo>
                  <a:pt x="0" y="0"/>
                </a:moveTo>
                <a:cubicBezTo>
                  <a:pt x="264583" y="-25371"/>
                  <a:pt x="481411" y="-18371"/>
                  <a:pt x="616373" y="0"/>
                </a:cubicBezTo>
                <a:cubicBezTo>
                  <a:pt x="751335" y="18371"/>
                  <a:pt x="907041" y="-14168"/>
                  <a:pt x="1110827" y="0"/>
                </a:cubicBezTo>
                <a:cubicBezTo>
                  <a:pt x="1314613" y="14168"/>
                  <a:pt x="1729901" y="13416"/>
                  <a:pt x="1910080" y="0"/>
                </a:cubicBezTo>
                <a:cubicBezTo>
                  <a:pt x="2090259" y="-13416"/>
                  <a:pt x="2237512" y="-4259"/>
                  <a:pt x="2526453" y="0"/>
                </a:cubicBezTo>
                <a:cubicBezTo>
                  <a:pt x="2815394" y="4259"/>
                  <a:pt x="2936556" y="24524"/>
                  <a:pt x="3142827" y="0"/>
                </a:cubicBezTo>
                <a:cubicBezTo>
                  <a:pt x="3349098" y="-24524"/>
                  <a:pt x="3543106" y="11340"/>
                  <a:pt x="3942080" y="0"/>
                </a:cubicBezTo>
                <a:cubicBezTo>
                  <a:pt x="4341054" y="-11340"/>
                  <a:pt x="4360476" y="22576"/>
                  <a:pt x="4497493" y="0"/>
                </a:cubicBezTo>
                <a:cubicBezTo>
                  <a:pt x="4634510" y="-22576"/>
                  <a:pt x="5106185" y="-6968"/>
                  <a:pt x="5296747" y="0"/>
                </a:cubicBezTo>
                <a:cubicBezTo>
                  <a:pt x="5487309" y="6968"/>
                  <a:pt x="5825845" y="-32265"/>
                  <a:pt x="6096000" y="0"/>
                </a:cubicBezTo>
                <a:cubicBezTo>
                  <a:pt x="6124229" y="262857"/>
                  <a:pt x="6083487" y="518296"/>
                  <a:pt x="6096000" y="685800"/>
                </a:cubicBezTo>
                <a:cubicBezTo>
                  <a:pt x="6108513" y="853304"/>
                  <a:pt x="6126579" y="1179476"/>
                  <a:pt x="6096000" y="1371600"/>
                </a:cubicBezTo>
                <a:cubicBezTo>
                  <a:pt x="6065421" y="1563724"/>
                  <a:pt x="6124201" y="1775119"/>
                  <a:pt x="6096000" y="2125980"/>
                </a:cubicBezTo>
                <a:cubicBezTo>
                  <a:pt x="6067799" y="2476841"/>
                  <a:pt x="6113950" y="2451244"/>
                  <a:pt x="6096000" y="2606040"/>
                </a:cubicBezTo>
                <a:cubicBezTo>
                  <a:pt x="6078050" y="2760836"/>
                  <a:pt x="6065851" y="2998502"/>
                  <a:pt x="6096000" y="3291840"/>
                </a:cubicBezTo>
                <a:cubicBezTo>
                  <a:pt x="6126149" y="3585178"/>
                  <a:pt x="6115583" y="3640723"/>
                  <a:pt x="6096000" y="3977640"/>
                </a:cubicBezTo>
                <a:cubicBezTo>
                  <a:pt x="6076417" y="4314557"/>
                  <a:pt x="6098211" y="4389348"/>
                  <a:pt x="6096000" y="4663440"/>
                </a:cubicBezTo>
                <a:cubicBezTo>
                  <a:pt x="6093789" y="4937532"/>
                  <a:pt x="6114820" y="5214283"/>
                  <a:pt x="6096000" y="5417820"/>
                </a:cubicBezTo>
                <a:cubicBezTo>
                  <a:pt x="6077180" y="5621357"/>
                  <a:pt x="6127620" y="5908740"/>
                  <a:pt x="6096000" y="6172200"/>
                </a:cubicBezTo>
                <a:cubicBezTo>
                  <a:pt x="6064380" y="6435660"/>
                  <a:pt x="6068526" y="6568924"/>
                  <a:pt x="6096000" y="6858000"/>
                </a:cubicBezTo>
                <a:cubicBezTo>
                  <a:pt x="5959925" y="6875920"/>
                  <a:pt x="5782923" y="6856886"/>
                  <a:pt x="5601547" y="6858000"/>
                </a:cubicBezTo>
                <a:cubicBezTo>
                  <a:pt x="5420171" y="6859114"/>
                  <a:pt x="5065487" y="6860935"/>
                  <a:pt x="4802293" y="6858000"/>
                </a:cubicBezTo>
                <a:cubicBezTo>
                  <a:pt x="4539099" y="6855065"/>
                  <a:pt x="4394598" y="6841396"/>
                  <a:pt x="4124960" y="6858000"/>
                </a:cubicBezTo>
                <a:cubicBezTo>
                  <a:pt x="3855322" y="6874604"/>
                  <a:pt x="3716830" y="6835369"/>
                  <a:pt x="3569547" y="6858000"/>
                </a:cubicBezTo>
                <a:cubicBezTo>
                  <a:pt x="3422264" y="6880631"/>
                  <a:pt x="3057415" y="6856069"/>
                  <a:pt x="2892213" y="6858000"/>
                </a:cubicBezTo>
                <a:cubicBezTo>
                  <a:pt x="2727011" y="6859931"/>
                  <a:pt x="2612496" y="6844622"/>
                  <a:pt x="2397760" y="6858000"/>
                </a:cubicBezTo>
                <a:cubicBezTo>
                  <a:pt x="2183024" y="6871378"/>
                  <a:pt x="2069178" y="6841575"/>
                  <a:pt x="1903307" y="6858000"/>
                </a:cubicBezTo>
                <a:cubicBezTo>
                  <a:pt x="1737436" y="6874425"/>
                  <a:pt x="1373543" y="6886919"/>
                  <a:pt x="1225973" y="6858000"/>
                </a:cubicBezTo>
                <a:cubicBezTo>
                  <a:pt x="1078403" y="6829081"/>
                  <a:pt x="816343" y="6879496"/>
                  <a:pt x="670560" y="6858000"/>
                </a:cubicBezTo>
                <a:cubicBezTo>
                  <a:pt x="524777" y="6836504"/>
                  <a:pt x="158339" y="6874279"/>
                  <a:pt x="0" y="6858000"/>
                </a:cubicBezTo>
                <a:cubicBezTo>
                  <a:pt x="-20296" y="6674866"/>
                  <a:pt x="-3889" y="6533882"/>
                  <a:pt x="0" y="6309360"/>
                </a:cubicBezTo>
                <a:cubicBezTo>
                  <a:pt x="3889" y="6084838"/>
                  <a:pt x="-11640" y="6002105"/>
                  <a:pt x="0" y="5829300"/>
                </a:cubicBezTo>
                <a:cubicBezTo>
                  <a:pt x="11640" y="5656495"/>
                  <a:pt x="-2393" y="5376527"/>
                  <a:pt x="0" y="5074920"/>
                </a:cubicBezTo>
                <a:cubicBezTo>
                  <a:pt x="2393" y="4773313"/>
                  <a:pt x="13136" y="4765849"/>
                  <a:pt x="0" y="4526280"/>
                </a:cubicBezTo>
                <a:cubicBezTo>
                  <a:pt x="-13136" y="4286711"/>
                  <a:pt x="-29166" y="3972975"/>
                  <a:pt x="0" y="3771900"/>
                </a:cubicBezTo>
                <a:cubicBezTo>
                  <a:pt x="29166" y="3570825"/>
                  <a:pt x="-11707" y="3132927"/>
                  <a:pt x="0" y="2948940"/>
                </a:cubicBezTo>
                <a:cubicBezTo>
                  <a:pt x="11707" y="2764953"/>
                  <a:pt x="-18908" y="2612106"/>
                  <a:pt x="0" y="2331720"/>
                </a:cubicBezTo>
                <a:cubicBezTo>
                  <a:pt x="18908" y="2051334"/>
                  <a:pt x="-35396" y="1846843"/>
                  <a:pt x="0" y="1508760"/>
                </a:cubicBezTo>
                <a:cubicBezTo>
                  <a:pt x="35396" y="1170677"/>
                  <a:pt x="11317" y="1172767"/>
                  <a:pt x="0" y="960120"/>
                </a:cubicBezTo>
                <a:cubicBezTo>
                  <a:pt x="-11317" y="747473"/>
                  <a:pt x="39711" y="253798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 descr="卡通人物&#10;&#10;描述已自动生成">
            <a:extLst>
              <a:ext uri="{FF2B5EF4-FFF2-40B4-BE49-F238E27FC236}">
                <a16:creationId xmlns:a16="http://schemas.microsoft.com/office/drawing/2014/main" id="{DF617704-3190-4CB5-87C9-51D8A59DD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34228" y="4454013"/>
            <a:ext cx="1857772" cy="2212670"/>
          </a:xfrm>
          <a:prstGeom prst="rect">
            <a:avLst/>
          </a:prstGeom>
        </p:spPr>
      </p:pic>
      <p:pic>
        <p:nvPicPr>
          <p:cNvPr id="3" name="Picture 2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30E37829-4ED2-4AAA-9906-CAD687297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82" b="97841" l="3667" r="96111">
                        <a14:foregroundMark x1="43000" y1="3409" x2="46778" y2="9432"/>
                        <a14:foregroundMark x1="54778" y1="34432" x2="56222" y2="42159"/>
                        <a14:foregroundMark x1="5778" y1="40682" x2="5778" y2="40682"/>
                        <a14:foregroundMark x1="4556" y1="45000" x2="4556" y2="45000"/>
                        <a14:foregroundMark x1="52444" y1="37386" x2="69444" y2="45000"/>
                        <a14:foregroundMark x1="92000" y1="20682" x2="92000" y2="20682"/>
                        <a14:foregroundMark x1="96444" y1="25795" x2="96444" y2="25795"/>
                        <a14:foregroundMark x1="35889" y1="41932" x2="79333" y2="35455"/>
                        <a14:foregroundMark x1="3667" y1="38750" x2="3667" y2="38750"/>
                        <a14:foregroundMark x1="24444" y1="84545" x2="24444" y2="84545"/>
                        <a14:foregroundMark x1="54111" y1="93977" x2="54111" y2="93977"/>
                        <a14:foregroundMark x1="66111" y1="39545" x2="69444" y2="37045"/>
                        <a14:foregroundMark x1="23000" y1="85795" x2="23000" y2="85795"/>
                        <a14:foregroundMark x1="23667" y1="80000" x2="25333" y2="86023"/>
                        <a14:foregroundMark x1="47222" y1="87727" x2="53778" y2="93977"/>
                        <a14:foregroundMark x1="53778" y1="93977" x2="52222" y2="97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18" y="2050026"/>
            <a:ext cx="4917246" cy="4807974"/>
          </a:xfrm>
          <a:prstGeom prst="rect">
            <a:avLst/>
          </a:prstGeom>
        </p:spPr>
      </p:pic>
      <p:pic>
        <p:nvPicPr>
          <p:cNvPr id="18" name="图片 5">
            <a:extLst>
              <a:ext uri="{FF2B5EF4-FFF2-40B4-BE49-F238E27FC236}">
                <a16:creationId xmlns:a16="http://schemas.microsoft.com/office/drawing/2014/main" id="{A75F2CFA-C0C4-4FF9-A94A-4068020164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596076" flipV="1">
            <a:off x="7972776" y="607160"/>
            <a:ext cx="4449721" cy="3476583"/>
          </a:xfrm>
          <a:prstGeom prst="rect">
            <a:avLst/>
          </a:prstGeom>
        </p:spPr>
      </p:pic>
      <p:sp>
        <p:nvSpPr>
          <p:cNvPr id="20" name="文本框 24">
            <a:extLst>
              <a:ext uri="{FF2B5EF4-FFF2-40B4-BE49-F238E27FC236}">
                <a16:creationId xmlns:a16="http://schemas.microsoft.com/office/drawing/2014/main" id="{3324FC7A-A141-4BFA-B86E-08B78BE43395}"/>
              </a:ext>
            </a:extLst>
          </p:cNvPr>
          <p:cNvSpPr txBox="1"/>
          <p:nvPr/>
        </p:nvSpPr>
        <p:spPr>
          <a:xfrm rot="2067857">
            <a:off x="8638999" y="1118272"/>
            <a:ext cx="31563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Mang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 ĐIỂM </a:t>
            </a:r>
            <a:r>
              <a:rPr lang="en-US" altLang="zh-CN" sz="4000" dirty="0">
                <a:solidFill>
                  <a:srgbClr val="FF0000"/>
                </a:solidFill>
                <a:latin typeface="SVN-Ziclets" panose="02000603000000000000" pitchFamily="2" charset="0"/>
              </a:rPr>
              <a:t>10 </a:t>
            </a:r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về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cho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Mẹ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 </a:t>
            </a:r>
            <a:r>
              <a:rPr lang="en-US" altLang="zh-CN" sz="4000" dirty="0" err="1">
                <a:solidFill>
                  <a:srgbClr val="0D4370"/>
                </a:solidFill>
                <a:latin typeface="SVN-Ziclets" panose="02000603000000000000" pitchFamily="2" charset="0"/>
              </a:rPr>
              <a:t>nè</a:t>
            </a:r>
            <a:r>
              <a:rPr lang="en-US" altLang="zh-CN" sz="4000" dirty="0">
                <a:solidFill>
                  <a:srgbClr val="0D4370"/>
                </a:solidFill>
                <a:latin typeface="SVN-Ziclets" panose="02000603000000000000" pitchFamily="2" charset="0"/>
              </a:rPr>
              <a:t>!</a:t>
            </a:r>
          </a:p>
          <a:p>
            <a:pPr algn="ctr"/>
            <a:endParaRPr lang="zh-CN" altLang="en-US" sz="4800" dirty="0">
              <a:solidFill>
                <a:srgbClr val="0D4370"/>
              </a:solidFill>
              <a:latin typeface="SVN-Ziclets" panose="02000603000000000000" pitchFamily="2" charset="0"/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F8FE1D2-3B9D-46E8-A821-559F7DC739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565" y="1533078"/>
            <a:ext cx="6858000" cy="6858000"/>
          </a:xfrm>
          <a:prstGeom prst="rect">
            <a:avLst/>
          </a:prstGeom>
        </p:spPr>
      </p:pic>
      <p:pic>
        <p:nvPicPr>
          <p:cNvPr id="21" name="图片 16" descr="卡通人物&#10;&#10;描述已自动生成">
            <a:extLst>
              <a:ext uri="{FF2B5EF4-FFF2-40B4-BE49-F238E27FC236}">
                <a16:creationId xmlns:a16="http://schemas.microsoft.com/office/drawing/2014/main" id="{0E722B03-30C5-454B-93F6-DF886237CE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85424" y="6074590"/>
            <a:ext cx="738679" cy="900000"/>
          </a:xfrm>
          <a:prstGeom prst="rect">
            <a:avLst/>
          </a:prstGeom>
        </p:spPr>
      </p:pic>
      <p:pic>
        <p:nvPicPr>
          <p:cNvPr id="23" name="图片 18" descr="图片包含 游戏机, 画&#10;&#10;描述已自动生成">
            <a:extLst>
              <a:ext uri="{FF2B5EF4-FFF2-40B4-BE49-F238E27FC236}">
                <a16:creationId xmlns:a16="http://schemas.microsoft.com/office/drawing/2014/main" id="{AC936460-3465-4E09-B01A-9AA1EB2B6E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7901" y="-1406098"/>
            <a:ext cx="679245" cy="900000"/>
          </a:xfrm>
          <a:prstGeom prst="rect">
            <a:avLst/>
          </a:prstGeom>
        </p:spPr>
      </p:pic>
      <p:pic>
        <p:nvPicPr>
          <p:cNvPr id="26" name="图片 28" descr="卡通人物&#10;&#10;描述已自动生成">
            <a:extLst>
              <a:ext uri="{FF2B5EF4-FFF2-40B4-BE49-F238E27FC236}">
                <a16:creationId xmlns:a16="http://schemas.microsoft.com/office/drawing/2014/main" id="{0AC50086-0F64-4DA7-A053-FB5BB2CC83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745" y="-2489177"/>
            <a:ext cx="1189453" cy="1083079"/>
          </a:xfrm>
          <a:prstGeom prst="rect">
            <a:avLst/>
          </a:prstGeom>
        </p:spPr>
      </p:pic>
      <p:pic>
        <p:nvPicPr>
          <p:cNvPr id="29" name="Picture 2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876A22F-9867-41F9-AE3F-0D61584623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44701" y1="43697" x2="47826" y2="46639"/>
                        <a14:foregroundMark x1="70109" y1="43445" x2="67935" y2="49244"/>
                        <a14:foregroundMark x1="65897" y1="46639" x2="65217" y2="51597"/>
                        <a14:foregroundMark x1="27582" y1="84538" x2="27582" y2="84538"/>
                        <a14:foregroundMark x1="26223" y1="82605" x2="25951" y2="87059"/>
                        <a14:foregroundMark x1="28261" y1="84538" x2="31522" y2="85798"/>
                        <a14:foregroundMark x1="64130" y1="84118" x2="66576" y2="88824"/>
                        <a14:foregroundMark x1="60598" y1="82185" x2="60598" y2="87059"/>
                        <a14:foregroundMark x1="29076" y1="83697" x2="31114" y2="847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5632" y="2912532"/>
            <a:ext cx="1848887" cy="2989369"/>
          </a:xfrm>
          <a:prstGeom prst="rect">
            <a:avLst/>
          </a:prstGeom>
        </p:spPr>
      </p:pic>
      <p:sp>
        <p:nvSpPr>
          <p:cNvPr id="31" name="矩形 2">
            <a:extLst>
              <a:ext uri="{FF2B5EF4-FFF2-40B4-BE49-F238E27FC236}">
                <a16:creationId xmlns:a16="http://schemas.microsoft.com/office/drawing/2014/main" id="{19B8D9ED-1D7A-4ECB-91E4-51E6D670BFD4}"/>
              </a:ext>
            </a:extLst>
          </p:cNvPr>
          <p:cNvSpPr/>
          <p:nvPr/>
        </p:nvSpPr>
        <p:spPr>
          <a:xfrm rot="3205840">
            <a:off x="5868686" y="9288378"/>
            <a:ext cx="4120575" cy="1548225"/>
          </a:xfrm>
          <a:custGeom>
            <a:avLst/>
            <a:gdLst>
              <a:gd name="connsiteX0" fmla="*/ 0 w 4120575"/>
              <a:gd name="connsiteY0" fmla="*/ 0 h 1548225"/>
              <a:gd name="connsiteX1" fmla="*/ 604351 w 4120575"/>
              <a:gd name="connsiteY1" fmla="*/ 0 h 1548225"/>
              <a:gd name="connsiteX2" fmla="*/ 1332319 w 4120575"/>
              <a:gd name="connsiteY2" fmla="*/ 0 h 1548225"/>
              <a:gd name="connsiteX3" fmla="*/ 1977876 w 4120575"/>
              <a:gd name="connsiteY3" fmla="*/ 0 h 1548225"/>
              <a:gd name="connsiteX4" fmla="*/ 2582227 w 4120575"/>
              <a:gd name="connsiteY4" fmla="*/ 0 h 1548225"/>
              <a:gd name="connsiteX5" fmla="*/ 3310195 w 4120575"/>
              <a:gd name="connsiteY5" fmla="*/ 0 h 1548225"/>
              <a:gd name="connsiteX6" fmla="*/ 4120575 w 4120575"/>
              <a:gd name="connsiteY6" fmla="*/ 0 h 1548225"/>
              <a:gd name="connsiteX7" fmla="*/ 4120575 w 4120575"/>
              <a:gd name="connsiteY7" fmla="*/ 516075 h 1548225"/>
              <a:gd name="connsiteX8" fmla="*/ 4120575 w 4120575"/>
              <a:gd name="connsiteY8" fmla="*/ 1001185 h 1548225"/>
              <a:gd name="connsiteX9" fmla="*/ 4120575 w 4120575"/>
              <a:gd name="connsiteY9" fmla="*/ 1548225 h 1548225"/>
              <a:gd name="connsiteX10" fmla="*/ 3516224 w 4120575"/>
              <a:gd name="connsiteY10" fmla="*/ 1548225 h 1548225"/>
              <a:gd name="connsiteX11" fmla="*/ 2953079 w 4120575"/>
              <a:gd name="connsiteY11" fmla="*/ 1548225 h 1548225"/>
              <a:gd name="connsiteX12" fmla="*/ 2225111 w 4120575"/>
              <a:gd name="connsiteY12" fmla="*/ 1548225 h 1548225"/>
              <a:gd name="connsiteX13" fmla="*/ 1620760 w 4120575"/>
              <a:gd name="connsiteY13" fmla="*/ 1548225 h 1548225"/>
              <a:gd name="connsiteX14" fmla="*/ 892791 w 4120575"/>
              <a:gd name="connsiteY14" fmla="*/ 1548225 h 1548225"/>
              <a:gd name="connsiteX15" fmla="*/ 0 w 4120575"/>
              <a:gd name="connsiteY15" fmla="*/ 1548225 h 1548225"/>
              <a:gd name="connsiteX16" fmla="*/ 0 w 4120575"/>
              <a:gd name="connsiteY16" fmla="*/ 1047632 h 1548225"/>
              <a:gd name="connsiteX17" fmla="*/ 0 w 4120575"/>
              <a:gd name="connsiteY17" fmla="*/ 516075 h 1548225"/>
              <a:gd name="connsiteX18" fmla="*/ 0 w 4120575"/>
              <a:gd name="connsiteY18" fmla="*/ 0 h 154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20575" h="1548225" fill="none" extrusionOk="0">
                <a:moveTo>
                  <a:pt x="0" y="0"/>
                </a:moveTo>
                <a:cubicBezTo>
                  <a:pt x="151270" y="24775"/>
                  <a:pt x="448930" y="-707"/>
                  <a:pt x="604351" y="0"/>
                </a:cubicBezTo>
                <a:cubicBezTo>
                  <a:pt x="759772" y="707"/>
                  <a:pt x="1172468" y="16265"/>
                  <a:pt x="1332319" y="0"/>
                </a:cubicBezTo>
                <a:cubicBezTo>
                  <a:pt x="1492170" y="-16265"/>
                  <a:pt x="1783631" y="-11091"/>
                  <a:pt x="1977876" y="0"/>
                </a:cubicBezTo>
                <a:cubicBezTo>
                  <a:pt x="2172121" y="11091"/>
                  <a:pt x="2330523" y="12532"/>
                  <a:pt x="2582227" y="0"/>
                </a:cubicBezTo>
                <a:cubicBezTo>
                  <a:pt x="2833931" y="-12532"/>
                  <a:pt x="3137302" y="-25346"/>
                  <a:pt x="3310195" y="0"/>
                </a:cubicBezTo>
                <a:cubicBezTo>
                  <a:pt x="3483088" y="25346"/>
                  <a:pt x="3925294" y="-13809"/>
                  <a:pt x="4120575" y="0"/>
                </a:cubicBezTo>
                <a:cubicBezTo>
                  <a:pt x="4097500" y="159515"/>
                  <a:pt x="4121983" y="405830"/>
                  <a:pt x="4120575" y="516075"/>
                </a:cubicBezTo>
                <a:cubicBezTo>
                  <a:pt x="4119167" y="626321"/>
                  <a:pt x="4107007" y="831266"/>
                  <a:pt x="4120575" y="1001185"/>
                </a:cubicBezTo>
                <a:cubicBezTo>
                  <a:pt x="4134144" y="1171104"/>
                  <a:pt x="4145702" y="1373189"/>
                  <a:pt x="4120575" y="1548225"/>
                </a:cubicBezTo>
                <a:cubicBezTo>
                  <a:pt x="3892092" y="1559385"/>
                  <a:pt x="3790633" y="1550952"/>
                  <a:pt x="3516224" y="1548225"/>
                </a:cubicBezTo>
                <a:cubicBezTo>
                  <a:pt x="3241815" y="1545498"/>
                  <a:pt x="3154017" y="1556819"/>
                  <a:pt x="2953079" y="1548225"/>
                </a:cubicBezTo>
                <a:cubicBezTo>
                  <a:pt x="2752141" y="1539631"/>
                  <a:pt x="2568236" y="1547364"/>
                  <a:pt x="2225111" y="1548225"/>
                </a:cubicBezTo>
                <a:cubicBezTo>
                  <a:pt x="1881986" y="1549086"/>
                  <a:pt x="1820330" y="1549994"/>
                  <a:pt x="1620760" y="1548225"/>
                </a:cubicBezTo>
                <a:cubicBezTo>
                  <a:pt x="1421190" y="1546456"/>
                  <a:pt x="1180597" y="1536931"/>
                  <a:pt x="892791" y="1548225"/>
                </a:cubicBezTo>
                <a:cubicBezTo>
                  <a:pt x="604985" y="1559519"/>
                  <a:pt x="338763" y="1543798"/>
                  <a:pt x="0" y="1548225"/>
                </a:cubicBezTo>
                <a:cubicBezTo>
                  <a:pt x="19784" y="1447946"/>
                  <a:pt x="-20647" y="1245721"/>
                  <a:pt x="0" y="1047632"/>
                </a:cubicBezTo>
                <a:cubicBezTo>
                  <a:pt x="20647" y="849543"/>
                  <a:pt x="-3134" y="673596"/>
                  <a:pt x="0" y="516075"/>
                </a:cubicBezTo>
                <a:cubicBezTo>
                  <a:pt x="3134" y="358554"/>
                  <a:pt x="25718" y="218839"/>
                  <a:pt x="0" y="0"/>
                </a:cubicBezTo>
                <a:close/>
              </a:path>
              <a:path w="4120575" h="1548225" stroke="0" extrusionOk="0">
                <a:moveTo>
                  <a:pt x="0" y="0"/>
                </a:moveTo>
                <a:cubicBezTo>
                  <a:pt x="267856" y="-5066"/>
                  <a:pt x="378147" y="-19294"/>
                  <a:pt x="645557" y="0"/>
                </a:cubicBezTo>
                <a:cubicBezTo>
                  <a:pt x="912967" y="19294"/>
                  <a:pt x="968176" y="-16566"/>
                  <a:pt x="1208702" y="0"/>
                </a:cubicBezTo>
                <a:cubicBezTo>
                  <a:pt x="1449229" y="16566"/>
                  <a:pt x="1722713" y="18678"/>
                  <a:pt x="1977876" y="0"/>
                </a:cubicBezTo>
                <a:cubicBezTo>
                  <a:pt x="2233039" y="-18678"/>
                  <a:pt x="2322030" y="5845"/>
                  <a:pt x="2623433" y="0"/>
                </a:cubicBezTo>
                <a:cubicBezTo>
                  <a:pt x="2924836" y="-5845"/>
                  <a:pt x="3113422" y="-16332"/>
                  <a:pt x="3268989" y="0"/>
                </a:cubicBezTo>
                <a:cubicBezTo>
                  <a:pt x="3424556" y="16332"/>
                  <a:pt x="3811019" y="15419"/>
                  <a:pt x="4120575" y="0"/>
                </a:cubicBezTo>
                <a:cubicBezTo>
                  <a:pt x="4111724" y="108103"/>
                  <a:pt x="4121459" y="307170"/>
                  <a:pt x="4120575" y="485110"/>
                </a:cubicBezTo>
                <a:cubicBezTo>
                  <a:pt x="4119692" y="663050"/>
                  <a:pt x="4127616" y="867541"/>
                  <a:pt x="4120575" y="1001185"/>
                </a:cubicBezTo>
                <a:cubicBezTo>
                  <a:pt x="4113534" y="1134830"/>
                  <a:pt x="4126315" y="1391260"/>
                  <a:pt x="4120575" y="1548225"/>
                </a:cubicBezTo>
                <a:cubicBezTo>
                  <a:pt x="3826306" y="1521084"/>
                  <a:pt x="3675517" y="1544406"/>
                  <a:pt x="3516224" y="1548225"/>
                </a:cubicBezTo>
                <a:cubicBezTo>
                  <a:pt x="3356931" y="1552044"/>
                  <a:pt x="2982845" y="1544791"/>
                  <a:pt x="2829462" y="1548225"/>
                </a:cubicBezTo>
                <a:cubicBezTo>
                  <a:pt x="2676079" y="1551659"/>
                  <a:pt x="2491508" y="1571587"/>
                  <a:pt x="2183905" y="1548225"/>
                </a:cubicBezTo>
                <a:cubicBezTo>
                  <a:pt x="1876302" y="1524863"/>
                  <a:pt x="1639695" y="1510536"/>
                  <a:pt x="1414731" y="1548225"/>
                </a:cubicBezTo>
                <a:cubicBezTo>
                  <a:pt x="1189767" y="1585914"/>
                  <a:pt x="975357" y="1529007"/>
                  <a:pt x="645557" y="1548225"/>
                </a:cubicBezTo>
                <a:cubicBezTo>
                  <a:pt x="315757" y="1567443"/>
                  <a:pt x="272244" y="1550382"/>
                  <a:pt x="0" y="1548225"/>
                </a:cubicBezTo>
                <a:cubicBezTo>
                  <a:pt x="4544" y="1371205"/>
                  <a:pt x="6419" y="1147411"/>
                  <a:pt x="0" y="1032150"/>
                </a:cubicBezTo>
                <a:cubicBezTo>
                  <a:pt x="-6419" y="916890"/>
                  <a:pt x="-15325" y="715809"/>
                  <a:pt x="0" y="531557"/>
                </a:cubicBezTo>
                <a:cubicBezTo>
                  <a:pt x="15325" y="347305"/>
                  <a:pt x="-5783" y="262105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75" descr="卡通人物&#10;&#10;描述已自动生成">
            <a:extLst>
              <a:ext uri="{FF2B5EF4-FFF2-40B4-BE49-F238E27FC236}">
                <a16:creationId xmlns:a16="http://schemas.microsoft.com/office/drawing/2014/main" id="{621C637B-50F1-4B0C-A1B8-1A31FB3154C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90122">
            <a:off x="2246469" y="-2799411"/>
            <a:ext cx="1176149" cy="2258445"/>
          </a:xfrm>
          <a:prstGeom prst="rect">
            <a:avLst/>
          </a:prstGeom>
        </p:spPr>
      </p:pic>
      <p:pic>
        <p:nvPicPr>
          <p:cNvPr id="33" name="图片 76" descr="卡通人物&#10;&#10;描述已自动生成">
            <a:extLst>
              <a:ext uri="{FF2B5EF4-FFF2-40B4-BE49-F238E27FC236}">
                <a16:creationId xmlns:a16="http://schemas.microsoft.com/office/drawing/2014/main" id="{BA81A9B0-D9E7-4296-A609-AB068D3F37E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1440" flipH="1">
            <a:off x="7928973" y="-2867914"/>
            <a:ext cx="1247497" cy="239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43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7F44A34-2E21-45F6-ABE8-313B55F6F44C}"/>
              </a:ext>
            </a:extLst>
          </p:cNvPr>
          <p:cNvSpPr/>
          <p:nvPr/>
        </p:nvSpPr>
        <p:spPr>
          <a:xfrm>
            <a:off x="128143" y="2799605"/>
            <a:ext cx="11812438" cy="3962287"/>
          </a:xfrm>
          <a:custGeom>
            <a:avLst/>
            <a:gdLst>
              <a:gd name="connsiteX0" fmla="*/ 0 w 11812438"/>
              <a:gd name="connsiteY0" fmla="*/ 0 h 3962287"/>
              <a:gd name="connsiteX1" fmla="*/ 812974 w 11812438"/>
              <a:gd name="connsiteY1" fmla="*/ 0 h 3962287"/>
              <a:gd name="connsiteX2" fmla="*/ 1625947 w 11812438"/>
              <a:gd name="connsiteY2" fmla="*/ 0 h 3962287"/>
              <a:gd name="connsiteX3" fmla="*/ 2438921 w 11812438"/>
              <a:gd name="connsiteY3" fmla="*/ 0 h 3962287"/>
              <a:gd name="connsiteX4" fmla="*/ 3251895 w 11812438"/>
              <a:gd name="connsiteY4" fmla="*/ 0 h 3962287"/>
              <a:gd name="connsiteX5" fmla="*/ 4182993 w 11812438"/>
              <a:gd name="connsiteY5" fmla="*/ 0 h 3962287"/>
              <a:gd name="connsiteX6" fmla="*/ 4877842 w 11812438"/>
              <a:gd name="connsiteY6" fmla="*/ 0 h 3962287"/>
              <a:gd name="connsiteX7" fmla="*/ 5690816 w 11812438"/>
              <a:gd name="connsiteY7" fmla="*/ 0 h 3962287"/>
              <a:gd name="connsiteX8" fmla="*/ 6385665 w 11812438"/>
              <a:gd name="connsiteY8" fmla="*/ 0 h 3962287"/>
              <a:gd name="connsiteX9" fmla="*/ 7080514 w 11812438"/>
              <a:gd name="connsiteY9" fmla="*/ 0 h 3962287"/>
              <a:gd name="connsiteX10" fmla="*/ 7775364 w 11812438"/>
              <a:gd name="connsiteY10" fmla="*/ 0 h 3962287"/>
              <a:gd name="connsiteX11" fmla="*/ 8115840 w 11812438"/>
              <a:gd name="connsiteY11" fmla="*/ 0 h 3962287"/>
              <a:gd name="connsiteX12" fmla="*/ 8928813 w 11812438"/>
              <a:gd name="connsiteY12" fmla="*/ 0 h 3962287"/>
              <a:gd name="connsiteX13" fmla="*/ 9269290 w 11812438"/>
              <a:gd name="connsiteY13" fmla="*/ 0 h 3962287"/>
              <a:gd name="connsiteX14" fmla="*/ 9964139 w 11812438"/>
              <a:gd name="connsiteY14" fmla="*/ 0 h 3962287"/>
              <a:gd name="connsiteX15" fmla="*/ 10895237 w 11812438"/>
              <a:gd name="connsiteY15" fmla="*/ 0 h 3962287"/>
              <a:gd name="connsiteX16" fmla="*/ 11812438 w 11812438"/>
              <a:gd name="connsiteY16" fmla="*/ 0 h 3962287"/>
              <a:gd name="connsiteX17" fmla="*/ 11812438 w 11812438"/>
              <a:gd name="connsiteY17" fmla="*/ 700004 h 3962287"/>
              <a:gd name="connsiteX18" fmla="*/ 11812438 w 11812438"/>
              <a:gd name="connsiteY18" fmla="*/ 1281139 h 3962287"/>
              <a:gd name="connsiteX19" fmla="*/ 11812438 w 11812438"/>
              <a:gd name="connsiteY19" fmla="*/ 1862275 h 3962287"/>
              <a:gd name="connsiteX20" fmla="*/ 11812438 w 11812438"/>
              <a:gd name="connsiteY20" fmla="*/ 2522656 h 3962287"/>
              <a:gd name="connsiteX21" fmla="*/ 11812438 w 11812438"/>
              <a:gd name="connsiteY21" fmla="*/ 3183037 h 3962287"/>
              <a:gd name="connsiteX22" fmla="*/ 11812438 w 11812438"/>
              <a:gd name="connsiteY22" fmla="*/ 3962287 h 3962287"/>
              <a:gd name="connsiteX23" fmla="*/ 10881340 w 11812438"/>
              <a:gd name="connsiteY23" fmla="*/ 3962287 h 3962287"/>
              <a:gd name="connsiteX24" fmla="*/ 9950242 w 11812438"/>
              <a:gd name="connsiteY24" fmla="*/ 3962287 h 3962287"/>
              <a:gd name="connsiteX25" fmla="*/ 9255393 w 11812438"/>
              <a:gd name="connsiteY25" fmla="*/ 3962287 h 3962287"/>
              <a:gd name="connsiteX26" fmla="*/ 8442419 w 11812438"/>
              <a:gd name="connsiteY26" fmla="*/ 3962287 h 3962287"/>
              <a:gd name="connsiteX27" fmla="*/ 8101943 w 11812438"/>
              <a:gd name="connsiteY27" fmla="*/ 3962287 h 3962287"/>
              <a:gd name="connsiteX28" fmla="*/ 7170845 w 11812438"/>
              <a:gd name="connsiteY28" fmla="*/ 3962287 h 3962287"/>
              <a:gd name="connsiteX29" fmla="*/ 6594120 w 11812438"/>
              <a:gd name="connsiteY29" fmla="*/ 3962287 h 3962287"/>
              <a:gd name="connsiteX30" fmla="*/ 5781146 w 11812438"/>
              <a:gd name="connsiteY30" fmla="*/ 3962287 h 3962287"/>
              <a:gd name="connsiteX31" fmla="*/ 5440670 w 11812438"/>
              <a:gd name="connsiteY31" fmla="*/ 3962287 h 3962287"/>
              <a:gd name="connsiteX32" fmla="*/ 4509572 w 11812438"/>
              <a:gd name="connsiteY32" fmla="*/ 3962287 h 3962287"/>
              <a:gd name="connsiteX33" fmla="*/ 3932847 w 11812438"/>
              <a:gd name="connsiteY33" fmla="*/ 3962287 h 3962287"/>
              <a:gd name="connsiteX34" fmla="*/ 3237998 w 11812438"/>
              <a:gd name="connsiteY34" fmla="*/ 3962287 h 3962287"/>
              <a:gd name="connsiteX35" fmla="*/ 2779397 w 11812438"/>
              <a:gd name="connsiteY35" fmla="*/ 3962287 h 3962287"/>
              <a:gd name="connsiteX36" fmla="*/ 1966424 w 11812438"/>
              <a:gd name="connsiteY36" fmla="*/ 3962287 h 3962287"/>
              <a:gd name="connsiteX37" fmla="*/ 1035325 w 11812438"/>
              <a:gd name="connsiteY37" fmla="*/ 3962287 h 3962287"/>
              <a:gd name="connsiteX38" fmla="*/ 0 w 11812438"/>
              <a:gd name="connsiteY38" fmla="*/ 3962287 h 3962287"/>
              <a:gd name="connsiteX39" fmla="*/ 0 w 11812438"/>
              <a:gd name="connsiteY39" fmla="*/ 3222660 h 3962287"/>
              <a:gd name="connsiteX40" fmla="*/ 0 w 11812438"/>
              <a:gd name="connsiteY40" fmla="*/ 2522656 h 3962287"/>
              <a:gd name="connsiteX41" fmla="*/ 0 w 11812438"/>
              <a:gd name="connsiteY41" fmla="*/ 1862275 h 3962287"/>
              <a:gd name="connsiteX42" fmla="*/ 0 w 11812438"/>
              <a:gd name="connsiteY42" fmla="*/ 1162271 h 3962287"/>
              <a:gd name="connsiteX43" fmla="*/ 0 w 11812438"/>
              <a:gd name="connsiteY43" fmla="*/ 0 h 396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1812438" h="3962287" fill="none" extrusionOk="0">
                <a:moveTo>
                  <a:pt x="0" y="0"/>
                </a:moveTo>
                <a:cubicBezTo>
                  <a:pt x="325531" y="32285"/>
                  <a:pt x="528545" y="-27775"/>
                  <a:pt x="812974" y="0"/>
                </a:cubicBezTo>
                <a:cubicBezTo>
                  <a:pt x="1097403" y="27775"/>
                  <a:pt x="1329503" y="-37022"/>
                  <a:pt x="1625947" y="0"/>
                </a:cubicBezTo>
                <a:cubicBezTo>
                  <a:pt x="1922391" y="37022"/>
                  <a:pt x="2222377" y="-3899"/>
                  <a:pt x="2438921" y="0"/>
                </a:cubicBezTo>
                <a:cubicBezTo>
                  <a:pt x="2655465" y="3899"/>
                  <a:pt x="3026170" y="-5518"/>
                  <a:pt x="3251895" y="0"/>
                </a:cubicBezTo>
                <a:cubicBezTo>
                  <a:pt x="3477620" y="5518"/>
                  <a:pt x="3920433" y="879"/>
                  <a:pt x="4182993" y="0"/>
                </a:cubicBezTo>
                <a:cubicBezTo>
                  <a:pt x="4445553" y="-879"/>
                  <a:pt x="4594492" y="-2993"/>
                  <a:pt x="4877842" y="0"/>
                </a:cubicBezTo>
                <a:cubicBezTo>
                  <a:pt x="5161192" y="2993"/>
                  <a:pt x="5524903" y="-38399"/>
                  <a:pt x="5690816" y="0"/>
                </a:cubicBezTo>
                <a:cubicBezTo>
                  <a:pt x="5856729" y="38399"/>
                  <a:pt x="6202008" y="25577"/>
                  <a:pt x="6385665" y="0"/>
                </a:cubicBezTo>
                <a:cubicBezTo>
                  <a:pt x="6569322" y="-25577"/>
                  <a:pt x="6735841" y="-33707"/>
                  <a:pt x="7080514" y="0"/>
                </a:cubicBezTo>
                <a:cubicBezTo>
                  <a:pt x="7425187" y="33707"/>
                  <a:pt x="7455393" y="-32336"/>
                  <a:pt x="7775364" y="0"/>
                </a:cubicBezTo>
                <a:cubicBezTo>
                  <a:pt x="8095335" y="32336"/>
                  <a:pt x="8017766" y="4033"/>
                  <a:pt x="8115840" y="0"/>
                </a:cubicBezTo>
                <a:cubicBezTo>
                  <a:pt x="8213914" y="-4033"/>
                  <a:pt x="8692187" y="9860"/>
                  <a:pt x="8928813" y="0"/>
                </a:cubicBezTo>
                <a:cubicBezTo>
                  <a:pt x="9165439" y="-9860"/>
                  <a:pt x="9118704" y="17"/>
                  <a:pt x="9269290" y="0"/>
                </a:cubicBezTo>
                <a:cubicBezTo>
                  <a:pt x="9419876" y="-17"/>
                  <a:pt x="9617273" y="-32717"/>
                  <a:pt x="9964139" y="0"/>
                </a:cubicBezTo>
                <a:cubicBezTo>
                  <a:pt x="10311005" y="32717"/>
                  <a:pt x="10550542" y="-16687"/>
                  <a:pt x="10895237" y="0"/>
                </a:cubicBezTo>
                <a:cubicBezTo>
                  <a:pt x="11239932" y="16687"/>
                  <a:pt x="11628470" y="28092"/>
                  <a:pt x="11812438" y="0"/>
                </a:cubicBezTo>
                <a:cubicBezTo>
                  <a:pt x="11786509" y="303773"/>
                  <a:pt x="11779693" y="431610"/>
                  <a:pt x="11812438" y="700004"/>
                </a:cubicBezTo>
                <a:cubicBezTo>
                  <a:pt x="11845183" y="968398"/>
                  <a:pt x="11810140" y="1045655"/>
                  <a:pt x="11812438" y="1281139"/>
                </a:cubicBezTo>
                <a:cubicBezTo>
                  <a:pt x="11814736" y="1516623"/>
                  <a:pt x="11829676" y="1639961"/>
                  <a:pt x="11812438" y="1862275"/>
                </a:cubicBezTo>
                <a:cubicBezTo>
                  <a:pt x="11795200" y="2084589"/>
                  <a:pt x="11780238" y="2261141"/>
                  <a:pt x="11812438" y="2522656"/>
                </a:cubicBezTo>
                <a:cubicBezTo>
                  <a:pt x="11844638" y="2784171"/>
                  <a:pt x="11811976" y="2855790"/>
                  <a:pt x="11812438" y="3183037"/>
                </a:cubicBezTo>
                <a:cubicBezTo>
                  <a:pt x="11812900" y="3510284"/>
                  <a:pt x="11829964" y="3762354"/>
                  <a:pt x="11812438" y="3962287"/>
                </a:cubicBezTo>
                <a:cubicBezTo>
                  <a:pt x="11542362" y="3982846"/>
                  <a:pt x="11315794" y="4008804"/>
                  <a:pt x="10881340" y="3962287"/>
                </a:cubicBezTo>
                <a:cubicBezTo>
                  <a:pt x="10446886" y="3915770"/>
                  <a:pt x="10283869" y="3995251"/>
                  <a:pt x="9950242" y="3962287"/>
                </a:cubicBezTo>
                <a:cubicBezTo>
                  <a:pt x="9616615" y="3929323"/>
                  <a:pt x="9597510" y="3996066"/>
                  <a:pt x="9255393" y="3962287"/>
                </a:cubicBezTo>
                <a:cubicBezTo>
                  <a:pt x="8913276" y="3928508"/>
                  <a:pt x="8812348" y="3954103"/>
                  <a:pt x="8442419" y="3962287"/>
                </a:cubicBezTo>
                <a:cubicBezTo>
                  <a:pt x="8072490" y="3970471"/>
                  <a:pt x="8197075" y="3970856"/>
                  <a:pt x="8101943" y="3962287"/>
                </a:cubicBezTo>
                <a:cubicBezTo>
                  <a:pt x="8006811" y="3953718"/>
                  <a:pt x="7576512" y="3999405"/>
                  <a:pt x="7170845" y="3962287"/>
                </a:cubicBezTo>
                <a:cubicBezTo>
                  <a:pt x="6765178" y="3925169"/>
                  <a:pt x="6835245" y="3986124"/>
                  <a:pt x="6594120" y="3962287"/>
                </a:cubicBezTo>
                <a:cubicBezTo>
                  <a:pt x="6352996" y="3938450"/>
                  <a:pt x="6068805" y="4002834"/>
                  <a:pt x="5781146" y="3962287"/>
                </a:cubicBezTo>
                <a:cubicBezTo>
                  <a:pt x="5493487" y="3921740"/>
                  <a:pt x="5512990" y="3952100"/>
                  <a:pt x="5440670" y="3962287"/>
                </a:cubicBezTo>
                <a:cubicBezTo>
                  <a:pt x="5368350" y="3972474"/>
                  <a:pt x="4784206" y="3982142"/>
                  <a:pt x="4509572" y="3962287"/>
                </a:cubicBezTo>
                <a:cubicBezTo>
                  <a:pt x="4234938" y="3942432"/>
                  <a:pt x="4179750" y="3988780"/>
                  <a:pt x="3932847" y="3962287"/>
                </a:cubicBezTo>
                <a:cubicBezTo>
                  <a:pt x="3685944" y="3935794"/>
                  <a:pt x="3463931" y="3942830"/>
                  <a:pt x="3237998" y="3962287"/>
                </a:cubicBezTo>
                <a:cubicBezTo>
                  <a:pt x="3012065" y="3981744"/>
                  <a:pt x="2943038" y="3961500"/>
                  <a:pt x="2779397" y="3962287"/>
                </a:cubicBezTo>
                <a:cubicBezTo>
                  <a:pt x="2615756" y="3963074"/>
                  <a:pt x="2362785" y="3931101"/>
                  <a:pt x="1966424" y="3962287"/>
                </a:cubicBezTo>
                <a:cubicBezTo>
                  <a:pt x="1570063" y="3993473"/>
                  <a:pt x="1479337" y="3970360"/>
                  <a:pt x="1035325" y="3962287"/>
                </a:cubicBezTo>
                <a:cubicBezTo>
                  <a:pt x="591313" y="3954214"/>
                  <a:pt x="435166" y="3986417"/>
                  <a:pt x="0" y="3962287"/>
                </a:cubicBezTo>
                <a:cubicBezTo>
                  <a:pt x="853" y="3741770"/>
                  <a:pt x="11675" y="3393626"/>
                  <a:pt x="0" y="3222660"/>
                </a:cubicBezTo>
                <a:cubicBezTo>
                  <a:pt x="-11675" y="3051694"/>
                  <a:pt x="-33854" y="2722539"/>
                  <a:pt x="0" y="2522656"/>
                </a:cubicBezTo>
                <a:cubicBezTo>
                  <a:pt x="33854" y="2322773"/>
                  <a:pt x="-31453" y="2136344"/>
                  <a:pt x="0" y="1862275"/>
                </a:cubicBezTo>
                <a:cubicBezTo>
                  <a:pt x="31453" y="1588206"/>
                  <a:pt x="-1775" y="1391060"/>
                  <a:pt x="0" y="1162271"/>
                </a:cubicBezTo>
                <a:cubicBezTo>
                  <a:pt x="1775" y="933482"/>
                  <a:pt x="22275" y="504155"/>
                  <a:pt x="0" y="0"/>
                </a:cubicBezTo>
                <a:close/>
              </a:path>
              <a:path w="11812438" h="3962287" stroke="0" extrusionOk="0">
                <a:moveTo>
                  <a:pt x="0" y="0"/>
                </a:moveTo>
                <a:cubicBezTo>
                  <a:pt x="227587" y="2106"/>
                  <a:pt x="392344" y="10598"/>
                  <a:pt x="576725" y="0"/>
                </a:cubicBezTo>
                <a:cubicBezTo>
                  <a:pt x="761106" y="-10598"/>
                  <a:pt x="832389" y="-16778"/>
                  <a:pt x="917201" y="0"/>
                </a:cubicBezTo>
                <a:cubicBezTo>
                  <a:pt x="1002013" y="16778"/>
                  <a:pt x="1646888" y="37448"/>
                  <a:pt x="1848299" y="0"/>
                </a:cubicBezTo>
                <a:cubicBezTo>
                  <a:pt x="2049710" y="-37448"/>
                  <a:pt x="2285168" y="-8436"/>
                  <a:pt x="2425024" y="0"/>
                </a:cubicBezTo>
                <a:cubicBezTo>
                  <a:pt x="2564880" y="8436"/>
                  <a:pt x="2762701" y="21437"/>
                  <a:pt x="3001749" y="0"/>
                </a:cubicBezTo>
                <a:cubicBezTo>
                  <a:pt x="3240797" y="-21437"/>
                  <a:pt x="3683485" y="43414"/>
                  <a:pt x="3932847" y="0"/>
                </a:cubicBezTo>
                <a:cubicBezTo>
                  <a:pt x="4182209" y="-43414"/>
                  <a:pt x="4202912" y="-19377"/>
                  <a:pt x="4391448" y="0"/>
                </a:cubicBezTo>
                <a:cubicBezTo>
                  <a:pt x="4579984" y="19377"/>
                  <a:pt x="4866997" y="-12244"/>
                  <a:pt x="5322546" y="0"/>
                </a:cubicBezTo>
                <a:cubicBezTo>
                  <a:pt x="5778095" y="12244"/>
                  <a:pt x="5966786" y="-5194"/>
                  <a:pt x="6253644" y="0"/>
                </a:cubicBezTo>
                <a:cubicBezTo>
                  <a:pt x="6540502" y="5194"/>
                  <a:pt x="6798032" y="-17949"/>
                  <a:pt x="6948493" y="0"/>
                </a:cubicBezTo>
                <a:cubicBezTo>
                  <a:pt x="7098954" y="17949"/>
                  <a:pt x="7618147" y="-14502"/>
                  <a:pt x="7879591" y="0"/>
                </a:cubicBezTo>
                <a:cubicBezTo>
                  <a:pt x="8141035" y="14502"/>
                  <a:pt x="8306328" y="18775"/>
                  <a:pt x="8456316" y="0"/>
                </a:cubicBezTo>
                <a:cubicBezTo>
                  <a:pt x="8606305" y="-18775"/>
                  <a:pt x="8807541" y="5084"/>
                  <a:pt x="9033041" y="0"/>
                </a:cubicBezTo>
                <a:cubicBezTo>
                  <a:pt x="9258541" y="-5084"/>
                  <a:pt x="9482937" y="-13118"/>
                  <a:pt x="9846014" y="0"/>
                </a:cubicBezTo>
                <a:cubicBezTo>
                  <a:pt x="10209091" y="13118"/>
                  <a:pt x="10152359" y="-11387"/>
                  <a:pt x="10422739" y="0"/>
                </a:cubicBezTo>
                <a:cubicBezTo>
                  <a:pt x="10693119" y="11387"/>
                  <a:pt x="11510358" y="-64119"/>
                  <a:pt x="11812438" y="0"/>
                </a:cubicBezTo>
                <a:cubicBezTo>
                  <a:pt x="11788828" y="171740"/>
                  <a:pt x="11783186" y="383355"/>
                  <a:pt x="11812438" y="739627"/>
                </a:cubicBezTo>
                <a:cubicBezTo>
                  <a:pt x="11841690" y="1095899"/>
                  <a:pt x="11818567" y="1223262"/>
                  <a:pt x="11812438" y="1439631"/>
                </a:cubicBezTo>
                <a:cubicBezTo>
                  <a:pt x="11806309" y="1656000"/>
                  <a:pt x="11809566" y="1913767"/>
                  <a:pt x="11812438" y="2139635"/>
                </a:cubicBezTo>
                <a:cubicBezTo>
                  <a:pt x="11815310" y="2365503"/>
                  <a:pt x="11816308" y="2447588"/>
                  <a:pt x="11812438" y="2681148"/>
                </a:cubicBezTo>
                <a:cubicBezTo>
                  <a:pt x="11808568" y="2914708"/>
                  <a:pt x="11826494" y="3052436"/>
                  <a:pt x="11812438" y="3262283"/>
                </a:cubicBezTo>
                <a:cubicBezTo>
                  <a:pt x="11798382" y="3472131"/>
                  <a:pt x="11786359" y="3811246"/>
                  <a:pt x="11812438" y="3962287"/>
                </a:cubicBezTo>
                <a:cubicBezTo>
                  <a:pt x="11671152" y="3962149"/>
                  <a:pt x="11500081" y="3940963"/>
                  <a:pt x="11235713" y="3962287"/>
                </a:cubicBezTo>
                <a:cubicBezTo>
                  <a:pt x="10971345" y="3983611"/>
                  <a:pt x="10719191" y="3944336"/>
                  <a:pt x="10540864" y="3962287"/>
                </a:cubicBezTo>
                <a:cubicBezTo>
                  <a:pt x="10362537" y="3980238"/>
                  <a:pt x="10269483" y="3976660"/>
                  <a:pt x="10200388" y="3962287"/>
                </a:cubicBezTo>
                <a:cubicBezTo>
                  <a:pt x="10131293" y="3947914"/>
                  <a:pt x="10004419" y="3955909"/>
                  <a:pt x="9859911" y="3962287"/>
                </a:cubicBezTo>
                <a:cubicBezTo>
                  <a:pt x="9715403" y="3968665"/>
                  <a:pt x="9324859" y="3977927"/>
                  <a:pt x="9165062" y="3962287"/>
                </a:cubicBezTo>
                <a:cubicBezTo>
                  <a:pt x="9005265" y="3946647"/>
                  <a:pt x="8914477" y="3948848"/>
                  <a:pt x="8706462" y="3962287"/>
                </a:cubicBezTo>
                <a:cubicBezTo>
                  <a:pt x="8498447" y="3975726"/>
                  <a:pt x="8282862" y="3974177"/>
                  <a:pt x="7893488" y="3962287"/>
                </a:cubicBezTo>
                <a:cubicBezTo>
                  <a:pt x="7504114" y="3950397"/>
                  <a:pt x="7647071" y="3961505"/>
                  <a:pt x="7434887" y="3962287"/>
                </a:cubicBezTo>
                <a:cubicBezTo>
                  <a:pt x="7222703" y="3963069"/>
                  <a:pt x="6802905" y="3921991"/>
                  <a:pt x="6621914" y="3962287"/>
                </a:cubicBezTo>
                <a:cubicBezTo>
                  <a:pt x="6440923" y="4002583"/>
                  <a:pt x="6433310" y="3952346"/>
                  <a:pt x="6281438" y="3962287"/>
                </a:cubicBezTo>
                <a:cubicBezTo>
                  <a:pt x="6129566" y="3972228"/>
                  <a:pt x="5705429" y="3922949"/>
                  <a:pt x="5468464" y="3962287"/>
                </a:cubicBezTo>
                <a:cubicBezTo>
                  <a:pt x="5231499" y="4001625"/>
                  <a:pt x="5195570" y="3955761"/>
                  <a:pt x="5009863" y="3962287"/>
                </a:cubicBezTo>
                <a:cubicBezTo>
                  <a:pt x="4824156" y="3968813"/>
                  <a:pt x="4767928" y="3957466"/>
                  <a:pt x="4669387" y="3962287"/>
                </a:cubicBezTo>
                <a:cubicBezTo>
                  <a:pt x="4570846" y="3967108"/>
                  <a:pt x="4438996" y="3953801"/>
                  <a:pt x="4210787" y="3962287"/>
                </a:cubicBezTo>
                <a:cubicBezTo>
                  <a:pt x="3982578" y="3970773"/>
                  <a:pt x="3741065" y="3968220"/>
                  <a:pt x="3397813" y="3962287"/>
                </a:cubicBezTo>
                <a:cubicBezTo>
                  <a:pt x="3054561" y="3956354"/>
                  <a:pt x="3145619" y="3958278"/>
                  <a:pt x="2939213" y="3962287"/>
                </a:cubicBezTo>
                <a:cubicBezTo>
                  <a:pt x="2732807" y="3966296"/>
                  <a:pt x="2686934" y="3962908"/>
                  <a:pt x="2598736" y="3962287"/>
                </a:cubicBezTo>
                <a:cubicBezTo>
                  <a:pt x="2510538" y="3961666"/>
                  <a:pt x="2345553" y="3979199"/>
                  <a:pt x="2140136" y="3962287"/>
                </a:cubicBezTo>
                <a:cubicBezTo>
                  <a:pt x="1934719" y="3945375"/>
                  <a:pt x="1800061" y="3938690"/>
                  <a:pt x="1563411" y="3962287"/>
                </a:cubicBezTo>
                <a:cubicBezTo>
                  <a:pt x="1326761" y="3985884"/>
                  <a:pt x="1072301" y="3981524"/>
                  <a:pt x="868562" y="3962287"/>
                </a:cubicBezTo>
                <a:cubicBezTo>
                  <a:pt x="664823" y="3943050"/>
                  <a:pt x="387035" y="3940067"/>
                  <a:pt x="0" y="3962287"/>
                </a:cubicBezTo>
                <a:cubicBezTo>
                  <a:pt x="15542" y="3802797"/>
                  <a:pt x="-35207" y="3464536"/>
                  <a:pt x="0" y="3222660"/>
                </a:cubicBezTo>
                <a:cubicBezTo>
                  <a:pt x="35207" y="2980784"/>
                  <a:pt x="-3132" y="2823460"/>
                  <a:pt x="0" y="2562279"/>
                </a:cubicBezTo>
                <a:cubicBezTo>
                  <a:pt x="3132" y="2301098"/>
                  <a:pt x="8622" y="2052265"/>
                  <a:pt x="0" y="1901898"/>
                </a:cubicBezTo>
                <a:cubicBezTo>
                  <a:pt x="-8622" y="1751531"/>
                  <a:pt x="-29345" y="1508172"/>
                  <a:pt x="0" y="1241517"/>
                </a:cubicBezTo>
                <a:cubicBezTo>
                  <a:pt x="29345" y="974862"/>
                  <a:pt x="16622" y="870624"/>
                  <a:pt x="0" y="581135"/>
                </a:cubicBezTo>
                <a:cubicBezTo>
                  <a:pt x="-16622" y="291646"/>
                  <a:pt x="379" y="196394"/>
                  <a:pt x="0" y="0"/>
                </a:cubicBezTo>
                <a:close/>
              </a:path>
            </a:pathLst>
          </a:custGeom>
          <a:blipFill dpi="0" rotWithShape="1">
            <a:blip r:embed="rId2"/>
            <a:srcRect/>
            <a:tile tx="0" ty="0" sx="70000" sy="70000" flip="none" algn="tl"/>
          </a:blipFill>
          <a:ln w="254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0" name="图片 49" descr="卡通画&#10;&#10;描述已自动生成">
            <a:extLst>
              <a:ext uri="{FF2B5EF4-FFF2-40B4-BE49-F238E27FC236}">
                <a16:creationId xmlns:a16="http://schemas.microsoft.com/office/drawing/2014/main" id="{B81CCA3B-1A52-421B-BE35-E2BE4652C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887" y="2665905"/>
            <a:ext cx="939045" cy="1382484"/>
          </a:xfrm>
          <a:prstGeom prst="rect">
            <a:avLst/>
          </a:prstGeom>
        </p:spPr>
      </p:pic>
      <p:pic>
        <p:nvPicPr>
          <p:cNvPr id="53" name="图片 52" descr="卡通画&#10;&#10;描述已自动生成">
            <a:extLst>
              <a:ext uri="{FF2B5EF4-FFF2-40B4-BE49-F238E27FC236}">
                <a16:creationId xmlns:a16="http://schemas.microsoft.com/office/drawing/2014/main" id="{3849A1B1-98E2-4584-B5CC-0E1E434A3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39" y="4083457"/>
            <a:ext cx="998042" cy="1469341"/>
          </a:xfrm>
          <a:prstGeom prst="rect">
            <a:avLst/>
          </a:prstGeom>
        </p:spPr>
      </p:pic>
      <p:pic>
        <p:nvPicPr>
          <p:cNvPr id="71" name="图片 70" descr="卡通画&#10;&#10;描述已自动生成">
            <a:extLst>
              <a:ext uri="{FF2B5EF4-FFF2-40B4-BE49-F238E27FC236}">
                <a16:creationId xmlns:a16="http://schemas.microsoft.com/office/drawing/2014/main" id="{99197BF9-2969-4B46-93BF-50D518921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347" y="2637741"/>
            <a:ext cx="939045" cy="1382484"/>
          </a:xfrm>
          <a:prstGeom prst="rect">
            <a:avLst/>
          </a:prstGeom>
        </p:spPr>
      </p:pic>
      <p:pic>
        <p:nvPicPr>
          <p:cNvPr id="69" name="图片 68" descr="卡通画&#10;&#10;描述已自动生成">
            <a:extLst>
              <a:ext uri="{FF2B5EF4-FFF2-40B4-BE49-F238E27FC236}">
                <a16:creationId xmlns:a16="http://schemas.microsoft.com/office/drawing/2014/main" id="{86BAA5C7-4979-4BEB-B306-6C78C0CE1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260" y="4072874"/>
            <a:ext cx="1058101" cy="1557761"/>
          </a:xfrm>
          <a:prstGeom prst="rect">
            <a:avLst/>
          </a:prstGeom>
        </p:spPr>
      </p:pic>
      <p:pic>
        <p:nvPicPr>
          <p:cNvPr id="76" name="图片 75" descr="卡通人物&#10;&#10;描述已自动生成">
            <a:extLst>
              <a:ext uri="{FF2B5EF4-FFF2-40B4-BE49-F238E27FC236}">
                <a16:creationId xmlns:a16="http://schemas.microsoft.com/office/drawing/2014/main" id="{925C131F-F04A-4F6E-89A5-83A92BDB5C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670" y="473002"/>
            <a:ext cx="1176149" cy="2258445"/>
          </a:xfrm>
          <a:prstGeom prst="rect">
            <a:avLst/>
          </a:prstGeom>
        </p:spPr>
      </p:pic>
      <p:pic>
        <p:nvPicPr>
          <p:cNvPr id="77" name="图片 76" descr="卡通人物&#10;&#10;描述已自动生成">
            <a:extLst>
              <a:ext uri="{FF2B5EF4-FFF2-40B4-BE49-F238E27FC236}">
                <a16:creationId xmlns:a16="http://schemas.microsoft.com/office/drawing/2014/main" id="{EDF8DB29-4B46-4051-B5DF-AA56CF62EC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2174" y="404499"/>
            <a:ext cx="1247497" cy="2395449"/>
          </a:xfrm>
          <a:prstGeom prst="rect">
            <a:avLst/>
          </a:prstGeom>
        </p:spPr>
      </p:pic>
      <p:sp>
        <p:nvSpPr>
          <p:cNvPr id="18" name="Rounded Rectangle 24">
            <a:extLst>
              <a:ext uri="{FF2B5EF4-FFF2-40B4-BE49-F238E27FC236}">
                <a16:creationId xmlns:a16="http://schemas.microsoft.com/office/drawing/2014/main" id="{74C06C43-1BAC-4FB0-B0ED-B02F2C309C24}"/>
              </a:ext>
            </a:extLst>
          </p:cNvPr>
          <p:cNvSpPr/>
          <p:nvPr/>
        </p:nvSpPr>
        <p:spPr>
          <a:xfrm>
            <a:off x="3126147" y="1105008"/>
            <a:ext cx="581643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vi-VN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ounded Rectangle 50">
            <a:extLst>
              <a:ext uri="{FF2B5EF4-FFF2-40B4-BE49-F238E27FC236}">
                <a16:creationId xmlns:a16="http://schemas.microsoft.com/office/drawing/2014/main" id="{8E6726E4-2BE0-4864-BF08-539920DD7B0B}"/>
              </a:ext>
            </a:extLst>
          </p:cNvPr>
          <p:cNvSpPr/>
          <p:nvPr/>
        </p:nvSpPr>
        <p:spPr>
          <a:xfrm>
            <a:off x="2537479" y="3192434"/>
            <a:ext cx="2819400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vi-V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51">
            <a:extLst>
              <a:ext uri="{FF2B5EF4-FFF2-40B4-BE49-F238E27FC236}">
                <a16:creationId xmlns:a16="http://schemas.microsoft.com/office/drawing/2014/main" id="{B2870452-0562-4868-8292-FE88386109B0}"/>
              </a:ext>
            </a:extLst>
          </p:cNvPr>
          <p:cNvSpPr/>
          <p:nvPr/>
        </p:nvSpPr>
        <p:spPr>
          <a:xfrm>
            <a:off x="6807892" y="3140277"/>
            <a:ext cx="3596205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endParaRPr lang="vi-V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52">
            <a:extLst>
              <a:ext uri="{FF2B5EF4-FFF2-40B4-BE49-F238E27FC236}">
                <a16:creationId xmlns:a16="http://schemas.microsoft.com/office/drawing/2014/main" id="{4A1722E5-BAB7-41CE-AA96-343D25F62417}"/>
              </a:ext>
            </a:extLst>
          </p:cNvPr>
          <p:cNvSpPr/>
          <p:nvPr/>
        </p:nvSpPr>
        <p:spPr>
          <a:xfrm>
            <a:off x="463505" y="5689114"/>
            <a:ext cx="5791200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lăm</a:t>
            </a:r>
            <a:endParaRPr lang="vi-V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53">
            <a:extLst>
              <a:ext uri="{FF2B5EF4-FFF2-40B4-BE49-F238E27FC236}">
                <a16:creationId xmlns:a16="http://schemas.microsoft.com/office/drawing/2014/main" id="{FEB0E02D-2DCA-4F28-A60A-F09214FF2919}"/>
              </a:ext>
            </a:extLst>
          </p:cNvPr>
          <p:cNvSpPr/>
          <p:nvPr/>
        </p:nvSpPr>
        <p:spPr>
          <a:xfrm>
            <a:off x="6377981" y="5689114"/>
            <a:ext cx="5562600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endParaRPr lang="vi-VN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31F3F63-680F-4FD1-854F-A13F553121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5" b="99776" l="4600" r="98200">
                        <a14:foregroundMark x1="23000" y1="53139" x2="31000" y2="87668"/>
                        <a14:foregroundMark x1="5800" y1="58072" x2="5800" y2="58072"/>
                        <a14:foregroundMark x1="20400" y1="76457" x2="23400" y2="90583"/>
                        <a14:foregroundMark x1="5800" y1="58296" x2="5800" y2="58296"/>
                        <a14:foregroundMark x1="20400" y1="55381" x2="30600" y2="74664"/>
                        <a14:foregroundMark x1="54800" y1="22197" x2="62200" y2="20404"/>
                        <a14:foregroundMark x1="61400" y1="3363" x2="61400" y2="3363"/>
                        <a14:foregroundMark x1="95600" y1="23094" x2="95600" y2="23094"/>
                        <a14:foregroundMark x1="97400" y1="44170" x2="97400" y2="44170"/>
                        <a14:foregroundMark x1="74800" y1="61883" x2="74800" y2="61883"/>
                        <a14:foregroundMark x1="81400" y1="91928" x2="81400" y2="91928"/>
                        <a14:foregroundMark x1="79000" y1="95740" x2="79000" y2="95740"/>
                        <a14:foregroundMark x1="76000" y1="8969" x2="74800" y2="26906"/>
                        <a14:foregroundMark x1="79400" y1="67040" x2="80600" y2="56278"/>
                        <a14:foregroundMark x1="35200" y1="73991" x2="35200" y2="73991"/>
                        <a14:foregroundMark x1="35600" y1="51121" x2="35600" y2="51121"/>
                        <a14:foregroundMark x1="6000" y1="58072" x2="6000" y2="58072"/>
                        <a14:foregroundMark x1="5400" y1="56278" x2="5400" y2="56278"/>
                        <a14:foregroundMark x1="4600" y1="57175" x2="10800" y2="57175"/>
                        <a14:foregroundMark x1="11800" y1="59641" x2="15400" y2="67040"/>
                        <a14:foregroundMark x1="21000" y1="95740" x2="21000" y2="95740"/>
                        <a14:foregroundMark x1="98200" y1="26457" x2="98200" y2="26457"/>
                        <a14:foregroundMark x1="66800" y1="79148" x2="66800" y2="79148"/>
                        <a14:foregroundMark x1="63400" y1="79148" x2="63400" y2="79148"/>
                        <a14:foregroundMark x1="82200" y1="99776" x2="82200" y2="99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9620">
            <a:off x="-3740224" y="4495194"/>
            <a:ext cx="2269178" cy="20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88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471</Words>
  <Application>Microsoft Office PowerPoint</Application>
  <PresentationFormat>Widescreen</PresentationFormat>
  <Paragraphs>140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Bodoni MT Black</vt:lpstr>
      <vt:lpstr>UTM Gradoo</vt:lpstr>
      <vt:lpstr>SVN-Ziclets</vt:lpstr>
      <vt:lpstr>等线</vt:lpstr>
      <vt:lpstr>SVN-Newton</vt:lpstr>
      <vt:lpstr>SVN-Cookies</vt:lpstr>
      <vt:lpstr>Calibri</vt:lpstr>
      <vt:lpstr>Arial</vt:lpstr>
      <vt:lpstr>UVN Bach Dang Nang</vt:lpstr>
      <vt:lpstr>Times New Roman</vt:lpstr>
      <vt:lpstr>SVN-Sunday</vt:lpstr>
      <vt:lpstr>SVN-Poky's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MNT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Diệu Hiền</dc:title>
  <dc:subject>MNT</dc:subject>
  <dc:creator>Nguyễn Thị Diệu Hiền</dc:creator>
  <cp:keywords>Măng Non Teams</cp:keywords>
  <dc:description>Diệu Hiền MNT</dc:description>
  <cp:lastModifiedBy>Nguyễn Thị Diệu Hiền_GV</cp:lastModifiedBy>
  <cp:revision>2</cp:revision>
  <dcterms:created xsi:type="dcterms:W3CDTF">2020-05-07T05:00:00Z</dcterms:created>
  <dcterms:modified xsi:type="dcterms:W3CDTF">2022-01-06T12:38:49Z</dcterms:modified>
  <cp:category>MNT</cp:category>
</cp:coreProperties>
</file>