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60" r:id="rId3"/>
    <p:sldMasterId id="2147483684" r:id="rId4"/>
  </p:sldMasterIdLst>
  <p:notesMasterIdLst>
    <p:notesMasterId r:id="rId27"/>
  </p:notesMasterIdLst>
  <p:sldIdLst>
    <p:sldId id="256" r:id="rId5"/>
    <p:sldId id="287" r:id="rId6"/>
    <p:sldId id="286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60" r:id="rId16"/>
    <p:sldId id="263" r:id="rId17"/>
    <p:sldId id="278" r:id="rId18"/>
    <p:sldId id="279" r:id="rId19"/>
    <p:sldId id="280" r:id="rId20"/>
    <p:sldId id="281" r:id="rId21"/>
    <p:sldId id="282" r:id="rId22"/>
    <p:sldId id="261" r:id="rId23"/>
    <p:sldId id="283" r:id="rId24"/>
    <p:sldId id="284" r:id="rId25"/>
    <p:sldId id="277" r:id="rId26"/>
  </p:sldIdLst>
  <p:sldSz cx="12192000" cy="6858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Cambria Math" panose="02040503050406030204" pitchFamily="18" charset="0"/>
      <p:regular r:id="rId34"/>
    </p:embeddedFont>
    <p:embeddedFont>
      <p:font typeface="SVN-Newton" panose="02040603050506020204" pitchFamily="18" charset="0"/>
      <p:regular r:id="rId35"/>
    </p:embeddedFont>
    <p:embeddedFont>
      <p:font typeface="UTM Avo" panose="02040603050506020204" pitchFamily="18" charset="0"/>
      <p:regular r:id="rId36"/>
      <p:bold r:id="rId37"/>
      <p:italic r:id="rId38"/>
      <p:boldItalic r:id="rId39"/>
    </p:embeddedFont>
    <p:embeddedFont>
      <p:font typeface="UTM Futura Extra" panose="02040603050506020204" pitchFamily="18" charset="0"/>
      <p:bold r:id="rId40"/>
    </p:embeddedFont>
    <p:embeddedFont>
      <p:font typeface="UTM Loko" panose="02040603050506020204" pitchFamily="18" charset="0"/>
      <p:regular r:id="rId41"/>
    </p:embeddedFont>
    <p:embeddedFont>
      <p:font typeface="UTM Rockwell" panose="02040603050506020204" pitchFamily="18" charset="0"/>
      <p:bold r:id="rId42"/>
    </p:embeddedFont>
    <p:embeddedFont>
      <p:font typeface="UTM ViceroyJF" panose="02040603050506020204" pitchFamily="18" charset="0"/>
      <p:regular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3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7A7A"/>
    <a:srgbClr val="FFD5D5"/>
    <a:srgbClr val="7DD3F3"/>
    <a:srgbClr val="4F95B7"/>
    <a:srgbClr val="5A27F2"/>
    <a:srgbClr val="238C5D"/>
    <a:srgbClr val="00975D"/>
    <a:srgbClr val="3A9545"/>
    <a:srgbClr val="AFDD40"/>
    <a:srgbClr val="F2C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96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6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02T19:30:27.941" idx="1">
    <p:pos x="3676" y="1476"/>
    <p:text>Cấm BUÔN BÁN, cấm REUP</p:text>
    <p:extLst>
      <p:ext uri="{C676402C-5697-4E1C-873F-D02D1690AC5C}">
        <p15:threadingInfo xmlns:p15="http://schemas.microsoft.com/office/powerpoint/2012/main" timeZoneBias="-420"/>
      </p:ext>
    </p:extLst>
  </p:cm>
  <p:cm authorId="1" dt="2020-11-02T19:31:24.734" idx="3">
    <p:pos x="3570" y="2269"/>
    <p:text>ĐƯỢC CHIA SẺ MIỄN PHÍ BỞI NK POWERSKILL. CẨM BUÔN BÁN, CẤM REUP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3A1D-C0E0-4C42-9941-AA77A99C3EAC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CE9EC-D710-48BD-A95E-05071A1BA7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2361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200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sz="1200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sz="1200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sz="1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443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4850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vi-VN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4384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vi-VN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6200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vi-VN" dirty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975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ngôi</a:t>
            </a:r>
            <a:r>
              <a:rPr lang="en-US" baseline="0" dirty="0"/>
              <a:t> </a:t>
            </a:r>
            <a:r>
              <a:rPr lang="en-US" baseline="0" dirty="0" err="1"/>
              <a:t>sao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vi-VN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317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200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sz="1200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sz="1200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sz="1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6410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CHUYÊN GIÁO ÁN ĐIỆN TỬ THEO TUẦN KHỐI 4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 THAO GIẢNG – ELEARNING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Nhóm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chia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sẻ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-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Qùa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tặng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en-US" sz="1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Page: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Măng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Non –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Tài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liệu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Tiểu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00" kern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1200" u="sng" kern="0" dirty="0">
                <a:solidFill>
                  <a:srgbClr val="002060"/>
                </a:solidFill>
                <a:sym typeface="Arial"/>
              </a:rPr>
              <a:t>0382348780</a:t>
            </a:r>
            <a:r>
              <a:rPr lang="en-US" sz="1200" kern="0" dirty="0">
                <a:solidFill>
                  <a:srgbClr val="002060"/>
                </a:solidFill>
                <a:sym typeface="Arial"/>
              </a:rPr>
              <a:t> - </a:t>
            </a:r>
            <a:r>
              <a:rPr lang="en-US" sz="1200" u="sng" kern="0" dirty="0">
                <a:solidFill>
                  <a:srgbClr val="002060"/>
                </a:solidFill>
                <a:sym typeface="Arial"/>
              </a:rPr>
              <a:t>0984848929</a:t>
            </a:r>
            <a:endParaRPr lang="en-US" sz="1200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CE9EC-D710-48BD-A95E-05071A1BA73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42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任意多边形 17"/>
          <p:cNvSpPr/>
          <p:nvPr userDrawn="1"/>
        </p:nvSpPr>
        <p:spPr>
          <a:xfrm>
            <a:off x="2609850" y="0"/>
            <a:ext cx="9582150" cy="6858000"/>
          </a:xfrm>
          <a:custGeom>
            <a:avLst/>
            <a:gdLst>
              <a:gd name="connsiteX0" fmla="*/ 1169614 w 9582150"/>
              <a:gd name="connsiteY0" fmla="*/ 0 h 6858000"/>
              <a:gd name="connsiteX1" fmla="*/ 9582150 w 9582150"/>
              <a:gd name="connsiteY1" fmla="*/ 0 h 6858000"/>
              <a:gd name="connsiteX2" fmla="*/ 9582150 w 9582150"/>
              <a:gd name="connsiteY2" fmla="*/ 6858000 h 6858000"/>
              <a:gd name="connsiteX3" fmla="*/ 1214526 w 9582150"/>
              <a:gd name="connsiteY3" fmla="*/ 6858000 h 6858000"/>
              <a:gd name="connsiteX4" fmla="*/ 1099416 w 9582150"/>
              <a:gd name="connsiteY4" fmla="*/ 6711521 h 6858000"/>
              <a:gd name="connsiteX5" fmla="*/ 0 w 9582150"/>
              <a:gd name="connsiteY5" fmla="*/ 3400425 h 6858000"/>
              <a:gd name="connsiteX6" fmla="*/ 1099415 w 9582150"/>
              <a:gd name="connsiteY6" fmla="*/ 8933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82150" h="6858000">
                <a:moveTo>
                  <a:pt x="1169614" y="0"/>
                </a:moveTo>
                <a:lnTo>
                  <a:pt x="9582150" y="0"/>
                </a:lnTo>
                <a:lnTo>
                  <a:pt x="9582150" y="6858000"/>
                </a:lnTo>
                <a:lnTo>
                  <a:pt x="1214526" y="6858000"/>
                </a:lnTo>
                <a:lnTo>
                  <a:pt x="1099416" y="6711521"/>
                </a:lnTo>
                <a:cubicBezTo>
                  <a:pt x="408913" y="5788210"/>
                  <a:pt x="0" y="4642071"/>
                  <a:pt x="0" y="3400425"/>
                </a:cubicBezTo>
                <a:cubicBezTo>
                  <a:pt x="0" y="2158780"/>
                  <a:pt x="408912" y="1012641"/>
                  <a:pt x="1099415" y="89330"/>
                </a:cubicBezTo>
                <a:close/>
              </a:path>
            </a:pathLst>
          </a:custGeom>
          <a:solidFill>
            <a:srgbClr val="DFF7FF"/>
          </a:solidFill>
          <a:ln>
            <a:noFill/>
          </a:ln>
          <a:effectLst>
            <a:outerShdw blurRad="127000" dist="152400" dir="10800000" algn="r" rotWithShape="0">
              <a:srgbClr val="7DD3F3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B69998-B642-4DFE-8752-48D4B0D1E08B}"/>
              </a:ext>
            </a:extLst>
          </p:cNvPr>
          <p:cNvSpPr txBox="1"/>
          <p:nvPr userDrawn="1"/>
        </p:nvSpPr>
        <p:spPr>
          <a:xfrm>
            <a:off x="9205188" y="61289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590071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0749294"/>
      </p:ext>
    </p:extLst>
  </p:cSld>
  <p:clrMapOvr>
    <a:masterClrMapping/>
  </p:clrMapOvr>
  <p:transition spd="slow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008373"/>
      </p:ext>
    </p:extLst>
  </p:cSld>
  <p:clrMapOvr>
    <a:masterClrMapping/>
  </p:clrMapOvr>
  <p:transition spd="slow" advTm="3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96816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81323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12194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1018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5540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298361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111977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8380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5"/>
          <p:cNvPicPr>
            <a:picLocks noChangeAspect="1"/>
          </p:cNvPicPr>
          <p:nvPr userDrawn="1"/>
        </p:nvPicPr>
        <p:blipFill>
          <a:blip r:embed="rId2">
            <a:biLevel thresh="25000"/>
          </a:blip>
          <a:srcRect t="20749" b="20749"/>
          <a:stretch>
            <a:fillRect/>
          </a:stretch>
        </p:blipFill>
        <p:spPr>
          <a:xfrm>
            <a:off x="237522" y="0"/>
            <a:ext cx="11716954" cy="6858000"/>
          </a:xfrm>
          <a:custGeom>
            <a:avLst/>
            <a:gdLst>
              <a:gd name="connsiteX0" fmla="*/ 0 w 11716954"/>
              <a:gd name="connsiteY0" fmla="*/ 0 h 6858000"/>
              <a:gd name="connsiteX1" fmla="*/ 11716954 w 11716954"/>
              <a:gd name="connsiteY1" fmla="*/ 0 h 6858000"/>
              <a:gd name="connsiteX2" fmla="*/ 11716954 w 11716954"/>
              <a:gd name="connsiteY2" fmla="*/ 6858000 h 6858000"/>
              <a:gd name="connsiteX3" fmla="*/ 0 w 117169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16954" h="6858000">
                <a:moveTo>
                  <a:pt x="0" y="0"/>
                </a:moveTo>
                <a:lnTo>
                  <a:pt x="11716954" y="0"/>
                </a:lnTo>
                <a:lnTo>
                  <a:pt x="1171695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圆角矩形 6"/>
          <p:cNvSpPr/>
          <p:nvPr userDrawn="1"/>
        </p:nvSpPr>
        <p:spPr>
          <a:xfrm>
            <a:off x="409573" y="136525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240674"/>
      </p:ext>
    </p:extLst>
  </p:cSld>
  <p:clrMapOvr>
    <a:masterClrMapping/>
  </p:clrMapOvr>
  <p:transition spd="slow" advTm="3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89164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43663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27296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49624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20218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49670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72692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20218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789397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460265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20218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6713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1435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611789"/>
      </p:ext>
    </p:extLst>
  </p:cSld>
  <p:clrMapOvr>
    <a:masterClrMapping/>
  </p:clrMapOvr>
  <p:transition spd="slow" advTm="3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936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10264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720" y="20218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764984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3AABA1-AF0A-41EE-AFE4-0EB569283D2C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27D37DC-2D26-4440-A721-F74A45EB1C1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48631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5978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034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1716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5896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423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00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361330"/>
      </p:ext>
    </p:extLst>
  </p:cSld>
  <p:clrMapOvr>
    <a:masterClrMapping/>
  </p:clrMapOvr>
  <p:transition spd="slow" advTm="3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0642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7125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705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25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71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102844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5083652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709192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299885"/>
      </p:ext>
    </p:extLst>
  </p:cSld>
  <p:clrMapOvr>
    <a:masterClrMapping/>
  </p:clrMapOvr>
  <p:transition spd="slow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圆角矩形 6"/>
          <p:cNvSpPr/>
          <p:nvPr userDrawn="1"/>
        </p:nvSpPr>
        <p:spPr>
          <a:xfrm>
            <a:off x="409574" y="330116"/>
            <a:ext cx="11372851" cy="6248400"/>
          </a:xfrm>
          <a:prstGeom prst="roundRect">
            <a:avLst>
              <a:gd name="adj" fmla="val 7413"/>
            </a:avLst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734643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41D67-8D25-4405-AFAA-2C6B70055BA1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DD023-E7AF-4885-B479-E1AAD05AAA7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71417E-35A9-49B1-AFA8-1297DA9AB70F}"/>
              </a:ext>
            </a:extLst>
          </p:cNvPr>
          <p:cNvSpPr txBox="1"/>
          <p:nvPr userDrawn="1"/>
        </p:nvSpPr>
        <p:spPr>
          <a:xfrm>
            <a:off x="1902339" y="7016048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4DD3EF-FE41-4ACE-8FD0-279E2B0E0B8A}"/>
              </a:ext>
            </a:extLst>
          </p:cNvPr>
          <p:cNvSpPr txBox="1"/>
          <p:nvPr userDrawn="1"/>
        </p:nvSpPr>
        <p:spPr>
          <a:xfrm>
            <a:off x="9107085" y="-75872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FF1766-1B08-4382-A5FD-21E8F245AD2B}"/>
              </a:ext>
            </a:extLst>
          </p:cNvPr>
          <p:cNvSpPr txBox="1"/>
          <p:nvPr userDrawn="1"/>
        </p:nvSpPr>
        <p:spPr>
          <a:xfrm>
            <a:off x="-1123530" y="6311900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061AB9-4FA0-4800-A776-417E2C30889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29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80AD6-37AD-4B56-A6B3-FC1B10E9CA42}" type="datetimeFigureOut">
              <a:rPr lang="vi-VN" smtClean="0"/>
              <a:t>23/07/2023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0996C-83ED-4AD6-9FFF-942C06B0B02C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图片 19" descr="图片包含 形状&#10;&#10;描述已自动生成">
            <a:extLst>
              <a:ext uri="{FF2B5EF4-FFF2-40B4-BE49-F238E27FC236}">
                <a16:creationId xmlns:a16="http://schemas.microsoft.com/office/drawing/2014/main" id="{46896E51-3ACA-4451-814A-D2E950AD45D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65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302B71-E385-4F8F-BBE1-CF083B9ADB3C}"/>
              </a:ext>
            </a:extLst>
          </p:cNvPr>
          <p:cNvSpPr txBox="1"/>
          <p:nvPr userDrawn="1"/>
        </p:nvSpPr>
        <p:spPr>
          <a:xfrm>
            <a:off x="1902339" y="7016048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AAEC88-A41D-4097-97C1-31F642745A9E}"/>
              </a:ext>
            </a:extLst>
          </p:cNvPr>
          <p:cNvSpPr txBox="1"/>
          <p:nvPr userDrawn="1"/>
        </p:nvSpPr>
        <p:spPr>
          <a:xfrm>
            <a:off x="8844941" y="5324545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1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21A7BD2-26A6-4598-A281-B4E0581A078C}"/>
              </a:ext>
            </a:extLst>
          </p:cNvPr>
          <p:cNvSpPr txBox="1"/>
          <p:nvPr userDrawn="1"/>
        </p:nvSpPr>
        <p:spPr>
          <a:xfrm>
            <a:off x="1902339" y="7016048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EC00A8-2D37-4CFC-BC7A-A60573171D6A}"/>
              </a:ext>
            </a:extLst>
          </p:cNvPr>
          <p:cNvSpPr txBox="1"/>
          <p:nvPr userDrawn="1"/>
        </p:nvSpPr>
        <p:spPr>
          <a:xfrm>
            <a:off x="9007296" y="0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08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F7E42-162D-4938-8085-2BD883E5E50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C7F58-60D3-4A85-A24C-E8D5C135FD9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7299" y="-1950735"/>
            <a:ext cx="2061197" cy="3505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4309" y="3216372"/>
            <a:ext cx="2061197" cy="35051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9B9B6A-6617-4F6D-B10E-533F4FADE35B}"/>
              </a:ext>
            </a:extLst>
          </p:cNvPr>
          <p:cNvSpPr txBox="1"/>
          <p:nvPr userDrawn="1"/>
        </p:nvSpPr>
        <p:spPr>
          <a:xfrm>
            <a:off x="1902339" y="7016048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7226B6-48D3-4B21-A2A3-FF4C56AF013A}"/>
              </a:ext>
            </a:extLst>
          </p:cNvPr>
          <p:cNvSpPr txBox="1"/>
          <p:nvPr userDrawn="1"/>
        </p:nvSpPr>
        <p:spPr>
          <a:xfrm>
            <a:off x="9107085" y="-59646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3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34.pn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11" Type="http://schemas.openxmlformats.org/officeDocument/2006/relationships/image" Target="../media/image24.jpeg"/><Relationship Id="rId5" Type="http://schemas.openxmlformats.org/officeDocument/2006/relationships/slide" Target="slide6.xml"/><Relationship Id="rId10" Type="http://schemas.openxmlformats.org/officeDocument/2006/relationships/image" Target="../media/image37.png"/><Relationship Id="rId4" Type="http://schemas.openxmlformats.org/officeDocument/2006/relationships/audio" Target="../media/audio4.wav"/><Relationship Id="rId9" Type="http://schemas.openxmlformats.org/officeDocument/2006/relationships/image" Target="../media/image36.png"/><Relationship Id="rId1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6.gif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11" Type="http://schemas.openxmlformats.org/officeDocument/2006/relationships/image" Target="../media/image24.jpeg"/><Relationship Id="rId5" Type="http://schemas.openxmlformats.org/officeDocument/2006/relationships/slide" Target="slide6.xml"/><Relationship Id="rId10" Type="http://schemas.openxmlformats.org/officeDocument/2006/relationships/image" Target="../media/image42.png"/><Relationship Id="rId4" Type="http://schemas.openxmlformats.org/officeDocument/2006/relationships/audio" Target="../media/audio4.wav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13" Type="http://schemas.openxmlformats.org/officeDocument/2006/relationships/slide" Target="slide9.xml"/><Relationship Id="rId18" Type="http://schemas.openxmlformats.org/officeDocument/2006/relationships/image" Target="../media/image20.png"/><Relationship Id="rId3" Type="http://schemas.openxmlformats.org/officeDocument/2006/relationships/audio" Target="../media/audio2.wav"/><Relationship Id="rId21" Type="http://schemas.openxmlformats.org/officeDocument/2006/relationships/image" Target="../media/image21.png"/><Relationship Id="rId7" Type="http://schemas.openxmlformats.org/officeDocument/2006/relationships/image" Target="../media/image13.gif"/><Relationship Id="rId12" Type="http://schemas.openxmlformats.org/officeDocument/2006/relationships/image" Target="../media/image17.png"/><Relationship Id="rId17" Type="http://schemas.openxmlformats.org/officeDocument/2006/relationships/slide" Target="slide11.xml"/><Relationship Id="rId2" Type="http://schemas.openxmlformats.org/officeDocument/2006/relationships/audio" Target="../media/audio1.wav"/><Relationship Id="rId16" Type="http://schemas.openxmlformats.org/officeDocument/2006/relationships/image" Target="../media/image19.png"/><Relationship Id="rId20" Type="http://schemas.openxmlformats.org/officeDocument/2006/relationships/hyperlink" Target="https://www.facebook.com/nkpowerskills" TargetMode="Externa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2.gif"/><Relationship Id="rId11" Type="http://schemas.openxmlformats.org/officeDocument/2006/relationships/slide" Target="slide8.xml"/><Relationship Id="rId5" Type="http://schemas.openxmlformats.org/officeDocument/2006/relationships/image" Target="../media/image11.gif"/><Relationship Id="rId15" Type="http://schemas.openxmlformats.org/officeDocument/2006/relationships/slide" Target="slide10.xml"/><Relationship Id="rId23" Type="http://schemas.openxmlformats.org/officeDocument/2006/relationships/comments" Target="../comments/comment1.xml"/><Relationship Id="rId10" Type="http://schemas.openxmlformats.org/officeDocument/2006/relationships/image" Target="../media/image16.png"/><Relationship Id="rId19" Type="http://schemas.openxmlformats.org/officeDocument/2006/relationships/image" Target="../media/image15.gif"/><Relationship Id="rId4" Type="http://schemas.openxmlformats.org/officeDocument/2006/relationships/image" Target="../media/image10.gif"/><Relationship Id="rId9" Type="http://schemas.openxmlformats.org/officeDocument/2006/relationships/slide" Target="slide7.xml"/><Relationship Id="rId14" Type="http://schemas.openxmlformats.org/officeDocument/2006/relationships/image" Target="../media/image18.png"/><Relationship Id="rId22" Type="http://schemas.openxmlformats.org/officeDocument/2006/relationships/image" Target="../media/image2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13" Type="http://schemas.openxmlformats.org/officeDocument/2006/relationships/image" Target="../media/image26.gif"/><Relationship Id="rId3" Type="http://schemas.openxmlformats.org/officeDocument/2006/relationships/audio" Target="../media/audio3.wav"/><Relationship Id="rId7" Type="http://schemas.openxmlformats.org/officeDocument/2006/relationships/image" Target="../media/image210.pn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11" Type="http://schemas.openxmlformats.org/officeDocument/2006/relationships/image" Target="../media/image24.jpeg"/><Relationship Id="rId5" Type="http://schemas.openxmlformats.org/officeDocument/2006/relationships/slide" Target="slide6.xml"/><Relationship Id="rId10" Type="http://schemas.openxmlformats.org/officeDocument/2006/relationships/image" Target="../media/image240.png"/><Relationship Id="rId4" Type="http://schemas.openxmlformats.org/officeDocument/2006/relationships/audio" Target="../media/audio4.wav"/><Relationship Id="rId9" Type="http://schemas.openxmlformats.org/officeDocument/2006/relationships/image" Target="../media/image2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6.gif"/><Relationship Id="rId3" Type="http://schemas.openxmlformats.org/officeDocument/2006/relationships/audio" Target="../media/audio3.wav"/><Relationship Id="rId7" Type="http://schemas.openxmlformats.org/officeDocument/2006/relationships/image" Target="../media/image28.pn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11" Type="http://schemas.openxmlformats.org/officeDocument/2006/relationships/image" Target="../media/image24.jpeg"/><Relationship Id="rId5" Type="http://schemas.openxmlformats.org/officeDocument/2006/relationships/slide" Target="slide6.xml"/><Relationship Id="rId10" Type="http://schemas.openxmlformats.org/officeDocument/2006/relationships/image" Target="../media/image31.png"/><Relationship Id="rId4" Type="http://schemas.openxmlformats.org/officeDocument/2006/relationships/audio" Target="../media/audio4.wav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3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11" Type="http://schemas.openxmlformats.org/officeDocument/2006/relationships/image" Target="../media/image26.gif"/><Relationship Id="rId5" Type="http://schemas.openxmlformats.org/officeDocument/2006/relationships/slide" Target="slide6.xml"/><Relationship Id="rId10" Type="http://schemas.openxmlformats.org/officeDocument/2006/relationships/image" Target="../media/image25.jpeg"/><Relationship Id="rId4" Type="http://schemas.openxmlformats.org/officeDocument/2006/relationships/audio" Target="../media/audio4.wav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E0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47200" y="-3359958"/>
            <a:ext cx="11716954" cy="1172272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0" y="170543"/>
            <a:ext cx="12376763" cy="6687457"/>
            <a:chOff x="0" y="-49982"/>
            <a:chExt cx="10208400" cy="551583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49982"/>
              <a:ext cx="10058400" cy="4789714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000" y="676143"/>
              <a:ext cx="10058400" cy="4789714"/>
            </a:xfrm>
            <a:prstGeom prst="rect">
              <a:avLst/>
            </a:prstGeom>
          </p:spPr>
        </p:pic>
      </p:grpSp>
      <p:sp>
        <p:nvSpPr>
          <p:cNvPr id="7" name="Oval 6"/>
          <p:cNvSpPr/>
          <p:nvPr/>
        </p:nvSpPr>
        <p:spPr>
          <a:xfrm>
            <a:off x="4968908" y="1050904"/>
            <a:ext cx="1371463" cy="1129632"/>
          </a:xfrm>
          <a:prstGeom prst="ellipse">
            <a:avLst/>
          </a:prstGeom>
          <a:solidFill>
            <a:srgbClr val="DF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" name="TextBox 2"/>
          <p:cNvSpPr txBox="1"/>
          <p:nvPr/>
        </p:nvSpPr>
        <p:spPr>
          <a:xfrm>
            <a:off x="4435296" y="1164873"/>
            <a:ext cx="31407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43413C"/>
                </a:solidFill>
                <a:latin typeface="UTM ViceroyJF" panose="02040603050506020204" pitchFamily="18" charset="0"/>
              </a:rPr>
              <a:t>Toán</a:t>
            </a:r>
            <a:r>
              <a:rPr lang="en-US" sz="6000" b="1" dirty="0">
                <a:solidFill>
                  <a:srgbClr val="43413C"/>
                </a:solidFill>
                <a:latin typeface="UTM ViceroyJF" panose="02040603050506020204" pitchFamily="18" charset="0"/>
              </a:rPr>
              <a:t> 4</a:t>
            </a:r>
            <a:endParaRPr lang="vi-VN" sz="6000" b="1" dirty="0">
              <a:solidFill>
                <a:srgbClr val="43413C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245974" y="2151727"/>
            <a:ext cx="7575069" cy="2568950"/>
            <a:chOff x="2245974" y="2151727"/>
            <a:chExt cx="7575069" cy="2568950"/>
          </a:xfrm>
        </p:grpSpPr>
        <p:sp>
          <p:nvSpPr>
            <p:cNvPr id="14" name="TextBox 2">
              <a:extLst>
                <a:ext uri="{FF2B5EF4-FFF2-40B4-BE49-F238E27FC236}">
                  <a16:creationId xmlns:a16="http://schemas.microsoft.com/office/drawing/2014/main" id="{F320DC3A-F45A-4A58-9A02-0DDE896FC929}"/>
                </a:ext>
              </a:extLst>
            </p:cNvPr>
            <p:cNvSpPr txBox="1"/>
            <p:nvPr/>
          </p:nvSpPr>
          <p:spPr>
            <a:xfrm>
              <a:off x="2245974" y="2151727"/>
              <a:ext cx="751940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normalizeH="0" baseline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uLnTx/>
                  <a:uFillTx/>
                  <a:latin typeface="UTM Futura Extra" panose="02040603050506020204" pitchFamily="18" charset="0"/>
                  <a:ea typeface="字魂80号-萌趣小鱼体" panose="00000500000000000000" pitchFamily="2" charset="-122"/>
                  <a:cs typeface="Times New Roman" panose="02020603050405020304" pitchFamily="18" charset="0"/>
                  <a:sym typeface="+mn-lt"/>
                </a:rPr>
                <a:t>PHÂN</a:t>
              </a:r>
              <a:r>
                <a:rPr kumimoji="0" lang="en-US" altLang="zh-CN" sz="8000" b="1" i="0" u="none" strike="noStrike" kern="1200" cap="none" normalizeH="0" noProof="0" dirty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uLnTx/>
                  <a:uFillTx/>
                  <a:latin typeface="UTM Futura Extra" panose="02040603050506020204" pitchFamily="18" charset="0"/>
                  <a:ea typeface="字魂80号-萌趣小鱼体" panose="00000500000000000000" pitchFamily="2" charset="-122"/>
                  <a:cs typeface="Times New Roman" panose="02020603050405020304" pitchFamily="18" charset="0"/>
                  <a:sym typeface="+mn-lt"/>
                </a:rPr>
                <a:t> SỐ BẰNG NHAU</a:t>
              </a:r>
              <a:endParaRPr kumimoji="0" lang="zh-CN" altLang="en-US" sz="8000" b="1" i="0" u="none" strike="noStrike" kern="1200" cap="none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UTM Futura Extra" panose="020406030505060202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TextBox 2">
              <a:extLst>
                <a:ext uri="{FF2B5EF4-FFF2-40B4-BE49-F238E27FC236}">
                  <a16:creationId xmlns:a16="http://schemas.microsoft.com/office/drawing/2014/main" id="{F320DC3A-F45A-4A58-9A02-0DDE896FC929}"/>
                </a:ext>
              </a:extLst>
            </p:cNvPr>
            <p:cNvSpPr txBox="1"/>
            <p:nvPr/>
          </p:nvSpPr>
          <p:spPr>
            <a:xfrm>
              <a:off x="2301636" y="2166132"/>
              <a:ext cx="751940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normalizeH="0" baseline="0" noProof="0" dirty="0">
                  <a:ln>
                    <a:noFill/>
                  </a:ln>
                  <a:gradFill>
                    <a:gsLst>
                      <a:gs pos="59000">
                        <a:srgbClr val="FEA05B"/>
                      </a:gs>
                      <a:gs pos="97000">
                        <a:srgbClr val="5A27F2"/>
                      </a:gs>
                      <a:gs pos="0">
                        <a:srgbClr val="8454FF"/>
                      </a:gs>
                    </a:gsLst>
                    <a:lin ang="2700000" scaled="0"/>
                  </a:gra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80号-萌趣小鱼体" panose="00000500000000000000" pitchFamily="2" charset="-122"/>
                  <a:cs typeface="Times New Roman" panose="02020603050405020304" pitchFamily="18" charset="0"/>
                  <a:sym typeface="+mn-lt"/>
                </a:rPr>
                <a:t>PHÂN</a:t>
              </a:r>
              <a:r>
                <a:rPr kumimoji="0" lang="en-US" altLang="zh-CN" sz="8000" b="1" i="0" u="none" strike="noStrike" kern="1200" cap="none" normalizeH="0" noProof="0" dirty="0">
                  <a:ln>
                    <a:noFill/>
                  </a:ln>
                  <a:gradFill>
                    <a:gsLst>
                      <a:gs pos="59000">
                        <a:srgbClr val="FEA05B"/>
                      </a:gs>
                      <a:gs pos="97000">
                        <a:srgbClr val="5A27F2"/>
                      </a:gs>
                      <a:gs pos="0">
                        <a:srgbClr val="8454FF"/>
                      </a:gs>
                    </a:gsLst>
                    <a:lin ang="2700000" scaled="0"/>
                  </a:gra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Futura Extra" panose="02040603050506020204" pitchFamily="18" charset="0"/>
                  <a:ea typeface="字魂80号-萌趣小鱼体" panose="00000500000000000000" pitchFamily="2" charset="-122"/>
                  <a:cs typeface="Times New Roman" panose="02020603050405020304" pitchFamily="18" charset="0"/>
                  <a:sym typeface="+mn-lt"/>
                </a:rPr>
                <a:t> SỐ BẰNG NHAU</a:t>
              </a:r>
              <a:endParaRPr kumimoji="0" lang="zh-CN" altLang="en-US" sz="8000" b="1" i="0" u="none" strike="noStrike" kern="1200" cap="none" normalizeH="0" baseline="0" noProof="0" dirty="0">
                <a:ln>
                  <a:noFill/>
                </a:ln>
                <a:gradFill>
                  <a:gsLst>
                    <a:gs pos="59000">
                      <a:srgbClr val="FEA05B"/>
                    </a:gs>
                    <a:gs pos="97000">
                      <a:srgbClr val="5A27F2"/>
                    </a:gs>
                    <a:gs pos="0">
                      <a:srgbClr val="8454FF"/>
                    </a:gs>
                  </a:gsLst>
                  <a:lin ang="27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Futura Extra" panose="02040603050506020204" pitchFamily="18" charset="0"/>
                <a:ea typeface="字魂80号-萌趣小鱼体" panose="00000500000000000000" pitchFamily="2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7A117BF-6BFE-462E-94BD-1B719F16F34B}"/>
              </a:ext>
            </a:extLst>
          </p:cNvPr>
          <p:cNvSpPr txBox="1"/>
          <p:nvPr/>
        </p:nvSpPr>
        <p:spPr>
          <a:xfrm>
            <a:off x="-380544" y="5461622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847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3" y="5635387"/>
            <a:ext cx="1321703" cy="126807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854552" y="235975"/>
            <a:ext cx="10904549" cy="287906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854551" y="5513749"/>
                <a:ext cx="4683803" cy="1145129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𝑞𝑢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ả 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𝑐𝑎𝑚</m:t>
                      </m:r>
                    </m:oMath>
                  </m:oMathPara>
                </a14:m>
                <a:endParaRPr lang="en-US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51" y="5513749"/>
                <a:ext cx="4683803" cy="114512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571099" y="4031741"/>
                <a:ext cx="4683803" cy="999961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𝑞𝑢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ả 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𝑐𝑎𝑚</m:t>
                      </m:r>
                    </m:oMath>
                  </m:oMathPara>
                </a14:m>
                <a:endParaRPr lang="en-US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099" y="4031741"/>
                <a:ext cx="4683803" cy="99996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713501" y="5535268"/>
                <a:ext cx="4683803" cy="1123610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𝑞𝑢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ả </m:t>
                      </m:r>
                      <m:r>
                        <a:rPr lang="en-US" sz="32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𝑐𝑎𝑚</m:t>
                      </m:r>
                    </m:oMath>
                  </m:oMathPara>
                </a14:m>
                <a:endParaRPr lang="en-US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3501" y="5535268"/>
                <a:ext cx="4683803" cy="112361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54552" y="4031741"/>
                <a:ext cx="4683803" cy="1052357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𝑞𝑢</m:t>
                      </m:r>
                      <m:r>
                        <a:rPr lang="en-US" sz="32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ả </m:t>
                      </m:r>
                      <m:r>
                        <a:rPr lang="en-US" sz="32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𝑐𝑎𝑚</m:t>
                      </m:r>
                    </m:oMath>
                  </m:oMathPara>
                </a14:m>
                <a:endParaRPr lang="en-US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52" y="4031741"/>
                <a:ext cx="4683803" cy="105235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08802" y="545962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384919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23047" y="536076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96453" y="203696"/>
                <a:ext cx="10820745" cy="2817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Câu </a:t>
                </a:r>
                <a:r>
                  <a:rPr lang="en-US" sz="3600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hỏi</a:t>
                </a:r>
                <a:r>
                  <a:rPr lang="en-US" sz="3600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:</a:t>
                </a:r>
              </a:p>
              <a:p>
                <a:pPr algn="ctr"/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Có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3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quả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cam, chia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mỗi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quả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thành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 4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phần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bằng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nhau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.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Vân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ăn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1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quả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và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800" b="1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quả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cam.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Hỏi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Vân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đã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ăn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bao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nhiêu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phần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</a:t>
                </a:r>
                <a:r>
                  <a:rPr lang="en-US" sz="3600" b="1" dirty="0" err="1">
                    <a:solidFill>
                      <a:prstClr val="white"/>
                    </a:solidFill>
                    <a:latin typeface="UTM Avo" panose="02040603050506020204" pitchFamily="18" charset="0"/>
                  </a:rPr>
                  <a:t>quả</a:t>
                </a:r>
                <a:r>
                  <a:rPr lang="en-US" sz="3600" b="1" dirty="0">
                    <a:solidFill>
                      <a:prstClr val="white"/>
                    </a:solidFill>
                    <a:latin typeface="UTM Avo" panose="02040603050506020204" pitchFamily="18" charset="0"/>
                  </a:rPr>
                  <a:t> cam?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53" y="203696"/>
                <a:ext cx="10820745" cy="2817759"/>
              </a:xfrm>
              <a:prstGeom prst="rect">
                <a:avLst/>
              </a:prstGeom>
              <a:blipFill rotWithShape="0">
                <a:blip r:embed="rId13"/>
                <a:stretch>
                  <a:fillRect l="-1239" t="-3240" r="-1239" b="-712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4318" y="165490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7140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3" y="5635387"/>
            <a:ext cx="1321703" cy="126807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947848" y="326617"/>
            <a:ext cx="10500851" cy="230494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839591" y="5289650"/>
                <a:ext cx="4683803" cy="896849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591" y="5289650"/>
                <a:ext cx="4683803" cy="89684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611851" y="3849200"/>
                <a:ext cx="4683803" cy="943900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851" y="3849200"/>
                <a:ext cx="4683803" cy="94390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6611851" y="5151629"/>
                <a:ext cx="4683803" cy="1034870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851" y="5151629"/>
                <a:ext cx="4683803" cy="103487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854552" y="3764957"/>
                <a:ext cx="4683803" cy="993893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39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52</m:t>
                          </m:r>
                        </m:den>
                      </m:f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552" y="3764957"/>
                <a:ext cx="4683803" cy="993893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384919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28304" y="509208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154743" y="417260"/>
            <a:ext cx="99795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Câu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hỏi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:</a:t>
            </a:r>
          </a:p>
          <a:p>
            <a:pPr algn="ctr"/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Phân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năm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mươi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hai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phần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ba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mươi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chín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.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Được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viết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là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: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8477" y="1448512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8261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E0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880CF6-A667-4F02-8CF4-1B82F650B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091822" y="2008739"/>
            <a:ext cx="6239300" cy="3046988"/>
            <a:chOff x="1091822" y="2008739"/>
            <a:chExt cx="6239300" cy="3046988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DEADF52-D599-469E-94C1-D89EE7CAB2A0}"/>
                </a:ext>
              </a:extLst>
            </p:cNvPr>
            <p:cNvSpPr txBox="1"/>
            <p:nvPr/>
          </p:nvSpPr>
          <p:spPr>
            <a:xfrm>
              <a:off x="1091822" y="2008739"/>
              <a:ext cx="615514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600" dirty="0"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KHÁM </a:t>
              </a:r>
            </a:p>
            <a:p>
              <a:pPr algn="ctr"/>
              <a:r>
                <a:rPr lang="en-US" altLang="zh-CN" sz="9600" dirty="0"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PHÁ</a:t>
              </a:r>
              <a:endParaRPr lang="zh-CN" altLang="en-US" sz="9600" dirty="0">
                <a:latin typeface="UTM Futura Extra" panose="02040603050506020204" pitchFamily="18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7" name="文本框 16">
              <a:extLst>
                <a:ext uri="{FF2B5EF4-FFF2-40B4-BE49-F238E27FC236}">
                  <a16:creationId xmlns:a16="http://schemas.microsoft.com/office/drawing/2014/main" id="{DDEADF52-D599-469E-94C1-D89EE7CAB2A0}"/>
                </a:ext>
              </a:extLst>
            </p:cNvPr>
            <p:cNvSpPr txBox="1"/>
            <p:nvPr/>
          </p:nvSpPr>
          <p:spPr>
            <a:xfrm>
              <a:off x="1175982" y="2008739"/>
              <a:ext cx="615514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600" dirty="0">
                  <a:solidFill>
                    <a:srgbClr val="FFE668"/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KHÁM </a:t>
              </a:r>
            </a:p>
            <a:p>
              <a:pPr algn="ctr"/>
              <a:r>
                <a:rPr lang="en-US" altLang="zh-CN" sz="9600" dirty="0">
                  <a:solidFill>
                    <a:srgbClr val="FFE668"/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PHÁ</a:t>
              </a:r>
              <a:endParaRPr lang="zh-CN" altLang="en-US" sz="9600" dirty="0">
                <a:solidFill>
                  <a:srgbClr val="FFE668"/>
                </a:solidFill>
                <a:latin typeface="UTM Futura Extra" panose="02040603050506020204" pitchFamily="18" charset="0"/>
                <a:ea typeface="思源黑体 CN Heavy" panose="020B0A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24840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D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4"/>
          <p:cNvSpPr txBox="1">
            <a:spLocks noChangeArrowheads="1"/>
          </p:cNvSpPr>
          <p:nvPr/>
        </p:nvSpPr>
        <p:spPr bwMode="auto">
          <a:xfrm>
            <a:off x="879148" y="879325"/>
            <a:ext cx="728783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a)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269349" y="2981525"/>
            <a:ext cx="502245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Chia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Rectangle 126"/>
          <p:cNvSpPr>
            <a:spLocks noChangeArrowheads="1"/>
          </p:cNvSpPr>
          <p:nvPr/>
        </p:nvSpPr>
        <p:spPr bwMode="auto">
          <a:xfrm>
            <a:off x="1204208" y="1682267"/>
            <a:ext cx="3276600" cy="685800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4F95B7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25" name="Rectangle 126"/>
          <p:cNvSpPr>
            <a:spLocks noChangeArrowheads="1"/>
          </p:cNvSpPr>
          <p:nvPr/>
        </p:nvSpPr>
        <p:spPr bwMode="auto">
          <a:xfrm>
            <a:off x="7339380" y="1684096"/>
            <a:ext cx="3276600" cy="685800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4F95B7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/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706418" y="2483589"/>
            <a:ext cx="46966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nhất</a:t>
            </a:r>
            <a:endParaRPr lang="en-US" altLang="vi-VN" sz="2800" b="1" dirty="0">
              <a:solidFill>
                <a:srgbClr val="002060"/>
              </a:solidFill>
              <a:latin typeface="UTM Rockwe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6676951" y="2480446"/>
            <a:ext cx="48636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sz="28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hai</a:t>
            </a:r>
            <a:endParaRPr lang="en-US" altLang="vi-VN" sz="2800" b="1" dirty="0">
              <a:solidFill>
                <a:srgbClr val="002060"/>
              </a:solidFill>
              <a:latin typeface="UTM Rockwell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Group 120"/>
          <p:cNvGrpSpPr>
            <a:grpSpLocks/>
          </p:cNvGrpSpPr>
          <p:nvPr/>
        </p:nvGrpSpPr>
        <p:grpSpPr bwMode="auto">
          <a:xfrm>
            <a:off x="1204208" y="1683771"/>
            <a:ext cx="3276600" cy="685800"/>
            <a:chOff x="2784" y="672"/>
            <a:chExt cx="2304" cy="576"/>
          </a:xfrm>
          <a:solidFill>
            <a:schemeClr val="bg1"/>
          </a:solidFill>
        </p:grpSpPr>
        <p:sp>
          <p:nvSpPr>
            <p:cNvPr id="29" name="Rectangle 114"/>
            <p:cNvSpPr>
              <a:spLocks noChangeArrowheads="1"/>
            </p:cNvSpPr>
            <p:nvPr/>
          </p:nvSpPr>
          <p:spPr bwMode="auto">
            <a:xfrm>
              <a:off x="2784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30" name="Rectangle 115"/>
            <p:cNvSpPr>
              <a:spLocks noChangeArrowheads="1"/>
            </p:cNvSpPr>
            <p:nvPr/>
          </p:nvSpPr>
          <p:spPr bwMode="auto">
            <a:xfrm>
              <a:off x="3360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31" name="Rectangle 116"/>
            <p:cNvSpPr>
              <a:spLocks noChangeArrowheads="1"/>
            </p:cNvSpPr>
            <p:nvPr/>
          </p:nvSpPr>
          <p:spPr bwMode="auto">
            <a:xfrm>
              <a:off x="3936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32" name="Rectangle 117"/>
            <p:cNvSpPr>
              <a:spLocks noChangeArrowheads="1"/>
            </p:cNvSpPr>
            <p:nvPr/>
          </p:nvSpPr>
          <p:spPr bwMode="auto">
            <a:xfrm>
              <a:off x="4512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</p:grp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756814" y="4235952"/>
            <a:ext cx="36770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altLang="vi-VN" sz="2800" b="1" dirty="0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800" b="1" dirty="0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3 </a:t>
            </a:r>
            <a:r>
              <a:rPr lang="en-US" altLang="vi-VN" sz="2800" b="1" dirty="0" err="1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phần</a:t>
            </a:r>
            <a:endParaRPr lang="en-US" altLang="vi-VN" sz="2800" b="1" dirty="0">
              <a:solidFill>
                <a:srgbClr val="5A27F2"/>
              </a:solidFill>
              <a:latin typeface="UTM Rockwell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Group 120"/>
          <p:cNvGrpSpPr>
            <a:grpSpLocks/>
          </p:cNvGrpSpPr>
          <p:nvPr/>
        </p:nvGrpSpPr>
        <p:grpSpPr bwMode="auto">
          <a:xfrm>
            <a:off x="1204207" y="1680041"/>
            <a:ext cx="3276600" cy="685800"/>
            <a:chOff x="2784" y="672"/>
            <a:chExt cx="2304" cy="576"/>
          </a:xfrm>
          <a:solidFill>
            <a:schemeClr val="bg1"/>
          </a:solidFill>
        </p:grpSpPr>
        <p:sp>
          <p:nvSpPr>
            <p:cNvPr id="36" name="Rectangle 114"/>
            <p:cNvSpPr>
              <a:spLocks noChangeArrowheads="1"/>
            </p:cNvSpPr>
            <p:nvPr/>
          </p:nvSpPr>
          <p:spPr bwMode="auto">
            <a:xfrm>
              <a:off x="2784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37" name="Rectangle 115"/>
            <p:cNvSpPr>
              <a:spLocks noChangeArrowheads="1"/>
            </p:cNvSpPr>
            <p:nvPr/>
          </p:nvSpPr>
          <p:spPr bwMode="auto">
            <a:xfrm>
              <a:off x="3360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38" name="Rectangle 116"/>
            <p:cNvSpPr>
              <a:spLocks noChangeArrowheads="1"/>
            </p:cNvSpPr>
            <p:nvPr/>
          </p:nvSpPr>
          <p:spPr bwMode="auto">
            <a:xfrm>
              <a:off x="3936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39" name="Rectangle 117"/>
            <p:cNvSpPr>
              <a:spLocks noChangeArrowheads="1"/>
            </p:cNvSpPr>
            <p:nvPr/>
          </p:nvSpPr>
          <p:spPr bwMode="auto">
            <a:xfrm>
              <a:off x="4512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06418" y="4840466"/>
            <a:ext cx="5891946" cy="1127734"/>
            <a:chOff x="415473" y="4042892"/>
            <a:chExt cx="5091329" cy="1127734"/>
          </a:xfrm>
        </p:grpSpPr>
        <p:sp>
          <p:nvSpPr>
            <p:cNvPr id="40" name="Text Box 4"/>
            <p:cNvSpPr txBox="1">
              <a:spLocks noChangeArrowheads="1"/>
            </p:cNvSpPr>
            <p:nvPr/>
          </p:nvSpPr>
          <p:spPr bwMode="auto">
            <a:xfrm>
              <a:off x="415473" y="4216519"/>
              <a:ext cx="5091329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tức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tô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…..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</a:rPr>
                <a:t>băng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giấy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.              </a:t>
              </a: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2948181" y="4042892"/>
              <a:ext cx="676911" cy="1012767"/>
              <a:chOff x="5853415" y="3880118"/>
              <a:chExt cx="676911" cy="1012767"/>
            </a:xfrm>
          </p:grpSpPr>
          <p:sp>
            <p:nvSpPr>
              <p:cNvPr id="42" name="Text Box 4"/>
              <p:cNvSpPr txBox="1">
                <a:spLocks noChangeArrowheads="1"/>
              </p:cNvSpPr>
              <p:nvPr/>
            </p:nvSpPr>
            <p:spPr bwMode="auto">
              <a:xfrm>
                <a:off x="5853415" y="3880118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F31D2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3</a:t>
                </a:r>
              </a:p>
            </p:txBody>
          </p:sp>
          <p:sp>
            <p:nvSpPr>
              <p:cNvPr id="43" name="Text Box 4"/>
              <p:cNvSpPr txBox="1">
                <a:spLocks noChangeArrowheads="1"/>
              </p:cNvSpPr>
              <p:nvPr/>
            </p:nvSpPr>
            <p:spPr bwMode="auto">
              <a:xfrm>
                <a:off x="5926270" y="4369665"/>
                <a:ext cx="60405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F31D2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4</a:t>
                </a:r>
              </a:p>
            </p:txBody>
          </p:sp>
          <p:sp>
            <p:nvSpPr>
              <p:cNvPr id="44" name="Line 62"/>
              <p:cNvSpPr>
                <a:spLocks noChangeShapeType="1"/>
              </p:cNvSpPr>
              <p:nvPr/>
            </p:nvSpPr>
            <p:spPr bwMode="auto">
              <a:xfrm flipH="1" flipV="1">
                <a:off x="5939246" y="4400442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F31D2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 sz="2800" b="1">
                  <a:solidFill>
                    <a:srgbClr val="4A4842"/>
                  </a:solidFill>
                </a:endParaRPr>
              </a:p>
            </p:txBody>
          </p:sp>
        </p:grpSp>
      </p:grp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806341" y="5084047"/>
            <a:ext cx="394847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Tức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mấy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</a:rPr>
              <a:t>băng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6" name="Text Box 4"/>
          <p:cNvSpPr txBox="1">
            <a:spLocks noChangeArrowheads="1"/>
          </p:cNvSpPr>
          <p:nvPr/>
        </p:nvSpPr>
        <p:spPr bwMode="auto">
          <a:xfrm>
            <a:off x="6518140" y="2910965"/>
            <a:ext cx="502245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Chia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thứ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8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47" name="Group 139"/>
          <p:cNvGrpSpPr>
            <a:grpSpLocks/>
          </p:cNvGrpSpPr>
          <p:nvPr/>
        </p:nvGrpSpPr>
        <p:grpSpPr bwMode="auto">
          <a:xfrm>
            <a:off x="7339379" y="1678993"/>
            <a:ext cx="3276600" cy="685800"/>
            <a:chOff x="912" y="1920"/>
            <a:chExt cx="4608" cy="576"/>
          </a:xfrm>
          <a:solidFill>
            <a:schemeClr val="bg1"/>
          </a:solidFill>
        </p:grpSpPr>
        <p:sp>
          <p:nvSpPr>
            <p:cNvPr id="48" name="Rectangle 140"/>
            <p:cNvSpPr>
              <a:spLocks noChangeArrowheads="1"/>
            </p:cNvSpPr>
            <p:nvPr/>
          </p:nvSpPr>
          <p:spPr bwMode="auto">
            <a:xfrm>
              <a:off x="912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49" name="Rectangle 141"/>
            <p:cNvSpPr>
              <a:spLocks noChangeArrowheads="1"/>
            </p:cNvSpPr>
            <p:nvPr/>
          </p:nvSpPr>
          <p:spPr bwMode="auto">
            <a:xfrm>
              <a:off x="4368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50" name="Rectangle 142"/>
            <p:cNvSpPr>
              <a:spLocks noChangeArrowheads="1"/>
            </p:cNvSpPr>
            <p:nvPr/>
          </p:nvSpPr>
          <p:spPr bwMode="auto">
            <a:xfrm>
              <a:off x="1488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51" name="Rectangle 143"/>
            <p:cNvSpPr>
              <a:spLocks noChangeArrowheads="1"/>
            </p:cNvSpPr>
            <p:nvPr/>
          </p:nvSpPr>
          <p:spPr bwMode="auto">
            <a:xfrm>
              <a:off x="2064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52" name="Rectangle 144"/>
            <p:cNvSpPr>
              <a:spLocks noChangeArrowheads="1"/>
            </p:cNvSpPr>
            <p:nvPr/>
          </p:nvSpPr>
          <p:spPr bwMode="auto">
            <a:xfrm>
              <a:off x="2640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53" name="Rectangle 145"/>
            <p:cNvSpPr>
              <a:spLocks noChangeArrowheads="1"/>
            </p:cNvSpPr>
            <p:nvPr/>
          </p:nvSpPr>
          <p:spPr bwMode="auto">
            <a:xfrm>
              <a:off x="3216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54" name="Rectangle 146"/>
            <p:cNvSpPr>
              <a:spLocks noChangeArrowheads="1"/>
            </p:cNvSpPr>
            <p:nvPr/>
          </p:nvSpPr>
          <p:spPr bwMode="auto">
            <a:xfrm>
              <a:off x="3792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55" name="Rectangle 147"/>
            <p:cNvSpPr>
              <a:spLocks noChangeArrowheads="1"/>
            </p:cNvSpPr>
            <p:nvPr/>
          </p:nvSpPr>
          <p:spPr bwMode="auto">
            <a:xfrm>
              <a:off x="4944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</p:grp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7314412" y="4097659"/>
            <a:ext cx="36770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altLang="vi-VN" sz="2800" b="1" dirty="0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800" b="1" dirty="0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6 </a:t>
            </a:r>
            <a:r>
              <a:rPr lang="en-US" altLang="vi-VN" sz="2800" b="1" dirty="0" err="1">
                <a:solidFill>
                  <a:srgbClr val="5A27F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phần</a:t>
            </a:r>
            <a:endParaRPr lang="en-US" altLang="vi-VN" sz="2800" b="1" dirty="0">
              <a:solidFill>
                <a:srgbClr val="5A27F2"/>
              </a:solidFill>
              <a:latin typeface="UTM Rockwell" panose="0204060305050602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7" name="Group 139"/>
          <p:cNvGrpSpPr>
            <a:grpSpLocks/>
          </p:cNvGrpSpPr>
          <p:nvPr/>
        </p:nvGrpSpPr>
        <p:grpSpPr bwMode="auto">
          <a:xfrm>
            <a:off x="7330925" y="1699775"/>
            <a:ext cx="3276600" cy="685800"/>
            <a:chOff x="912" y="1920"/>
            <a:chExt cx="4608" cy="576"/>
          </a:xfrm>
          <a:solidFill>
            <a:schemeClr val="bg1"/>
          </a:solidFill>
        </p:grpSpPr>
        <p:sp>
          <p:nvSpPr>
            <p:cNvPr id="58" name="Rectangle 140"/>
            <p:cNvSpPr>
              <a:spLocks noChangeArrowheads="1"/>
            </p:cNvSpPr>
            <p:nvPr/>
          </p:nvSpPr>
          <p:spPr bwMode="auto">
            <a:xfrm>
              <a:off x="91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59" name="Rectangle 141"/>
            <p:cNvSpPr>
              <a:spLocks noChangeArrowheads="1"/>
            </p:cNvSpPr>
            <p:nvPr/>
          </p:nvSpPr>
          <p:spPr bwMode="auto">
            <a:xfrm>
              <a:off x="4368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60" name="Rectangle 142"/>
            <p:cNvSpPr>
              <a:spLocks noChangeArrowheads="1"/>
            </p:cNvSpPr>
            <p:nvPr/>
          </p:nvSpPr>
          <p:spPr bwMode="auto">
            <a:xfrm>
              <a:off x="1488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61" name="Rectangle 143"/>
            <p:cNvSpPr>
              <a:spLocks noChangeArrowheads="1"/>
            </p:cNvSpPr>
            <p:nvPr/>
          </p:nvSpPr>
          <p:spPr bwMode="auto">
            <a:xfrm>
              <a:off x="2064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62" name="Rectangle 144"/>
            <p:cNvSpPr>
              <a:spLocks noChangeArrowheads="1"/>
            </p:cNvSpPr>
            <p:nvPr/>
          </p:nvSpPr>
          <p:spPr bwMode="auto">
            <a:xfrm>
              <a:off x="2640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63" name="Rectangle 145"/>
            <p:cNvSpPr>
              <a:spLocks noChangeArrowheads="1"/>
            </p:cNvSpPr>
            <p:nvPr/>
          </p:nvSpPr>
          <p:spPr bwMode="auto">
            <a:xfrm>
              <a:off x="3216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64" name="Rectangle 146"/>
            <p:cNvSpPr>
              <a:spLocks noChangeArrowheads="1"/>
            </p:cNvSpPr>
            <p:nvPr/>
          </p:nvSpPr>
          <p:spPr bwMode="auto">
            <a:xfrm>
              <a:off x="379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65" name="Rectangle 147"/>
            <p:cNvSpPr>
              <a:spLocks noChangeArrowheads="1"/>
            </p:cNvSpPr>
            <p:nvPr/>
          </p:nvSpPr>
          <p:spPr bwMode="auto">
            <a:xfrm>
              <a:off x="4944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652352" y="4806793"/>
            <a:ext cx="5891946" cy="1184141"/>
            <a:chOff x="6346669" y="4432721"/>
            <a:chExt cx="5091329" cy="1184141"/>
          </a:xfrm>
        </p:grpSpPr>
        <p:sp>
          <p:nvSpPr>
            <p:cNvPr id="66" name="Text Box 4"/>
            <p:cNvSpPr txBox="1">
              <a:spLocks noChangeArrowheads="1"/>
            </p:cNvSpPr>
            <p:nvPr/>
          </p:nvSpPr>
          <p:spPr bwMode="auto">
            <a:xfrm>
              <a:off x="6346669" y="4662755"/>
              <a:ext cx="5091329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tức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tô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…..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</a:rPr>
                <a:t>băng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giấy</a:t>
              </a:r>
              <a:r>
                <a:rPr lang="en-US" altLang="vi-VN" sz="28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.              </a:t>
              </a: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8974406" y="4432721"/>
              <a:ext cx="642086" cy="1100526"/>
              <a:chOff x="6042164" y="4312886"/>
              <a:chExt cx="642086" cy="1100526"/>
            </a:xfrm>
          </p:grpSpPr>
          <p:sp>
            <p:nvSpPr>
              <p:cNvPr id="68" name="Text Box 4"/>
              <p:cNvSpPr txBox="1">
                <a:spLocks noChangeArrowheads="1"/>
              </p:cNvSpPr>
              <p:nvPr/>
            </p:nvSpPr>
            <p:spPr bwMode="auto">
              <a:xfrm>
                <a:off x="6042164" y="4312886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F31D2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6</a:t>
                </a:r>
              </a:p>
            </p:txBody>
          </p:sp>
          <p:sp>
            <p:nvSpPr>
              <p:cNvPr id="69" name="Text Box 4"/>
              <p:cNvSpPr txBox="1">
                <a:spLocks noChangeArrowheads="1"/>
              </p:cNvSpPr>
              <p:nvPr/>
            </p:nvSpPr>
            <p:spPr bwMode="auto">
              <a:xfrm>
                <a:off x="6080194" y="4890192"/>
                <a:ext cx="60405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F31D2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8</a:t>
                </a:r>
              </a:p>
            </p:txBody>
          </p:sp>
          <p:sp>
            <p:nvSpPr>
              <p:cNvPr id="70" name="Line 62"/>
              <p:cNvSpPr>
                <a:spLocks noChangeShapeType="1"/>
              </p:cNvSpPr>
              <p:nvPr/>
            </p:nvSpPr>
            <p:spPr bwMode="auto">
              <a:xfrm flipH="1" flipV="1">
                <a:off x="6102084" y="4853357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F31D2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 sz="2800" b="1">
                  <a:solidFill>
                    <a:srgbClr val="4A4842"/>
                  </a:solidFill>
                </a:endParaRPr>
              </a:p>
            </p:txBody>
          </p:sp>
        </p:grpSp>
      </p:grpSp>
      <p:sp>
        <p:nvSpPr>
          <p:cNvPr id="71" name="Text Box 4"/>
          <p:cNvSpPr txBox="1">
            <a:spLocks noChangeArrowheads="1"/>
          </p:cNvSpPr>
          <p:nvPr/>
        </p:nvSpPr>
        <p:spPr bwMode="auto">
          <a:xfrm>
            <a:off x="7235833" y="5131261"/>
            <a:ext cx="394847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Tức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mấy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</a:rPr>
              <a:t>băng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958158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  <p:bldP spid="25" grpId="0" animBg="1"/>
      <p:bldP spid="26" grpId="0"/>
      <p:bldP spid="27" grpId="0"/>
      <p:bldP spid="34" grpId="0"/>
      <p:bldP spid="45" grpId="0"/>
      <p:bldP spid="45" grpId="1"/>
      <p:bldP spid="46" grpId="0"/>
      <p:bldP spid="56" grpId="0"/>
      <p:bldP spid="71" grpId="0"/>
      <p:bldP spid="7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D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내용 개체 틀 3" descr="구름 글상자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83415" b="78683"/>
          <a:stretch>
            <a:fillRect/>
          </a:stretch>
        </p:blipFill>
        <p:spPr>
          <a:xfrm>
            <a:off x="4413682" y="-468614"/>
            <a:ext cx="7350456" cy="5314374"/>
          </a:xfrm>
        </p:spPr>
      </p:pic>
      <p:grpSp>
        <p:nvGrpSpPr>
          <p:cNvPr id="37" name="Group 120"/>
          <p:cNvGrpSpPr>
            <a:grpSpLocks/>
          </p:cNvGrpSpPr>
          <p:nvPr/>
        </p:nvGrpSpPr>
        <p:grpSpPr bwMode="auto">
          <a:xfrm>
            <a:off x="1118135" y="784929"/>
            <a:ext cx="3276600" cy="685800"/>
            <a:chOff x="2784" y="672"/>
            <a:chExt cx="2304" cy="576"/>
          </a:xfrm>
          <a:solidFill>
            <a:schemeClr val="bg1"/>
          </a:solidFill>
        </p:grpSpPr>
        <p:sp>
          <p:nvSpPr>
            <p:cNvPr id="38" name="Rectangle 114"/>
            <p:cNvSpPr>
              <a:spLocks noChangeArrowheads="1"/>
            </p:cNvSpPr>
            <p:nvPr/>
          </p:nvSpPr>
          <p:spPr bwMode="auto">
            <a:xfrm>
              <a:off x="2784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39" name="Rectangle 115"/>
            <p:cNvSpPr>
              <a:spLocks noChangeArrowheads="1"/>
            </p:cNvSpPr>
            <p:nvPr/>
          </p:nvSpPr>
          <p:spPr bwMode="auto">
            <a:xfrm>
              <a:off x="3360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40" name="Rectangle 116"/>
            <p:cNvSpPr>
              <a:spLocks noChangeArrowheads="1"/>
            </p:cNvSpPr>
            <p:nvPr/>
          </p:nvSpPr>
          <p:spPr bwMode="auto">
            <a:xfrm>
              <a:off x="3936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41" name="Rectangle 117"/>
            <p:cNvSpPr>
              <a:spLocks noChangeArrowheads="1"/>
            </p:cNvSpPr>
            <p:nvPr/>
          </p:nvSpPr>
          <p:spPr bwMode="auto">
            <a:xfrm>
              <a:off x="4512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</p:grpSp>
      <p:grpSp>
        <p:nvGrpSpPr>
          <p:cNvPr id="42" name="Group 139"/>
          <p:cNvGrpSpPr>
            <a:grpSpLocks/>
          </p:cNvGrpSpPr>
          <p:nvPr/>
        </p:nvGrpSpPr>
        <p:grpSpPr bwMode="auto">
          <a:xfrm>
            <a:off x="1118135" y="2727436"/>
            <a:ext cx="3276600" cy="685800"/>
            <a:chOff x="912" y="1920"/>
            <a:chExt cx="4608" cy="576"/>
          </a:xfrm>
          <a:solidFill>
            <a:schemeClr val="bg1"/>
          </a:solidFill>
        </p:grpSpPr>
        <p:sp>
          <p:nvSpPr>
            <p:cNvPr id="43" name="Rectangle 140"/>
            <p:cNvSpPr>
              <a:spLocks noChangeArrowheads="1"/>
            </p:cNvSpPr>
            <p:nvPr/>
          </p:nvSpPr>
          <p:spPr bwMode="auto">
            <a:xfrm>
              <a:off x="91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  <p:sp>
          <p:nvSpPr>
            <p:cNvPr id="44" name="Rectangle 141"/>
            <p:cNvSpPr>
              <a:spLocks noChangeArrowheads="1"/>
            </p:cNvSpPr>
            <p:nvPr/>
          </p:nvSpPr>
          <p:spPr bwMode="auto">
            <a:xfrm>
              <a:off x="4368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  <p:sp>
          <p:nvSpPr>
            <p:cNvPr id="45" name="Rectangle 142"/>
            <p:cNvSpPr>
              <a:spLocks noChangeArrowheads="1"/>
            </p:cNvSpPr>
            <p:nvPr/>
          </p:nvSpPr>
          <p:spPr bwMode="auto">
            <a:xfrm>
              <a:off x="1488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  <p:sp>
          <p:nvSpPr>
            <p:cNvPr id="46" name="Rectangle 143"/>
            <p:cNvSpPr>
              <a:spLocks noChangeArrowheads="1"/>
            </p:cNvSpPr>
            <p:nvPr/>
          </p:nvSpPr>
          <p:spPr bwMode="auto">
            <a:xfrm>
              <a:off x="2064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  <p:sp>
          <p:nvSpPr>
            <p:cNvPr id="47" name="Rectangle 144"/>
            <p:cNvSpPr>
              <a:spLocks noChangeArrowheads="1"/>
            </p:cNvSpPr>
            <p:nvPr/>
          </p:nvSpPr>
          <p:spPr bwMode="auto">
            <a:xfrm>
              <a:off x="2640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  <p:sp>
          <p:nvSpPr>
            <p:cNvPr id="48" name="Rectangle 145"/>
            <p:cNvSpPr>
              <a:spLocks noChangeArrowheads="1"/>
            </p:cNvSpPr>
            <p:nvPr/>
          </p:nvSpPr>
          <p:spPr bwMode="auto">
            <a:xfrm>
              <a:off x="3216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  <p:sp>
          <p:nvSpPr>
            <p:cNvPr id="49" name="Rectangle 146"/>
            <p:cNvSpPr>
              <a:spLocks noChangeArrowheads="1"/>
            </p:cNvSpPr>
            <p:nvPr/>
          </p:nvSpPr>
          <p:spPr bwMode="auto">
            <a:xfrm>
              <a:off x="379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  <p:sp>
          <p:nvSpPr>
            <p:cNvPr id="50" name="Rectangle 147"/>
            <p:cNvSpPr>
              <a:spLocks noChangeArrowheads="1"/>
            </p:cNvSpPr>
            <p:nvPr/>
          </p:nvSpPr>
          <p:spPr bwMode="auto">
            <a:xfrm>
              <a:off x="4944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2800"/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3576154" y="1484377"/>
            <a:ext cx="0" cy="1318938"/>
          </a:xfrm>
          <a:prstGeom prst="line">
            <a:avLst/>
          </a:prstGeom>
          <a:ln w="28575">
            <a:solidFill>
              <a:srgbClr val="4A484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118135" y="1470729"/>
            <a:ext cx="0" cy="1318938"/>
          </a:xfrm>
          <a:prstGeom prst="line">
            <a:avLst/>
          </a:prstGeom>
          <a:ln w="28575">
            <a:solidFill>
              <a:srgbClr val="4A484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2060546" y="1456659"/>
            <a:ext cx="604056" cy="923780"/>
            <a:chOff x="5564343" y="3881548"/>
            <a:chExt cx="604056" cy="923780"/>
          </a:xfrm>
        </p:grpSpPr>
        <p:sp>
          <p:nvSpPr>
            <p:cNvPr id="55" name="Text Box 4"/>
            <p:cNvSpPr txBox="1">
              <a:spLocks noChangeArrowheads="1"/>
            </p:cNvSpPr>
            <p:nvPr/>
          </p:nvSpPr>
          <p:spPr bwMode="auto">
            <a:xfrm>
              <a:off x="5564343" y="3881548"/>
              <a:ext cx="51822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>
                  <a:solidFill>
                    <a:srgbClr val="F31D22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6" name="Text Box 4"/>
            <p:cNvSpPr txBox="1">
              <a:spLocks noChangeArrowheads="1"/>
            </p:cNvSpPr>
            <p:nvPr/>
          </p:nvSpPr>
          <p:spPr bwMode="auto">
            <a:xfrm>
              <a:off x="5564343" y="4343663"/>
              <a:ext cx="6040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400" b="1" dirty="0">
                  <a:solidFill>
                    <a:srgbClr val="F31D22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57" name="Line 62"/>
            <p:cNvSpPr>
              <a:spLocks noChangeShapeType="1"/>
            </p:cNvSpPr>
            <p:nvPr/>
          </p:nvSpPr>
          <p:spPr bwMode="auto">
            <a:xfrm flipH="1" flipV="1">
              <a:off x="5624263" y="4384607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srgbClr val="4A4842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961017" y="3161197"/>
            <a:ext cx="604056" cy="1559709"/>
            <a:chOff x="5761994" y="3288600"/>
            <a:chExt cx="604056" cy="1421852"/>
          </a:xfrm>
        </p:grpSpPr>
        <p:sp>
          <p:nvSpPr>
            <p:cNvPr id="59" name="Text Box 4"/>
            <p:cNvSpPr txBox="1">
              <a:spLocks noChangeArrowheads="1"/>
            </p:cNvSpPr>
            <p:nvPr/>
          </p:nvSpPr>
          <p:spPr bwMode="auto">
            <a:xfrm>
              <a:off x="5887658" y="3288600"/>
              <a:ext cx="409575" cy="892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6</a:t>
              </a:r>
            </a:p>
          </p:txBody>
        </p:sp>
        <p:sp>
          <p:nvSpPr>
            <p:cNvPr id="60" name="Text Box 4"/>
            <p:cNvSpPr txBox="1">
              <a:spLocks noChangeArrowheads="1"/>
            </p:cNvSpPr>
            <p:nvPr/>
          </p:nvSpPr>
          <p:spPr bwMode="auto">
            <a:xfrm>
              <a:off x="5761994" y="4187232"/>
              <a:ext cx="6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8</a:t>
              </a:r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H="1" flipV="1">
              <a:off x="5887275" y="4181097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2800" dirty="0">
                <a:solidFill>
                  <a:srgbClr val="4A4842"/>
                </a:solidFill>
              </a:endParaRPr>
            </a:p>
          </p:txBody>
        </p:sp>
      </p:grp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162965" y="1341802"/>
            <a:ext cx="637708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so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sánh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tô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3600" b="1" dirty="0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F89393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endParaRPr lang="en-US" altLang="vi-VN" sz="3600" b="1" dirty="0">
              <a:solidFill>
                <a:srgbClr val="F89393"/>
              </a:solidFill>
              <a:latin typeface="UTM Rockwell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1632646" y="3767852"/>
            <a:ext cx="36547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 Ta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9" name="Text Box 4"/>
          <p:cNvSpPr txBox="1">
            <a:spLocks noChangeArrowheads="1"/>
          </p:cNvSpPr>
          <p:nvPr/>
        </p:nvSpPr>
        <p:spPr bwMode="auto">
          <a:xfrm>
            <a:off x="4235377" y="4246202"/>
            <a:ext cx="84104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băng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8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.              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4409503" y="3654944"/>
            <a:ext cx="654992" cy="2125874"/>
            <a:chOff x="5427576" y="3881547"/>
            <a:chExt cx="654992" cy="964356"/>
          </a:xfrm>
        </p:grpSpPr>
        <p:sp>
          <p:nvSpPr>
            <p:cNvPr id="81" name="Text Box 4"/>
            <p:cNvSpPr txBox="1">
              <a:spLocks noChangeArrowheads="1"/>
            </p:cNvSpPr>
            <p:nvPr/>
          </p:nvSpPr>
          <p:spPr bwMode="auto">
            <a:xfrm>
              <a:off x="5564343" y="3881547"/>
              <a:ext cx="518225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3</a:t>
              </a:r>
            </a:p>
          </p:txBody>
        </p:sp>
        <p:sp>
          <p:nvSpPr>
            <p:cNvPr id="82" name="Text Box 4"/>
            <p:cNvSpPr txBox="1">
              <a:spLocks noChangeArrowheads="1"/>
            </p:cNvSpPr>
            <p:nvPr/>
          </p:nvSpPr>
          <p:spPr bwMode="auto">
            <a:xfrm>
              <a:off x="5427576" y="4322683"/>
              <a:ext cx="6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83" name="Line 62"/>
            <p:cNvSpPr>
              <a:spLocks noChangeShapeType="1"/>
            </p:cNvSpPr>
            <p:nvPr/>
          </p:nvSpPr>
          <p:spPr bwMode="auto">
            <a:xfrm flipH="1" flipV="1">
              <a:off x="5564343" y="4324043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2800">
                <a:solidFill>
                  <a:srgbClr val="4A4842"/>
                </a:solidFill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8616417" y="3700601"/>
            <a:ext cx="604056" cy="1944848"/>
            <a:chOff x="5488732" y="3881547"/>
            <a:chExt cx="604056" cy="984120"/>
          </a:xfrm>
        </p:grpSpPr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5564343" y="3881547"/>
              <a:ext cx="518225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6</a:t>
              </a:r>
            </a:p>
          </p:txBody>
        </p:sp>
        <p:sp>
          <p:nvSpPr>
            <p:cNvPr id="86" name="Text Box 4"/>
            <p:cNvSpPr txBox="1">
              <a:spLocks noChangeArrowheads="1"/>
            </p:cNvSpPr>
            <p:nvPr/>
          </p:nvSpPr>
          <p:spPr bwMode="auto">
            <a:xfrm>
              <a:off x="5488732" y="4342447"/>
              <a:ext cx="60405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8</a:t>
              </a:r>
            </a:p>
          </p:txBody>
        </p:sp>
        <p:sp>
          <p:nvSpPr>
            <p:cNvPr id="87" name="Line 62"/>
            <p:cNvSpPr>
              <a:spLocks noChangeShapeType="1"/>
            </p:cNvSpPr>
            <p:nvPr/>
          </p:nvSpPr>
          <p:spPr bwMode="auto">
            <a:xfrm flipH="1" flipV="1">
              <a:off x="5624263" y="4384607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2800">
                <a:solidFill>
                  <a:srgbClr val="4A4842"/>
                </a:solidFill>
              </a:endParaRPr>
            </a:p>
          </p:txBody>
        </p:sp>
      </p:grpSp>
      <p:sp>
        <p:nvSpPr>
          <p:cNvPr id="88" name="Text Box 4"/>
          <p:cNvSpPr txBox="1">
            <a:spLocks noChangeArrowheads="1"/>
          </p:cNvSpPr>
          <p:nvPr/>
        </p:nvSpPr>
        <p:spPr bwMode="auto">
          <a:xfrm>
            <a:off x="5287438" y="5561576"/>
            <a:ext cx="22373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 err="1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800" b="1" dirty="0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vậy</a:t>
            </a:r>
            <a:r>
              <a:rPr lang="en-US" altLang="vi-VN" sz="2800" b="1" dirty="0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89" name="Group 256"/>
          <p:cNvGrpSpPr>
            <a:grpSpLocks/>
          </p:cNvGrpSpPr>
          <p:nvPr/>
        </p:nvGrpSpPr>
        <p:grpSpPr bwMode="auto">
          <a:xfrm>
            <a:off x="7330823" y="5365989"/>
            <a:ext cx="680946" cy="981076"/>
            <a:chOff x="3803" y="1824"/>
            <a:chExt cx="373" cy="618"/>
          </a:xfrm>
        </p:grpSpPr>
        <p:sp>
          <p:nvSpPr>
            <p:cNvPr id="90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91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92" name="Line 259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283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2800"/>
            </a:p>
          </p:txBody>
        </p:sp>
      </p:grpSp>
      <p:grpSp>
        <p:nvGrpSpPr>
          <p:cNvPr id="93" name="Group 260"/>
          <p:cNvGrpSpPr>
            <a:grpSpLocks/>
          </p:cNvGrpSpPr>
          <p:nvPr/>
        </p:nvGrpSpPr>
        <p:grpSpPr bwMode="auto">
          <a:xfrm>
            <a:off x="8661926" y="5365989"/>
            <a:ext cx="680946" cy="981076"/>
            <a:chOff x="3803" y="1824"/>
            <a:chExt cx="373" cy="618"/>
          </a:xfrm>
        </p:grpSpPr>
        <p:sp>
          <p:nvSpPr>
            <p:cNvPr id="94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95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96" name="Line 263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283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2800"/>
            </a:p>
          </p:txBody>
        </p:sp>
      </p:grpSp>
      <p:sp>
        <p:nvSpPr>
          <p:cNvPr id="97" name="Text Box 4"/>
          <p:cNvSpPr txBox="1">
            <a:spLocks noChangeArrowheads="1"/>
          </p:cNvSpPr>
          <p:nvPr/>
        </p:nvSpPr>
        <p:spPr bwMode="auto">
          <a:xfrm>
            <a:off x="8118233" y="5557552"/>
            <a:ext cx="6809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=</a:t>
            </a:r>
            <a:r>
              <a:rPr lang="en-US" altLang="vi-VN" sz="2800" b="1">
                <a:solidFill>
                  <a:srgbClr val="0000CC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sp>
        <p:nvSpPr>
          <p:cNvPr id="63" name="Google Shape;13;p2">
            <a:extLst>
              <a:ext uri="{FF2B5EF4-FFF2-40B4-BE49-F238E27FC236}">
                <a16:creationId xmlns:a16="http://schemas.microsoft.com/office/drawing/2014/main" id="{112C77B4-F1FF-483F-ADB6-243A922EF70C}"/>
              </a:ext>
            </a:extLst>
          </p:cNvPr>
          <p:cNvSpPr/>
          <p:nvPr/>
        </p:nvSpPr>
        <p:spPr>
          <a:xfrm rot="1800348">
            <a:off x="4775250" y="5636272"/>
            <a:ext cx="304901" cy="304901"/>
          </a:xfrm>
          <a:prstGeom prst="roundRect">
            <a:avLst>
              <a:gd name="adj" fmla="val 6009"/>
            </a:avLst>
          </a:prstGeom>
          <a:solidFill>
            <a:srgbClr val="8AE0FC"/>
          </a:solidFill>
          <a:ln w="190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4572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UTM Rockwell" panose="02040603050506020204" pitchFamily="18" charset="0"/>
              <a:cs typeface="Arial"/>
              <a:sym typeface="Arial" panose="020B0604020202020204" pitchFamily="34" charset="0"/>
            </a:endParaRPr>
          </a:p>
        </p:txBody>
      </p:sp>
      <p:pic>
        <p:nvPicPr>
          <p:cNvPr id="64" name="图片 7" descr="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7091" y="3753483"/>
            <a:ext cx="2102835" cy="3125666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16872" y="-81367"/>
            <a:ext cx="7606774" cy="4444627"/>
            <a:chOff x="12173051" y="375572"/>
            <a:chExt cx="5664067" cy="4095116"/>
          </a:xfrm>
        </p:grpSpPr>
        <p:pic>
          <p:nvPicPr>
            <p:cNvPr id="66" name="내용 개체 틀 3" descr="구름 글상자.png"/>
            <p:cNvPicPr>
              <a:picLocks noChangeAspect="1"/>
            </p:cNvPicPr>
            <p:nvPr/>
          </p:nvPicPr>
          <p:blipFill>
            <a:blip r:embed="rId2" cstate="print"/>
            <a:srcRect r="83415" b="78683"/>
            <a:stretch>
              <a:fillRect/>
            </a:stretch>
          </p:blipFill>
          <p:spPr>
            <a:xfrm>
              <a:off x="12173051" y="375572"/>
              <a:ext cx="5664067" cy="4095116"/>
            </a:xfrm>
            <a:prstGeom prst="rect">
              <a:avLst/>
            </a:prstGeom>
          </p:spPr>
        </p:pic>
        <p:grpSp>
          <p:nvGrpSpPr>
            <p:cNvPr id="2" name="Group 1"/>
            <p:cNvGrpSpPr/>
            <p:nvPr/>
          </p:nvGrpSpPr>
          <p:grpSpPr>
            <a:xfrm>
              <a:off x="13008387" y="1537494"/>
              <a:ext cx="3935991" cy="2051761"/>
              <a:chOff x="13543356" y="6124702"/>
              <a:chExt cx="3935991" cy="2051761"/>
            </a:xfrm>
          </p:grpSpPr>
          <p:sp>
            <p:nvSpPr>
              <p:cNvPr id="68" name="Text Box 4"/>
              <p:cNvSpPr txBox="1">
                <a:spLocks noChangeArrowheads="1"/>
              </p:cNvSpPr>
              <p:nvPr/>
            </p:nvSpPr>
            <p:spPr bwMode="auto">
              <a:xfrm>
                <a:off x="13543356" y="6140638"/>
                <a:ext cx="3935991" cy="2035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băng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giấy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so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băng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giấy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thì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như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thế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3200" b="1" dirty="0" err="1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nào</a:t>
                </a:r>
                <a:r>
                  <a:rPr lang="en-US" altLang="vi-VN" sz="3200" b="1" dirty="0">
                    <a:solidFill>
                      <a:srgbClr val="F89393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  <p:grpSp>
            <p:nvGrpSpPr>
              <p:cNvPr id="69" name="Group 68"/>
              <p:cNvGrpSpPr/>
              <p:nvPr/>
            </p:nvGrpSpPr>
            <p:grpSpPr>
              <a:xfrm>
                <a:off x="14429298" y="6124702"/>
                <a:ext cx="604056" cy="972825"/>
                <a:chOff x="5707444" y="3598266"/>
                <a:chExt cx="604056" cy="972825"/>
              </a:xfrm>
            </p:grpSpPr>
            <p:sp>
              <p:nvSpPr>
                <p:cNvPr id="7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5755314" y="3598266"/>
                  <a:ext cx="518225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vi-VN" sz="2800" b="1" dirty="0">
                      <a:solidFill>
                        <a:srgbClr val="F31D22"/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vi-VN" sz="2400" b="1" dirty="0">
                      <a:solidFill>
                        <a:srgbClr val="F31D22"/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rPr>
                    <a:t>3</a:t>
                  </a:r>
                </a:p>
              </p:txBody>
            </p:sp>
            <p:sp>
              <p:nvSpPr>
                <p:cNvPr id="71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5707444" y="4109426"/>
                  <a:ext cx="604056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vi-VN" sz="2400" b="1" dirty="0">
                      <a:solidFill>
                        <a:srgbClr val="F31D22"/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rPr>
                    <a:t> 4</a:t>
                  </a:r>
                </a:p>
              </p:txBody>
            </p:sp>
            <p:sp>
              <p:nvSpPr>
                <p:cNvPr id="72" name="Line 62"/>
                <p:cNvSpPr>
                  <a:spLocks noChangeShapeType="1"/>
                </p:cNvSpPr>
                <p:nvPr/>
              </p:nvSpPr>
              <p:spPr bwMode="auto">
                <a:xfrm flipH="1" flipV="1">
                  <a:off x="5707444" y="4079724"/>
                  <a:ext cx="458305" cy="0"/>
                </a:xfrm>
                <a:prstGeom prst="line">
                  <a:avLst/>
                </a:prstGeom>
                <a:noFill/>
                <a:ln w="31750">
                  <a:solidFill>
                    <a:srgbClr val="F31D2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vi-VN">
                    <a:solidFill>
                      <a:srgbClr val="4A4842"/>
                    </a:solidFill>
                  </a:endParaRPr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14273219" y="6904943"/>
                <a:ext cx="604056" cy="937223"/>
                <a:chOff x="6812431" y="3840824"/>
                <a:chExt cx="604056" cy="937223"/>
              </a:xfrm>
            </p:grpSpPr>
            <p:sp>
              <p:nvSpPr>
                <p:cNvPr id="7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855346" y="3840824"/>
                  <a:ext cx="518225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vi-VN" sz="2800" b="1" dirty="0">
                      <a:solidFill>
                        <a:srgbClr val="F31D22"/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vi-VN" sz="2400" b="1" dirty="0">
                      <a:solidFill>
                        <a:srgbClr val="F31D22"/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rPr>
                    <a:t>6</a:t>
                  </a:r>
                </a:p>
              </p:txBody>
            </p:sp>
            <p:sp>
              <p:nvSpPr>
                <p:cNvPr id="7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6812431" y="4316382"/>
                  <a:ext cx="604056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r>
                    <a:rPr lang="en-US" altLang="vi-VN" sz="2400" b="1" dirty="0">
                      <a:solidFill>
                        <a:srgbClr val="F31D22"/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rPr>
                    <a:t> 8</a:t>
                  </a:r>
                </a:p>
              </p:txBody>
            </p:sp>
            <p:sp>
              <p:nvSpPr>
                <p:cNvPr id="76" name="Line 62"/>
                <p:cNvSpPr>
                  <a:spLocks noChangeShapeType="1"/>
                </p:cNvSpPr>
                <p:nvPr/>
              </p:nvSpPr>
              <p:spPr bwMode="auto">
                <a:xfrm flipH="1" flipV="1">
                  <a:off x="6855345" y="4343663"/>
                  <a:ext cx="458305" cy="0"/>
                </a:xfrm>
                <a:prstGeom prst="line">
                  <a:avLst/>
                </a:prstGeom>
                <a:noFill/>
                <a:ln w="31750">
                  <a:solidFill>
                    <a:srgbClr val="F31D2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vi-VN">
                    <a:solidFill>
                      <a:srgbClr val="4A4842"/>
                    </a:solidFill>
                  </a:endParaRPr>
                </a:p>
              </p:txBody>
            </p:sp>
          </p:grpSp>
        </p:grpSp>
      </p:grpSp>
      <p:sp>
        <p:nvSpPr>
          <p:cNvPr id="67" name="Rectangle 66"/>
          <p:cNvSpPr/>
          <p:nvPr/>
        </p:nvSpPr>
        <p:spPr>
          <a:xfrm rot="21435141">
            <a:off x="53945" y="4483749"/>
            <a:ext cx="10064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000" dirty="0">
                <a:solidFill>
                  <a:srgbClr val="4F95B7">
                    <a:alpha val="58000"/>
                  </a:srgbClr>
                </a:solidFill>
                <a:latin typeface="UTM Rockwell" panose="02040603050506020204" pitchFamily="18" charset="0"/>
                <a:ea typeface="Times New Roman" panose="02020603050405020304" pitchFamily="18" charset="0"/>
              </a:rPr>
              <a:t>MNT</a:t>
            </a:r>
            <a:endParaRPr lang="vi-VN" sz="1000" dirty="0">
              <a:solidFill>
                <a:srgbClr val="4F95B7">
                  <a:alpha val="58000"/>
                </a:srgb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54925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2" grpId="1"/>
      <p:bldP spid="78" grpId="0"/>
      <p:bldP spid="79" grpId="0"/>
      <p:bldP spid="88" grpId="0"/>
      <p:bldP spid="97" grpId="0"/>
      <p:bldP spid="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D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片 20">
            <a:extLst>
              <a:ext uri="{FF2B5EF4-FFF2-40B4-BE49-F238E27FC236}">
                <a16:creationId xmlns:a16="http://schemas.microsoft.com/office/drawing/2014/main" id="{AA77A599-C4AF-4163-BA66-61AE7C66B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5" b="36158"/>
          <a:stretch/>
        </p:blipFill>
        <p:spPr>
          <a:xfrm>
            <a:off x="34923" y="122725"/>
            <a:ext cx="4539209" cy="1268097"/>
          </a:xfrm>
          <a:prstGeom prst="rect">
            <a:avLst/>
          </a:prstGeom>
        </p:spPr>
      </p:pic>
      <p:grpSp>
        <p:nvGrpSpPr>
          <p:cNvPr id="37" name="Group 120"/>
          <p:cNvGrpSpPr>
            <a:grpSpLocks/>
          </p:cNvGrpSpPr>
          <p:nvPr/>
        </p:nvGrpSpPr>
        <p:grpSpPr bwMode="auto">
          <a:xfrm>
            <a:off x="7482737" y="705022"/>
            <a:ext cx="3276600" cy="685800"/>
            <a:chOff x="2784" y="672"/>
            <a:chExt cx="2304" cy="576"/>
          </a:xfrm>
          <a:solidFill>
            <a:schemeClr val="bg1"/>
          </a:solidFill>
        </p:grpSpPr>
        <p:sp>
          <p:nvSpPr>
            <p:cNvPr id="38" name="Rectangle 114"/>
            <p:cNvSpPr>
              <a:spLocks noChangeArrowheads="1"/>
            </p:cNvSpPr>
            <p:nvPr/>
          </p:nvSpPr>
          <p:spPr bwMode="auto">
            <a:xfrm>
              <a:off x="2784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39" name="Rectangle 115"/>
            <p:cNvSpPr>
              <a:spLocks noChangeArrowheads="1"/>
            </p:cNvSpPr>
            <p:nvPr/>
          </p:nvSpPr>
          <p:spPr bwMode="auto">
            <a:xfrm>
              <a:off x="3360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0" name="Rectangle 116"/>
            <p:cNvSpPr>
              <a:spLocks noChangeArrowheads="1"/>
            </p:cNvSpPr>
            <p:nvPr/>
          </p:nvSpPr>
          <p:spPr bwMode="auto">
            <a:xfrm>
              <a:off x="3936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1" name="Rectangle 117"/>
            <p:cNvSpPr>
              <a:spLocks noChangeArrowheads="1"/>
            </p:cNvSpPr>
            <p:nvPr/>
          </p:nvSpPr>
          <p:spPr bwMode="auto">
            <a:xfrm>
              <a:off x="4512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Group 139"/>
          <p:cNvGrpSpPr>
            <a:grpSpLocks/>
          </p:cNvGrpSpPr>
          <p:nvPr/>
        </p:nvGrpSpPr>
        <p:grpSpPr bwMode="auto">
          <a:xfrm>
            <a:off x="7482737" y="2709760"/>
            <a:ext cx="3276600" cy="685800"/>
            <a:chOff x="912" y="1920"/>
            <a:chExt cx="4608" cy="576"/>
          </a:xfrm>
          <a:solidFill>
            <a:schemeClr val="bg1"/>
          </a:solidFill>
        </p:grpSpPr>
        <p:sp>
          <p:nvSpPr>
            <p:cNvPr id="43" name="Rectangle 140"/>
            <p:cNvSpPr>
              <a:spLocks noChangeArrowheads="1"/>
            </p:cNvSpPr>
            <p:nvPr/>
          </p:nvSpPr>
          <p:spPr bwMode="auto">
            <a:xfrm>
              <a:off x="91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4" name="Rectangle 141"/>
            <p:cNvSpPr>
              <a:spLocks noChangeArrowheads="1"/>
            </p:cNvSpPr>
            <p:nvPr/>
          </p:nvSpPr>
          <p:spPr bwMode="auto">
            <a:xfrm>
              <a:off x="4368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5" name="Rectangle 142"/>
            <p:cNvSpPr>
              <a:spLocks noChangeArrowheads="1"/>
            </p:cNvSpPr>
            <p:nvPr/>
          </p:nvSpPr>
          <p:spPr bwMode="auto">
            <a:xfrm>
              <a:off x="1488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6" name="Rectangle 143"/>
            <p:cNvSpPr>
              <a:spLocks noChangeArrowheads="1"/>
            </p:cNvSpPr>
            <p:nvPr/>
          </p:nvSpPr>
          <p:spPr bwMode="auto">
            <a:xfrm>
              <a:off x="2064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7" name="Rectangle 144"/>
            <p:cNvSpPr>
              <a:spLocks noChangeArrowheads="1"/>
            </p:cNvSpPr>
            <p:nvPr/>
          </p:nvSpPr>
          <p:spPr bwMode="auto">
            <a:xfrm>
              <a:off x="2640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8" name="Rectangle 145"/>
            <p:cNvSpPr>
              <a:spLocks noChangeArrowheads="1"/>
            </p:cNvSpPr>
            <p:nvPr/>
          </p:nvSpPr>
          <p:spPr bwMode="auto">
            <a:xfrm>
              <a:off x="3216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9" name="Rectangle 146"/>
            <p:cNvSpPr>
              <a:spLocks noChangeArrowheads="1"/>
            </p:cNvSpPr>
            <p:nvPr/>
          </p:nvSpPr>
          <p:spPr bwMode="auto">
            <a:xfrm>
              <a:off x="379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50" name="Rectangle 147"/>
            <p:cNvSpPr>
              <a:spLocks noChangeArrowheads="1"/>
            </p:cNvSpPr>
            <p:nvPr/>
          </p:nvSpPr>
          <p:spPr bwMode="auto">
            <a:xfrm>
              <a:off x="4944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9940756" y="1404470"/>
            <a:ext cx="0" cy="1318938"/>
          </a:xfrm>
          <a:prstGeom prst="line">
            <a:avLst/>
          </a:prstGeom>
          <a:ln w="28575">
            <a:solidFill>
              <a:srgbClr val="4A484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482737" y="1418118"/>
            <a:ext cx="0" cy="1318938"/>
          </a:xfrm>
          <a:prstGeom prst="line">
            <a:avLst/>
          </a:prstGeom>
          <a:ln w="28575">
            <a:solidFill>
              <a:srgbClr val="4A484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8425148" y="1376752"/>
            <a:ext cx="604056" cy="923780"/>
            <a:chOff x="5564343" y="3881548"/>
            <a:chExt cx="604056" cy="923780"/>
          </a:xfrm>
        </p:grpSpPr>
        <p:sp>
          <p:nvSpPr>
            <p:cNvPr id="55" name="Text Box 4"/>
            <p:cNvSpPr txBox="1">
              <a:spLocks noChangeArrowheads="1"/>
            </p:cNvSpPr>
            <p:nvPr/>
          </p:nvSpPr>
          <p:spPr bwMode="auto">
            <a:xfrm>
              <a:off x="5564343" y="3881548"/>
              <a:ext cx="51822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6" name="Text Box 4"/>
            <p:cNvSpPr txBox="1">
              <a:spLocks noChangeArrowheads="1"/>
            </p:cNvSpPr>
            <p:nvPr/>
          </p:nvSpPr>
          <p:spPr bwMode="auto">
            <a:xfrm>
              <a:off x="5564343" y="4343663"/>
              <a:ext cx="6040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57" name="Line 62"/>
            <p:cNvSpPr>
              <a:spLocks noChangeShapeType="1"/>
            </p:cNvSpPr>
            <p:nvPr/>
          </p:nvSpPr>
          <p:spPr bwMode="auto">
            <a:xfrm flipH="1" flipV="1">
              <a:off x="5624263" y="4384607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srgbClr val="4A4842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8469354" y="3324838"/>
            <a:ext cx="604056" cy="923780"/>
            <a:chOff x="5564343" y="3881548"/>
            <a:chExt cx="604056" cy="923780"/>
          </a:xfrm>
        </p:grpSpPr>
        <p:sp>
          <p:nvSpPr>
            <p:cNvPr id="59" name="Text Box 4"/>
            <p:cNvSpPr txBox="1">
              <a:spLocks noChangeArrowheads="1"/>
            </p:cNvSpPr>
            <p:nvPr/>
          </p:nvSpPr>
          <p:spPr bwMode="auto">
            <a:xfrm>
              <a:off x="5564343" y="3881548"/>
              <a:ext cx="51822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60" name="Text Box 4"/>
            <p:cNvSpPr txBox="1">
              <a:spLocks noChangeArrowheads="1"/>
            </p:cNvSpPr>
            <p:nvPr/>
          </p:nvSpPr>
          <p:spPr bwMode="auto">
            <a:xfrm>
              <a:off x="5564343" y="4343663"/>
              <a:ext cx="6040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8</a:t>
              </a:r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H="1" flipV="1">
              <a:off x="5624263" y="4384607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srgbClr val="4A4842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15976" y="996864"/>
            <a:ext cx="6037917" cy="1438565"/>
            <a:chOff x="233209" y="806032"/>
            <a:chExt cx="5365038" cy="1438565"/>
          </a:xfrm>
        </p:grpSpPr>
        <p:sp>
          <p:nvSpPr>
            <p:cNvPr id="78" name="Text Box 4"/>
            <p:cNvSpPr txBox="1">
              <a:spLocks noChangeArrowheads="1"/>
            </p:cNvSpPr>
            <p:nvPr/>
          </p:nvSpPr>
          <p:spPr bwMode="auto">
            <a:xfrm>
              <a:off x="233209" y="880840"/>
              <a:ext cx="5254574" cy="1128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      ta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      ?</a:t>
              </a: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4969558" y="806032"/>
              <a:ext cx="628689" cy="922620"/>
              <a:chOff x="5552197" y="3882708"/>
              <a:chExt cx="628689" cy="922620"/>
            </a:xfrm>
          </p:grpSpPr>
          <p:sp>
            <p:nvSpPr>
              <p:cNvPr id="81" name="Text Box 4"/>
              <p:cNvSpPr txBox="1">
                <a:spLocks noChangeArrowheads="1"/>
              </p:cNvSpPr>
              <p:nvPr/>
            </p:nvSpPr>
            <p:spPr bwMode="auto">
              <a:xfrm>
                <a:off x="5552197" y="3882708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82" name="Text Box 4"/>
              <p:cNvSpPr txBox="1">
                <a:spLocks noChangeArrowheads="1"/>
              </p:cNvSpPr>
              <p:nvPr/>
            </p:nvSpPr>
            <p:spPr bwMode="auto">
              <a:xfrm>
                <a:off x="5564343" y="4343663"/>
                <a:ext cx="6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4</a:t>
                </a:r>
              </a:p>
            </p:txBody>
          </p:sp>
          <p:sp>
            <p:nvSpPr>
              <p:cNvPr id="83" name="Line 62"/>
              <p:cNvSpPr>
                <a:spLocks noChangeShapeType="1"/>
              </p:cNvSpPr>
              <p:nvPr/>
            </p:nvSpPr>
            <p:spPr bwMode="auto">
              <a:xfrm flipH="1" flipV="1">
                <a:off x="5722581" y="4387496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4A484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srgbClr val="4A4842"/>
                  </a:solidFill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4082192" y="1320817"/>
              <a:ext cx="604056" cy="923780"/>
              <a:chOff x="5564343" y="3881548"/>
              <a:chExt cx="604056" cy="923780"/>
            </a:xfrm>
          </p:grpSpPr>
          <p:sp>
            <p:nvSpPr>
              <p:cNvPr id="85" name="Text Box 4"/>
              <p:cNvSpPr txBox="1">
                <a:spLocks noChangeArrowheads="1"/>
              </p:cNvSpPr>
              <p:nvPr/>
            </p:nvSpPr>
            <p:spPr bwMode="auto">
              <a:xfrm>
                <a:off x="5564343" y="3881548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86" name="Text Box 4"/>
              <p:cNvSpPr txBox="1">
                <a:spLocks noChangeArrowheads="1"/>
              </p:cNvSpPr>
              <p:nvPr/>
            </p:nvSpPr>
            <p:spPr bwMode="auto">
              <a:xfrm>
                <a:off x="5564343" y="4343663"/>
                <a:ext cx="6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8</a:t>
                </a:r>
              </a:p>
            </p:txBody>
          </p:sp>
          <p:sp>
            <p:nvSpPr>
              <p:cNvPr id="87" name="Line 62"/>
              <p:cNvSpPr>
                <a:spLocks noChangeShapeType="1"/>
              </p:cNvSpPr>
              <p:nvPr/>
            </p:nvSpPr>
            <p:spPr bwMode="auto">
              <a:xfrm flipH="1" flipV="1">
                <a:off x="5624263" y="4384607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4A484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srgbClr val="4A4842"/>
                  </a:solidFill>
                </a:endParaRPr>
              </a:p>
            </p:txBody>
          </p:sp>
        </p:grpSp>
      </p:grpSp>
      <p:grpSp>
        <p:nvGrpSpPr>
          <p:cNvPr id="89" name="Group 256"/>
          <p:cNvGrpSpPr>
            <a:grpSpLocks/>
          </p:cNvGrpSpPr>
          <p:nvPr/>
        </p:nvGrpSpPr>
        <p:grpSpPr bwMode="auto">
          <a:xfrm>
            <a:off x="1680887" y="2433905"/>
            <a:ext cx="680946" cy="981075"/>
            <a:chOff x="3803" y="1824"/>
            <a:chExt cx="373" cy="618"/>
          </a:xfrm>
        </p:grpSpPr>
        <p:sp>
          <p:nvSpPr>
            <p:cNvPr id="90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91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92" name="Line 259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283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sp>
        <p:nvSpPr>
          <p:cNvPr id="97" name="Text Box 4"/>
          <p:cNvSpPr txBox="1">
            <a:spLocks noChangeArrowheads="1"/>
          </p:cNvSpPr>
          <p:nvPr/>
        </p:nvSpPr>
        <p:spPr bwMode="auto">
          <a:xfrm>
            <a:off x="2310640" y="2568267"/>
            <a:ext cx="766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200" b="1" dirty="0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=</a:t>
            </a:r>
            <a:r>
              <a:rPr lang="en-US" altLang="vi-VN" sz="2400" b="1" dirty="0">
                <a:solidFill>
                  <a:srgbClr val="0000CC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sp>
        <p:nvSpPr>
          <p:cNvPr id="63" name="Text Box 4"/>
          <p:cNvSpPr txBox="1">
            <a:spLocks noChangeArrowheads="1"/>
          </p:cNvSpPr>
          <p:nvPr/>
        </p:nvSpPr>
        <p:spPr bwMode="auto">
          <a:xfrm>
            <a:off x="951551" y="514108"/>
            <a:ext cx="26270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4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b) </a:t>
            </a:r>
            <a:r>
              <a:rPr lang="en-US" altLang="vi-VN" sz="24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24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xét</a:t>
            </a:r>
            <a:r>
              <a:rPr lang="en-US" altLang="vi-VN" sz="2400" b="1" dirty="0">
                <a:solidFill>
                  <a:srgbClr val="4A4842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21" name="Group 256"/>
          <p:cNvGrpSpPr>
            <a:grpSpLocks/>
          </p:cNvGrpSpPr>
          <p:nvPr/>
        </p:nvGrpSpPr>
        <p:grpSpPr bwMode="auto">
          <a:xfrm>
            <a:off x="2747869" y="2420414"/>
            <a:ext cx="1398404" cy="981076"/>
            <a:chOff x="3803" y="1824"/>
            <a:chExt cx="766" cy="618"/>
          </a:xfrm>
        </p:grpSpPr>
        <p:sp>
          <p:nvSpPr>
            <p:cNvPr id="122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70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3 x 2</a:t>
              </a:r>
            </a:p>
          </p:txBody>
        </p:sp>
        <p:sp>
          <p:nvSpPr>
            <p:cNvPr id="123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7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4 x 2</a:t>
              </a:r>
            </a:p>
          </p:txBody>
        </p:sp>
        <p:sp>
          <p:nvSpPr>
            <p:cNvPr id="124" name="Line 259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729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4193256" y="2566394"/>
            <a:ext cx="766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200" b="1" dirty="0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=</a:t>
            </a:r>
            <a:r>
              <a:rPr lang="en-US" altLang="vi-VN" sz="2400" b="1" dirty="0">
                <a:solidFill>
                  <a:srgbClr val="0000CC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grpSp>
        <p:nvGrpSpPr>
          <p:cNvPr id="126" name="Group 260"/>
          <p:cNvGrpSpPr>
            <a:grpSpLocks/>
          </p:cNvGrpSpPr>
          <p:nvPr/>
        </p:nvGrpSpPr>
        <p:grpSpPr bwMode="auto">
          <a:xfrm>
            <a:off x="4574132" y="2430084"/>
            <a:ext cx="680946" cy="981075"/>
            <a:chOff x="3803" y="1824"/>
            <a:chExt cx="373" cy="618"/>
          </a:xfrm>
        </p:grpSpPr>
        <p:sp>
          <p:nvSpPr>
            <p:cNvPr id="127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128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29" name="Line 263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283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3559782" y="2421043"/>
            <a:ext cx="570209" cy="464921"/>
          </a:xfrm>
          <a:prstGeom prst="ellipse">
            <a:avLst/>
          </a:prstGeom>
          <a:noFill/>
          <a:ln w="28575">
            <a:solidFill>
              <a:srgbClr val="F31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1" name="Oval 130"/>
          <p:cNvSpPr/>
          <p:nvPr/>
        </p:nvSpPr>
        <p:spPr>
          <a:xfrm>
            <a:off x="3618883" y="2952419"/>
            <a:ext cx="506664" cy="464921"/>
          </a:xfrm>
          <a:prstGeom prst="ellipse">
            <a:avLst/>
          </a:prstGeom>
          <a:noFill/>
          <a:ln w="28575">
            <a:solidFill>
              <a:srgbClr val="F31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168270" y="3485375"/>
            <a:ext cx="5185623" cy="1439041"/>
            <a:chOff x="1485508" y="3461563"/>
            <a:chExt cx="5185623" cy="1439041"/>
          </a:xfrm>
        </p:grpSpPr>
        <p:sp>
          <p:nvSpPr>
            <p:cNvPr id="79" name="Text Box 4"/>
            <p:cNvSpPr txBox="1">
              <a:spLocks noChangeArrowheads="1"/>
            </p:cNvSpPr>
            <p:nvPr/>
          </p:nvSpPr>
          <p:spPr bwMode="auto">
            <a:xfrm>
              <a:off x="1485508" y="3461563"/>
              <a:ext cx="5185623" cy="1126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tử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grpSp>
          <p:nvGrpSpPr>
            <p:cNvPr id="132" name="Group 131"/>
            <p:cNvGrpSpPr/>
            <p:nvPr/>
          </p:nvGrpSpPr>
          <p:grpSpPr>
            <a:xfrm>
              <a:off x="4506582" y="3918060"/>
              <a:ext cx="615275" cy="982544"/>
              <a:chOff x="5969206" y="3882558"/>
              <a:chExt cx="615275" cy="982544"/>
            </a:xfrm>
          </p:grpSpPr>
          <p:sp>
            <p:nvSpPr>
              <p:cNvPr id="133" name="Text Box 4"/>
              <p:cNvSpPr txBox="1">
                <a:spLocks noChangeArrowheads="1"/>
              </p:cNvSpPr>
              <p:nvPr/>
            </p:nvSpPr>
            <p:spPr bwMode="auto">
              <a:xfrm>
                <a:off x="5969206" y="3882558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134" name="Text Box 4"/>
              <p:cNvSpPr txBox="1">
                <a:spLocks noChangeArrowheads="1"/>
              </p:cNvSpPr>
              <p:nvPr/>
            </p:nvSpPr>
            <p:spPr bwMode="auto">
              <a:xfrm>
                <a:off x="5980425" y="4403437"/>
                <a:ext cx="6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4</a:t>
                </a:r>
              </a:p>
            </p:txBody>
          </p:sp>
          <p:sp>
            <p:nvSpPr>
              <p:cNvPr id="135" name="Line 62"/>
              <p:cNvSpPr>
                <a:spLocks noChangeShapeType="1"/>
              </p:cNvSpPr>
              <p:nvPr/>
            </p:nvSpPr>
            <p:spPr bwMode="auto">
              <a:xfrm flipH="1" flipV="1">
                <a:off x="6053300" y="4397278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4A484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 dirty="0">
                  <a:solidFill>
                    <a:srgbClr val="4A4842"/>
                  </a:solidFill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2482951" y="4991029"/>
            <a:ext cx="8687983" cy="1767178"/>
            <a:chOff x="2482951" y="4991029"/>
            <a:chExt cx="8687983" cy="1767178"/>
          </a:xfrm>
        </p:grpSpPr>
        <p:sp>
          <p:nvSpPr>
            <p:cNvPr id="64" name="Google Shape;500;p39">
              <a:extLst>
                <a:ext uri="{FF2B5EF4-FFF2-40B4-BE49-F238E27FC236}">
                  <a16:creationId xmlns:a16="http://schemas.microsoft.com/office/drawing/2014/main" id="{C0877591-8612-4C8E-BA13-E1791EC0F1E2}"/>
                </a:ext>
              </a:extLst>
            </p:cNvPr>
            <p:cNvSpPr/>
            <p:nvPr/>
          </p:nvSpPr>
          <p:spPr>
            <a:xfrm>
              <a:off x="2482951" y="4991029"/>
              <a:ext cx="8617157" cy="1412291"/>
            </a:xfrm>
            <a:prstGeom prst="rect">
              <a:avLst/>
            </a:prstGeom>
            <a:solidFill>
              <a:srgbClr val="7DD3F3"/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4572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UTM Rockwell" panose="02040603050506020204" pitchFamily="18" charset="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65" name="Google Shape;501;p39">
              <a:extLst>
                <a:ext uri="{FF2B5EF4-FFF2-40B4-BE49-F238E27FC236}">
                  <a16:creationId xmlns:a16="http://schemas.microsoft.com/office/drawing/2014/main" id="{811C0D3F-F682-4D56-B95D-9DA5EA6165CC}"/>
                </a:ext>
              </a:extLst>
            </p:cNvPr>
            <p:cNvSpPr/>
            <p:nvPr/>
          </p:nvSpPr>
          <p:spPr>
            <a:xfrm>
              <a:off x="2553777" y="5345916"/>
              <a:ext cx="8617157" cy="1412291"/>
            </a:xfrm>
            <a:prstGeom prst="rect">
              <a:avLst/>
            </a:prstGeom>
            <a:solidFill>
              <a:schemeClr val="bg1"/>
            </a:solidFill>
            <a:ln w="19050" cap="flat" cmpd="sng">
              <a:solidFill>
                <a:srgbClr val="495D5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457200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latin typeface="UTM Rockwell" panose="02040603050506020204" pitchFamily="18" charset="0"/>
                <a:cs typeface="Arial"/>
                <a:sym typeface="Arial" panose="020B0604020202020204" pitchFamily="34" charset="0"/>
              </a:endParaRPr>
            </a:p>
          </p:txBody>
        </p:sp>
        <p:sp>
          <p:nvSpPr>
            <p:cNvPr id="137" name="Text Box 4"/>
            <p:cNvSpPr txBox="1">
              <a:spLocks noChangeArrowheads="1"/>
            </p:cNvSpPr>
            <p:nvPr/>
          </p:nvSpPr>
          <p:spPr bwMode="auto">
            <a:xfrm>
              <a:off x="2693815" y="5502670"/>
              <a:ext cx="8324850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tử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tự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nhiên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khác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0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thì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altLang="vi-VN" sz="2400" b="1" dirty="0">
                  <a:solidFill>
                    <a:schemeClr val="accent1">
                      <a:lumMod val="50000"/>
                    </a:schemeClr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66" name="图片 7" descr="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95034" y="4248618"/>
            <a:ext cx="1759187" cy="261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705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/>
      <p:bldP spid="63" grpId="0"/>
      <p:bldP spid="125" grpId="0"/>
      <p:bldP spid="2" grpId="0" animBg="1"/>
      <p:bldP spid="1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D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500;p39">
            <a:extLst>
              <a:ext uri="{FF2B5EF4-FFF2-40B4-BE49-F238E27FC236}">
                <a16:creationId xmlns:a16="http://schemas.microsoft.com/office/drawing/2014/main" id="{C0877591-8612-4C8E-BA13-E1791EC0F1E2}"/>
              </a:ext>
            </a:extLst>
          </p:cNvPr>
          <p:cNvSpPr/>
          <p:nvPr/>
        </p:nvSpPr>
        <p:spPr>
          <a:xfrm>
            <a:off x="2142179" y="4894380"/>
            <a:ext cx="9196379" cy="1412291"/>
          </a:xfrm>
          <a:prstGeom prst="rect">
            <a:avLst/>
          </a:prstGeom>
          <a:solidFill>
            <a:srgbClr val="FFB8B8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457200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UTM Rockwell" panose="02040603050506020204" pitchFamily="18" charset="0"/>
              <a:cs typeface="Arial"/>
              <a:sym typeface="Arial" panose="020B0604020202020204" pitchFamily="34" charset="0"/>
            </a:endParaRPr>
          </a:p>
        </p:txBody>
      </p:sp>
      <p:sp>
        <p:nvSpPr>
          <p:cNvPr id="66" name="Google Shape;501;p39">
            <a:extLst>
              <a:ext uri="{FF2B5EF4-FFF2-40B4-BE49-F238E27FC236}">
                <a16:creationId xmlns:a16="http://schemas.microsoft.com/office/drawing/2014/main" id="{811C0D3F-F682-4D56-B95D-9DA5EA6165CC}"/>
              </a:ext>
            </a:extLst>
          </p:cNvPr>
          <p:cNvSpPr/>
          <p:nvPr/>
        </p:nvSpPr>
        <p:spPr>
          <a:xfrm>
            <a:off x="2348987" y="5272509"/>
            <a:ext cx="9144982" cy="1412291"/>
          </a:xfrm>
          <a:prstGeom prst="rect">
            <a:avLst/>
          </a:prstGeom>
          <a:solidFill>
            <a:schemeClr val="bg1"/>
          </a:solidFill>
          <a:ln w="19050" cap="flat" cmpd="sng">
            <a:solidFill>
              <a:srgbClr val="495D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457200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UTM Rockwell" panose="02040603050506020204" pitchFamily="18" charset="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37" name="Group 120"/>
          <p:cNvGrpSpPr>
            <a:grpSpLocks/>
          </p:cNvGrpSpPr>
          <p:nvPr/>
        </p:nvGrpSpPr>
        <p:grpSpPr bwMode="auto">
          <a:xfrm>
            <a:off x="7482737" y="705022"/>
            <a:ext cx="3276600" cy="685800"/>
            <a:chOff x="2784" y="672"/>
            <a:chExt cx="2304" cy="576"/>
          </a:xfrm>
          <a:solidFill>
            <a:schemeClr val="bg1"/>
          </a:solidFill>
        </p:grpSpPr>
        <p:sp>
          <p:nvSpPr>
            <p:cNvPr id="38" name="Rectangle 114"/>
            <p:cNvSpPr>
              <a:spLocks noChangeArrowheads="1"/>
            </p:cNvSpPr>
            <p:nvPr/>
          </p:nvSpPr>
          <p:spPr bwMode="auto">
            <a:xfrm>
              <a:off x="2784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39" name="Rectangle 115"/>
            <p:cNvSpPr>
              <a:spLocks noChangeArrowheads="1"/>
            </p:cNvSpPr>
            <p:nvPr/>
          </p:nvSpPr>
          <p:spPr bwMode="auto">
            <a:xfrm>
              <a:off x="3360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0" name="Rectangle 116"/>
            <p:cNvSpPr>
              <a:spLocks noChangeArrowheads="1"/>
            </p:cNvSpPr>
            <p:nvPr/>
          </p:nvSpPr>
          <p:spPr bwMode="auto">
            <a:xfrm>
              <a:off x="3936" y="672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1" name="Rectangle 117"/>
            <p:cNvSpPr>
              <a:spLocks noChangeArrowheads="1"/>
            </p:cNvSpPr>
            <p:nvPr/>
          </p:nvSpPr>
          <p:spPr bwMode="auto">
            <a:xfrm>
              <a:off x="4512" y="672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</p:grpSp>
      <p:grpSp>
        <p:nvGrpSpPr>
          <p:cNvPr id="42" name="Group 139"/>
          <p:cNvGrpSpPr>
            <a:grpSpLocks/>
          </p:cNvGrpSpPr>
          <p:nvPr/>
        </p:nvGrpSpPr>
        <p:grpSpPr bwMode="auto">
          <a:xfrm>
            <a:off x="7482737" y="2709760"/>
            <a:ext cx="3276600" cy="685800"/>
            <a:chOff x="912" y="1920"/>
            <a:chExt cx="4608" cy="576"/>
          </a:xfrm>
          <a:solidFill>
            <a:schemeClr val="bg1"/>
          </a:solidFill>
        </p:grpSpPr>
        <p:sp>
          <p:nvSpPr>
            <p:cNvPr id="43" name="Rectangle 140"/>
            <p:cNvSpPr>
              <a:spLocks noChangeArrowheads="1"/>
            </p:cNvSpPr>
            <p:nvPr/>
          </p:nvSpPr>
          <p:spPr bwMode="auto">
            <a:xfrm>
              <a:off x="91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4" name="Rectangle 141"/>
            <p:cNvSpPr>
              <a:spLocks noChangeArrowheads="1"/>
            </p:cNvSpPr>
            <p:nvPr/>
          </p:nvSpPr>
          <p:spPr bwMode="auto">
            <a:xfrm>
              <a:off x="4368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5" name="Rectangle 142"/>
            <p:cNvSpPr>
              <a:spLocks noChangeArrowheads="1"/>
            </p:cNvSpPr>
            <p:nvPr/>
          </p:nvSpPr>
          <p:spPr bwMode="auto">
            <a:xfrm>
              <a:off x="1488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6" name="Rectangle 143"/>
            <p:cNvSpPr>
              <a:spLocks noChangeArrowheads="1"/>
            </p:cNvSpPr>
            <p:nvPr/>
          </p:nvSpPr>
          <p:spPr bwMode="auto">
            <a:xfrm>
              <a:off x="2064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7" name="Rectangle 144"/>
            <p:cNvSpPr>
              <a:spLocks noChangeArrowheads="1"/>
            </p:cNvSpPr>
            <p:nvPr/>
          </p:nvSpPr>
          <p:spPr bwMode="auto">
            <a:xfrm>
              <a:off x="2640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8" name="Rectangle 145"/>
            <p:cNvSpPr>
              <a:spLocks noChangeArrowheads="1"/>
            </p:cNvSpPr>
            <p:nvPr/>
          </p:nvSpPr>
          <p:spPr bwMode="auto">
            <a:xfrm>
              <a:off x="3216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49" name="Rectangle 146"/>
            <p:cNvSpPr>
              <a:spLocks noChangeArrowheads="1"/>
            </p:cNvSpPr>
            <p:nvPr/>
          </p:nvSpPr>
          <p:spPr bwMode="auto">
            <a:xfrm>
              <a:off x="3792" y="1920"/>
              <a:ext cx="576" cy="576"/>
            </a:xfrm>
            <a:prstGeom prst="rect">
              <a:avLst/>
            </a:prstGeom>
            <a:solidFill>
              <a:srgbClr val="8AE0FC"/>
            </a:solidFill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  <p:sp>
          <p:nvSpPr>
            <p:cNvPr id="50" name="Rectangle 147"/>
            <p:cNvSpPr>
              <a:spLocks noChangeArrowheads="1"/>
            </p:cNvSpPr>
            <p:nvPr/>
          </p:nvSpPr>
          <p:spPr bwMode="auto">
            <a:xfrm>
              <a:off x="4944" y="1920"/>
              <a:ext cx="576" cy="576"/>
            </a:xfrm>
            <a:prstGeom prst="rect">
              <a:avLst/>
            </a:prstGeom>
            <a:grpFill/>
            <a:ln w="38100" algn="ctr">
              <a:solidFill>
                <a:srgbClr val="4F95B7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>
                <a:solidFill>
                  <a:prstClr val="black"/>
                </a:solidFill>
              </a:endParaRPr>
            </a:p>
          </p:txBody>
        </p:sp>
      </p:grpSp>
      <p:cxnSp>
        <p:nvCxnSpPr>
          <p:cNvPr id="52" name="Straight Connector 51"/>
          <p:cNvCxnSpPr/>
          <p:nvPr/>
        </p:nvCxnSpPr>
        <p:spPr>
          <a:xfrm>
            <a:off x="9940756" y="1404470"/>
            <a:ext cx="0" cy="1318938"/>
          </a:xfrm>
          <a:prstGeom prst="line">
            <a:avLst/>
          </a:prstGeom>
          <a:ln w="28575">
            <a:solidFill>
              <a:srgbClr val="4A484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7482737" y="1417173"/>
            <a:ext cx="0" cy="1318938"/>
          </a:xfrm>
          <a:prstGeom prst="line">
            <a:avLst/>
          </a:prstGeom>
          <a:ln w="28575">
            <a:solidFill>
              <a:srgbClr val="4A484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8425148" y="1376752"/>
            <a:ext cx="604056" cy="923780"/>
            <a:chOff x="5564343" y="3881548"/>
            <a:chExt cx="604056" cy="923780"/>
          </a:xfrm>
        </p:grpSpPr>
        <p:sp>
          <p:nvSpPr>
            <p:cNvPr id="55" name="Text Box 4"/>
            <p:cNvSpPr txBox="1">
              <a:spLocks noChangeArrowheads="1"/>
            </p:cNvSpPr>
            <p:nvPr/>
          </p:nvSpPr>
          <p:spPr bwMode="auto">
            <a:xfrm>
              <a:off x="5564343" y="3881548"/>
              <a:ext cx="51822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6" name="Text Box 4"/>
            <p:cNvSpPr txBox="1">
              <a:spLocks noChangeArrowheads="1"/>
            </p:cNvSpPr>
            <p:nvPr/>
          </p:nvSpPr>
          <p:spPr bwMode="auto">
            <a:xfrm>
              <a:off x="5564343" y="4343663"/>
              <a:ext cx="6040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57" name="Line 62"/>
            <p:cNvSpPr>
              <a:spLocks noChangeShapeType="1"/>
            </p:cNvSpPr>
            <p:nvPr/>
          </p:nvSpPr>
          <p:spPr bwMode="auto">
            <a:xfrm flipH="1" flipV="1">
              <a:off x="5624263" y="4384607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srgbClr val="4A4842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8449810" y="3368385"/>
            <a:ext cx="604056" cy="923780"/>
            <a:chOff x="5564343" y="3881548"/>
            <a:chExt cx="604056" cy="923780"/>
          </a:xfrm>
        </p:grpSpPr>
        <p:sp>
          <p:nvSpPr>
            <p:cNvPr id="59" name="Text Box 4"/>
            <p:cNvSpPr txBox="1">
              <a:spLocks noChangeArrowheads="1"/>
            </p:cNvSpPr>
            <p:nvPr/>
          </p:nvSpPr>
          <p:spPr bwMode="auto">
            <a:xfrm>
              <a:off x="5564343" y="3881548"/>
              <a:ext cx="51822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60" name="Text Box 4"/>
            <p:cNvSpPr txBox="1">
              <a:spLocks noChangeArrowheads="1"/>
            </p:cNvSpPr>
            <p:nvPr/>
          </p:nvSpPr>
          <p:spPr bwMode="auto">
            <a:xfrm>
              <a:off x="5564343" y="4343663"/>
              <a:ext cx="60405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400" b="1" dirty="0">
                  <a:solidFill>
                    <a:srgbClr val="F31D2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8</a:t>
              </a:r>
            </a:p>
          </p:txBody>
        </p:sp>
        <p:sp>
          <p:nvSpPr>
            <p:cNvPr id="61" name="Line 62"/>
            <p:cNvSpPr>
              <a:spLocks noChangeShapeType="1"/>
            </p:cNvSpPr>
            <p:nvPr/>
          </p:nvSpPr>
          <p:spPr bwMode="auto">
            <a:xfrm flipH="1" flipV="1">
              <a:off x="5624263" y="4384607"/>
              <a:ext cx="458305" cy="0"/>
            </a:xfrm>
            <a:prstGeom prst="line">
              <a:avLst/>
            </a:prstGeom>
            <a:noFill/>
            <a:ln w="31750">
              <a:solidFill>
                <a:srgbClr val="F31D2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srgbClr val="4A4842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43689" y="977297"/>
            <a:ext cx="6229470" cy="1438565"/>
            <a:chOff x="233209" y="806032"/>
            <a:chExt cx="5352551" cy="1438565"/>
          </a:xfrm>
        </p:grpSpPr>
        <p:sp>
          <p:nvSpPr>
            <p:cNvPr id="78" name="Text Box 4"/>
            <p:cNvSpPr txBox="1">
              <a:spLocks noChangeArrowheads="1"/>
            </p:cNvSpPr>
            <p:nvPr/>
          </p:nvSpPr>
          <p:spPr bwMode="auto">
            <a:xfrm>
              <a:off x="233209" y="880840"/>
              <a:ext cx="5254574" cy="1128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      ta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      ?</a:t>
              </a: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4969558" y="806032"/>
              <a:ext cx="616202" cy="922620"/>
              <a:chOff x="5552197" y="3882708"/>
              <a:chExt cx="616202" cy="922620"/>
            </a:xfrm>
          </p:grpSpPr>
          <p:sp>
            <p:nvSpPr>
              <p:cNvPr id="81" name="Text Box 4"/>
              <p:cNvSpPr txBox="1">
                <a:spLocks noChangeArrowheads="1"/>
              </p:cNvSpPr>
              <p:nvPr/>
            </p:nvSpPr>
            <p:spPr bwMode="auto">
              <a:xfrm>
                <a:off x="5552197" y="3882708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82" name="Text Box 4"/>
              <p:cNvSpPr txBox="1">
                <a:spLocks noChangeArrowheads="1"/>
              </p:cNvSpPr>
              <p:nvPr/>
            </p:nvSpPr>
            <p:spPr bwMode="auto">
              <a:xfrm>
                <a:off x="5564343" y="4343663"/>
                <a:ext cx="6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8</a:t>
                </a:r>
              </a:p>
            </p:txBody>
          </p:sp>
          <p:sp>
            <p:nvSpPr>
              <p:cNvPr id="83" name="Line 62"/>
              <p:cNvSpPr>
                <a:spLocks noChangeShapeType="1"/>
              </p:cNvSpPr>
              <p:nvPr/>
            </p:nvSpPr>
            <p:spPr bwMode="auto">
              <a:xfrm flipH="1" flipV="1">
                <a:off x="5624263" y="4384607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4A484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srgbClr val="4A4842"/>
                  </a:solidFill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4082192" y="1320817"/>
              <a:ext cx="604056" cy="923780"/>
              <a:chOff x="5564343" y="3881548"/>
              <a:chExt cx="604056" cy="923780"/>
            </a:xfrm>
          </p:grpSpPr>
          <p:sp>
            <p:nvSpPr>
              <p:cNvPr id="85" name="Text Box 4"/>
              <p:cNvSpPr txBox="1">
                <a:spLocks noChangeArrowheads="1"/>
              </p:cNvSpPr>
              <p:nvPr/>
            </p:nvSpPr>
            <p:spPr bwMode="auto">
              <a:xfrm>
                <a:off x="5564343" y="3881548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86" name="Text Box 4"/>
              <p:cNvSpPr txBox="1">
                <a:spLocks noChangeArrowheads="1"/>
              </p:cNvSpPr>
              <p:nvPr/>
            </p:nvSpPr>
            <p:spPr bwMode="auto">
              <a:xfrm>
                <a:off x="5564343" y="4343663"/>
                <a:ext cx="6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4</a:t>
                </a:r>
              </a:p>
            </p:txBody>
          </p:sp>
          <p:sp>
            <p:nvSpPr>
              <p:cNvPr id="87" name="Line 62"/>
              <p:cNvSpPr>
                <a:spLocks noChangeShapeType="1"/>
              </p:cNvSpPr>
              <p:nvPr/>
            </p:nvSpPr>
            <p:spPr bwMode="auto">
              <a:xfrm flipH="1" flipV="1">
                <a:off x="5624263" y="4384607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4A484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srgbClr val="4A4842"/>
                  </a:solidFill>
                </a:endParaRPr>
              </a:p>
            </p:txBody>
          </p:sp>
        </p:grpSp>
      </p:grpSp>
      <p:grpSp>
        <p:nvGrpSpPr>
          <p:cNvPr id="89" name="Group 256"/>
          <p:cNvGrpSpPr>
            <a:grpSpLocks/>
          </p:cNvGrpSpPr>
          <p:nvPr/>
        </p:nvGrpSpPr>
        <p:grpSpPr bwMode="auto">
          <a:xfrm>
            <a:off x="2524684" y="2419215"/>
            <a:ext cx="680946" cy="981075"/>
            <a:chOff x="3803" y="1824"/>
            <a:chExt cx="373" cy="618"/>
          </a:xfrm>
        </p:grpSpPr>
        <p:sp>
          <p:nvSpPr>
            <p:cNvPr id="90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6</a:t>
              </a:r>
            </a:p>
          </p:txBody>
        </p:sp>
        <p:sp>
          <p:nvSpPr>
            <p:cNvPr id="91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8</a:t>
              </a:r>
            </a:p>
          </p:txBody>
        </p:sp>
        <p:sp>
          <p:nvSpPr>
            <p:cNvPr id="92" name="Line 259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283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sp>
        <p:nvSpPr>
          <p:cNvPr id="97" name="Text Box 4"/>
          <p:cNvSpPr txBox="1">
            <a:spLocks noChangeArrowheads="1"/>
          </p:cNvSpPr>
          <p:nvPr/>
        </p:nvSpPr>
        <p:spPr bwMode="auto">
          <a:xfrm>
            <a:off x="3154437" y="2553577"/>
            <a:ext cx="6809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200" b="1" dirty="0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=</a:t>
            </a:r>
            <a:r>
              <a:rPr lang="en-US" altLang="vi-VN" sz="2400" b="1" dirty="0">
                <a:solidFill>
                  <a:srgbClr val="0000CC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grpSp>
        <p:nvGrpSpPr>
          <p:cNvPr id="121" name="Group 256"/>
          <p:cNvGrpSpPr>
            <a:grpSpLocks/>
          </p:cNvGrpSpPr>
          <p:nvPr/>
        </p:nvGrpSpPr>
        <p:grpSpPr bwMode="auto">
          <a:xfrm>
            <a:off x="3591666" y="2351749"/>
            <a:ext cx="1398404" cy="1035051"/>
            <a:chOff x="3803" y="1790"/>
            <a:chExt cx="766" cy="652"/>
          </a:xfrm>
        </p:grpSpPr>
        <p:sp>
          <p:nvSpPr>
            <p:cNvPr id="122" name="Text Box 4"/>
            <p:cNvSpPr txBox="1">
              <a:spLocks noChangeArrowheads="1"/>
            </p:cNvSpPr>
            <p:nvPr/>
          </p:nvSpPr>
          <p:spPr bwMode="auto">
            <a:xfrm>
              <a:off x="3825" y="1790"/>
              <a:ext cx="70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6 : 2</a:t>
              </a:r>
            </a:p>
          </p:txBody>
        </p:sp>
        <p:sp>
          <p:nvSpPr>
            <p:cNvPr id="123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7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8 : 2</a:t>
              </a:r>
            </a:p>
          </p:txBody>
        </p:sp>
        <p:sp>
          <p:nvSpPr>
            <p:cNvPr id="124" name="Line 259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729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5098654" y="2570536"/>
            <a:ext cx="68094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200" b="1" dirty="0">
                <a:solidFill>
                  <a:srgbClr val="80000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=</a:t>
            </a:r>
            <a:r>
              <a:rPr lang="en-US" altLang="vi-VN" sz="2400" b="1" dirty="0">
                <a:solidFill>
                  <a:srgbClr val="0000CC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grpSp>
        <p:nvGrpSpPr>
          <p:cNvPr id="126" name="Group 260"/>
          <p:cNvGrpSpPr>
            <a:grpSpLocks/>
          </p:cNvGrpSpPr>
          <p:nvPr/>
        </p:nvGrpSpPr>
        <p:grpSpPr bwMode="auto">
          <a:xfrm>
            <a:off x="5417929" y="2415394"/>
            <a:ext cx="680946" cy="981075"/>
            <a:chOff x="3803" y="1824"/>
            <a:chExt cx="373" cy="618"/>
          </a:xfrm>
        </p:grpSpPr>
        <p:sp>
          <p:nvSpPr>
            <p:cNvPr id="127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28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800" b="1" dirty="0">
                  <a:solidFill>
                    <a:srgbClr val="FF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800" b="1" dirty="0">
                  <a:solidFill>
                    <a:srgbClr val="800000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29" name="Line 263"/>
            <p:cNvSpPr>
              <a:spLocks noChangeShapeType="1"/>
            </p:cNvSpPr>
            <p:nvPr/>
          </p:nvSpPr>
          <p:spPr bwMode="auto">
            <a:xfrm flipH="1" flipV="1">
              <a:off x="3840" y="2139"/>
              <a:ext cx="283" cy="0"/>
            </a:xfrm>
            <a:prstGeom prst="line">
              <a:avLst/>
            </a:prstGeom>
            <a:noFill/>
            <a:ln w="317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>
                <a:solidFill>
                  <a:prstClr val="black"/>
                </a:solidFill>
              </a:endParaRPr>
            </a:p>
          </p:txBody>
        </p:sp>
      </p:grpSp>
      <p:sp>
        <p:nvSpPr>
          <p:cNvPr id="2" name="Oval 1"/>
          <p:cNvSpPr/>
          <p:nvPr/>
        </p:nvSpPr>
        <p:spPr>
          <a:xfrm>
            <a:off x="4345163" y="2391489"/>
            <a:ext cx="506664" cy="464921"/>
          </a:xfrm>
          <a:prstGeom prst="ellipse">
            <a:avLst/>
          </a:prstGeom>
          <a:noFill/>
          <a:ln w="28575">
            <a:solidFill>
              <a:srgbClr val="F31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4322360" y="2925432"/>
            <a:ext cx="506664" cy="464921"/>
          </a:xfrm>
          <a:prstGeom prst="ellipse">
            <a:avLst/>
          </a:prstGeom>
          <a:noFill/>
          <a:ln w="28575">
            <a:solidFill>
              <a:srgbClr val="F31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95688" y="3457330"/>
            <a:ext cx="5096257" cy="1369201"/>
            <a:chOff x="1768285" y="3456939"/>
            <a:chExt cx="4500257" cy="1369201"/>
          </a:xfrm>
        </p:grpSpPr>
        <p:sp>
          <p:nvSpPr>
            <p:cNvPr id="79" name="Text Box 4"/>
            <p:cNvSpPr txBox="1">
              <a:spLocks noChangeArrowheads="1"/>
            </p:cNvSpPr>
            <p:nvPr/>
          </p:nvSpPr>
          <p:spPr bwMode="auto">
            <a:xfrm>
              <a:off x="1768285" y="3456939"/>
              <a:ext cx="4500257" cy="11262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Chia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tử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mẫu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>
                  <a:solidFill>
                    <a:srgbClr val="F2282C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grpSp>
          <p:nvGrpSpPr>
            <p:cNvPr id="132" name="Group 131"/>
            <p:cNvGrpSpPr/>
            <p:nvPr/>
          </p:nvGrpSpPr>
          <p:grpSpPr>
            <a:xfrm>
              <a:off x="4366112" y="3903520"/>
              <a:ext cx="616202" cy="922620"/>
              <a:chOff x="5552197" y="3882708"/>
              <a:chExt cx="616202" cy="922620"/>
            </a:xfrm>
          </p:grpSpPr>
          <p:sp>
            <p:nvSpPr>
              <p:cNvPr id="133" name="Text Box 4"/>
              <p:cNvSpPr txBox="1">
                <a:spLocks noChangeArrowheads="1"/>
              </p:cNvSpPr>
              <p:nvPr/>
            </p:nvSpPr>
            <p:spPr bwMode="auto">
              <a:xfrm>
                <a:off x="5552197" y="3882708"/>
                <a:ext cx="518225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8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134" name="Text Box 4"/>
              <p:cNvSpPr txBox="1">
                <a:spLocks noChangeArrowheads="1"/>
              </p:cNvSpPr>
              <p:nvPr/>
            </p:nvSpPr>
            <p:spPr bwMode="auto">
              <a:xfrm>
                <a:off x="5564343" y="4343663"/>
                <a:ext cx="6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2400" b="1" dirty="0">
                    <a:solidFill>
                      <a:srgbClr val="4A4842"/>
                    </a:solidFill>
                    <a:latin typeface="UTM Rockwell" panose="02040603050506020204" pitchFamily="18" charset="0"/>
                    <a:cs typeface="Times New Roman" panose="02020603050405020304" pitchFamily="18" charset="0"/>
                  </a:rPr>
                  <a:t> 8</a:t>
                </a:r>
              </a:p>
            </p:txBody>
          </p:sp>
          <p:sp>
            <p:nvSpPr>
              <p:cNvPr id="135" name="Line 62"/>
              <p:cNvSpPr>
                <a:spLocks noChangeShapeType="1"/>
              </p:cNvSpPr>
              <p:nvPr/>
            </p:nvSpPr>
            <p:spPr bwMode="auto">
              <a:xfrm flipH="1" flipV="1">
                <a:off x="5624263" y="4384607"/>
                <a:ext cx="458305" cy="0"/>
              </a:xfrm>
              <a:prstGeom prst="line">
                <a:avLst/>
              </a:prstGeom>
              <a:noFill/>
              <a:ln w="31750">
                <a:solidFill>
                  <a:srgbClr val="4A484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>
                  <a:solidFill>
                    <a:srgbClr val="4A4842"/>
                  </a:solidFill>
                </a:endParaRPr>
              </a:p>
            </p:txBody>
          </p:sp>
        </p:grpSp>
      </p:grpSp>
      <p:sp>
        <p:nvSpPr>
          <p:cNvPr id="137" name="Text Box 4"/>
          <p:cNvSpPr txBox="1">
            <a:spLocks noChangeArrowheads="1"/>
          </p:cNvSpPr>
          <p:nvPr/>
        </p:nvSpPr>
        <p:spPr bwMode="auto">
          <a:xfrm>
            <a:off x="2234542" y="5417186"/>
            <a:ext cx="914498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0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chia ta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solidFill>
                  <a:srgbClr val="5B9BD5">
                    <a:lumMod val="50000"/>
                  </a:srgbClr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0" y="70630"/>
            <a:ext cx="4345163" cy="1268097"/>
            <a:chOff x="0" y="70630"/>
            <a:chExt cx="4148929" cy="1268097"/>
          </a:xfrm>
        </p:grpSpPr>
        <p:pic>
          <p:nvPicPr>
            <p:cNvPr id="62" name="图片 20">
              <a:extLst>
                <a:ext uri="{FF2B5EF4-FFF2-40B4-BE49-F238E27FC236}">
                  <a16:creationId xmlns:a16="http://schemas.microsoft.com/office/drawing/2014/main" id="{AA77A599-C4AF-4163-BA66-61AE7C66BE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785" b="36158"/>
            <a:stretch/>
          </p:blipFill>
          <p:spPr>
            <a:xfrm>
              <a:off x="0" y="70630"/>
              <a:ext cx="4148929" cy="1268097"/>
            </a:xfrm>
            <a:prstGeom prst="rect">
              <a:avLst/>
            </a:prstGeom>
          </p:spPr>
        </p:pic>
        <p:sp>
          <p:nvSpPr>
            <p:cNvPr id="64" name="Text Box 4"/>
            <p:cNvSpPr txBox="1">
              <a:spLocks noChangeArrowheads="1"/>
            </p:cNvSpPr>
            <p:nvPr/>
          </p:nvSpPr>
          <p:spPr bwMode="auto">
            <a:xfrm>
              <a:off x="963086" y="431656"/>
              <a:ext cx="26687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b)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2400" b="1" dirty="0" err="1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xét</a:t>
              </a:r>
              <a:r>
                <a:rPr lang="en-US" altLang="vi-VN" sz="2400" b="1" dirty="0">
                  <a:solidFill>
                    <a:srgbClr val="4A4842"/>
                  </a:solidFill>
                  <a:latin typeface="UTM Rockwell" panose="02040603050506020204" pitchFamily="18" charset="0"/>
                  <a:cs typeface="Times New Roman" panose="02020603050405020304" pitchFamily="18" charset="0"/>
                </a:rPr>
                <a:t>:</a:t>
              </a:r>
            </a:p>
          </p:txBody>
        </p:sp>
      </p:grpSp>
      <p:pic>
        <p:nvPicPr>
          <p:cNvPr id="67" name="图片 7" descr="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-255070" y="3732334"/>
            <a:ext cx="2102835" cy="312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205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97" grpId="0"/>
      <p:bldP spid="125" grpId="0"/>
      <p:bldP spid="2" grpId="0" animBg="1"/>
      <p:bldP spid="131" grpId="0" animBg="1"/>
      <p:bldP spid="1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D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500;p39">
            <a:extLst>
              <a:ext uri="{FF2B5EF4-FFF2-40B4-BE49-F238E27FC236}">
                <a16:creationId xmlns:a16="http://schemas.microsoft.com/office/drawing/2014/main" id="{8D818C8D-DECD-4D0F-8AC0-468A25155B05}"/>
              </a:ext>
            </a:extLst>
          </p:cNvPr>
          <p:cNvSpPr/>
          <p:nvPr/>
        </p:nvSpPr>
        <p:spPr>
          <a:xfrm>
            <a:off x="464819" y="2329707"/>
            <a:ext cx="11269981" cy="3461493"/>
          </a:xfrm>
          <a:prstGeom prst="rect">
            <a:avLst/>
          </a:prstGeom>
          <a:solidFill>
            <a:srgbClr val="FFD5D5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457200"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UTM Rockwell" panose="02040603050506020204" pitchFamily="18" charset="0"/>
              <a:cs typeface="Arial"/>
              <a:sym typeface="Arial" panose="020B0604020202020204" pitchFamily="34" charset="0"/>
            </a:endParaRPr>
          </a:p>
        </p:txBody>
      </p:sp>
      <p:grpSp>
        <p:nvGrpSpPr>
          <p:cNvPr id="12" name="组合 3">
            <a:extLst>
              <a:ext uri="{FF2B5EF4-FFF2-40B4-BE49-F238E27FC236}">
                <a16:creationId xmlns:a16="http://schemas.microsoft.com/office/drawing/2014/main" id="{C260F95D-C23E-4B1C-BE0B-388AB3E04ACC}"/>
              </a:ext>
            </a:extLst>
          </p:cNvPr>
          <p:cNvGrpSpPr/>
          <p:nvPr/>
        </p:nvGrpSpPr>
        <p:grpSpPr>
          <a:xfrm>
            <a:off x="2961861" y="394737"/>
            <a:ext cx="6272830" cy="1891263"/>
            <a:chOff x="1961178" y="1266715"/>
            <a:chExt cx="7933204" cy="3357571"/>
          </a:xfrm>
        </p:grpSpPr>
        <p:sp>
          <p:nvSpPr>
            <p:cNvPr id="13" name="任意多边形: 形状 1">
              <a:extLst>
                <a:ext uri="{FF2B5EF4-FFF2-40B4-BE49-F238E27FC236}">
                  <a16:creationId xmlns:a16="http://schemas.microsoft.com/office/drawing/2014/main" id="{478287E9-8D70-416C-964C-7250DFDBF84E}"/>
                </a:ext>
              </a:extLst>
            </p:cNvPr>
            <p:cNvSpPr/>
            <p:nvPr/>
          </p:nvSpPr>
          <p:spPr>
            <a:xfrm>
              <a:off x="2167620" y="1419847"/>
              <a:ext cx="7520320" cy="3051306"/>
            </a:xfrm>
            <a:custGeom>
              <a:avLst/>
              <a:gdLst>
                <a:gd name="connsiteX0" fmla="*/ 2606790 w 7471847"/>
                <a:gd name="connsiteY0" fmla="*/ 362985 h 3029256"/>
                <a:gd name="connsiteX1" fmla="*/ 1641590 w 7471847"/>
                <a:gd name="connsiteY1" fmla="*/ 235985 h 3029256"/>
                <a:gd name="connsiteX2" fmla="*/ 66790 w 7471847"/>
                <a:gd name="connsiteY2" fmla="*/ 1086885 h 3029256"/>
                <a:gd name="connsiteX3" fmla="*/ 536690 w 7471847"/>
                <a:gd name="connsiteY3" fmla="*/ 2826785 h 3029256"/>
                <a:gd name="connsiteX4" fmla="*/ 2733790 w 7471847"/>
                <a:gd name="connsiteY4" fmla="*/ 2991885 h 3029256"/>
                <a:gd name="connsiteX5" fmla="*/ 4727690 w 7471847"/>
                <a:gd name="connsiteY5" fmla="*/ 2814085 h 3029256"/>
                <a:gd name="connsiteX6" fmla="*/ 6823190 w 7471847"/>
                <a:gd name="connsiteY6" fmla="*/ 2877585 h 3029256"/>
                <a:gd name="connsiteX7" fmla="*/ 7470890 w 7471847"/>
                <a:gd name="connsiteY7" fmla="*/ 1290085 h 3029256"/>
                <a:gd name="connsiteX8" fmla="*/ 6721590 w 7471847"/>
                <a:gd name="connsiteY8" fmla="*/ 20085 h 3029256"/>
                <a:gd name="connsiteX9" fmla="*/ 3457690 w 7471847"/>
                <a:gd name="connsiteY9" fmla="*/ 502685 h 3029256"/>
                <a:gd name="connsiteX10" fmla="*/ 2606790 w 7471847"/>
                <a:gd name="connsiteY10" fmla="*/ 362985 h 3029256"/>
                <a:gd name="connsiteX0" fmla="*/ 2544878 w 7471847"/>
                <a:gd name="connsiteY0" fmla="*/ 343717 h 3029038"/>
                <a:gd name="connsiteX1" fmla="*/ 1641590 w 7471847"/>
                <a:gd name="connsiteY1" fmla="*/ 235767 h 3029038"/>
                <a:gd name="connsiteX2" fmla="*/ 66790 w 7471847"/>
                <a:gd name="connsiteY2" fmla="*/ 1086667 h 3029038"/>
                <a:gd name="connsiteX3" fmla="*/ 536690 w 7471847"/>
                <a:gd name="connsiteY3" fmla="*/ 2826567 h 3029038"/>
                <a:gd name="connsiteX4" fmla="*/ 2733790 w 7471847"/>
                <a:gd name="connsiteY4" fmla="*/ 2991667 h 3029038"/>
                <a:gd name="connsiteX5" fmla="*/ 4727690 w 7471847"/>
                <a:gd name="connsiteY5" fmla="*/ 2813867 h 3029038"/>
                <a:gd name="connsiteX6" fmla="*/ 6823190 w 7471847"/>
                <a:gd name="connsiteY6" fmla="*/ 2877367 h 3029038"/>
                <a:gd name="connsiteX7" fmla="*/ 7470890 w 7471847"/>
                <a:gd name="connsiteY7" fmla="*/ 1289867 h 3029038"/>
                <a:gd name="connsiteX8" fmla="*/ 6721590 w 7471847"/>
                <a:gd name="connsiteY8" fmla="*/ 19867 h 3029038"/>
                <a:gd name="connsiteX9" fmla="*/ 3457690 w 7471847"/>
                <a:gd name="connsiteY9" fmla="*/ 502467 h 3029038"/>
                <a:gd name="connsiteX10" fmla="*/ 2544878 w 7471847"/>
                <a:gd name="connsiteY10" fmla="*/ 343717 h 3029038"/>
                <a:gd name="connsiteX0" fmla="*/ 2544878 w 7471847"/>
                <a:gd name="connsiteY0" fmla="*/ 343717 h 3029038"/>
                <a:gd name="connsiteX1" fmla="*/ 1641590 w 7471847"/>
                <a:gd name="connsiteY1" fmla="*/ 235767 h 3029038"/>
                <a:gd name="connsiteX2" fmla="*/ 66790 w 7471847"/>
                <a:gd name="connsiteY2" fmla="*/ 1086667 h 3029038"/>
                <a:gd name="connsiteX3" fmla="*/ 536690 w 7471847"/>
                <a:gd name="connsiteY3" fmla="*/ 2826567 h 3029038"/>
                <a:gd name="connsiteX4" fmla="*/ 2733790 w 7471847"/>
                <a:gd name="connsiteY4" fmla="*/ 2991667 h 3029038"/>
                <a:gd name="connsiteX5" fmla="*/ 4727690 w 7471847"/>
                <a:gd name="connsiteY5" fmla="*/ 2813867 h 3029038"/>
                <a:gd name="connsiteX6" fmla="*/ 6823190 w 7471847"/>
                <a:gd name="connsiteY6" fmla="*/ 2877367 h 3029038"/>
                <a:gd name="connsiteX7" fmla="*/ 7470890 w 7471847"/>
                <a:gd name="connsiteY7" fmla="*/ 1289867 h 3029038"/>
                <a:gd name="connsiteX8" fmla="*/ 6721590 w 7471847"/>
                <a:gd name="connsiteY8" fmla="*/ 19867 h 3029038"/>
                <a:gd name="connsiteX9" fmla="*/ 3457690 w 7471847"/>
                <a:gd name="connsiteY9" fmla="*/ 502467 h 3029038"/>
                <a:gd name="connsiteX10" fmla="*/ 2544878 w 7471847"/>
                <a:gd name="connsiteY10" fmla="*/ 343717 h 3029038"/>
                <a:gd name="connsiteX0" fmla="*/ 2528377 w 7455346"/>
                <a:gd name="connsiteY0" fmla="*/ 343717 h 3029038"/>
                <a:gd name="connsiteX1" fmla="*/ 1386964 w 7455346"/>
                <a:gd name="connsiteY1" fmla="*/ 283392 h 3029038"/>
                <a:gd name="connsiteX2" fmla="*/ 50289 w 7455346"/>
                <a:gd name="connsiteY2" fmla="*/ 1086667 h 3029038"/>
                <a:gd name="connsiteX3" fmla="*/ 520189 w 7455346"/>
                <a:gd name="connsiteY3" fmla="*/ 2826567 h 3029038"/>
                <a:gd name="connsiteX4" fmla="*/ 2717289 w 7455346"/>
                <a:gd name="connsiteY4" fmla="*/ 2991667 h 3029038"/>
                <a:gd name="connsiteX5" fmla="*/ 4711189 w 7455346"/>
                <a:gd name="connsiteY5" fmla="*/ 2813867 h 3029038"/>
                <a:gd name="connsiteX6" fmla="*/ 6806689 w 7455346"/>
                <a:gd name="connsiteY6" fmla="*/ 2877367 h 3029038"/>
                <a:gd name="connsiteX7" fmla="*/ 7454389 w 7455346"/>
                <a:gd name="connsiteY7" fmla="*/ 1289867 h 3029038"/>
                <a:gd name="connsiteX8" fmla="*/ 6705089 w 7455346"/>
                <a:gd name="connsiteY8" fmla="*/ 19867 h 3029038"/>
                <a:gd name="connsiteX9" fmla="*/ 3441189 w 7455346"/>
                <a:gd name="connsiteY9" fmla="*/ 502467 h 3029038"/>
                <a:gd name="connsiteX10" fmla="*/ 2528377 w 7455346"/>
                <a:gd name="connsiteY10" fmla="*/ 343717 h 3029038"/>
                <a:gd name="connsiteX0" fmla="*/ 2528377 w 7455346"/>
                <a:gd name="connsiteY0" fmla="*/ 343717 h 3029038"/>
                <a:gd name="connsiteX1" fmla="*/ 1386964 w 7455346"/>
                <a:gd name="connsiteY1" fmla="*/ 283392 h 3029038"/>
                <a:gd name="connsiteX2" fmla="*/ 50289 w 7455346"/>
                <a:gd name="connsiteY2" fmla="*/ 1086667 h 3029038"/>
                <a:gd name="connsiteX3" fmla="*/ 520189 w 7455346"/>
                <a:gd name="connsiteY3" fmla="*/ 2826567 h 3029038"/>
                <a:gd name="connsiteX4" fmla="*/ 2717289 w 7455346"/>
                <a:gd name="connsiteY4" fmla="*/ 2991667 h 3029038"/>
                <a:gd name="connsiteX5" fmla="*/ 4711189 w 7455346"/>
                <a:gd name="connsiteY5" fmla="*/ 2813867 h 3029038"/>
                <a:gd name="connsiteX6" fmla="*/ 6806689 w 7455346"/>
                <a:gd name="connsiteY6" fmla="*/ 2877367 h 3029038"/>
                <a:gd name="connsiteX7" fmla="*/ 7454389 w 7455346"/>
                <a:gd name="connsiteY7" fmla="*/ 1289867 h 3029038"/>
                <a:gd name="connsiteX8" fmla="*/ 6705089 w 7455346"/>
                <a:gd name="connsiteY8" fmla="*/ 19867 h 3029038"/>
                <a:gd name="connsiteX9" fmla="*/ 3441189 w 7455346"/>
                <a:gd name="connsiteY9" fmla="*/ 502467 h 3029038"/>
                <a:gd name="connsiteX10" fmla="*/ 2528377 w 7455346"/>
                <a:gd name="connsiteY10" fmla="*/ 343717 h 3029038"/>
                <a:gd name="connsiteX0" fmla="*/ 2528377 w 7455346"/>
                <a:gd name="connsiteY0" fmla="*/ 343717 h 3029038"/>
                <a:gd name="connsiteX1" fmla="*/ 1386964 w 7455346"/>
                <a:gd name="connsiteY1" fmla="*/ 283392 h 3029038"/>
                <a:gd name="connsiteX2" fmla="*/ 50289 w 7455346"/>
                <a:gd name="connsiteY2" fmla="*/ 1086667 h 3029038"/>
                <a:gd name="connsiteX3" fmla="*/ 520189 w 7455346"/>
                <a:gd name="connsiteY3" fmla="*/ 2826567 h 3029038"/>
                <a:gd name="connsiteX4" fmla="*/ 2717289 w 7455346"/>
                <a:gd name="connsiteY4" fmla="*/ 2991667 h 3029038"/>
                <a:gd name="connsiteX5" fmla="*/ 4711189 w 7455346"/>
                <a:gd name="connsiteY5" fmla="*/ 2813867 h 3029038"/>
                <a:gd name="connsiteX6" fmla="*/ 6806689 w 7455346"/>
                <a:gd name="connsiteY6" fmla="*/ 2877367 h 3029038"/>
                <a:gd name="connsiteX7" fmla="*/ 7454389 w 7455346"/>
                <a:gd name="connsiteY7" fmla="*/ 1289867 h 3029038"/>
                <a:gd name="connsiteX8" fmla="*/ 6705089 w 7455346"/>
                <a:gd name="connsiteY8" fmla="*/ 19867 h 3029038"/>
                <a:gd name="connsiteX9" fmla="*/ 3441189 w 7455346"/>
                <a:gd name="connsiteY9" fmla="*/ 502467 h 3029038"/>
                <a:gd name="connsiteX10" fmla="*/ 2528377 w 7455346"/>
                <a:gd name="connsiteY10" fmla="*/ 343717 h 3029038"/>
                <a:gd name="connsiteX0" fmla="*/ 2528377 w 7455346"/>
                <a:gd name="connsiteY0" fmla="*/ 343574 h 3028895"/>
                <a:gd name="connsiteX1" fmla="*/ 1386964 w 7455346"/>
                <a:gd name="connsiteY1" fmla="*/ 283249 h 3028895"/>
                <a:gd name="connsiteX2" fmla="*/ 50289 w 7455346"/>
                <a:gd name="connsiteY2" fmla="*/ 1086524 h 3028895"/>
                <a:gd name="connsiteX3" fmla="*/ 520189 w 7455346"/>
                <a:gd name="connsiteY3" fmla="*/ 2826424 h 3028895"/>
                <a:gd name="connsiteX4" fmla="*/ 2717289 w 7455346"/>
                <a:gd name="connsiteY4" fmla="*/ 2991524 h 3028895"/>
                <a:gd name="connsiteX5" fmla="*/ 4711189 w 7455346"/>
                <a:gd name="connsiteY5" fmla="*/ 2813724 h 3028895"/>
                <a:gd name="connsiteX6" fmla="*/ 6806689 w 7455346"/>
                <a:gd name="connsiteY6" fmla="*/ 2877224 h 3028895"/>
                <a:gd name="connsiteX7" fmla="*/ 7454389 w 7455346"/>
                <a:gd name="connsiteY7" fmla="*/ 1289724 h 3028895"/>
                <a:gd name="connsiteX8" fmla="*/ 6705089 w 7455346"/>
                <a:gd name="connsiteY8" fmla="*/ 19724 h 3028895"/>
                <a:gd name="connsiteX9" fmla="*/ 3765039 w 7455346"/>
                <a:gd name="connsiteY9" fmla="*/ 507086 h 3028895"/>
                <a:gd name="connsiteX10" fmla="*/ 2528377 w 7455346"/>
                <a:gd name="connsiteY10" fmla="*/ 343574 h 3028895"/>
                <a:gd name="connsiteX0" fmla="*/ 2576002 w 7455346"/>
                <a:gd name="connsiteY0" fmla="*/ 276583 h 3028579"/>
                <a:gd name="connsiteX1" fmla="*/ 1386964 w 7455346"/>
                <a:gd name="connsiteY1" fmla="*/ 282933 h 3028579"/>
                <a:gd name="connsiteX2" fmla="*/ 50289 w 7455346"/>
                <a:gd name="connsiteY2" fmla="*/ 1086208 h 3028579"/>
                <a:gd name="connsiteX3" fmla="*/ 520189 w 7455346"/>
                <a:gd name="connsiteY3" fmla="*/ 2826108 h 3028579"/>
                <a:gd name="connsiteX4" fmla="*/ 2717289 w 7455346"/>
                <a:gd name="connsiteY4" fmla="*/ 2991208 h 3028579"/>
                <a:gd name="connsiteX5" fmla="*/ 4711189 w 7455346"/>
                <a:gd name="connsiteY5" fmla="*/ 2813408 h 3028579"/>
                <a:gd name="connsiteX6" fmla="*/ 6806689 w 7455346"/>
                <a:gd name="connsiteY6" fmla="*/ 2876908 h 3028579"/>
                <a:gd name="connsiteX7" fmla="*/ 7454389 w 7455346"/>
                <a:gd name="connsiteY7" fmla="*/ 1289408 h 3028579"/>
                <a:gd name="connsiteX8" fmla="*/ 6705089 w 7455346"/>
                <a:gd name="connsiteY8" fmla="*/ 19408 h 3028579"/>
                <a:gd name="connsiteX9" fmla="*/ 3765039 w 7455346"/>
                <a:gd name="connsiteY9" fmla="*/ 506770 h 3028579"/>
                <a:gd name="connsiteX10" fmla="*/ 2576002 w 7455346"/>
                <a:gd name="connsiteY10" fmla="*/ 276583 h 3028579"/>
                <a:gd name="connsiteX0" fmla="*/ 2576002 w 7455346"/>
                <a:gd name="connsiteY0" fmla="*/ 276583 h 3028579"/>
                <a:gd name="connsiteX1" fmla="*/ 1386964 w 7455346"/>
                <a:gd name="connsiteY1" fmla="*/ 282933 h 3028579"/>
                <a:gd name="connsiteX2" fmla="*/ 50289 w 7455346"/>
                <a:gd name="connsiteY2" fmla="*/ 1086208 h 3028579"/>
                <a:gd name="connsiteX3" fmla="*/ 520189 w 7455346"/>
                <a:gd name="connsiteY3" fmla="*/ 2826108 h 3028579"/>
                <a:gd name="connsiteX4" fmla="*/ 2717289 w 7455346"/>
                <a:gd name="connsiteY4" fmla="*/ 2991208 h 3028579"/>
                <a:gd name="connsiteX5" fmla="*/ 4711189 w 7455346"/>
                <a:gd name="connsiteY5" fmla="*/ 2813408 h 3028579"/>
                <a:gd name="connsiteX6" fmla="*/ 6806689 w 7455346"/>
                <a:gd name="connsiteY6" fmla="*/ 2876908 h 3028579"/>
                <a:gd name="connsiteX7" fmla="*/ 7454389 w 7455346"/>
                <a:gd name="connsiteY7" fmla="*/ 1289408 h 3028579"/>
                <a:gd name="connsiteX8" fmla="*/ 6705089 w 7455346"/>
                <a:gd name="connsiteY8" fmla="*/ 19408 h 3028579"/>
                <a:gd name="connsiteX9" fmla="*/ 3765039 w 7455346"/>
                <a:gd name="connsiteY9" fmla="*/ 506770 h 3028579"/>
                <a:gd name="connsiteX10" fmla="*/ 2576002 w 7455346"/>
                <a:gd name="connsiteY10" fmla="*/ 276583 h 3028579"/>
                <a:gd name="connsiteX0" fmla="*/ 2566673 w 7446017"/>
                <a:gd name="connsiteY0" fmla="*/ 276583 h 3028579"/>
                <a:gd name="connsiteX1" fmla="*/ 1377635 w 7446017"/>
                <a:gd name="connsiteY1" fmla="*/ 282933 h 3028579"/>
                <a:gd name="connsiteX2" fmla="*/ 40960 w 7446017"/>
                <a:gd name="connsiteY2" fmla="*/ 1086208 h 3028579"/>
                <a:gd name="connsiteX3" fmla="*/ 510860 w 7446017"/>
                <a:gd name="connsiteY3" fmla="*/ 2826108 h 3028579"/>
                <a:gd name="connsiteX4" fmla="*/ 2707960 w 7446017"/>
                <a:gd name="connsiteY4" fmla="*/ 2991208 h 3028579"/>
                <a:gd name="connsiteX5" fmla="*/ 4701860 w 7446017"/>
                <a:gd name="connsiteY5" fmla="*/ 2813408 h 3028579"/>
                <a:gd name="connsiteX6" fmla="*/ 6797360 w 7446017"/>
                <a:gd name="connsiteY6" fmla="*/ 2876908 h 3028579"/>
                <a:gd name="connsiteX7" fmla="*/ 7445060 w 7446017"/>
                <a:gd name="connsiteY7" fmla="*/ 1289408 h 3028579"/>
                <a:gd name="connsiteX8" fmla="*/ 6695760 w 7446017"/>
                <a:gd name="connsiteY8" fmla="*/ 19408 h 3028579"/>
                <a:gd name="connsiteX9" fmla="*/ 3755710 w 7446017"/>
                <a:gd name="connsiteY9" fmla="*/ 506770 h 3028579"/>
                <a:gd name="connsiteX10" fmla="*/ 2566673 w 7446017"/>
                <a:gd name="connsiteY10" fmla="*/ 276583 h 3028579"/>
                <a:gd name="connsiteX0" fmla="*/ 2588647 w 7467991"/>
                <a:gd name="connsiteY0" fmla="*/ 276583 h 3028579"/>
                <a:gd name="connsiteX1" fmla="*/ 1399609 w 7467991"/>
                <a:gd name="connsiteY1" fmla="*/ 282933 h 3028579"/>
                <a:gd name="connsiteX2" fmla="*/ 62934 w 7467991"/>
                <a:gd name="connsiteY2" fmla="*/ 1086208 h 3028579"/>
                <a:gd name="connsiteX3" fmla="*/ 532834 w 7467991"/>
                <a:gd name="connsiteY3" fmla="*/ 2826108 h 3028579"/>
                <a:gd name="connsiteX4" fmla="*/ 2729934 w 7467991"/>
                <a:gd name="connsiteY4" fmla="*/ 2991208 h 3028579"/>
                <a:gd name="connsiteX5" fmla="*/ 4723834 w 7467991"/>
                <a:gd name="connsiteY5" fmla="*/ 2813408 h 3028579"/>
                <a:gd name="connsiteX6" fmla="*/ 6819334 w 7467991"/>
                <a:gd name="connsiteY6" fmla="*/ 2876908 h 3028579"/>
                <a:gd name="connsiteX7" fmla="*/ 7467034 w 7467991"/>
                <a:gd name="connsiteY7" fmla="*/ 1289408 h 3028579"/>
                <a:gd name="connsiteX8" fmla="*/ 6717734 w 7467991"/>
                <a:gd name="connsiteY8" fmla="*/ 19408 h 3028579"/>
                <a:gd name="connsiteX9" fmla="*/ 3777684 w 7467991"/>
                <a:gd name="connsiteY9" fmla="*/ 506770 h 3028579"/>
                <a:gd name="connsiteX10" fmla="*/ 2588647 w 7467991"/>
                <a:gd name="connsiteY10" fmla="*/ 276583 h 3028579"/>
                <a:gd name="connsiteX0" fmla="*/ 2726790 w 7606134"/>
                <a:gd name="connsiteY0" fmla="*/ 276583 h 3028579"/>
                <a:gd name="connsiteX1" fmla="*/ 1537752 w 7606134"/>
                <a:gd name="connsiteY1" fmla="*/ 282933 h 3028579"/>
                <a:gd name="connsiteX2" fmla="*/ 201077 w 7606134"/>
                <a:gd name="connsiteY2" fmla="*/ 1086208 h 3028579"/>
                <a:gd name="connsiteX3" fmla="*/ 670977 w 7606134"/>
                <a:gd name="connsiteY3" fmla="*/ 2826108 h 3028579"/>
                <a:gd name="connsiteX4" fmla="*/ 2868077 w 7606134"/>
                <a:gd name="connsiteY4" fmla="*/ 2991208 h 3028579"/>
                <a:gd name="connsiteX5" fmla="*/ 4861977 w 7606134"/>
                <a:gd name="connsiteY5" fmla="*/ 2813408 h 3028579"/>
                <a:gd name="connsiteX6" fmla="*/ 6957477 w 7606134"/>
                <a:gd name="connsiteY6" fmla="*/ 2876908 h 3028579"/>
                <a:gd name="connsiteX7" fmla="*/ 7605177 w 7606134"/>
                <a:gd name="connsiteY7" fmla="*/ 1289408 h 3028579"/>
                <a:gd name="connsiteX8" fmla="*/ 6855877 w 7606134"/>
                <a:gd name="connsiteY8" fmla="*/ 19408 h 3028579"/>
                <a:gd name="connsiteX9" fmla="*/ 3915827 w 7606134"/>
                <a:gd name="connsiteY9" fmla="*/ 506770 h 3028579"/>
                <a:gd name="connsiteX10" fmla="*/ 2726790 w 7606134"/>
                <a:gd name="connsiteY10" fmla="*/ 276583 h 3028579"/>
                <a:gd name="connsiteX0" fmla="*/ 2565647 w 7444991"/>
                <a:gd name="connsiteY0" fmla="*/ 276583 h 3028579"/>
                <a:gd name="connsiteX1" fmla="*/ 1224209 w 7444991"/>
                <a:gd name="connsiteY1" fmla="*/ 199113 h 3028579"/>
                <a:gd name="connsiteX2" fmla="*/ 39934 w 7444991"/>
                <a:gd name="connsiteY2" fmla="*/ 1086208 h 3028579"/>
                <a:gd name="connsiteX3" fmla="*/ 509834 w 7444991"/>
                <a:gd name="connsiteY3" fmla="*/ 2826108 h 3028579"/>
                <a:gd name="connsiteX4" fmla="*/ 2706934 w 7444991"/>
                <a:gd name="connsiteY4" fmla="*/ 2991208 h 3028579"/>
                <a:gd name="connsiteX5" fmla="*/ 4700834 w 7444991"/>
                <a:gd name="connsiteY5" fmla="*/ 2813408 h 3028579"/>
                <a:gd name="connsiteX6" fmla="*/ 6796334 w 7444991"/>
                <a:gd name="connsiteY6" fmla="*/ 2876908 h 3028579"/>
                <a:gd name="connsiteX7" fmla="*/ 7444034 w 7444991"/>
                <a:gd name="connsiteY7" fmla="*/ 1289408 h 3028579"/>
                <a:gd name="connsiteX8" fmla="*/ 6694734 w 7444991"/>
                <a:gd name="connsiteY8" fmla="*/ 19408 h 3028579"/>
                <a:gd name="connsiteX9" fmla="*/ 3754684 w 7444991"/>
                <a:gd name="connsiteY9" fmla="*/ 506770 h 3028579"/>
                <a:gd name="connsiteX10" fmla="*/ 2565647 w 7444991"/>
                <a:gd name="connsiteY10" fmla="*/ 276583 h 3028579"/>
                <a:gd name="connsiteX0" fmla="*/ 2565647 w 7444991"/>
                <a:gd name="connsiteY0" fmla="*/ 276583 h 3028579"/>
                <a:gd name="connsiteX1" fmla="*/ 1224209 w 7444991"/>
                <a:gd name="connsiteY1" fmla="*/ 199113 h 3028579"/>
                <a:gd name="connsiteX2" fmla="*/ 39934 w 7444991"/>
                <a:gd name="connsiteY2" fmla="*/ 1086208 h 3028579"/>
                <a:gd name="connsiteX3" fmla="*/ 509834 w 7444991"/>
                <a:gd name="connsiteY3" fmla="*/ 2826108 h 3028579"/>
                <a:gd name="connsiteX4" fmla="*/ 2706934 w 7444991"/>
                <a:gd name="connsiteY4" fmla="*/ 2991208 h 3028579"/>
                <a:gd name="connsiteX5" fmla="*/ 4700834 w 7444991"/>
                <a:gd name="connsiteY5" fmla="*/ 2813408 h 3028579"/>
                <a:gd name="connsiteX6" fmla="*/ 6796334 w 7444991"/>
                <a:gd name="connsiteY6" fmla="*/ 2876908 h 3028579"/>
                <a:gd name="connsiteX7" fmla="*/ 7444034 w 7444991"/>
                <a:gd name="connsiteY7" fmla="*/ 1289408 h 3028579"/>
                <a:gd name="connsiteX8" fmla="*/ 6694734 w 7444991"/>
                <a:gd name="connsiteY8" fmla="*/ 19408 h 3028579"/>
                <a:gd name="connsiteX9" fmla="*/ 3754684 w 7444991"/>
                <a:gd name="connsiteY9" fmla="*/ 506770 h 3028579"/>
                <a:gd name="connsiteX10" fmla="*/ 2565647 w 7444991"/>
                <a:gd name="connsiteY10" fmla="*/ 276583 h 3028579"/>
                <a:gd name="connsiteX0" fmla="*/ 2565647 w 7444991"/>
                <a:gd name="connsiteY0" fmla="*/ 276583 h 3028579"/>
                <a:gd name="connsiteX1" fmla="*/ 1224209 w 7444991"/>
                <a:gd name="connsiteY1" fmla="*/ 199113 h 3028579"/>
                <a:gd name="connsiteX2" fmla="*/ 39934 w 7444991"/>
                <a:gd name="connsiteY2" fmla="*/ 1086208 h 3028579"/>
                <a:gd name="connsiteX3" fmla="*/ 509834 w 7444991"/>
                <a:gd name="connsiteY3" fmla="*/ 2826108 h 3028579"/>
                <a:gd name="connsiteX4" fmla="*/ 2706934 w 7444991"/>
                <a:gd name="connsiteY4" fmla="*/ 2991208 h 3028579"/>
                <a:gd name="connsiteX5" fmla="*/ 4700834 w 7444991"/>
                <a:gd name="connsiteY5" fmla="*/ 2813408 h 3028579"/>
                <a:gd name="connsiteX6" fmla="*/ 6796334 w 7444991"/>
                <a:gd name="connsiteY6" fmla="*/ 2876908 h 3028579"/>
                <a:gd name="connsiteX7" fmla="*/ 7444034 w 7444991"/>
                <a:gd name="connsiteY7" fmla="*/ 1289408 h 3028579"/>
                <a:gd name="connsiteX8" fmla="*/ 6694734 w 7444991"/>
                <a:gd name="connsiteY8" fmla="*/ 19408 h 3028579"/>
                <a:gd name="connsiteX9" fmla="*/ 3754684 w 7444991"/>
                <a:gd name="connsiteY9" fmla="*/ 506770 h 3028579"/>
                <a:gd name="connsiteX10" fmla="*/ 2565647 w 7444991"/>
                <a:gd name="connsiteY10" fmla="*/ 276583 h 3028579"/>
                <a:gd name="connsiteX0" fmla="*/ 2677419 w 7556763"/>
                <a:gd name="connsiteY0" fmla="*/ 276583 h 3019528"/>
                <a:gd name="connsiteX1" fmla="*/ 1335981 w 7556763"/>
                <a:gd name="connsiteY1" fmla="*/ 199113 h 3019528"/>
                <a:gd name="connsiteX2" fmla="*/ 29786 w 7556763"/>
                <a:gd name="connsiteY2" fmla="*/ 1238608 h 3019528"/>
                <a:gd name="connsiteX3" fmla="*/ 621606 w 7556763"/>
                <a:gd name="connsiteY3" fmla="*/ 2826108 h 3019528"/>
                <a:gd name="connsiteX4" fmla="*/ 2818706 w 7556763"/>
                <a:gd name="connsiteY4" fmla="*/ 2991208 h 3019528"/>
                <a:gd name="connsiteX5" fmla="*/ 4812606 w 7556763"/>
                <a:gd name="connsiteY5" fmla="*/ 2813408 h 3019528"/>
                <a:gd name="connsiteX6" fmla="*/ 6908106 w 7556763"/>
                <a:gd name="connsiteY6" fmla="*/ 2876908 h 3019528"/>
                <a:gd name="connsiteX7" fmla="*/ 7555806 w 7556763"/>
                <a:gd name="connsiteY7" fmla="*/ 1289408 h 3019528"/>
                <a:gd name="connsiteX8" fmla="*/ 6806506 w 7556763"/>
                <a:gd name="connsiteY8" fmla="*/ 19408 h 3019528"/>
                <a:gd name="connsiteX9" fmla="*/ 3866456 w 7556763"/>
                <a:gd name="connsiteY9" fmla="*/ 506770 h 3019528"/>
                <a:gd name="connsiteX10" fmla="*/ 2677419 w 7556763"/>
                <a:gd name="connsiteY10" fmla="*/ 276583 h 3019528"/>
                <a:gd name="connsiteX0" fmla="*/ 2677419 w 7556763"/>
                <a:gd name="connsiteY0" fmla="*/ 276583 h 3019528"/>
                <a:gd name="connsiteX1" fmla="*/ 1335981 w 7556763"/>
                <a:gd name="connsiteY1" fmla="*/ 199113 h 3019528"/>
                <a:gd name="connsiteX2" fmla="*/ 29786 w 7556763"/>
                <a:gd name="connsiteY2" fmla="*/ 1238608 h 3019528"/>
                <a:gd name="connsiteX3" fmla="*/ 621606 w 7556763"/>
                <a:gd name="connsiteY3" fmla="*/ 2826108 h 3019528"/>
                <a:gd name="connsiteX4" fmla="*/ 2818706 w 7556763"/>
                <a:gd name="connsiteY4" fmla="*/ 2991208 h 3019528"/>
                <a:gd name="connsiteX5" fmla="*/ 4812606 w 7556763"/>
                <a:gd name="connsiteY5" fmla="*/ 2813408 h 3019528"/>
                <a:gd name="connsiteX6" fmla="*/ 6908106 w 7556763"/>
                <a:gd name="connsiteY6" fmla="*/ 2876908 h 3019528"/>
                <a:gd name="connsiteX7" fmla="*/ 7555806 w 7556763"/>
                <a:gd name="connsiteY7" fmla="*/ 1289408 h 3019528"/>
                <a:gd name="connsiteX8" fmla="*/ 6806506 w 7556763"/>
                <a:gd name="connsiteY8" fmla="*/ 19408 h 3019528"/>
                <a:gd name="connsiteX9" fmla="*/ 3866456 w 7556763"/>
                <a:gd name="connsiteY9" fmla="*/ 506770 h 3019528"/>
                <a:gd name="connsiteX10" fmla="*/ 2677419 w 7556763"/>
                <a:gd name="connsiteY10" fmla="*/ 276583 h 3019528"/>
                <a:gd name="connsiteX0" fmla="*/ 2669378 w 7548722"/>
                <a:gd name="connsiteY0" fmla="*/ 276583 h 3040686"/>
                <a:gd name="connsiteX1" fmla="*/ 1327940 w 7548722"/>
                <a:gd name="connsiteY1" fmla="*/ 199113 h 3040686"/>
                <a:gd name="connsiteX2" fmla="*/ 21745 w 7548722"/>
                <a:gd name="connsiteY2" fmla="*/ 1238608 h 3040686"/>
                <a:gd name="connsiteX3" fmla="*/ 682145 w 7548722"/>
                <a:gd name="connsiteY3" fmla="*/ 2864208 h 3040686"/>
                <a:gd name="connsiteX4" fmla="*/ 2810665 w 7548722"/>
                <a:gd name="connsiteY4" fmla="*/ 2991208 h 3040686"/>
                <a:gd name="connsiteX5" fmla="*/ 4804565 w 7548722"/>
                <a:gd name="connsiteY5" fmla="*/ 2813408 h 3040686"/>
                <a:gd name="connsiteX6" fmla="*/ 6900065 w 7548722"/>
                <a:gd name="connsiteY6" fmla="*/ 2876908 h 3040686"/>
                <a:gd name="connsiteX7" fmla="*/ 7547765 w 7548722"/>
                <a:gd name="connsiteY7" fmla="*/ 1289408 h 3040686"/>
                <a:gd name="connsiteX8" fmla="*/ 6798465 w 7548722"/>
                <a:gd name="connsiteY8" fmla="*/ 19408 h 3040686"/>
                <a:gd name="connsiteX9" fmla="*/ 3858415 w 7548722"/>
                <a:gd name="connsiteY9" fmla="*/ 506770 h 3040686"/>
                <a:gd name="connsiteX10" fmla="*/ 2669378 w 7548722"/>
                <a:gd name="connsiteY10" fmla="*/ 276583 h 3040686"/>
                <a:gd name="connsiteX0" fmla="*/ 2674191 w 7553535"/>
                <a:gd name="connsiteY0" fmla="*/ 276583 h 3071547"/>
                <a:gd name="connsiteX1" fmla="*/ 1332753 w 7553535"/>
                <a:gd name="connsiteY1" fmla="*/ 199113 h 3071547"/>
                <a:gd name="connsiteX2" fmla="*/ 26558 w 7553535"/>
                <a:gd name="connsiteY2" fmla="*/ 1238608 h 3071547"/>
                <a:gd name="connsiteX3" fmla="*/ 686958 w 7553535"/>
                <a:gd name="connsiteY3" fmla="*/ 2864208 h 3071547"/>
                <a:gd name="connsiteX4" fmla="*/ 2815478 w 7553535"/>
                <a:gd name="connsiteY4" fmla="*/ 2991208 h 3071547"/>
                <a:gd name="connsiteX5" fmla="*/ 4809378 w 7553535"/>
                <a:gd name="connsiteY5" fmla="*/ 2813408 h 3071547"/>
                <a:gd name="connsiteX6" fmla="*/ 6904878 w 7553535"/>
                <a:gd name="connsiteY6" fmla="*/ 2876908 h 3071547"/>
                <a:gd name="connsiteX7" fmla="*/ 7552578 w 7553535"/>
                <a:gd name="connsiteY7" fmla="*/ 1289408 h 3071547"/>
                <a:gd name="connsiteX8" fmla="*/ 6803278 w 7553535"/>
                <a:gd name="connsiteY8" fmla="*/ 19408 h 3071547"/>
                <a:gd name="connsiteX9" fmla="*/ 3863228 w 7553535"/>
                <a:gd name="connsiteY9" fmla="*/ 506770 h 3071547"/>
                <a:gd name="connsiteX10" fmla="*/ 2674191 w 7553535"/>
                <a:gd name="connsiteY10" fmla="*/ 276583 h 3071547"/>
                <a:gd name="connsiteX0" fmla="*/ 2668778 w 7548122"/>
                <a:gd name="connsiteY0" fmla="*/ 276583 h 3036703"/>
                <a:gd name="connsiteX1" fmla="*/ 1327340 w 7548122"/>
                <a:gd name="connsiteY1" fmla="*/ 199113 h 3036703"/>
                <a:gd name="connsiteX2" fmla="*/ 21145 w 7548122"/>
                <a:gd name="connsiteY2" fmla="*/ 1238608 h 3036703"/>
                <a:gd name="connsiteX3" fmla="*/ 681545 w 7548122"/>
                <a:gd name="connsiteY3" fmla="*/ 2864208 h 3036703"/>
                <a:gd name="connsiteX4" fmla="*/ 2733865 w 7548122"/>
                <a:gd name="connsiteY4" fmla="*/ 2983588 h 3036703"/>
                <a:gd name="connsiteX5" fmla="*/ 4803965 w 7548122"/>
                <a:gd name="connsiteY5" fmla="*/ 2813408 h 3036703"/>
                <a:gd name="connsiteX6" fmla="*/ 6899465 w 7548122"/>
                <a:gd name="connsiteY6" fmla="*/ 2876908 h 3036703"/>
                <a:gd name="connsiteX7" fmla="*/ 7547165 w 7548122"/>
                <a:gd name="connsiteY7" fmla="*/ 1289408 h 3036703"/>
                <a:gd name="connsiteX8" fmla="*/ 6797865 w 7548122"/>
                <a:gd name="connsiteY8" fmla="*/ 19408 h 3036703"/>
                <a:gd name="connsiteX9" fmla="*/ 3857815 w 7548122"/>
                <a:gd name="connsiteY9" fmla="*/ 506770 h 3036703"/>
                <a:gd name="connsiteX10" fmla="*/ 2668778 w 7548122"/>
                <a:gd name="connsiteY10" fmla="*/ 276583 h 3036703"/>
                <a:gd name="connsiteX0" fmla="*/ 2668778 w 7548122"/>
                <a:gd name="connsiteY0" fmla="*/ 276583 h 3064978"/>
                <a:gd name="connsiteX1" fmla="*/ 1327340 w 7548122"/>
                <a:gd name="connsiteY1" fmla="*/ 199113 h 3064978"/>
                <a:gd name="connsiteX2" fmla="*/ 21145 w 7548122"/>
                <a:gd name="connsiteY2" fmla="*/ 1238608 h 3064978"/>
                <a:gd name="connsiteX3" fmla="*/ 681545 w 7548122"/>
                <a:gd name="connsiteY3" fmla="*/ 2864208 h 3064978"/>
                <a:gd name="connsiteX4" fmla="*/ 2733865 w 7548122"/>
                <a:gd name="connsiteY4" fmla="*/ 2983588 h 3064978"/>
                <a:gd name="connsiteX5" fmla="*/ 4803965 w 7548122"/>
                <a:gd name="connsiteY5" fmla="*/ 2813408 h 3064978"/>
                <a:gd name="connsiteX6" fmla="*/ 6899465 w 7548122"/>
                <a:gd name="connsiteY6" fmla="*/ 2876908 h 3064978"/>
                <a:gd name="connsiteX7" fmla="*/ 7547165 w 7548122"/>
                <a:gd name="connsiteY7" fmla="*/ 1289408 h 3064978"/>
                <a:gd name="connsiteX8" fmla="*/ 6797865 w 7548122"/>
                <a:gd name="connsiteY8" fmla="*/ 19408 h 3064978"/>
                <a:gd name="connsiteX9" fmla="*/ 3857815 w 7548122"/>
                <a:gd name="connsiteY9" fmla="*/ 506770 h 3064978"/>
                <a:gd name="connsiteX10" fmla="*/ 2668778 w 7548122"/>
                <a:gd name="connsiteY10" fmla="*/ 276583 h 3064978"/>
                <a:gd name="connsiteX0" fmla="*/ 2668778 w 7559855"/>
                <a:gd name="connsiteY0" fmla="*/ 284018 h 3072413"/>
                <a:gd name="connsiteX1" fmla="*/ 1327340 w 7559855"/>
                <a:gd name="connsiteY1" fmla="*/ 206548 h 3072413"/>
                <a:gd name="connsiteX2" fmla="*/ 21145 w 7559855"/>
                <a:gd name="connsiteY2" fmla="*/ 1246043 h 3072413"/>
                <a:gd name="connsiteX3" fmla="*/ 681545 w 7559855"/>
                <a:gd name="connsiteY3" fmla="*/ 2871643 h 3072413"/>
                <a:gd name="connsiteX4" fmla="*/ 2733865 w 7559855"/>
                <a:gd name="connsiteY4" fmla="*/ 2991023 h 3072413"/>
                <a:gd name="connsiteX5" fmla="*/ 4803965 w 7559855"/>
                <a:gd name="connsiteY5" fmla="*/ 2820843 h 3072413"/>
                <a:gd name="connsiteX6" fmla="*/ 6899465 w 7559855"/>
                <a:gd name="connsiteY6" fmla="*/ 2884343 h 3072413"/>
                <a:gd name="connsiteX7" fmla="*/ 7547165 w 7559855"/>
                <a:gd name="connsiteY7" fmla="*/ 1296843 h 3072413"/>
                <a:gd name="connsiteX8" fmla="*/ 6447345 w 7559855"/>
                <a:gd name="connsiteY8" fmla="*/ 19223 h 3072413"/>
                <a:gd name="connsiteX9" fmla="*/ 3857815 w 7559855"/>
                <a:gd name="connsiteY9" fmla="*/ 514205 h 3072413"/>
                <a:gd name="connsiteX10" fmla="*/ 2668778 w 7559855"/>
                <a:gd name="connsiteY10" fmla="*/ 284018 h 3072413"/>
                <a:gd name="connsiteX0" fmla="*/ 2668778 w 7559855"/>
                <a:gd name="connsiteY0" fmla="*/ 284018 h 3072413"/>
                <a:gd name="connsiteX1" fmla="*/ 1327340 w 7559855"/>
                <a:gd name="connsiteY1" fmla="*/ 206548 h 3072413"/>
                <a:gd name="connsiteX2" fmla="*/ 21145 w 7559855"/>
                <a:gd name="connsiteY2" fmla="*/ 1246043 h 3072413"/>
                <a:gd name="connsiteX3" fmla="*/ 681545 w 7559855"/>
                <a:gd name="connsiteY3" fmla="*/ 2871643 h 3072413"/>
                <a:gd name="connsiteX4" fmla="*/ 2733865 w 7559855"/>
                <a:gd name="connsiteY4" fmla="*/ 2991023 h 3072413"/>
                <a:gd name="connsiteX5" fmla="*/ 4803965 w 7559855"/>
                <a:gd name="connsiteY5" fmla="*/ 2820843 h 3072413"/>
                <a:gd name="connsiteX6" fmla="*/ 6899465 w 7559855"/>
                <a:gd name="connsiteY6" fmla="*/ 2884343 h 3072413"/>
                <a:gd name="connsiteX7" fmla="*/ 7547165 w 7559855"/>
                <a:gd name="connsiteY7" fmla="*/ 1296843 h 3072413"/>
                <a:gd name="connsiteX8" fmla="*/ 6447345 w 7559855"/>
                <a:gd name="connsiteY8" fmla="*/ 19223 h 3072413"/>
                <a:gd name="connsiteX9" fmla="*/ 3857815 w 7559855"/>
                <a:gd name="connsiteY9" fmla="*/ 514205 h 3072413"/>
                <a:gd name="connsiteX10" fmla="*/ 2668778 w 7559855"/>
                <a:gd name="connsiteY10" fmla="*/ 284018 h 3072413"/>
                <a:gd name="connsiteX0" fmla="*/ 2668778 w 7559855"/>
                <a:gd name="connsiteY0" fmla="*/ 264795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668778 w 7559855"/>
                <a:gd name="connsiteY10" fmla="*/ 264795 h 3053190"/>
                <a:gd name="connsiteX0" fmla="*/ 2725928 w 7559855"/>
                <a:gd name="connsiteY0" fmla="*/ 317182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725928 w 7559855"/>
                <a:gd name="connsiteY10" fmla="*/ 317182 h 3053190"/>
                <a:gd name="connsiteX0" fmla="*/ 2725928 w 7559855"/>
                <a:gd name="connsiteY0" fmla="*/ 317182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725928 w 7559855"/>
                <a:gd name="connsiteY10" fmla="*/ 317182 h 3053190"/>
                <a:gd name="connsiteX0" fmla="*/ 2725928 w 7559855"/>
                <a:gd name="connsiteY0" fmla="*/ 317182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725928 w 7559855"/>
                <a:gd name="connsiteY10" fmla="*/ 317182 h 3053190"/>
                <a:gd name="connsiteX0" fmla="*/ 2722891 w 7556818"/>
                <a:gd name="connsiteY0" fmla="*/ 317182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722891 w 7556818"/>
                <a:gd name="connsiteY10" fmla="*/ 317182 h 3053190"/>
                <a:gd name="connsiteX0" fmla="*/ 2722891 w 7556818"/>
                <a:gd name="connsiteY0" fmla="*/ 317182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722891 w 7556818"/>
                <a:gd name="connsiteY10" fmla="*/ 317182 h 3053190"/>
                <a:gd name="connsiteX0" fmla="*/ 2680029 w 7556818"/>
                <a:gd name="connsiteY0" fmla="*/ 312420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680029 w 7556818"/>
                <a:gd name="connsiteY10" fmla="*/ 312420 h 3053190"/>
                <a:gd name="connsiteX0" fmla="*/ 2680029 w 7556818"/>
                <a:gd name="connsiteY0" fmla="*/ 312420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680029 w 7556818"/>
                <a:gd name="connsiteY10" fmla="*/ 312420 h 3053190"/>
                <a:gd name="connsiteX0" fmla="*/ 2680029 w 7556818"/>
                <a:gd name="connsiteY0" fmla="*/ 312420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680029 w 7556818"/>
                <a:gd name="connsiteY10" fmla="*/ 312420 h 3053190"/>
                <a:gd name="connsiteX0" fmla="*/ 2607086 w 7483875"/>
                <a:gd name="connsiteY0" fmla="*/ 312420 h 3051306"/>
                <a:gd name="connsiteX1" fmla="*/ 1189448 w 7483875"/>
                <a:gd name="connsiteY1" fmla="*/ 187325 h 3051306"/>
                <a:gd name="connsiteX2" fmla="*/ 21365 w 7483875"/>
                <a:gd name="connsiteY2" fmla="*/ 1258570 h 3051306"/>
                <a:gd name="connsiteX3" fmla="*/ 605565 w 7483875"/>
                <a:gd name="connsiteY3" fmla="*/ 2852420 h 3051306"/>
                <a:gd name="connsiteX4" fmla="*/ 2657885 w 7483875"/>
                <a:gd name="connsiteY4" fmla="*/ 2971800 h 3051306"/>
                <a:gd name="connsiteX5" fmla="*/ 4727985 w 7483875"/>
                <a:gd name="connsiteY5" fmla="*/ 2801620 h 3051306"/>
                <a:gd name="connsiteX6" fmla="*/ 6823485 w 7483875"/>
                <a:gd name="connsiteY6" fmla="*/ 2865120 h 3051306"/>
                <a:gd name="connsiteX7" fmla="*/ 7471185 w 7483875"/>
                <a:gd name="connsiteY7" fmla="*/ 1277620 h 3051306"/>
                <a:gd name="connsiteX8" fmla="*/ 6371365 w 7483875"/>
                <a:gd name="connsiteY8" fmla="*/ 0 h 3051306"/>
                <a:gd name="connsiteX9" fmla="*/ 3781835 w 7483875"/>
                <a:gd name="connsiteY9" fmla="*/ 494982 h 3051306"/>
                <a:gd name="connsiteX10" fmla="*/ 2607086 w 7483875"/>
                <a:gd name="connsiteY10" fmla="*/ 312420 h 3051306"/>
                <a:gd name="connsiteX0" fmla="*/ 2643531 w 7520320"/>
                <a:gd name="connsiteY0" fmla="*/ 312420 h 3051306"/>
                <a:gd name="connsiteX1" fmla="*/ 1225893 w 7520320"/>
                <a:gd name="connsiteY1" fmla="*/ 187325 h 3051306"/>
                <a:gd name="connsiteX2" fmla="*/ 57810 w 7520320"/>
                <a:gd name="connsiteY2" fmla="*/ 1258570 h 3051306"/>
                <a:gd name="connsiteX3" fmla="*/ 642010 w 7520320"/>
                <a:gd name="connsiteY3" fmla="*/ 2852420 h 3051306"/>
                <a:gd name="connsiteX4" fmla="*/ 2694330 w 7520320"/>
                <a:gd name="connsiteY4" fmla="*/ 2971800 h 3051306"/>
                <a:gd name="connsiteX5" fmla="*/ 4764430 w 7520320"/>
                <a:gd name="connsiteY5" fmla="*/ 2801620 h 3051306"/>
                <a:gd name="connsiteX6" fmla="*/ 6859930 w 7520320"/>
                <a:gd name="connsiteY6" fmla="*/ 2865120 h 3051306"/>
                <a:gd name="connsiteX7" fmla="*/ 7507630 w 7520320"/>
                <a:gd name="connsiteY7" fmla="*/ 1277620 h 3051306"/>
                <a:gd name="connsiteX8" fmla="*/ 6407810 w 7520320"/>
                <a:gd name="connsiteY8" fmla="*/ 0 h 3051306"/>
                <a:gd name="connsiteX9" fmla="*/ 3818280 w 7520320"/>
                <a:gd name="connsiteY9" fmla="*/ 494982 h 3051306"/>
                <a:gd name="connsiteX10" fmla="*/ 2643531 w 7520320"/>
                <a:gd name="connsiteY10" fmla="*/ 312420 h 30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20320" h="3051306">
                  <a:moveTo>
                    <a:pt x="2643531" y="312420"/>
                  </a:moveTo>
                  <a:cubicBezTo>
                    <a:pt x="2311479" y="251619"/>
                    <a:pt x="1656846" y="29633"/>
                    <a:pt x="1225893" y="187325"/>
                  </a:cubicBezTo>
                  <a:cubicBezTo>
                    <a:pt x="794940" y="345017"/>
                    <a:pt x="256724" y="617538"/>
                    <a:pt x="57810" y="1258570"/>
                  </a:cubicBezTo>
                  <a:cubicBezTo>
                    <a:pt x="-141104" y="1899602"/>
                    <a:pt x="202590" y="2566882"/>
                    <a:pt x="642010" y="2852420"/>
                  </a:cubicBezTo>
                  <a:cubicBezTo>
                    <a:pt x="1081430" y="3137958"/>
                    <a:pt x="1885340" y="3056467"/>
                    <a:pt x="2694330" y="2971800"/>
                  </a:cubicBezTo>
                  <a:cubicBezTo>
                    <a:pt x="3503320" y="2887133"/>
                    <a:pt x="4070163" y="2819400"/>
                    <a:pt x="4764430" y="2801620"/>
                  </a:cubicBezTo>
                  <a:cubicBezTo>
                    <a:pt x="5458697" y="2783840"/>
                    <a:pt x="6402730" y="3119120"/>
                    <a:pt x="6859930" y="2865120"/>
                  </a:cubicBezTo>
                  <a:cubicBezTo>
                    <a:pt x="7317130" y="2611120"/>
                    <a:pt x="7582983" y="1755140"/>
                    <a:pt x="7507630" y="1277620"/>
                  </a:cubicBezTo>
                  <a:cubicBezTo>
                    <a:pt x="7432277" y="800100"/>
                    <a:pt x="7328137" y="115993"/>
                    <a:pt x="6407810" y="0"/>
                  </a:cubicBezTo>
                  <a:cubicBezTo>
                    <a:pt x="5236023" y="13547"/>
                    <a:pt x="4445660" y="442912"/>
                    <a:pt x="3818280" y="494982"/>
                  </a:cubicBezTo>
                  <a:cubicBezTo>
                    <a:pt x="3190900" y="547052"/>
                    <a:pt x="2975583" y="373221"/>
                    <a:pt x="2643531" y="312420"/>
                  </a:cubicBezTo>
                  <a:close/>
                </a:path>
              </a:pathLst>
            </a:custGeom>
            <a:solidFill>
              <a:srgbClr val="0C9F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Rockwell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4" name="任意多边形: 形状 24">
              <a:extLst>
                <a:ext uri="{FF2B5EF4-FFF2-40B4-BE49-F238E27FC236}">
                  <a16:creationId xmlns:a16="http://schemas.microsoft.com/office/drawing/2014/main" id="{62EA76C6-FBAD-4752-B7ED-6244DD4550D8}"/>
                </a:ext>
              </a:extLst>
            </p:cNvPr>
            <p:cNvSpPr/>
            <p:nvPr/>
          </p:nvSpPr>
          <p:spPr>
            <a:xfrm>
              <a:off x="1961178" y="1266715"/>
              <a:ext cx="7933204" cy="3357571"/>
            </a:xfrm>
            <a:custGeom>
              <a:avLst/>
              <a:gdLst>
                <a:gd name="connsiteX0" fmla="*/ 2606790 w 7471847"/>
                <a:gd name="connsiteY0" fmla="*/ 362985 h 3029256"/>
                <a:gd name="connsiteX1" fmla="*/ 1641590 w 7471847"/>
                <a:gd name="connsiteY1" fmla="*/ 235985 h 3029256"/>
                <a:gd name="connsiteX2" fmla="*/ 66790 w 7471847"/>
                <a:gd name="connsiteY2" fmla="*/ 1086885 h 3029256"/>
                <a:gd name="connsiteX3" fmla="*/ 536690 w 7471847"/>
                <a:gd name="connsiteY3" fmla="*/ 2826785 h 3029256"/>
                <a:gd name="connsiteX4" fmla="*/ 2733790 w 7471847"/>
                <a:gd name="connsiteY4" fmla="*/ 2991885 h 3029256"/>
                <a:gd name="connsiteX5" fmla="*/ 4727690 w 7471847"/>
                <a:gd name="connsiteY5" fmla="*/ 2814085 h 3029256"/>
                <a:gd name="connsiteX6" fmla="*/ 6823190 w 7471847"/>
                <a:gd name="connsiteY6" fmla="*/ 2877585 h 3029256"/>
                <a:gd name="connsiteX7" fmla="*/ 7470890 w 7471847"/>
                <a:gd name="connsiteY7" fmla="*/ 1290085 h 3029256"/>
                <a:gd name="connsiteX8" fmla="*/ 6721590 w 7471847"/>
                <a:gd name="connsiteY8" fmla="*/ 20085 h 3029256"/>
                <a:gd name="connsiteX9" fmla="*/ 3457690 w 7471847"/>
                <a:gd name="connsiteY9" fmla="*/ 502685 h 3029256"/>
                <a:gd name="connsiteX10" fmla="*/ 2606790 w 7471847"/>
                <a:gd name="connsiteY10" fmla="*/ 362985 h 3029256"/>
                <a:gd name="connsiteX0" fmla="*/ 2544878 w 7471847"/>
                <a:gd name="connsiteY0" fmla="*/ 343717 h 3029038"/>
                <a:gd name="connsiteX1" fmla="*/ 1641590 w 7471847"/>
                <a:gd name="connsiteY1" fmla="*/ 235767 h 3029038"/>
                <a:gd name="connsiteX2" fmla="*/ 66790 w 7471847"/>
                <a:gd name="connsiteY2" fmla="*/ 1086667 h 3029038"/>
                <a:gd name="connsiteX3" fmla="*/ 536690 w 7471847"/>
                <a:gd name="connsiteY3" fmla="*/ 2826567 h 3029038"/>
                <a:gd name="connsiteX4" fmla="*/ 2733790 w 7471847"/>
                <a:gd name="connsiteY4" fmla="*/ 2991667 h 3029038"/>
                <a:gd name="connsiteX5" fmla="*/ 4727690 w 7471847"/>
                <a:gd name="connsiteY5" fmla="*/ 2813867 h 3029038"/>
                <a:gd name="connsiteX6" fmla="*/ 6823190 w 7471847"/>
                <a:gd name="connsiteY6" fmla="*/ 2877367 h 3029038"/>
                <a:gd name="connsiteX7" fmla="*/ 7470890 w 7471847"/>
                <a:gd name="connsiteY7" fmla="*/ 1289867 h 3029038"/>
                <a:gd name="connsiteX8" fmla="*/ 6721590 w 7471847"/>
                <a:gd name="connsiteY8" fmla="*/ 19867 h 3029038"/>
                <a:gd name="connsiteX9" fmla="*/ 3457690 w 7471847"/>
                <a:gd name="connsiteY9" fmla="*/ 502467 h 3029038"/>
                <a:gd name="connsiteX10" fmla="*/ 2544878 w 7471847"/>
                <a:gd name="connsiteY10" fmla="*/ 343717 h 3029038"/>
                <a:gd name="connsiteX0" fmla="*/ 2544878 w 7471847"/>
                <a:gd name="connsiteY0" fmla="*/ 343717 h 3029038"/>
                <a:gd name="connsiteX1" fmla="*/ 1641590 w 7471847"/>
                <a:gd name="connsiteY1" fmla="*/ 235767 h 3029038"/>
                <a:gd name="connsiteX2" fmla="*/ 66790 w 7471847"/>
                <a:gd name="connsiteY2" fmla="*/ 1086667 h 3029038"/>
                <a:gd name="connsiteX3" fmla="*/ 536690 w 7471847"/>
                <a:gd name="connsiteY3" fmla="*/ 2826567 h 3029038"/>
                <a:gd name="connsiteX4" fmla="*/ 2733790 w 7471847"/>
                <a:gd name="connsiteY4" fmla="*/ 2991667 h 3029038"/>
                <a:gd name="connsiteX5" fmla="*/ 4727690 w 7471847"/>
                <a:gd name="connsiteY5" fmla="*/ 2813867 h 3029038"/>
                <a:gd name="connsiteX6" fmla="*/ 6823190 w 7471847"/>
                <a:gd name="connsiteY6" fmla="*/ 2877367 h 3029038"/>
                <a:gd name="connsiteX7" fmla="*/ 7470890 w 7471847"/>
                <a:gd name="connsiteY7" fmla="*/ 1289867 h 3029038"/>
                <a:gd name="connsiteX8" fmla="*/ 6721590 w 7471847"/>
                <a:gd name="connsiteY8" fmla="*/ 19867 h 3029038"/>
                <a:gd name="connsiteX9" fmla="*/ 3457690 w 7471847"/>
                <a:gd name="connsiteY9" fmla="*/ 502467 h 3029038"/>
                <a:gd name="connsiteX10" fmla="*/ 2544878 w 7471847"/>
                <a:gd name="connsiteY10" fmla="*/ 343717 h 3029038"/>
                <a:gd name="connsiteX0" fmla="*/ 2528377 w 7455346"/>
                <a:gd name="connsiteY0" fmla="*/ 343717 h 3029038"/>
                <a:gd name="connsiteX1" fmla="*/ 1386964 w 7455346"/>
                <a:gd name="connsiteY1" fmla="*/ 283392 h 3029038"/>
                <a:gd name="connsiteX2" fmla="*/ 50289 w 7455346"/>
                <a:gd name="connsiteY2" fmla="*/ 1086667 h 3029038"/>
                <a:gd name="connsiteX3" fmla="*/ 520189 w 7455346"/>
                <a:gd name="connsiteY3" fmla="*/ 2826567 h 3029038"/>
                <a:gd name="connsiteX4" fmla="*/ 2717289 w 7455346"/>
                <a:gd name="connsiteY4" fmla="*/ 2991667 h 3029038"/>
                <a:gd name="connsiteX5" fmla="*/ 4711189 w 7455346"/>
                <a:gd name="connsiteY5" fmla="*/ 2813867 h 3029038"/>
                <a:gd name="connsiteX6" fmla="*/ 6806689 w 7455346"/>
                <a:gd name="connsiteY6" fmla="*/ 2877367 h 3029038"/>
                <a:gd name="connsiteX7" fmla="*/ 7454389 w 7455346"/>
                <a:gd name="connsiteY7" fmla="*/ 1289867 h 3029038"/>
                <a:gd name="connsiteX8" fmla="*/ 6705089 w 7455346"/>
                <a:gd name="connsiteY8" fmla="*/ 19867 h 3029038"/>
                <a:gd name="connsiteX9" fmla="*/ 3441189 w 7455346"/>
                <a:gd name="connsiteY9" fmla="*/ 502467 h 3029038"/>
                <a:gd name="connsiteX10" fmla="*/ 2528377 w 7455346"/>
                <a:gd name="connsiteY10" fmla="*/ 343717 h 3029038"/>
                <a:gd name="connsiteX0" fmla="*/ 2528377 w 7455346"/>
                <a:gd name="connsiteY0" fmla="*/ 343717 h 3029038"/>
                <a:gd name="connsiteX1" fmla="*/ 1386964 w 7455346"/>
                <a:gd name="connsiteY1" fmla="*/ 283392 h 3029038"/>
                <a:gd name="connsiteX2" fmla="*/ 50289 w 7455346"/>
                <a:gd name="connsiteY2" fmla="*/ 1086667 h 3029038"/>
                <a:gd name="connsiteX3" fmla="*/ 520189 w 7455346"/>
                <a:gd name="connsiteY3" fmla="*/ 2826567 h 3029038"/>
                <a:gd name="connsiteX4" fmla="*/ 2717289 w 7455346"/>
                <a:gd name="connsiteY4" fmla="*/ 2991667 h 3029038"/>
                <a:gd name="connsiteX5" fmla="*/ 4711189 w 7455346"/>
                <a:gd name="connsiteY5" fmla="*/ 2813867 h 3029038"/>
                <a:gd name="connsiteX6" fmla="*/ 6806689 w 7455346"/>
                <a:gd name="connsiteY6" fmla="*/ 2877367 h 3029038"/>
                <a:gd name="connsiteX7" fmla="*/ 7454389 w 7455346"/>
                <a:gd name="connsiteY7" fmla="*/ 1289867 h 3029038"/>
                <a:gd name="connsiteX8" fmla="*/ 6705089 w 7455346"/>
                <a:gd name="connsiteY8" fmla="*/ 19867 h 3029038"/>
                <a:gd name="connsiteX9" fmla="*/ 3441189 w 7455346"/>
                <a:gd name="connsiteY9" fmla="*/ 502467 h 3029038"/>
                <a:gd name="connsiteX10" fmla="*/ 2528377 w 7455346"/>
                <a:gd name="connsiteY10" fmla="*/ 343717 h 3029038"/>
                <a:gd name="connsiteX0" fmla="*/ 2528377 w 7455346"/>
                <a:gd name="connsiteY0" fmla="*/ 343717 h 3029038"/>
                <a:gd name="connsiteX1" fmla="*/ 1386964 w 7455346"/>
                <a:gd name="connsiteY1" fmla="*/ 283392 h 3029038"/>
                <a:gd name="connsiteX2" fmla="*/ 50289 w 7455346"/>
                <a:gd name="connsiteY2" fmla="*/ 1086667 h 3029038"/>
                <a:gd name="connsiteX3" fmla="*/ 520189 w 7455346"/>
                <a:gd name="connsiteY3" fmla="*/ 2826567 h 3029038"/>
                <a:gd name="connsiteX4" fmla="*/ 2717289 w 7455346"/>
                <a:gd name="connsiteY4" fmla="*/ 2991667 h 3029038"/>
                <a:gd name="connsiteX5" fmla="*/ 4711189 w 7455346"/>
                <a:gd name="connsiteY5" fmla="*/ 2813867 h 3029038"/>
                <a:gd name="connsiteX6" fmla="*/ 6806689 w 7455346"/>
                <a:gd name="connsiteY6" fmla="*/ 2877367 h 3029038"/>
                <a:gd name="connsiteX7" fmla="*/ 7454389 w 7455346"/>
                <a:gd name="connsiteY7" fmla="*/ 1289867 h 3029038"/>
                <a:gd name="connsiteX8" fmla="*/ 6705089 w 7455346"/>
                <a:gd name="connsiteY8" fmla="*/ 19867 h 3029038"/>
                <a:gd name="connsiteX9" fmla="*/ 3441189 w 7455346"/>
                <a:gd name="connsiteY9" fmla="*/ 502467 h 3029038"/>
                <a:gd name="connsiteX10" fmla="*/ 2528377 w 7455346"/>
                <a:gd name="connsiteY10" fmla="*/ 343717 h 3029038"/>
                <a:gd name="connsiteX0" fmla="*/ 2528377 w 7455346"/>
                <a:gd name="connsiteY0" fmla="*/ 343574 h 3028895"/>
                <a:gd name="connsiteX1" fmla="*/ 1386964 w 7455346"/>
                <a:gd name="connsiteY1" fmla="*/ 283249 h 3028895"/>
                <a:gd name="connsiteX2" fmla="*/ 50289 w 7455346"/>
                <a:gd name="connsiteY2" fmla="*/ 1086524 h 3028895"/>
                <a:gd name="connsiteX3" fmla="*/ 520189 w 7455346"/>
                <a:gd name="connsiteY3" fmla="*/ 2826424 h 3028895"/>
                <a:gd name="connsiteX4" fmla="*/ 2717289 w 7455346"/>
                <a:gd name="connsiteY4" fmla="*/ 2991524 h 3028895"/>
                <a:gd name="connsiteX5" fmla="*/ 4711189 w 7455346"/>
                <a:gd name="connsiteY5" fmla="*/ 2813724 h 3028895"/>
                <a:gd name="connsiteX6" fmla="*/ 6806689 w 7455346"/>
                <a:gd name="connsiteY6" fmla="*/ 2877224 h 3028895"/>
                <a:gd name="connsiteX7" fmla="*/ 7454389 w 7455346"/>
                <a:gd name="connsiteY7" fmla="*/ 1289724 h 3028895"/>
                <a:gd name="connsiteX8" fmla="*/ 6705089 w 7455346"/>
                <a:gd name="connsiteY8" fmla="*/ 19724 h 3028895"/>
                <a:gd name="connsiteX9" fmla="*/ 3765039 w 7455346"/>
                <a:gd name="connsiteY9" fmla="*/ 507086 h 3028895"/>
                <a:gd name="connsiteX10" fmla="*/ 2528377 w 7455346"/>
                <a:gd name="connsiteY10" fmla="*/ 343574 h 3028895"/>
                <a:gd name="connsiteX0" fmla="*/ 2576002 w 7455346"/>
                <a:gd name="connsiteY0" fmla="*/ 276583 h 3028579"/>
                <a:gd name="connsiteX1" fmla="*/ 1386964 w 7455346"/>
                <a:gd name="connsiteY1" fmla="*/ 282933 h 3028579"/>
                <a:gd name="connsiteX2" fmla="*/ 50289 w 7455346"/>
                <a:gd name="connsiteY2" fmla="*/ 1086208 h 3028579"/>
                <a:gd name="connsiteX3" fmla="*/ 520189 w 7455346"/>
                <a:gd name="connsiteY3" fmla="*/ 2826108 h 3028579"/>
                <a:gd name="connsiteX4" fmla="*/ 2717289 w 7455346"/>
                <a:gd name="connsiteY4" fmla="*/ 2991208 h 3028579"/>
                <a:gd name="connsiteX5" fmla="*/ 4711189 w 7455346"/>
                <a:gd name="connsiteY5" fmla="*/ 2813408 h 3028579"/>
                <a:gd name="connsiteX6" fmla="*/ 6806689 w 7455346"/>
                <a:gd name="connsiteY6" fmla="*/ 2876908 h 3028579"/>
                <a:gd name="connsiteX7" fmla="*/ 7454389 w 7455346"/>
                <a:gd name="connsiteY7" fmla="*/ 1289408 h 3028579"/>
                <a:gd name="connsiteX8" fmla="*/ 6705089 w 7455346"/>
                <a:gd name="connsiteY8" fmla="*/ 19408 h 3028579"/>
                <a:gd name="connsiteX9" fmla="*/ 3765039 w 7455346"/>
                <a:gd name="connsiteY9" fmla="*/ 506770 h 3028579"/>
                <a:gd name="connsiteX10" fmla="*/ 2576002 w 7455346"/>
                <a:gd name="connsiteY10" fmla="*/ 276583 h 3028579"/>
                <a:gd name="connsiteX0" fmla="*/ 2576002 w 7455346"/>
                <a:gd name="connsiteY0" fmla="*/ 276583 h 3028579"/>
                <a:gd name="connsiteX1" fmla="*/ 1386964 w 7455346"/>
                <a:gd name="connsiteY1" fmla="*/ 282933 h 3028579"/>
                <a:gd name="connsiteX2" fmla="*/ 50289 w 7455346"/>
                <a:gd name="connsiteY2" fmla="*/ 1086208 h 3028579"/>
                <a:gd name="connsiteX3" fmla="*/ 520189 w 7455346"/>
                <a:gd name="connsiteY3" fmla="*/ 2826108 h 3028579"/>
                <a:gd name="connsiteX4" fmla="*/ 2717289 w 7455346"/>
                <a:gd name="connsiteY4" fmla="*/ 2991208 h 3028579"/>
                <a:gd name="connsiteX5" fmla="*/ 4711189 w 7455346"/>
                <a:gd name="connsiteY5" fmla="*/ 2813408 h 3028579"/>
                <a:gd name="connsiteX6" fmla="*/ 6806689 w 7455346"/>
                <a:gd name="connsiteY6" fmla="*/ 2876908 h 3028579"/>
                <a:gd name="connsiteX7" fmla="*/ 7454389 w 7455346"/>
                <a:gd name="connsiteY7" fmla="*/ 1289408 h 3028579"/>
                <a:gd name="connsiteX8" fmla="*/ 6705089 w 7455346"/>
                <a:gd name="connsiteY8" fmla="*/ 19408 h 3028579"/>
                <a:gd name="connsiteX9" fmla="*/ 3765039 w 7455346"/>
                <a:gd name="connsiteY9" fmla="*/ 506770 h 3028579"/>
                <a:gd name="connsiteX10" fmla="*/ 2576002 w 7455346"/>
                <a:gd name="connsiteY10" fmla="*/ 276583 h 3028579"/>
                <a:gd name="connsiteX0" fmla="*/ 2566673 w 7446017"/>
                <a:gd name="connsiteY0" fmla="*/ 276583 h 3028579"/>
                <a:gd name="connsiteX1" fmla="*/ 1377635 w 7446017"/>
                <a:gd name="connsiteY1" fmla="*/ 282933 h 3028579"/>
                <a:gd name="connsiteX2" fmla="*/ 40960 w 7446017"/>
                <a:gd name="connsiteY2" fmla="*/ 1086208 h 3028579"/>
                <a:gd name="connsiteX3" fmla="*/ 510860 w 7446017"/>
                <a:gd name="connsiteY3" fmla="*/ 2826108 h 3028579"/>
                <a:gd name="connsiteX4" fmla="*/ 2707960 w 7446017"/>
                <a:gd name="connsiteY4" fmla="*/ 2991208 h 3028579"/>
                <a:gd name="connsiteX5" fmla="*/ 4701860 w 7446017"/>
                <a:gd name="connsiteY5" fmla="*/ 2813408 h 3028579"/>
                <a:gd name="connsiteX6" fmla="*/ 6797360 w 7446017"/>
                <a:gd name="connsiteY6" fmla="*/ 2876908 h 3028579"/>
                <a:gd name="connsiteX7" fmla="*/ 7445060 w 7446017"/>
                <a:gd name="connsiteY7" fmla="*/ 1289408 h 3028579"/>
                <a:gd name="connsiteX8" fmla="*/ 6695760 w 7446017"/>
                <a:gd name="connsiteY8" fmla="*/ 19408 h 3028579"/>
                <a:gd name="connsiteX9" fmla="*/ 3755710 w 7446017"/>
                <a:gd name="connsiteY9" fmla="*/ 506770 h 3028579"/>
                <a:gd name="connsiteX10" fmla="*/ 2566673 w 7446017"/>
                <a:gd name="connsiteY10" fmla="*/ 276583 h 3028579"/>
                <a:gd name="connsiteX0" fmla="*/ 2588647 w 7467991"/>
                <a:gd name="connsiteY0" fmla="*/ 276583 h 3028579"/>
                <a:gd name="connsiteX1" fmla="*/ 1399609 w 7467991"/>
                <a:gd name="connsiteY1" fmla="*/ 282933 h 3028579"/>
                <a:gd name="connsiteX2" fmla="*/ 62934 w 7467991"/>
                <a:gd name="connsiteY2" fmla="*/ 1086208 h 3028579"/>
                <a:gd name="connsiteX3" fmla="*/ 532834 w 7467991"/>
                <a:gd name="connsiteY3" fmla="*/ 2826108 h 3028579"/>
                <a:gd name="connsiteX4" fmla="*/ 2729934 w 7467991"/>
                <a:gd name="connsiteY4" fmla="*/ 2991208 h 3028579"/>
                <a:gd name="connsiteX5" fmla="*/ 4723834 w 7467991"/>
                <a:gd name="connsiteY5" fmla="*/ 2813408 h 3028579"/>
                <a:gd name="connsiteX6" fmla="*/ 6819334 w 7467991"/>
                <a:gd name="connsiteY6" fmla="*/ 2876908 h 3028579"/>
                <a:gd name="connsiteX7" fmla="*/ 7467034 w 7467991"/>
                <a:gd name="connsiteY7" fmla="*/ 1289408 h 3028579"/>
                <a:gd name="connsiteX8" fmla="*/ 6717734 w 7467991"/>
                <a:gd name="connsiteY8" fmla="*/ 19408 h 3028579"/>
                <a:gd name="connsiteX9" fmla="*/ 3777684 w 7467991"/>
                <a:gd name="connsiteY9" fmla="*/ 506770 h 3028579"/>
                <a:gd name="connsiteX10" fmla="*/ 2588647 w 7467991"/>
                <a:gd name="connsiteY10" fmla="*/ 276583 h 3028579"/>
                <a:gd name="connsiteX0" fmla="*/ 2726790 w 7606134"/>
                <a:gd name="connsiteY0" fmla="*/ 276583 h 3028579"/>
                <a:gd name="connsiteX1" fmla="*/ 1537752 w 7606134"/>
                <a:gd name="connsiteY1" fmla="*/ 282933 h 3028579"/>
                <a:gd name="connsiteX2" fmla="*/ 201077 w 7606134"/>
                <a:gd name="connsiteY2" fmla="*/ 1086208 h 3028579"/>
                <a:gd name="connsiteX3" fmla="*/ 670977 w 7606134"/>
                <a:gd name="connsiteY3" fmla="*/ 2826108 h 3028579"/>
                <a:gd name="connsiteX4" fmla="*/ 2868077 w 7606134"/>
                <a:gd name="connsiteY4" fmla="*/ 2991208 h 3028579"/>
                <a:gd name="connsiteX5" fmla="*/ 4861977 w 7606134"/>
                <a:gd name="connsiteY5" fmla="*/ 2813408 h 3028579"/>
                <a:gd name="connsiteX6" fmla="*/ 6957477 w 7606134"/>
                <a:gd name="connsiteY6" fmla="*/ 2876908 h 3028579"/>
                <a:gd name="connsiteX7" fmla="*/ 7605177 w 7606134"/>
                <a:gd name="connsiteY7" fmla="*/ 1289408 h 3028579"/>
                <a:gd name="connsiteX8" fmla="*/ 6855877 w 7606134"/>
                <a:gd name="connsiteY8" fmla="*/ 19408 h 3028579"/>
                <a:gd name="connsiteX9" fmla="*/ 3915827 w 7606134"/>
                <a:gd name="connsiteY9" fmla="*/ 506770 h 3028579"/>
                <a:gd name="connsiteX10" fmla="*/ 2726790 w 7606134"/>
                <a:gd name="connsiteY10" fmla="*/ 276583 h 3028579"/>
                <a:gd name="connsiteX0" fmla="*/ 2565647 w 7444991"/>
                <a:gd name="connsiteY0" fmla="*/ 276583 h 3028579"/>
                <a:gd name="connsiteX1" fmla="*/ 1224209 w 7444991"/>
                <a:gd name="connsiteY1" fmla="*/ 199113 h 3028579"/>
                <a:gd name="connsiteX2" fmla="*/ 39934 w 7444991"/>
                <a:gd name="connsiteY2" fmla="*/ 1086208 h 3028579"/>
                <a:gd name="connsiteX3" fmla="*/ 509834 w 7444991"/>
                <a:gd name="connsiteY3" fmla="*/ 2826108 h 3028579"/>
                <a:gd name="connsiteX4" fmla="*/ 2706934 w 7444991"/>
                <a:gd name="connsiteY4" fmla="*/ 2991208 h 3028579"/>
                <a:gd name="connsiteX5" fmla="*/ 4700834 w 7444991"/>
                <a:gd name="connsiteY5" fmla="*/ 2813408 h 3028579"/>
                <a:gd name="connsiteX6" fmla="*/ 6796334 w 7444991"/>
                <a:gd name="connsiteY6" fmla="*/ 2876908 h 3028579"/>
                <a:gd name="connsiteX7" fmla="*/ 7444034 w 7444991"/>
                <a:gd name="connsiteY7" fmla="*/ 1289408 h 3028579"/>
                <a:gd name="connsiteX8" fmla="*/ 6694734 w 7444991"/>
                <a:gd name="connsiteY8" fmla="*/ 19408 h 3028579"/>
                <a:gd name="connsiteX9" fmla="*/ 3754684 w 7444991"/>
                <a:gd name="connsiteY9" fmla="*/ 506770 h 3028579"/>
                <a:gd name="connsiteX10" fmla="*/ 2565647 w 7444991"/>
                <a:gd name="connsiteY10" fmla="*/ 276583 h 3028579"/>
                <a:gd name="connsiteX0" fmla="*/ 2565647 w 7444991"/>
                <a:gd name="connsiteY0" fmla="*/ 276583 h 3028579"/>
                <a:gd name="connsiteX1" fmla="*/ 1224209 w 7444991"/>
                <a:gd name="connsiteY1" fmla="*/ 199113 h 3028579"/>
                <a:gd name="connsiteX2" fmla="*/ 39934 w 7444991"/>
                <a:gd name="connsiteY2" fmla="*/ 1086208 h 3028579"/>
                <a:gd name="connsiteX3" fmla="*/ 509834 w 7444991"/>
                <a:gd name="connsiteY3" fmla="*/ 2826108 h 3028579"/>
                <a:gd name="connsiteX4" fmla="*/ 2706934 w 7444991"/>
                <a:gd name="connsiteY4" fmla="*/ 2991208 h 3028579"/>
                <a:gd name="connsiteX5" fmla="*/ 4700834 w 7444991"/>
                <a:gd name="connsiteY5" fmla="*/ 2813408 h 3028579"/>
                <a:gd name="connsiteX6" fmla="*/ 6796334 w 7444991"/>
                <a:gd name="connsiteY6" fmla="*/ 2876908 h 3028579"/>
                <a:gd name="connsiteX7" fmla="*/ 7444034 w 7444991"/>
                <a:gd name="connsiteY7" fmla="*/ 1289408 h 3028579"/>
                <a:gd name="connsiteX8" fmla="*/ 6694734 w 7444991"/>
                <a:gd name="connsiteY8" fmla="*/ 19408 h 3028579"/>
                <a:gd name="connsiteX9" fmla="*/ 3754684 w 7444991"/>
                <a:gd name="connsiteY9" fmla="*/ 506770 h 3028579"/>
                <a:gd name="connsiteX10" fmla="*/ 2565647 w 7444991"/>
                <a:gd name="connsiteY10" fmla="*/ 276583 h 3028579"/>
                <a:gd name="connsiteX0" fmla="*/ 2565647 w 7444991"/>
                <a:gd name="connsiteY0" fmla="*/ 276583 h 3028579"/>
                <a:gd name="connsiteX1" fmla="*/ 1224209 w 7444991"/>
                <a:gd name="connsiteY1" fmla="*/ 199113 h 3028579"/>
                <a:gd name="connsiteX2" fmla="*/ 39934 w 7444991"/>
                <a:gd name="connsiteY2" fmla="*/ 1086208 h 3028579"/>
                <a:gd name="connsiteX3" fmla="*/ 509834 w 7444991"/>
                <a:gd name="connsiteY3" fmla="*/ 2826108 h 3028579"/>
                <a:gd name="connsiteX4" fmla="*/ 2706934 w 7444991"/>
                <a:gd name="connsiteY4" fmla="*/ 2991208 h 3028579"/>
                <a:gd name="connsiteX5" fmla="*/ 4700834 w 7444991"/>
                <a:gd name="connsiteY5" fmla="*/ 2813408 h 3028579"/>
                <a:gd name="connsiteX6" fmla="*/ 6796334 w 7444991"/>
                <a:gd name="connsiteY6" fmla="*/ 2876908 h 3028579"/>
                <a:gd name="connsiteX7" fmla="*/ 7444034 w 7444991"/>
                <a:gd name="connsiteY7" fmla="*/ 1289408 h 3028579"/>
                <a:gd name="connsiteX8" fmla="*/ 6694734 w 7444991"/>
                <a:gd name="connsiteY8" fmla="*/ 19408 h 3028579"/>
                <a:gd name="connsiteX9" fmla="*/ 3754684 w 7444991"/>
                <a:gd name="connsiteY9" fmla="*/ 506770 h 3028579"/>
                <a:gd name="connsiteX10" fmla="*/ 2565647 w 7444991"/>
                <a:gd name="connsiteY10" fmla="*/ 276583 h 3028579"/>
                <a:gd name="connsiteX0" fmla="*/ 2677419 w 7556763"/>
                <a:gd name="connsiteY0" fmla="*/ 276583 h 3019528"/>
                <a:gd name="connsiteX1" fmla="*/ 1335981 w 7556763"/>
                <a:gd name="connsiteY1" fmla="*/ 199113 h 3019528"/>
                <a:gd name="connsiteX2" fmla="*/ 29786 w 7556763"/>
                <a:gd name="connsiteY2" fmla="*/ 1238608 h 3019528"/>
                <a:gd name="connsiteX3" fmla="*/ 621606 w 7556763"/>
                <a:gd name="connsiteY3" fmla="*/ 2826108 h 3019528"/>
                <a:gd name="connsiteX4" fmla="*/ 2818706 w 7556763"/>
                <a:gd name="connsiteY4" fmla="*/ 2991208 h 3019528"/>
                <a:gd name="connsiteX5" fmla="*/ 4812606 w 7556763"/>
                <a:gd name="connsiteY5" fmla="*/ 2813408 h 3019528"/>
                <a:gd name="connsiteX6" fmla="*/ 6908106 w 7556763"/>
                <a:gd name="connsiteY6" fmla="*/ 2876908 h 3019528"/>
                <a:gd name="connsiteX7" fmla="*/ 7555806 w 7556763"/>
                <a:gd name="connsiteY7" fmla="*/ 1289408 h 3019528"/>
                <a:gd name="connsiteX8" fmla="*/ 6806506 w 7556763"/>
                <a:gd name="connsiteY8" fmla="*/ 19408 h 3019528"/>
                <a:gd name="connsiteX9" fmla="*/ 3866456 w 7556763"/>
                <a:gd name="connsiteY9" fmla="*/ 506770 h 3019528"/>
                <a:gd name="connsiteX10" fmla="*/ 2677419 w 7556763"/>
                <a:gd name="connsiteY10" fmla="*/ 276583 h 3019528"/>
                <a:gd name="connsiteX0" fmla="*/ 2677419 w 7556763"/>
                <a:gd name="connsiteY0" fmla="*/ 276583 h 3019528"/>
                <a:gd name="connsiteX1" fmla="*/ 1335981 w 7556763"/>
                <a:gd name="connsiteY1" fmla="*/ 199113 h 3019528"/>
                <a:gd name="connsiteX2" fmla="*/ 29786 w 7556763"/>
                <a:gd name="connsiteY2" fmla="*/ 1238608 h 3019528"/>
                <a:gd name="connsiteX3" fmla="*/ 621606 w 7556763"/>
                <a:gd name="connsiteY3" fmla="*/ 2826108 h 3019528"/>
                <a:gd name="connsiteX4" fmla="*/ 2818706 w 7556763"/>
                <a:gd name="connsiteY4" fmla="*/ 2991208 h 3019528"/>
                <a:gd name="connsiteX5" fmla="*/ 4812606 w 7556763"/>
                <a:gd name="connsiteY5" fmla="*/ 2813408 h 3019528"/>
                <a:gd name="connsiteX6" fmla="*/ 6908106 w 7556763"/>
                <a:gd name="connsiteY6" fmla="*/ 2876908 h 3019528"/>
                <a:gd name="connsiteX7" fmla="*/ 7555806 w 7556763"/>
                <a:gd name="connsiteY7" fmla="*/ 1289408 h 3019528"/>
                <a:gd name="connsiteX8" fmla="*/ 6806506 w 7556763"/>
                <a:gd name="connsiteY8" fmla="*/ 19408 h 3019528"/>
                <a:gd name="connsiteX9" fmla="*/ 3866456 w 7556763"/>
                <a:gd name="connsiteY9" fmla="*/ 506770 h 3019528"/>
                <a:gd name="connsiteX10" fmla="*/ 2677419 w 7556763"/>
                <a:gd name="connsiteY10" fmla="*/ 276583 h 3019528"/>
                <a:gd name="connsiteX0" fmla="*/ 2669378 w 7548722"/>
                <a:gd name="connsiteY0" fmla="*/ 276583 h 3040686"/>
                <a:gd name="connsiteX1" fmla="*/ 1327940 w 7548722"/>
                <a:gd name="connsiteY1" fmla="*/ 199113 h 3040686"/>
                <a:gd name="connsiteX2" fmla="*/ 21745 w 7548722"/>
                <a:gd name="connsiteY2" fmla="*/ 1238608 h 3040686"/>
                <a:gd name="connsiteX3" fmla="*/ 682145 w 7548722"/>
                <a:gd name="connsiteY3" fmla="*/ 2864208 h 3040686"/>
                <a:gd name="connsiteX4" fmla="*/ 2810665 w 7548722"/>
                <a:gd name="connsiteY4" fmla="*/ 2991208 h 3040686"/>
                <a:gd name="connsiteX5" fmla="*/ 4804565 w 7548722"/>
                <a:gd name="connsiteY5" fmla="*/ 2813408 h 3040686"/>
                <a:gd name="connsiteX6" fmla="*/ 6900065 w 7548722"/>
                <a:gd name="connsiteY6" fmla="*/ 2876908 h 3040686"/>
                <a:gd name="connsiteX7" fmla="*/ 7547765 w 7548722"/>
                <a:gd name="connsiteY7" fmla="*/ 1289408 h 3040686"/>
                <a:gd name="connsiteX8" fmla="*/ 6798465 w 7548722"/>
                <a:gd name="connsiteY8" fmla="*/ 19408 h 3040686"/>
                <a:gd name="connsiteX9" fmla="*/ 3858415 w 7548722"/>
                <a:gd name="connsiteY9" fmla="*/ 506770 h 3040686"/>
                <a:gd name="connsiteX10" fmla="*/ 2669378 w 7548722"/>
                <a:gd name="connsiteY10" fmla="*/ 276583 h 3040686"/>
                <a:gd name="connsiteX0" fmla="*/ 2674191 w 7553535"/>
                <a:gd name="connsiteY0" fmla="*/ 276583 h 3071547"/>
                <a:gd name="connsiteX1" fmla="*/ 1332753 w 7553535"/>
                <a:gd name="connsiteY1" fmla="*/ 199113 h 3071547"/>
                <a:gd name="connsiteX2" fmla="*/ 26558 w 7553535"/>
                <a:gd name="connsiteY2" fmla="*/ 1238608 h 3071547"/>
                <a:gd name="connsiteX3" fmla="*/ 686958 w 7553535"/>
                <a:gd name="connsiteY3" fmla="*/ 2864208 h 3071547"/>
                <a:gd name="connsiteX4" fmla="*/ 2815478 w 7553535"/>
                <a:gd name="connsiteY4" fmla="*/ 2991208 h 3071547"/>
                <a:gd name="connsiteX5" fmla="*/ 4809378 w 7553535"/>
                <a:gd name="connsiteY5" fmla="*/ 2813408 h 3071547"/>
                <a:gd name="connsiteX6" fmla="*/ 6904878 w 7553535"/>
                <a:gd name="connsiteY6" fmla="*/ 2876908 h 3071547"/>
                <a:gd name="connsiteX7" fmla="*/ 7552578 w 7553535"/>
                <a:gd name="connsiteY7" fmla="*/ 1289408 h 3071547"/>
                <a:gd name="connsiteX8" fmla="*/ 6803278 w 7553535"/>
                <a:gd name="connsiteY8" fmla="*/ 19408 h 3071547"/>
                <a:gd name="connsiteX9" fmla="*/ 3863228 w 7553535"/>
                <a:gd name="connsiteY9" fmla="*/ 506770 h 3071547"/>
                <a:gd name="connsiteX10" fmla="*/ 2674191 w 7553535"/>
                <a:gd name="connsiteY10" fmla="*/ 276583 h 3071547"/>
                <a:gd name="connsiteX0" fmla="*/ 2668778 w 7548122"/>
                <a:gd name="connsiteY0" fmla="*/ 276583 h 3036703"/>
                <a:gd name="connsiteX1" fmla="*/ 1327340 w 7548122"/>
                <a:gd name="connsiteY1" fmla="*/ 199113 h 3036703"/>
                <a:gd name="connsiteX2" fmla="*/ 21145 w 7548122"/>
                <a:gd name="connsiteY2" fmla="*/ 1238608 h 3036703"/>
                <a:gd name="connsiteX3" fmla="*/ 681545 w 7548122"/>
                <a:gd name="connsiteY3" fmla="*/ 2864208 h 3036703"/>
                <a:gd name="connsiteX4" fmla="*/ 2733865 w 7548122"/>
                <a:gd name="connsiteY4" fmla="*/ 2983588 h 3036703"/>
                <a:gd name="connsiteX5" fmla="*/ 4803965 w 7548122"/>
                <a:gd name="connsiteY5" fmla="*/ 2813408 h 3036703"/>
                <a:gd name="connsiteX6" fmla="*/ 6899465 w 7548122"/>
                <a:gd name="connsiteY6" fmla="*/ 2876908 h 3036703"/>
                <a:gd name="connsiteX7" fmla="*/ 7547165 w 7548122"/>
                <a:gd name="connsiteY7" fmla="*/ 1289408 h 3036703"/>
                <a:gd name="connsiteX8" fmla="*/ 6797865 w 7548122"/>
                <a:gd name="connsiteY8" fmla="*/ 19408 h 3036703"/>
                <a:gd name="connsiteX9" fmla="*/ 3857815 w 7548122"/>
                <a:gd name="connsiteY9" fmla="*/ 506770 h 3036703"/>
                <a:gd name="connsiteX10" fmla="*/ 2668778 w 7548122"/>
                <a:gd name="connsiteY10" fmla="*/ 276583 h 3036703"/>
                <a:gd name="connsiteX0" fmla="*/ 2668778 w 7548122"/>
                <a:gd name="connsiteY0" fmla="*/ 276583 h 3064978"/>
                <a:gd name="connsiteX1" fmla="*/ 1327340 w 7548122"/>
                <a:gd name="connsiteY1" fmla="*/ 199113 h 3064978"/>
                <a:gd name="connsiteX2" fmla="*/ 21145 w 7548122"/>
                <a:gd name="connsiteY2" fmla="*/ 1238608 h 3064978"/>
                <a:gd name="connsiteX3" fmla="*/ 681545 w 7548122"/>
                <a:gd name="connsiteY3" fmla="*/ 2864208 h 3064978"/>
                <a:gd name="connsiteX4" fmla="*/ 2733865 w 7548122"/>
                <a:gd name="connsiteY4" fmla="*/ 2983588 h 3064978"/>
                <a:gd name="connsiteX5" fmla="*/ 4803965 w 7548122"/>
                <a:gd name="connsiteY5" fmla="*/ 2813408 h 3064978"/>
                <a:gd name="connsiteX6" fmla="*/ 6899465 w 7548122"/>
                <a:gd name="connsiteY6" fmla="*/ 2876908 h 3064978"/>
                <a:gd name="connsiteX7" fmla="*/ 7547165 w 7548122"/>
                <a:gd name="connsiteY7" fmla="*/ 1289408 h 3064978"/>
                <a:gd name="connsiteX8" fmla="*/ 6797865 w 7548122"/>
                <a:gd name="connsiteY8" fmla="*/ 19408 h 3064978"/>
                <a:gd name="connsiteX9" fmla="*/ 3857815 w 7548122"/>
                <a:gd name="connsiteY9" fmla="*/ 506770 h 3064978"/>
                <a:gd name="connsiteX10" fmla="*/ 2668778 w 7548122"/>
                <a:gd name="connsiteY10" fmla="*/ 276583 h 3064978"/>
                <a:gd name="connsiteX0" fmla="*/ 2668778 w 7559855"/>
                <a:gd name="connsiteY0" fmla="*/ 284018 h 3072413"/>
                <a:gd name="connsiteX1" fmla="*/ 1327340 w 7559855"/>
                <a:gd name="connsiteY1" fmla="*/ 206548 h 3072413"/>
                <a:gd name="connsiteX2" fmla="*/ 21145 w 7559855"/>
                <a:gd name="connsiteY2" fmla="*/ 1246043 h 3072413"/>
                <a:gd name="connsiteX3" fmla="*/ 681545 w 7559855"/>
                <a:gd name="connsiteY3" fmla="*/ 2871643 h 3072413"/>
                <a:gd name="connsiteX4" fmla="*/ 2733865 w 7559855"/>
                <a:gd name="connsiteY4" fmla="*/ 2991023 h 3072413"/>
                <a:gd name="connsiteX5" fmla="*/ 4803965 w 7559855"/>
                <a:gd name="connsiteY5" fmla="*/ 2820843 h 3072413"/>
                <a:gd name="connsiteX6" fmla="*/ 6899465 w 7559855"/>
                <a:gd name="connsiteY6" fmla="*/ 2884343 h 3072413"/>
                <a:gd name="connsiteX7" fmla="*/ 7547165 w 7559855"/>
                <a:gd name="connsiteY7" fmla="*/ 1296843 h 3072413"/>
                <a:gd name="connsiteX8" fmla="*/ 6447345 w 7559855"/>
                <a:gd name="connsiteY8" fmla="*/ 19223 h 3072413"/>
                <a:gd name="connsiteX9" fmla="*/ 3857815 w 7559855"/>
                <a:gd name="connsiteY9" fmla="*/ 514205 h 3072413"/>
                <a:gd name="connsiteX10" fmla="*/ 2668778 w 7559855"/>
                <a:gd name="connsiteY10" fmla="*/ 284018 h 3072413"/>
                <a:gd name="connsiteX0" fmla="*/ 2668778 w 7559855"/>
                <a:gd name="connsiteY0" fmla="*/ 284018 h 3072413"/>
                <a:gd name="connsiteX1" fmla="*/ 1327340 w 7559855"/>
                <a:gd name="connsiteY1" fmla="*/ 206548 h 3072413"/>
                <a:gd name="connsiteX2" fmla="*/ 21145 w 7559855"/>
                <a:gd name="connsiteY2" fmla="*/ 1246043 h 3072413"/>
                <a:gd name="connsiteX3" fmla="*/ 681545 w 7559855"/>
                <a:gd name="connsiteY3" fmla="*/ 2871643 h 3072413"/>
                <a:gd name="connsiteX4" fmla="*/ 2733865 w 7559855"/>
                <a:gd name="connsiteY4" fmla="*/ 2991023 h 3072413"/>
                <a:gd name="connsiteX5" fmla="*/ 4803965 w 7559855"/>
                <a:gd name="connsiteY5" fmla="*/ 2820843 h 3072413"/>
                <a:gd name="connsiteX6" fmla="*/ 6899465 w 7559855"/>
                <a:gd name="connsiteY6" fmla="*/ 2884343 h 3072413"/>
                <a:gd name="connsiteX7" fmla="*/ 7547165 w 7559855"/>
                <a:gd name="connsiteY7" fmla="*/ 1296843 h 3072413"/>
                <a:gd name="connsiteX8" fmla="*/ 6447345 w 7559855"/>
                <a:gd name="connsiteY8" fmla="*/ 19223 h 3072413"/>
                <a:gd name="connsiteX9" fmla="*/ 3857815 w 7559855"/>
                <a:gd name="connsiteY9" fmla="*/ 514205 h 3072413"/>
                <a:gd name="connsiteX10" fmla="*/ 2668778 w 7559855"/>
                <a:gd name="connsiteY10" fmla="*/ 284018 h 3072413"/>
                <a:gd name="connsiteX0" fmla="*/ 2668778 w 7559855"/>
                <a:gd name="connsiteY0" fmla="*/ 264795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668778 w 7559855"/>
                <a:gd name="connsiteY10" fmla="*/ 264795 h 3053190"/>
                <a:gd name="connsiteX0" fmla="*/ 2725928 w 7559855"/>
                <a:gd name="connsiteY0" fmla="*/ 317182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725928 w 7559855"/>
                <a:gd name="connsiteY10" fmla="*/ 317182 h 3053190"/>
                <a:gd name="connsiteX0" fmla="*/ 2725928 w 7559855"/>
                <a:gd name="connsiteY0" fmla="*/ 317182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725928 w 7559855"/>
                <a:gd name="connsiteY10" fmla="*/ 317182 h 3053190"/>
                <a:gd name="connsiteX0" fmla="*/ 2725928 w 7559855"/>
                <a:gd name="connsiteY0" fmla="*/ 317182 h 3053190"/>
                <a:gd name="connsiteX1" fmla="*/ 1327340 w 7559855"/>
                <a:gd name="connsiteY1" fmla="*/ 187325 h 3053190"/>
                <a:gd name="connsiteX2" fmla="*/ 21145 w 7559855"/>
                <a:gd name="connsiteY2" fmla="*/ 1226820 h 3053190"/>
                <a:gd name="connsiteX3" fmla="*/ 681545 w 7559855"/>
                <a:gd name="connsiteY3" fmla="*/ 2852420 h 3053190"/>
                <a:gd name="connsiteX4" fmla="*/ 2733865 w 7559855"/>
                <a:gd name="connsiteY4" fmla="*/ 2971800 h 3053190"/>
                <a:gd name="connsiteX5" fmla="*/ 4803965 w 7559855"/>
                <a:gd name="connsiteY5" fmla="*/ 2801620 h 3053190"/>
                <a:gd name="connsiteX6" fmla="*/ 6899465 w 7559855"/>
                <a:gd name="connsiteY6" fmla="*/ 2865120 h 3053190"/>
                <a:gd name="connsiteX7" fmla="*/ 7547165 w 7559855"/>
                <a:gd name="connsiteY7" fmla="*/ 1277620 h 3053190"/>
                <a:gd name="connsiteX8" fmla="*/ 6447345 w 7559855"/>
                <a:gd name="connsiteY8" fmla="*/ 0 h 3053190"/>
                <a:gd name="connsiteX9" fmla="*/ 3857815 w 7559855"/>
                <a:gd name="connsiteY9" fmla="*/ 494982 h 3053190"/>
                <a:gd name="connsiteX10" fmla="*/ 2725928 w 7559855"/>
                <a:gd name="connsiteY10" fmla="*/ 317182 h 3053190"/>
                <a:gd name="connsiteX0" fmla="*/ 2722891 w 7556818"/>
                <a:gd name="connsiteY0" fmla="*/ 317182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722891 w 7556818"/>
                <a:gd name="connsiteY10" fmla="*/ 317182 h 3053190"/>
                <a:gd name="connsiteX0" fmla="*/ 2722891 w 7556818"/>
                <a:gd name="connsiteY0" fmla="*/ 317182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722891 w 7556818"/>
                <a:gd name="connsiteY10" fmla="*/ 317182 h 3053190"/>
                <a:gd name="connsiteX0" fmla="*/ 2680029 w 7556818"/>
                <a:gd name="connsiteY0" fmla="*/ 312420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680029 w 7556818"/>
                <a:gd name="connsiteY10" fmla="*/ 312420 h 3053190"/>
                <a:gd name="connsiteX0" fmla="*/ 2680029 w 7556818"/>
                <a:gd name="connsiteY0" fmla="*/ 312420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680029 w 7556818"/>
                <a:gd name="connsiteY10" fmla="*/ 312420 h 3053190"/>
                <a:gd name="connsiteX0" fmla="*/ 2680029 w 7556818"/>
                <a:gd name="connsiteY0" fmla="*/ 312420 h 3053190"/>
                <a:gd name="connsiteX1" fmla="*/ 1262391 w 7556818"/>
                <a:gd name="connsiteY1" fmla="*/ 187325 h 3053190"/>
                <a:gd name="connsiteX2" fmla="*/ 18108 w 7556818"/>
                <a:gd name="connsiteY2" fmla="*/ 1226820 h 3053190"/>
                <a:gd name="connsiteX3" fmla="*/ 678508 w 7556818"/>
                <a:gd name="connsiteY3" fmla="*/ 2852420 h 3053190"/>
                <a:gd name="connsiteX4" fmla="*/ 2730828 w 7556818"/>
                <a:gd name="connsiteY4" fmla="*/ 2971800 h 3053190"/>
                <a:gd name="connsiteX5" fmla="*/ 4800928 w 7556818"/>
                <a:gd name="connsiteY5" fmla="*/ 2801620 h 3053190"/>
                <a:gd name="connsiteX6" fmla="*/ 6896428 w 7556818"/>
                <a:gd name="connsiteY6" fmla="*/ 2865120 h 3053190"/>
                <a:gd name="connsiteX7" fmla="*/ 7544128 w 7556818"/>
                <a:gd name="connsiteY7" fmla="*/ 1277620 h 3053190"/>
                <a:gd name="connsiteX8" fmla="*/ 6444308 w 7556818"/>
                <a:gd name="connsiteY8" fmla="*/ 0 h 3053190"/>
                <a:gd name="connsiteX9" fmla="*/ 3854778 w 7556818"/>
                <a:gd name="connsiteY9" fmla="*/ 494982 h 3053190"/>
                <a:gd name="connsiteX10" fmla="*/ 2680029 w 7556818"/>
                <a:gd name="connsiteY10" fmla="*/ 312420 h 3053190"/>
                <a:gd name="connsiteX0" fmla="*/ 2607086 w 7483875"/>
                <a:gd name="connsiteY0" fmla="*/ 312420 h 3051306"/>
                <a:gd name="connsiteX1" fmla="*/ 1189448 w 7483875"/>
                <a:gd name="connsiteY1" fmla="*/ 187325 h 3051306"/>
                <a:gd name="connsiteX2" fmla="*/ 21365 w 7483875"/>
                <a:gd name="connsiteY2" fmla="*/ 1258570 h 3051306"/>
                <a:gd name="connsiteX3" fmla="*/ 605565 w 7483875"/>
                <a:gd name="connsiteY3" fmla="*/ 2852420 h 3051306"/>
                <a:gd name="connsiteX4" fmla="*/ 2657885 w 7483875"/>
                <a:gd name="connsiteY4" fmla="*/ 2971800 h 3051306"/>
                <a:gd name="connsiteX5" fmla="*/ 4727985 w 7483875"/>
                <a:gd name="connsiteY5" fmla="*/ 2801620 h 3051306"/>
                <a:gd name="connsiteX6" fmla="*/ 6823485 w 7483875"/>
                <a:gd name="connsiteY6" fmla="*/ 2865120 h 3051306"/>
                <a:gd name="connsiteX7" fmla="*/ 7471185 w 7483875"/>
                <a:gd name="connsiteY7" fmla="*/ 1277620 h 3051306"/>
                <a:gd name="connsiteX8" fmla="*/ 6371365 w 7483875"/>
                <a:gd name="connsiteY8" fmla="*/ 0 h 3051306"/>
                <a:gd name="connsiteX9" fmla="*/ 3781835 w 7483875"/>
                <a:gd name="connsiteY9" fmla="*/ 494982 h 3051306"/>
                <a:gd name="connsiteX10" fmla="*/ 2607086 w 7483875"/>
                <a:gd name="connsiteY10" fmla="*/ 312420 h 3051306"/>
                <a:gd name="connsiteX0" fmla="*/ 2643531 w 7520320"/>
                <a:gd name="connsiteY0" fmla="*/ 312420 h 3051306"/>
                <a:gd name="connsiteX1" fmla="*/ 1225893 w 7520320"/>
                <a:gd name="connsiteY1" fmla="*/ 187325 h 3051306"/>
                <a:gd name="connsiteX2" fmla="*/ 57810 w 7520320"/>
                <a:gd name="connsiteY2" fmla="*/ 1258570 h 3051306"/>
                <a:gd name="connsiteX3" fmla="*/ 642010 w 7520320"/>
                <a:gd name="connsiteY3" fmla="*/ 2852420 h 3051306"/>
                <a:gd name="connsiteX4" fmla="*/ 2694330 w 7520320"/>
                <a:gd name="connsiteY4" fmla="*/ 2971800 h 3051306"/>
                <a:gd name="connsiteX5" fmla="*/ 4764430 w 7520320"/>
                <a:gd name="connsiteY5" fmla="*/ 2801620 h 3051306"/>
                <a:gd name="connsiteX6" fmla="*/ 6859930 w 7520320"/>
                <a:gd name="connsiteY6" fmla="*/ 2865120 h 3051306"/>
                <a:gd name="connsiteX7" fmla="*/ 7507630 w 7520320"/>
                <a:gd name="connsiteY7" fmla="*/ 1277620 h 3051306"/>
                <a:gd name="connsiteX8" fmla="*/ 6407810 w 7520320"/>
                <a:gd name="connsiteY8" fmla="*/ 0 h 3051306"/>
                <a:gd name="connsiteX9" fmla="*/ 3818280 w 7520320"/>
                <a:gd name="connsiteY9" fmla="*/ 494982 h 3051306"/>
                <a:gd name="connsiteX10" fmla="*/ 2643531 w 7520320"/>
                <a:gd name="connsiteY10" fmla="*/ 312420 h 30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20320" h="3051306">
                  <a:moveTo>
                    <a:pt x="2643531" y="312420"/>
                  </a:moveTo>
                  <a:cubicBezTo>
                    <a:pt x="2311479" y="251619"/>
                    <a:pt x="1656846" y="29633"/>
                    <a:pt x="1225893" y="187325"/>
                  </a:cubicBezTo>
                  <a:cubicBezTo>
                    <a:pt x="794940" y="345017"/>
                    <a:pt x="256724" y="617538"/>
                    <a:pt x="57810" y="1258570"/>
                  </a:cubicBezTo>
                  <a:cubicBezTo>
                    <a:pt x="-141104" y="1899602"/>
                    <a:pt x="202590" y="2566882"/>
                    <a:pt x="642010" y="2852420"/>
                  </a:cubicBezTo>
                  <a:cubicBezTo>
                    <a:pt x="1081430" y="3137958"/>
                    <a:pt x="1885340" y="3056467"/>
                    <a:pt x="2694330" y="2971800"/>
                  </a:cubicBezTo>
                  <a:cubicBezTo>
                    <a:pt x="3503320" y="2887133"/>
                    <a:pt x="4070163" y="2819400"/>
                    <a:pt x="4764430" y="2801620"/>
                  </a:cubicBezTo>
                  <a:cubicBezTo>
                    <a:pt x="5458697" y="2783840"/>
                    <a:pt x="6402730" y="3119120"/>
                    <a:pt x="6859930" y="2865120"/>
                  </a:cubicBezTo>
                  <a:cubicBezTo>
                    <a:pt x="7317130" y="2611120"/>
                    <a:pt x="7582983" y="1755140"/>
                    <a:pt x="7507630" y="1277620"/>
                  </a:cubicBezTo>
                  <a:cubicBezTo>
                    <a:pt x="7432277" y="800100"/>
                    <a:pt x="7328137" y="115993"/>
                    <a:pt x="6407810" y="0"/>
                  </a:cubicBezTo>
                  <a:cubicBezTo>
                    <a:pt x="5236023" y="13547"/>
                    <a:pt x="4445660" y="442912"/>
                    <a:pt x="3818280" y="494982"/>
                  </a:cubicBezTo>
                  <a:cubicBezTo>
                    <a:pt x="3190900" y="547052"/>
                    <a:pt x="2975583" y="373221"/>
                    <a:pt x="2643531" y="312420"/>
                  </a:cubicBezTo>
                  <a:close/>
                </a:path>
              </a:pathLst>
            </a:custGeom>
            <a:noFill/>
            <a:ln w="38100">
              <a:solidFill>
                <a:srgbClr val="61BDC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Rockwell" panose="02040603050506020204" pitchFamily="18" charset="0"/>
                <a:cs typeface="+mn-ea"/>
                <a:sym typeface="+mn-lt"/>
              </a:endParaRPr>
            </a:p>
          </p:txBody>
        </p:sp>
      </p:grpSp>
      <p:sp>
        <p:nvSpPr>
          <p:cNvPr id="137" name="Text Box 4"/>
          <p:cNvSpPr txBox="1">
            <a:spLocks noChangeArrowheads="1"/>
          </p:cNvSpPr>
          <p:nvPr/>
        </p:nvSpPr>
        <p:spPr bwMode="auto">
          <a:xfrm>
            <a:off x="746606" y="4249437"/>
            <a:ext cx="108662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0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sau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khi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chia ta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solidFill>
                  <a:srgbClr val="E04934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4" name="Text Box 4"/>
          <p:cNvSpPr txBox="1">
            <a:spLocks noChangeArrowheads="1"/>
          </p:cNvSpPr>
          <p:nvPr/>
        </p:nvSpPr>
        <p:spPr bwMode="auto">
          <a:xfrm>
            <a:off x="746606" y="2659146"/>
            <a:ext cx="110948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Nếu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mẫu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cùng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0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b="1" dirty="0">
                <a:solidFill>
                  <a:srgbClr val="002060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3221831" y="892376"/>
            <a:ext cx="57483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3200" b="1" dirty="0">
                <a:solidFill>
                  <a:schemeClr val="bg1"/>
                </a:solidFill>
                <a:latin typeface="UTM Rockwell" panose="02040603050506020204" pitchFamily="18" charset="0"/>
                <a:cs typeface="Times New Roman" panose="02020603050405020304" pitchFamily="18" charset="0"/>
              </a:rPr>
              <a:t>TÍNH CHẤT CƠ BẢN CỦA PHÂN SỐ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9121" y="2518490"/>
            <a:ext cx="11033760" cy="3074589"/>
          </a:xfrm>
          <a:prstGeom prst="roundRect">
            <a:avLst/>
          </a:prstGeom>
          <a:noFill/>
          <a:ln w="38100">
            <a:solidFill>
              <a:srgbClr val="0C9FA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5" name="图片 7">
            <a:extLst>
              <a:ext uri="{FF2B5EF4-FFF2-40B4-BE49-F238E27FC236}">
                <a16:creationId xmlns:a16="http://schemas.microsoft.com/office/drawing/2014/main" id="{EB33E58F-8717-412A-ABD5-53156968EE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 b="18559"/>
          <a:stretch>
            <a:fillRect/>
          </a:stretch>
        </p:blipFill>
        <p:spPr>
          <a:xfrm>
            <a:off x="2606760" y="4615479"/>
            <a:ext cx="7145966" cy="3730829"/>
          </a:xfrm>
          <a:prstGeom prst="rect">
            <a:avLst/>
          </a:prstGeom>
        </p:spPr>
      </p:pic>
      <p:pic>
        <p:nvPicPr>
          <p:cNvPr id="16" name="图片 17" descr="千库网_卡通童年回忆儿童节棒棒糖元素_元素编号120187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680000">
            <a:off x="10421514" y="147839"/>
            <a:ext cx="1489075" cy="1489075"/>
          </a:xfrm>
          <a:prstGeom prst="rect">
            <a:avLst/>
          </a:prstGeom>
        </p:spPr>
      </p:pic>
      <p:pic>
        <p:nvPicPr>
          <p:cNvPr id="17" name="图片 33" descr="千库网_变化的流星花火_元素编号111873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89916"/>
            <a:ext cx="2378075" cy="23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6685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35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7" grpId="0"/>
      <p:bldP spid="64" grpId="0"/>
      <p:bldP spid="65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E0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46767E-7211-4823-BE4E-1B723F0C1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415394" y="996792"/>
            <a:ext cx="8439207" cy="3631764"/>
            <a:chOff x="3535773" y="251351"/>
            <a:chExt cx="8439207" cy="3631764"/>
          </a:xfrm>
        </p:grpSpPr>
        <p:sp>
          <p:nvSpPr>
            <p:cNvPr id="8" name="文本框 16">
              <a:extLst>
                <a:ext uri="{FF2B5EF4-FFF2-40B4-BE49-F238E27FC236}">
                  <a16:creationId xmlns:a16="http://schemas.microsoft.com/office/drawing/2014/main" id="{DDEADF52-D599-469E-94C1-D89EE7CAB2A0}"/>
                </a:ext>
              </a:extLst>
            </p:cNvPr>
            <p:cNvSpPr txBox="1"/>
            <p:nvPr/>
          </p:nvSpPr>
          <p:spPr>
            <a:xfrm>
              <a:off x="3535773" y="251352"/>
              <a:ext cx="8340203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algn="ctr"/>
              <a:r>
                <a:rPr lang="en-US" altLang="zh-CN" sz="11500" dirty="0">
                  <a:effectLst>
                    <a:reflection blurRad="6350" stA="55000" endA="300" endPos="45500" dir="5400000" sy="-100000" algn="bl" rotWithShape="0"/>
                  </a:effectLst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LUYỆN TẬP</a:t>
              </a:r>
              <a:endParaRPr lang="zh-CN" altLang="en-US" sz="11500" dirty="0">
                <a:effectLst>
                  <a:reflection blurRad="6350" stA="55000" endA="300" endPos="45500" dir="5400000" sy="-100000" algn="bl" rotWithShape="0"/>
                </a:effectLst>
                <a:latin typeface="UTM Futura Extra" panose="02040603050506020204" pitchFamily="18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7" name="文本框 16">
              <a:extLst>
                <a:ext uri="{FF2B5EF4-FFF2-40B4-BE49-F238E27FC236}">
                  <a16:creationId xmlns:a16="http://schemas.microsoft.com/office/drawing/2014/main" id="{DDEADF52-D599-469E-94C1-D89EE7CAB2A0}"/>
                </a:ext>
              </a:extLst>
            </p:cNvPr>
            <p:cNvSpPr txBox="1"/>
            <p:nvPr/>
          </p:nvSpPr>
          <p:spPr>
            <a:xfrm>
              <a:off x="3634777" y="251351"/>
              <a:ext cx="8340203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algn="ctr"/>
              <a:r>
                <a:rPr lang="en-US" altLang="zh-CN" sz="11500" dirty="0">
                  <a:solidFill>
                    <a:srgbClr val="FFB8B8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LUYỆN TẬP</a:t>
              </a:r>
              <a:endParaRPr lang="zh-CN" altLang="en-US" sz="11500" dirty="0">
                <a:solidFill>
                  <a:srgbClr val="FFB8B8"/>
                </a:solidFill>
                <a:effectLst>
                  <a:reflection blurRad="6350" stA="55000" endA="300" endPos="45500" dir="5400000" sy="-100000" algn="bl" rotWithShape="0"/>
                </a:effectLst>
                <a:latin typeface="UTM Futura Extra" panose="02040603050506020204" pitchFamily="18" charset="0"/>
                <a:ea typeface="思源黑体 CN Heavy" panose="020B0A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6321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E0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-331381" y="0"/>
            <a:ext cx="6854624" cy="6858000"/>
          </a:xfrm>
          <a:prstGeom prst="rect">
            <a:avLst/>
          </a:prstGeom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310510" y="886358"/>
            <a:ext cx="1087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012286" y="1678229"/>
            <a:ext cx="419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16" name="Group 46"/>
          <p:cNvGrpSpPr>
            <a:grpSpLocks/>
          </p:cNvGrpSpPr>
          <p:nvPr/>
        </p:nvGrpSpPr>
        <p:grpSpPr bwMode="auto">
          <a:xfrm>
            <a:off x="3346383" y="1447767"/>
            <a:ext cx="887084" cy="1199527"/>
            <a:chOff x="3803" y="1824"/>
            <a:chExt cx="373" cy="624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2</a:t>
              </a:r>
            </a:p>
          </p:txBody>
        </p: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5</a:t>
              </a:r>
            </a:p>
          </p:txBody>
        </p:sp>
        <p:sp>
          <p:nvSpPr>
            <p:cNvPr id="25" name="Line 49"/>
            <p:cNvSpPr>
              <a:spLocks noChangeShapeType="1"/>
            </p:cNvSpPr>
            <p:nvPr/>
          </p:nvSpPr>
          <p:spPr bwMode="auto">
            <a:xfrm flipH="1" flipV="1">
              <a:off x="3840" y="2133"/>
              <a:ext cx="220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515879" y="1445161"/>
            <a:ext cx="1649688" cy="1245960"/>
            <a:chOff x="9785221" y="3860530"/>
            <a:chExt cx="1649688" cy="1245960"/>
          </a:xfrm>
        </p:grpSpPr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9843648" y="3860530"/>
              <a:ext cx="1578712" cy="64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2 x 3</a:t>
              </a:r>
            </a:p>
          </p:txBody>
        </p:sp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9843647" y="4460159"/>
              <a:ext cx="1578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5 x 3</a:t>
              </a:r>
            </a:p>
          </p:txBody>
        </p:sp>
        <p:sp>
          <p:nvSpPr>
            <p:cNvPr id="29" name="Line 50"/>
            <p:cNvSpPr>
              <a:spLocks noChangeShapeType="1"/>
            </p:cNvSpPr>
            <p:nvPr/>
          </p:nvSpPr>
          <p:spPr bwMode="auto">
            <a:xfrm>
              <a:off x="9785221" y="4487455"/>
              <a:ext cx="1649688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6205605" y="1748920"/>
            <a:ext cx="4438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31" name="Group 56"/>
          <p:cNvGrpSpPr>
            <a:grpSpLocks/>
          </p:cNvGrpSpPr>
          <p:nvPr/>
        </p:nvGrpSpPr>
        <p:grpSpPr bwMode="auto">
          <a:xfrm>
            <a:off x="6747861" y="1447767"/>
            <a:ext cx="1131172" cy="1274470"/>
            <a:chOff x="2088" y="1440"/>
            <a:chExt cx="336" cy="891"/>
          </a:xfrm>
        </p:grpSpPr>
        <p:sp>
          <p:nvSpPr>
            <p:cNvPr id="32" name="Line 52"/>
            <p:cNvSpPr>
              <a:spLocks noChangeShapeType="1"/>
            </p:cNvSpPr>
            <p:nvPr/>
          </p:nvSpPr>
          <p:spPr bwMode="auto">
            <a:xfrm>
              <a:off x="2088" y="1884"/>
              <a:ext cx="336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33" name="Rectangle 54"/>
            <p:cNvSpPr>
              <a:spLocks noChangeArrowheads="1"/>
            </p:cNvSpPr>
            <p:nvPr/>
          </p:nvSpPr>
          <p:spPr bwMode="auto">
            <a:xfrm>
              <a:off x="2112" y="1440"/>
              <a:ext cx="254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34" name="Rectangle 55"/>
            <p:cNvSpPr>
              <a:spLocks noChangeArrowheads="1"/>
            </p:cNvSpPr>
            <p:nvPr/>
          </p:nvSpPr>
          <p:spPr bwMode="auto">
            <a:xfrm>
              <a:off x="2118" y="1947"/>
              <a:ext cx="248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7728402" y="3165886"/>
            <a:ext cx="419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61" name="Group 46"/>
          <p:cNvGrpSpPr>
            <a:grpSpLocks/>
          </p:cNvGrpSpPr>
          <p:nvPr/>
        </p:nvGrpSpPr>
        <p:grpSpPr bwMode="auto">
          <a:xfrm>
            <a:off x="7062499" y="2935424"/>
            <a:ext cx="887084" cy="1199527"/>
            <a:chOff x="3803" y="1824"/>
            <a:chExt cx="373" cy="624"/>
          </a:xfrm>
        </p:grpSpPr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  <p:sp>
          <p:nvSpPr>
            <p:cNvPr id="63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7</a:t>
              </a:r>
            </a:p>
          </p:txBody>
        </p:sp>
        <p:sp>
          <p:nvSpPr>
            <p:cNvPr id="64" name="Line 49"/>
            <p:cNvSpPr>
              <a:spLocks noChangeShapeType="1"/>
            </p:cNvSpPr>
            <p:nvPr/>
          </p:nvSpPr>
          <p:spPr bwMode="auto">
            <a:xfrm flipH="1" flipV="1">
              <a:off x="3840" y="2133"/>
              <a:ext cx="220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231995" y="2932818"/>
            <a:ext cx="1649688" cy="1245960"/>
            <a:chOff x="9785221" y="3860530"/>
            <a:chExt cx="1649688" cy="1245960"/>
          </a:xfrm>
        </p:grpSpPr>
        <p:sp>
          <p:nvSpPr>
            <p:cNvPr id="66" name="Text Box 4"/>
            <p:cNvSpPr txBox="1">
              <a:spLocks noChangeArrowheads="1"/>
            </p:cNvSpPr>
            <p:nvPr/>
          </p:nvSpPr>
          <p:spPr bwMode="auto">
            <a:xfrm>
              <a:off x="9843648" y="3860530"/>
              <a:ext cx="1578712" cy="64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4 x 2</a:t>
              </a:r>
            </a:p>
          </p:txBody>
        </p:sp>
        <p:sp>
          <p:nvSpPr>
            <p:cNvPr id="67" name="Text Box 4"/>
            <p:cNvSpPr txBox="1">
              <a:spLocks noChangeArrowheads="1"/>
            </p:cNvSpPr>
            <p:nvPr/>
          </p:nvSpPr>
          <p:spPr bwMode="auto">
            <a:xfrm>
              <a:off x="9843647" y="4460159"/>
              <a:ext cx="1578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7 x 2</a:t>
              </a:r>
            </a:p>
          </p:txBody>
        </p:sp>
        <p:sp>
          <p:nvSpPr>
            <p:cNvPr id="68" name="Line 50"/>
            <p:cNvSpPr>
              <a:spLocks noChangeShapeType="1"/>
            </p:cNvSpPr>
            <p:nvPr/>
          </p:nvSpPr>
          <p:spPr bwMode="auto">
            <a:xfrm>
              <a:off x="9785221" y="4487455"/>
              <a:ext cx="1649688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9921721" y="3236577"/>
            <a:ext cx="4438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70" name="Group 56"/>
          <p:cNvGrpSpPr>
            <a:grpSpLocks/>
          </p:cNvGrpSpPr>
          <p:nvPr/>
        </p:nvGrpSpPr>
        <p:grpSpPr bwMode="auto">
          <a:xfrm>
            <a:off x="10463977" y="2935424"/>
            <a:ext cx="1131172" cy="1274470"/>
            <a:chOff x="2088" y="1440"/>
            <a:chExt cx="336" cy="891"/>
          </a:xfrm>
        </p:grpSpPr>
        <p:sp>
          <p:nvSpPr>
            <p:cNvPr id="71" name="Line 52"/>
            <p:cNvSpPr>
              <a:spLocks noChangeShapeType="1"/>
            </p:cNvSpPr>
            <p:nvPr/>
          </p:nvSpPr>
          <p:spPr bwMode="auto">
            <a:xfrm>
              <a:off x="2088" y="1884"/>
              <a:ext cx="336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72" name="Rectangle 54"/>
            <p:cNvSpPr>
              <a:spLocks noChangeArrowheads="1"/>
            </p:cNvSpPr>
            <p:nvPr/>
          </p:nvSpPr>
          <p:spPr bwMode="auto">
            <a:xfrm>
              <a:off x="2112" y="1440"/>
              <a:ext cx="254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73" name="Rectangle 55"/>
            <p:cNvSpPr>
              <a:spLocks noChangeArrowheads="1"/>
            </p:cNvSpPr>
            <p:nvPr/>
          </p:nvSpPr>
          <p:spPr bwMode="auto">
            <a:xfrm>
              <a:off x="2118" y="1947"/>
              <a:ext cx="248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74" name="Text Box 4"/>
          <p:cNvSpPr txBox="1">
            <a:spLocks noChangeArrowheads="1"/>
          </p:cNvSpPr>
          <p:nvPr/>
        </p:nvSpPr>
        <p:spPr bwMode="auto">
          <a:xfrm>
            <a:off x="4939247" y="4846561"/>
            <a:ext cx="419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75" name="Group 46"/>
          <p:cNvGrpSpPr>
            <a:grpSpLocks/>
          </p:cNvGrpSpPr>
          <p:nvPr/>
        </p:nvGrpSpPr>
        <p:grpSpPr bwMode="auto">
          <a:xfrm>
            <a:off x="4273344" y="4616099"/>
            <a:ext cx="887084" cy="1199527"/>
            <a:chOff x="3803" y="1824"/>
            <a:chExt cx="373" cy="624"/>
          </a:xfrm>
        </p:grpSpPr>
        <p:sp>
          <p:nvSpPr>
            <p:cNvPr id="76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3</a:t>
              </a:r>
            </a:p>
          </p:txBody>
        </p:sp>
        <p:sp>
          <p:nvSpPr>
            <p:cNvPr id="77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8</a:t>
              </a:r>
            </a:p>
          </p:txBody>
        </p:sp>
        <p:sp>
          <p:nvSpPr>
            <p:cNvPr id="78" name="Line 49"/>
            <p:cNvSpPr>
              <a:spLocks noChangeShapeType="1"/>
            </p:cNvSpPr>
            <p:nvPr/>
          </p:nvSpPr>
          <p:spPr bwMode="auto">
            <a:xfrm flipH="1" flipV="1">
              <a:off x="3840" y="2133"/>
              <a:ext cx="220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442840" y="4597244"/>
            <a:ext cx="1649688" cy="1262209"/>
            <a:chOff x="9785221" y="3844281"/>
            <a:chExt cx="1649688" cy="1262209"/>
          </a:xfrm>
        </p:grpSpPr>
        <p:sp>
          <p:nvSpPr>
            <p:cNvPr id="80" name="Text Box 4"/>
            <p:cNvSpPr txBox="1">
              <a:spLocks noChangeArrowheads="1"/>
            </p:cNvSpPr>
            <p:nvPr/>
          </p:nvSpPr>
          <p:spPr bwMode="auto">
            <a:xfrm>
              <a:off x="9803609" y="3844281"/>
              <a:ext cx="1578712" cy="64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3 x</a:t>
              </a:r>
            </a:p>
          </p:txBody>
        </p:sp>
        <p:sp>
          <p:nvSpPr>
            <p:cNvPr id="81" name="Text Box 4"/>
            <p:cNvSpPr txBox="1">
              <a:spLocks noChangeArrowheads="1"/>
            </p:cNvSpPr>
            <p:nvPr/>
          </p:nvSpPr>
          <p:spPr bwMode="auto">
            <a:xfrm>
              <a:off x="9843647" y="4460159"/>
              <a:ext cx="1578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8 x 4</a:t>
              </a:r>
            </a:p>
          </p:txBody>
        </p:sp>
        <p:sp>
          <p:nvSpPr>
            <p:cNvPr id="82" name="Line 50"/>
            <p:cNvSpPr>
              <a:spLocks noChangeShapeType="1"/>
            </p:cNvSpPr>
            <p:nvPr/>
          </p:nvSpPr>
          <p:spPr bwMode="auto">
            <a:xfrm>
              <a:off x="9785221" y="4487455"/>
              <a:ext cx="1649688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83" name="Text Box 4"/>
          <p:cNvSpPr txBox="1">
            <a:spLocks noChangeArrowheads="1"/>
          </p:cNvSpPr>
          <p:nvPr/>
        </p:nvSpPr>
        <p:spPr bwMode="auto">
          <a:xfrm>
            <a:off x="7132566" y="4917252"/>
            <a:ext cx="4438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84" name="Group 56"/>
          <p:cNvGrpSpPr>
            <a:grpSpLocks/>
          </p:cNvGrpSpPr>
          <p:nvPr/>
        </p:nvGrpSpPr>
        <p:grpSpPr bwMode="auto">
          <a:xfrm>
            <a:off x="7674822" y="4616099"/>
            <a:ext cx="1131172" cy="1274470"/>
            <a:chOff x="2088" y="1440"/>
            <a:chExt cx="336" cy="891"/>
          </a:xfrm>
        </p:grpSpPr>
        <p:sp>
          <p:nvSpPr>
            <p:cNvPr id="85" name="Line 52"/>
            <p:cNvSpPr>
              <a:spLocks noChangeShapeType="1"/>
            </p:cNvSpPr>
            <p:nvPr/>
          </p:nvSpPr>
          <p:spPr bwMode="auto">
            <a:xfrm>
              <a:off x="2088" y="1884"/>
              <a:ext cx="336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86" name="Rectangle 54"/>
            <p:cNvSpPr>
              <a:spLocks noChangeArrowheads="1"/>
            </p:cNvSpPr>
            <p:nvPr/>
          </p:nvSpPr>
          <p:spPr bwMode="auto">
            <a:xfrm>
              <a:off x="2116" y="1440"/>
              <a:ext cx="254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87" name="Rectangle 55"/>
            <p:cNvSpPr>
              <a:spLocks noChangeArrowheads="1"/>
            </p:cNvSpPr>
            <p:nvPr/>
          </p:nvSpPr>
          <p:spPr bwMode="auto">
            <a:xfrm>
              <a:off x="2118" y="1947"/>
              <a:ext cx="248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88" name="Rectangle 54"/>
          <p:cNvSpPr>
            <a:spLocks noChangeArrowheads="1"/>
          </p:cNvSpPr>
          <p:nvPr/>
        </p:nvSpPr>
        <p:spPr bwMode="auto">
          <a:xfrm>
            <a:off x="6499058" y="4632154"/>
            <a:ext cx="593470" cy="549267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59595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600" b="1">
              <a:solidFill>
                <a:srgbClr val="595959"/>
              </a:solidFill>
            </a:endParaRPr>
          </a:p>
        </p:txBody>
      </p:sp>
      <p:sp>
        <p:nvSpPr>
          <p:cNvPr id="89" name="Text Box 4"/>
          <p:cNvSpPr txBox="1">
            <a:spLocks noChangeArrowheads="1"/>
          </p:cNvSpPr>
          <p:nvPr/>
        </p:nvSpPr>
        <p:spPr bwMode="auto">
          <a:xfrm>
            <a:off x="6859472" y="2138952"/>
            <a:ext cx="8619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90" name="Text Box 4"/>
          <p:cNvSpPr txBox="1">
            <a:spLocks noChangeArrowheads="1"/>
          </p:cNvSpPr>
          <p:nvPr/>
        </p:nvSpPr>
        <p:spPr bwMode="auto">
          <a:xfrm>
            <a:off x="7014283" y="1405526"/>
            <a:ext cx="5035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1" name="Text Box 4"/>
          <p:cNvSpPr txBox="1">
            <a:spLocks noChangeArrowheads="1"/>
          </p:cNvSpPr>
          <p:nvPr/>
        </p:nvSpPr>
        <p:spPr bwMode="auto">
          <a:xfrm>
            <a:off x="10734216" y="2866073"/>
            <a:ext cx="4762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92" name="Text Box 4"/>
          <p:cNvSpPr txBox="1">
            <a:spLocks noChangeArrowheads="1"/>
          </p:cNvSpPr>
          <p:nvPr/>
        </p:nvSpPr>
        <p:spPr bwMode="auto">
          <a:xfrm>
            <a:off x="10564975" y="3598226"/>
            <a:ext cx="8619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93" name="Text Box 4"/>
          <p:cNvSpPr txBox="1">
            <a:spLocks noChangeArrowheads="1"/>
          </p:cNvSpPr>
          <p:nvPr/>
        </p:nvSpPr>
        <p:spPr bwMode="auto">
          <a:xfrm>
            <a:off x="6551776" y="4572029"/>
            <a:ext cx="4916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4" name="Text Box 4"/>
          <p:cNvSpPr txBox="1">
            <a:spLocks noChangeArrowheads="1"/>
          </p:cNvSpPr>
          <p:nvPr/>
        </p:nvSpPr>
        <p:spPr bwMode="auto">
          <a:xfrm>
            <a:off x="7785922" y="4583621"/>
            <a:ext cx="8680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95" name="Text Box 4"/>
          <p:cNvSpPr txBox="1">
            <a:spLocks noChangeArrowheads="1"/>
          </p:cNvSpPr>
          <p:nvPr/>
        </p:nvSpPr>
        <p:spPr bwMode="auto">
          <a:xfrm>
            <a:off x="7838214" y="5261998"/>
            <a:ext cx="8680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32</a:t>
            </a:r>
          </a:p>
        </p:txBody>
      </p:sp>
      <p:pic>
        <p:nvPicPr>
          <p:cNvPr id="96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2" t="17897" b="16601"/>
          <a:stretch/>
        </p:blipFill>
        <p:spPr>
          <a:xfrm>
            <a:off x="187343" y="1823040"/>
            <a:ext cx="3262060" cy="3211920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3455355" y="96315"/>
            <a:ext cx="8765718" cy="1089576"/>
            <a:chOff x="3400234" y="-18196"/>
            <a:chExt cx="8765718" cy="1089576"/>
          </a:xfrm>
        </p:grpSpPr>
        <p:sp>
          <p:nvSpPr>
            <p:cNvPr id="57" name="Text Box 4"/>
            <p:cNvSpPr txBox="1">
              <a:spLocks noChangeArrowheads="1"/>
            </p:cNvSpPr>
            <p:nvPr/>
          </p:nvSpPr>
          <p:spPr bwMode="auto">
            <a:xfrm>
              <a:off x="3400234" y="108356"/>
              <a:ext cx="87657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vi-VN" sz="3600" b="1" dirty="0">
                  <a:solidFill>
                    <a:srgbClr val="F89393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      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ô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trống</a:t>
              </a:r>
              <a:endParaRPr lang="en-US" altLang="vi-VN" sz="3600" b="1" dirty="0">
                <a:solidFill>
                  <a:srgbClr val="F67A7A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8" name="组合 23">
              <a:extLst>
                <a:ext uri="{FF2B5EF4-FFF2-40B4-BE49-F238E27FC236}">
                  <a16:creationId xmlns:a16="http://schemas.microsoft.com/office/drawing/2014/main" id="{1AFC62A8-6A3F-4EC7-A5F0-C0F273CB15D3}"/>
                </a:ext>
              </a:extLst>
            </p:cNvPr>
            <p:cNvGrpSpPr/>
            <p:nvPr/>
          </p:nvGrpSpPr>
          <p:grpSpPr>
            <a:xfrm>
              <a:off x="3657786" y="-18196"/>
              <a:ext cx="1283071" cy="1089576"/>
              <a:chOff x="627414" y="1759658"/>
              <a:chExt cx="1283071" cy="1089576"/>
            </a:xfrm>
          </p:grpSpPr>
          <p:pic>
            <p:nvPicPr>
              <p:cNvPr id="59" name="图片 21">
                <a:extLst>
                  <a:ext uri="{FF2B5EF4-FFF2-40B4-BE49-F238E27FC236}">
                    <a16:creationId xmlns:a16="http://schemas.microsoft.com/office/drawing/2014/main" id="{28097D2C-062E-4A48-9112-164945F1C4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414" y="1759658"/>
                <a:ext cx="1283071" cy="1089576"/>
              </a:xfrm>
              <a:prstGeom prst="rect">
                <a:avLst/>
              </a:prstGeom>
            </p:spPr>
          </p:pic>
          <p:sp>
            <p:nvSpPr>
              <p:cNvPr id="97" name="文本框 22">
                <a:extLst>
                  <a:ext uri="{FF2B5EF4-FFF2-40B4-BE49-F238E27FC236}">
                    <a16:creationId xmlns:a16="http://schemas.microsoft.com/office/drawing/2014/main" id="{5F00D35A-43A4-4FF3-AAA1-049B57661B9F}"/>
                  </a:ext>
                </a:extLst>
              </p:cNvPr>
              <p:cNvSpPr txBox="1"/>
              <p:nvPr/>
            </p:nvSpPr>
            <p:spPr>
              <a:xfrm>
                <a:off x="989838" y="1812699"/>
                <a:ext cx="4233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>
                    <a:solidFill>
                      <a:srgbClr val="F89393"/>
                    </a:solidFill>
                    <a:latin typeface="UTM Avo" panose="02040603050506020204" pitchFamily="18" charset="0"/>
                    <a:cs typeface="+mn-ea"/>
                    <a:sym typeface="+mn-lt"/>
                  </a:rPr>
                  <a:t>1</a:t>
                </a:r>
                <a:endParaRPr lang="zh-CN" altLang="en-US" sz="3600" b="1" dirty="0">
                  <a:solidFill>
                    <a:srgbClr val="F89393"/>
                  </a:solidFill>
                  <a:latin typeface="UTM Avo" panose="02040603050506020204" pitchFamily="18" charset="0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98" name="图片 33" descr="千库网_变化的流星花火_元素编号111873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49" y="4777543"/>
            <a:ext cx="2378075" cy="23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976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0" grpId="0"/>
      <p:bldP spid="60" grpId="0"/>
      <p:bldP spid="69" grpId="0"/>
      <p:bldP spid="74" grpId="0"/>
      <p:bldP spid="83" grpId="0"/>
      <p:bldP spid="88" grpId="0" animBg="1"/>
      <p:bldP spid="89" grpId="0"/>
      <p:bldP spid="90" grpId="0"/>
      <p:bldP spid="91" grpId="0"/>
      <p:bldP spid="92" grpId="0"/>
      <p:bldP spid="93" grpId="0"/>
      <p:bldP spid="94" grpId="0"/>
      <p:bldP spid="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D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图片 7" descr="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255070" y="3732334"/>
            <a:ext cx="2102835" cy="3125666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176271" y="479056"/>
            <a:ext cx="8129653" cy="1230463"/>
            <a:chOff x="2176271" y="479056"/>
            <a:chExt cx="8129653" cy="1230463"/>
          </a:xfrm>
        </p:grpSpPr>
        <p:sp>
          <p:nvSpPr>
            <p:cNvPr id="77" name="위쪽 리본 15"/>
            <p:cNvSpPr/>
            <p:nvPr/>
          </p:nvSpPr>
          <p:spPr>
            <a:xfrm>
              <a:off x="2176271" y="479056"/>
              <a:ext cx="8129653" cy="1157311"/>
            </a:xfrm>
            <a:prstGeom prst="ribbon2">
              <a:avLst>
                <a:gd name="adj1" fmla="val 15705"/>
                <a:gd name="adj2" fmla="val 62417"/>
              </a:avLst>
            </a:prstGeom>
            <a:solidFill>
              <a:srgbClr val="F2C3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Shape;86;p19">
              <a:extLst>
                <a:ext uri="{FF2B5EF4-FFF2-40B4-BE49-F238E27FC236}">
                  <a16:creationId xmlns:a16="http://schemas.microsoft.com/office/drawing/2014/main" id="{8EF72241-18F4-4729-8C00-AE497FE2E4E8}"/>
                </a:ext>
              </a:extLst>
            </p:cNvPr>
            <p:cNvSpPr txBox="1"/>
            <p:nvPr/>
          </p:nvSpPr>
          <p:spPr>
            <a:xfrm>
              <a:off x="3337731" y="656844"/>
              <a:ext cx="5745831" cy="10526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en-US" sz="4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  <a:cs typeface="Lato"/>
                  <a:sym typeface="思源黑体" panose="020B0500000000000000" pitchFamily="34" charset="-122"/>
                </a:rPr>
                <a:t>Yêu</a:t>
              </a:r>
              <a:r>
                <a:rPr 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  <a:cs typeface="Lato"/>
                  <a:sym typeface="思源黑体" panose="020B0500000000000000" pitchFamily="34" charset="-122"/>
                </a:rPr>
                <a:t> </a:t>
              </a:r>
              <a:r>
                <a:rPr lang="en-US" sz="4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  <a:cs typeface="Lato"/>
                  <a:sym typeface="思源黑体" panose="020B0500000000000000" pitchFamily="34" charset="-122"/>
                </a:rPr>
                <a:t>cầu</a:t>
              </a:r>
              <a:r>
                <a:rPr 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  <a:cs typeface="Lato"/>
                  <a:sym typeface="思源黑体" panose="020B0500000000000000" pitchFamily="34" charset="-122"/>
                </a:rPr>
                <a:t> </a:t>
              </a:r>
              <a:r>
                <a:rPr lang="en-US" sz="4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  <a:cs typeface="Lato"/>
                  <a:sym typeface="思源黑体" panose="020B0500000000000000" pitchFamily="34" charset="-122"/>
                </a:rPr>
                <a:t>cần</a:t>
              </a:r>
              <a:r>
                <a:rPr lang="en-US" sz="4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  <a:cs typeface="Lato"/>
                  <a:sym typeface="思源黑体" panose="020B0500000000000000" pitchFamily="34" charset="-122"/>
                </a:rPr>
                <a:t> </a:t>
              </a:r>
              <a:r>
                <a:rPr lang="en-US" sz="4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Futura Extra" panose="02040603050506020204" pitchFamily="18" charset="0"/>
                  <a:ea typeface="思源黑体 CN Heavy" panose="020B0A00000000000000" pitchFamily="34" charset="-122"/>
                  <a:cs typeface="Lato"/>
                  <a:sym typeface="思源黑体" panose="020B0500000000000000" pitchFamily="34" charset="-122"/>
                </a:rPr>
                <a:t>đạt</a:t>
              </a:r>
              <a:endParaRPr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UTM Futura Extra" panose="02040603050506020204" pitchFamily="18" charset="0"/>
                <a:ea typeface="思源黑体 CN Heavy" panose="020B0A00000000000000" pitchFamily="34" charset="-122"/>
                <a:cs typeface="Lato"/>
                <a:sym typeface="思源黑体" panose="020B0500000000000000" pitchFamily="34" charset="-122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847765" y="1636367"/>
            <a:ext cx="97170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nl-NL" sz="3200" dirty="0">
                <a:solidFill>
                  <a:srgbClr val="FF0000"/>
                </a:solidFill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Kiến thức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solidFill>
                  <a:srgbClr val="000000"/>
                </a:solidFill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sz="3200" dirty="0"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Bước đầu nhận biết được tính chất cơ bản của phân số, phân số bằng nhau.</a:t>
            </a:r>
            <a:endParaRPr lang="vi-VN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solidFill>
                  <a:srgbClr val="FF0000"/>
                </a:solidFill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Kĩ năng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solidFill>
                  <a:srgbClr val="000000"/>
                </a:solidFill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Biết cách tạo ra phân số bằng nhau từ phân số đã cho</a:t>
            </a:r>
            <a:endParaRPr lang="vi-VN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solidFill>
                  <a:srgbClr val="FF0000"/>
                </a:solidFill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Phẩm chất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Tự giác, cẩn thận, trình bày bài sạch sẽ.</a:t>
            </a:r>
            <a:endParaRPr lang="vi-VN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solidFill>
                  <a:srgbClr val="FF0000"/>
                </a:solidFill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Góp phần phát triển các NL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200" dirty="0">
                <a:latin typeface="UTM Lok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NL tự học, làm việc nhóm, NL tính toán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E0FA55-3932-4D05-993F-9FB2F2021F4A}"/>
              </a:ext>
            </a:extLst>
          </p:cNvPr>
          <p:cNvSpPr txBox="1"/>
          <p:nvPr/>
        </p:nvSpPr>
        <p:spPr>
          <a:xfrm>
            <a:off x="8931096" y="133624"/>
            <a:ext cx="4297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7DD3F3"/>
                </a:solidFill>
                <a:latin typeface="UTM ViceroyJF" panose="02040603050506020204" pitchFamily="18" charset="0"/>
              </a:rPr>
              <a:t>Măng</a:t>
            </a:r>
            <a:r>
              <a:rPr lang="en-US" sz="2800" b="1" dirty="0">
                <a:solidFill>
                  <a:srgbClr val="7DD3F3"/>
                </a:solidFill>
                <a:latin typeface="UTM ViceroyJF" panose="02040603050506020204" pitchFamily="18" charset="0"/>
              </a:rPr>
              <a:t> Non</a:t>
            </a:r>
            <a:endParaRPr lang="vi-VN" sz="2800" b="1" dirty="0">
              <a:solidFill>
                <a:srgbClr val="7DD3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6068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E0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-316404" y="-263114"/>
            <a:ext cx="6854624" cy="6858000"/>
          </a:xfrm>
          <a:prstGeom prst="rect">
            <a:avLst/>
          </a:prstGeom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747723" y="1225498"/>
            <a:ext cx="1087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977388" y="1739188"/>
            <a:ext cx="419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16" name="Group 46"/>
          <p:cNvGrpSpPr>
            <a:grpSpLocks/>
          </p:cNvGrpSpPr>
          <p:nvPr/>
        </p:nvGrpSpPr>
        <p:grpSpPr bwMode="auto">
          <a:xfrm>
            <a:off x="4311485" y="1508726"/>
            <a:ext cx="887084" cy="1199527"/>
            <a:chOff x="3803" y="1824"/>
            <a:chExt cx="373" cy="624"/>
          </a:xfrm>
        </p:grpSpPr>
        <p:sp>
          <p:nvSpPr>
            <p:cNvPr id="19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6</a:t>
              </a:r>
            </a:p>
          </p:txBody>
        </p:sp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25" name="Line 49"/>
            <p:cNvSpPr>
              <a:spLocks noChangeShapeType="1"/>
            </p:cNvSpPr>
            <p:nvPr/>
          </p:nvSpPr>
          <p:spPr bwMode="auto">
            <a:xfrm flipH="1" flipV="1">
              <a:off x="3840" y="2133"/>
              <a:ext cx="220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265566" y="1507735"/>
            <a:ext cx="1865103" cy="1275854"/>
            <a:chOff x="9569806" y="3862145"/>
            <a:chExt cx="1865103" cy="1275854"/>
          </a:xfrm>
        </p:grpSpPr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9814831" y="3862145"/>
              <a:ext cx="1578712" cy="64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6 :</a:t>
              </a:r>
            </a:p>
          </p:txBody>
        </p:sp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9569806" y="4491668"/>
              <a:ext cx="1578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15 :</a:t>
              </a:r>
            </a:p>
          </p:txBody>
        </p:sp>
        <p:sp>
          <p:nvSpPr>
            <p:cNvPr id="29" name="Line 50"/>
            <p:cNvSpPr>
              <a:spLocks noChangeShapeType="1"/>
            </p:cNvSpPr>
            <p:nvPr/>
          </p:nvSpPr>
          <p:spPr bwMode="auto">
            <a:xfrm>
              <a:off x="9785221" y="4487455"/>
              <a:ext cx="1649688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7170707" y="1809879"/>
            <a:ext cx="4438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7728402" y="3165886"/>
            <a:ext cx="419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61" name="Group 46"/>
          <p:cNvGrpSpPr>
            <a:grpSpLocks/>
          </p:cNvGrpSpPr>
          <p:nvPr/>
        </p:nvGrpSpPr>
        <p:grpSpPr bwMode="auto">
          <a:xfrm>
            <a:off x="7022068" y="2920048"/>
            <a:ext cx="927514" cy="1255275"/>
            <a:chOff x="3786" y="1816"/>
            <a:chExt cx="390" cy="653"/>
          </a:xfrm>
        </p:grpSpPr>
        <p:sp>
          <p:nvSpPr>
            <p:cNvPr id="62" name="Text Box 4"/>
            <p:cNvSpPr txBox="1">
              <a:spLocks noChangeArrowheads="1"/>
            </p:cNvSpPr>
            <p:nvPr/>
          </p:nvSpPr>
          <p:spPr bwMode="auto">
            <a:xfrm>
              <a:off x="3786" y="1816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63" name="Text Box 4"/>
            <p:cNvSpPr txBox="1">
              <a:spLocks noChangeArrowheads="1"/>
            </p:cNvSpPr>
            <p:nvPr/>
          </p:nvSpPr>
          <p:spPr bwMode="auto">
            <a:xfrm>
              <a:off x="3803" y="2133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35</a:t>
              </a:r>
            </a:p>
          </p:txBody>
        </p:sp>
        <p:sp>
          <p:nvSpPr>
            <p:cNvPr id="64" name="Line 49"/>
            <p:cNvSpPr>
              <a:spLocks noChangeShapeType="1"/>
            </p:cNvSpPr>
            <p:nvPr/>
          </p:nvSpPr>
          <p:spPr bwMode="auto">
            <a:xfrm flipH="1" flipV="1">
              <a:off x="3828" y="2133"/>
              <a:ext cx="250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073680" y="2944847"/>
            <a:ext cx="1808003" cy="1245960"/>
            <a:chOff x="9626906" y="3872559"/>
            <a:chExt cx="1808003" cy="1245960"/>
          </a:xfrm>
        </p:grpSpPr>
        <p:sp>
          <p:nvSpPr>
            <p:cNvPr id="66" name="Text Box 4"/>
            <p:cNvSpPr txBox="1">
              <a:spLocks noChangeArrowheads="1"/>
            </p:cNvSpPr>
            <p:nvPr/>
          </p:nvSpPr>
          <p:spPr bwMode="auto">
            <a:xfrm>
              <a:off x="9626907" y="3872559"/>
              <a:ext cx="1578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15 :</a:t>
              </a:r>
            </a:p>
          </p:txBody>
        </p:sp>
        <p:sp>
          <p:nvSpPr>
            <p:cNvPr id="67" name="Text Box 4"/>
            <p:cNvSpPr txBox="1">
              <a:spLocks noChangeArrowheads="1"/>
            </p:cNvSpPr>
            <p:nvPr/>
          </p:nvSpPr>
          <p:spPr bwMode="auto">
            <a:xfrm>
              <a:off x="9626906" y="4472188"/>
              <a:ext cx="1578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35 :</a:t>
              </a:r>
            </a:p>
          </p:txBody>
        </p:sp>
        <p:sp>
          <p:nvSpPr>
            <p:cNvPr id="68" name="Line 50"/>
            <p:cNvSpPr>
              <a:spLocks noChangeShapeType="1"/>
            </p:cNvSpPr>
            <p:nvPr/>
          </p:nvSpPr>
          <p:spPr bwMode="auto">
            <a:xfrm>
              <a:off x="9785221" y="4487455"/>
              <a:ext cx="1649688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9921721" y="3236577"/>
            <a:ext cx="4438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8" name="Rectangle 54"/>
          <p:cNvSpPr>
            <a:spLocks noChangeArrowheads="1"/>
          </p:cNvSpPr>
          <p:nvPr/>
        </p:nvSpPr>
        <p:spPr bwMode="auto">
          <a:xfrm>
            <a:off x="6426330" y="1520015"/>
            <a:ext cx="593470" cy="549267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59595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600" b="1">
              <a:solidFill>
                <a:srgbClr val="595959"/>
              </a:solidFill>
            </a:endParaRPr>
          </a:p>
        </p:txBody>
      </p:sp>
      <p:sp>
        <p:nvSpPr>
          <p:cNvPr id="49" name="Rectangle 54"/>
          <p:cNvSpPr>
            <a:spLocks noChangeArrowheads="1"/>
          </p:cNvSpPr>
          <p:nvPr/>
        </p:nvSpPr>
        <p:spPr bwMode="auto">
          <a:xfrm>
            <a:off x="6445876" y="2246452"/>
            <a:ext cx="593470" cy="549267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59595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600" b="1">
              <a:solidFill>
                <a:srgbClr val="595959"/>
              </a:solidFill>
            </a:endParaRPr>
          </a:p>
        </p:txBody>
      </p:sp>
      <p:grpSp>
        <p:nvGrpSpPr>
          <p:cNvPr id="50" name="Group 46"/>
          <p:cNvGrpSpPr>
            <a:grpSpLocks/>
          </p:cNvGrpSpPr>
          <p:nvPr/>
        </p:nvGrpSpPr>
        <p:grpSpPr bwMode="auto">
          <a:xfrm>
            <a:off x="7523537" y="1535831"/>
            <a:ext cx="887084" cy="1199527"/>
            <a:chOff x="3803" y="1824"/>
            <a:chExt cx="373" cy="624"/>
          </a:xfrm>
        </p:grpSpPr>
        <p:sp>
          <p:nvSpPr>
            <p:cNvPr id="51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2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2</a:t>
              </a:r>
            </a:p>
          </p:txBody>
        </p:sp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5</a:t>
              </a:r>
            </a:p>
          </p:txBody>
        </p:sp>
        <p:sp>
          <p:nvSpPr>
            <p:cNvPr id="53" name="Line 49"/>
            <p:cNvSpPr>
              <a:spLocks noChangeShapeType="1"/>
            </p:cNvSpPr>
            <p:nvPr/>
          </p:nvSpPr>
          <p:spPr bwMode="auto">
            <a:xfrm flipH="1" flipV="1">
              <a:off x="3840" y="2133"/>
              <a:ext cx="220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54" name="Rectangle 54"/>
          <p:cNvSpPr>
            <a:spLocks noChangeArrowheads="1"/>
          </p:cNvSpPr>
          <p:nvPr/>
        </p:nvSpPr>
        <p:spPr bwMode="auto">
          <a:xfrm>
            <a:off x="9236056" y="2923879"/>
            <a:ext cx="593470" cy="549267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59595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600" b="1">
              <a:solidFill>
                <a:srgbClr val="595959"/>
              </a:solidFill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9255602" y="3650316"/>
            <a:ext cx="593470" cy="549267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59595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600" b="1">
              <a:solidFill>
                <a:srgbClr val="595959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0590688" y="2824688"/>
            <a:ext cx="887084" cy="1371956"/>
            <a:chOff x="10673549" y="2809334"/>
            <a:chExt cx="887084" cy="1371956"/>
          </a:xfrm>
        </p:grpSpPr>
        <p:grpSp>
          <p:nvGrpSpPr>
            <p:cNvPr id="70" name="Group 56"/>
            <p:cNvGrpSpPr>
              <a:grpSpLocks/>
            </p:cNvGrpSpPr>
            <p:nvPr/>
          </p:nvGrpSpPr>
          <p:grpSpPr bwMode="auto">
            <a:xfrm>
              <a:off x="10703002" y="3524744"/>
              <a:ext cx="814713" cy="656546"/>
              <a:chOff x="2159" y="1852"/>
              <a:chExt cx="242" cy="459"/>
            </a:xfrm>
          </p:grpSpPr>
          <p:sp>
            <p:nvSpPr>
              <p:cNvPr id="71" name="Line 52"/>
              <p:cNvSpPr>
                <a:spLocks noChangeShapeType="1"/>
              </p:cNvSpPr>
              <p:nvPr/>
            </p:nvSpPr>
            <p:spPr bwMode="auto">
              <a:xfrm>
                <a:off x="2159" y="1852"/>
                <a:ext cx="242" cy="0"/>
              </a:xfrm>
              <a:prstGeom prst="line">
                <a:avLst/>
              </a:prstGeom>
              <a:noFill/>
              <a:ln w="38100">
                <a:solidFill>
                  <a:srgbClr val="5959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vi-VN" sz="3600" b="1">
                  <a:solidFill>
                    <a:srgbClr val="595959"/>
                  </a:solidFill>
                </a:endParaRPr>
              </a:p>
            </p:txBody>
          </p:sp>
          <p:sp>
            <p:nvSpPr>
              <p:cNvPr id="73" name="Rectangle 55"/>
              <p:cNvSpPr>
                <a:spLocks noChangeArrowheads="1"/>
              </p:cNvSpPr>
              <p:nvPr/>
            </p:nvSpPr>
            <p:spPr bwMode="auto">
              <a:xfrm>
                <a:off x="2182" y="1927"/>
                <a:ext cx="200" cy="384"/>
              </a:xfrm>
              <a:prstGeom prst="rect">
                <a:avLst/>
              </a:prstGeom>
              <a:solidFill>
                <a:schemeClr val="bg1"/>
              </a:solidFill>
              <a:ln w="28575" algn="ctr">
                <a:solidFill>
                  <a:srgbClr val="595959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vi-VN" altLang="vi-VN" sz="3600" b="1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56" name="Text Box 4"/>
            <p:cNvSpPr txBox="1">
              <a:spLocks noChangeArrowheads="1"/>
            </p:cNvSpPr>
            <p:nvPr/>
          </p:nvSpPr>
          <p:spPr bwMode="auto">
            <a:xfrm>
              <a:off x="10673549" y="2809334"/>
              <a:ext cx="887084" cy="64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8" name="Text Box 4"/>
          <p:cNvSpPr txBox="1">
            <a:spLocks noChangeArrowheads="1"/>
          </p:cNvSpPr>
          <p:nvPr/>
        </p:nvSpPr>
        <p:spPr bwMode="auto">
          <a:xfrm>
            <a:off x="4937062" y="4817208"/>
            <a:ext cx="4190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59" name="Group 46"/>
          <p:cNvGrpSpPr>
            <a:grpSpLocks/>
          </p:cNvGrpSpPr>
          <p:nvPr/>
        </p:nvGrpSpPr>
        <p:grpSpPr bwMode="auto">
          <a:xfrm>
            <a:off x="4271159" y="4586746"/>
            <a:ext cx="887084" cy="1199527"/>
            <a:chOff x="3803" y="1824"/>
            <a:chExt cx="373" cy="624"/>
          </a:xfrm>
        </p:grpSpPr>
        <p:sp>
          <p:nvSpPr>
            <p:cNvPr id="89" name="Text Box 4"/>
            <p:cNvSpPr txBox="1">
              <a:spLocks noChangeArrowheads="1"/>
            </p:cNvSpPr>
            <p:nvPr/>
          </p:nvSpPr>
          <p:spPr bwMode="auto">
            <a:xfrm>
              <a:off x="3803" y="1824"/>
              <a:ext cx="372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48</a:t>
              </a:r>
            </a:p>
          </p:txBody>
        </p:sp>
        <p:sp>
          <p:nvSpPr>
            <p:cNvPr id="90" name="Text Box 4"/>
            <p:cNvSpPr txBox="1">
              <a:spLocks noChangeArrowheads="1"/>
            </p:cNvSpPr>
            <p:nvPr/>
          </p:nvSpPr>
          <p:spPr bwMode="auto">
            <a:xfrm>
              <a:off x="3803" y="2112"/>
              <a:ext cx="373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16</a:t>
              </a:r>
            </a:p>
          </p:txBody>
        </p:sp>
        <p:sp>
          <p:nvSpPr>
            <p:cNvPr id="91" name="Line 49"/>
            <p:cNvSpPr>
              <a:spLocks noChangeShapeType="1"/>
            </p:cNvSpPr>
            <p:nvPr/>
          </p:nvSpPr>
          <p:spPr bwMode="auto">
            <a:xfrm flipH="1" flipV="1">
              <a:off x="3840" y="2133"/>
              <a:ext cx="220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5225240" y="4585755"/>
            <a:ext cx="1865103" cy="1275854"/>
            <a:chOff x="9569806" y="3862145"/>
            <a:chExt cx="1865103" cy="1275854"/>
          </a:xfrm>
        </p:grpSpPr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9711124" y="3862145"/>
              <a:ext cx="1682419" cy="646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48 : 8</a:t>
              </a:r>
            </a:p>
          </p:txBody>
        </p:sp>
        <p:sp>
          <p:nvSpPr>
            <p:cNvPr id="94" name="Text Box 4"/>
            <p:cNvSpPr txBox="1">
              <a:spLocks noChangeArrowheads="1"/>
            </p:cNvSpPr>
            <p:nvPr/>
          </p:nvSpPr>
          <p:spPr bwMode="auto">
            <a:xfrm>
              <a:off x="9569806" y="4491668"/>
              <a:ext cx="15787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16 :</a:t>
              </a:r>
            </a:p>
          </p:txBody>
        </p:sp>
        <p:sp>
          <p:nvSpPr>
            <p:cNvPr id="95" name="Line 50"/>
            <p:cNvSpPr>
              <a:spLocks noChangeShapeType="1"/>
            </p:cNvSpPr>
            <p:nvPr/>
          </p:nvSpPr>
          <p:spPr bwMode="auto">
            <a:xfrm>
              <a:off x="9785221" y="4487455"/>
              <a:ext cx="1649688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96" name="Text Box 4"/>
          <p:cNvSpPr txBox="1">
            <a:spLocks noChangeArrowheads="1"/>
          </p:cNvSpPr>
          <p:nvPr/>
        </p:nvSpPr>
        <p:spPr bwMode="auto">
          <a:xfrm>
            <a:off x="7130381" y="4887899"/>
            <a:ext cx="4438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98" name="Rectangle 54"/>
          <p:cNvSpPr>
            <a:spLocks noChangeArrowheads="1"/>
          </p:cNvSpPr>
          <p:nvPr/>
        </p:nvSpPr>
        <p:spPr bwMode="auto">
          <a:xfrm>
            <a:off x="6335243" y="5319089"/>
            <a:ext cx="593470" cy="549267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59595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3600" b="1">
              <a:solidFill>
                <a:srgbClr val="595959"/>
              </a:solidFill>
            </a:endParaRPr>
          </a:p>
        </p:txBody>
      </p:sp>
      <p:grpSp>
        <p:nvGrpSpPr>
          <p:cNvPr id="103" name="Group 56"/>
          <p:cNvGrpSpPr>
            <a:grpSpLocks/>
          </p:cNvGrpSpPr>
          <p:nvPr/>
        </p:nvGrpSpPr>
        <p:grpSpPr bwMode="auto">
          <a:xfrm>
            <a:off x="7614265" y="4629562"/>
            <a:ext cx="787781" cy="1274470"/>
            <a:chOff x="2088" y="1440"/>
            <a:chExt cx="234" cy="891"/>
          </a:xfrm>
        </p:grpSpPr>
        <p:sp>
          <p:nvSpPr>
            <p:cNvPr id="104" name="Line 52"/>
            <p:cNvSpPr>
              <a:spLocks noChangeShapeType="1"/>
            </p:cNvSpPr>
            <p:nvPr/>
          </p:nvSpPr>
          <p:spPr bwMode="auto">
            <a:xfrm>
              <a:off x="2088" y="1884"/>
              <a:ext cx="234" cy="0"/>
            </a:xfrm>
            <a:prstGeom prst="line">
              <a:avLst/>
            </a:prstGeom>
            <a:noFill/>
            <a:ln w="38100">
              <a:solidFill>
                <a:srgbClr val="59595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105" name="Rectangle 54"/>
            <p:cNvSpPr>
              <a:spLocks noChangeArrowheads="1"/>
            </p:cNvSpPr>
            <p:nvPr/>
          </p:nvSpPr>
          <p:spPr bwMode="auto">
            <a:xfrm>
              <a:off x="2116" y="1440"/>
              <a:ext cx="182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  <p:sp>
          <p:nvSpPr>
            <p:cNvPr id="106" name="Rectangle 55"/>
            <p:cNvSpPr>
              <a:spLocks noChangeArrowheads="1"/>
            </p:cNvSpPr>
            <p:nvPr/>
          </p:nvSpPr>
          <p:spPr bwMode="auto">
            <a:xfrm>
              <a:off x="2118" y="1947"/>
              <a:ext cx="182" cy="384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rgbClr val="595959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 sz="3600" b="1">
                <a:solidFill>
                  <a:srgbClr val="595959"/>
                </a:solidFill>
              </a:endParaRPr>
            </a:p>
          </p:txBody>
        </p:sp>
      </p:grpSp>
      <p:sp>
        <p:nvSpPr>
          <p:cNvPr id="108" name="Text Box 4"/>
          <p:cNvSpPr txBox="1">
            <a:spLocks noChangeArrowheads="1"/>
          </p:cNvSpPr>
          <p:nvPr/>
        </p:nvSpPr>
        <p:spPr bwMode="auto">
          <a:xfrm>
            <a:off x="6481204" y="1441213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6523640" y="2137258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0" name="Text Box 4"/>
          <p:cNvSpPr txBox="1">
            <a:spLocks noChangeArrowheads="1"/>
          </p:cNvSpPr>
          <p:nvPr/>
        </p:nvSpPr>
        <p:spPr bwMode="auto">
          <a:xfrm>
            <a:off x="6390053" y="5290049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11" name="Text Box 4"/>
          <p:cNvSpPr txBox="1">
            <a:spLocks noChangeArrowheads="1"/>
          </p:cNvSpPr>
          <p:nvPr/>
        </p:nvSpPr>
        <p:spPr bwMode="auto">
          <a:xfrm>
            <a:off x="9310095" y="2868201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2" name="Text Box 4"/>
          <p:cNvSpPr txBox="1">
            <a:spLocks noChangeArrowheads="1"/>
          </p:cNvSpPr>
          <p:nvPr/>
        </p:nvSpPr>
        <p:spPr bwMode="auto">
          <a:xfrm>
            <a:off x="9341997" y="3595483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13" name="Text Box 4"/>
          <p:cNvSpPr txBox="1">
            <a:spLocks noChangeArrowheads="1"/>
          </p:cNvSpPr>
          <p:nvPr/>
        </p:nvSpPr>
        <p:spPr bwMode="auto">
          <a:xfrm>
            <a:off x="10819651" y="3591178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14" name="Text Box 4"/>
          <p:cNvSpPr txBox="1">
            <a:spLocks noChangeArrowheads="1"/>
          </p:cNvSpPr>
          <p:nvPr/>
        </p:nvSpPr>
        <p:spPr bwMode="auto">
          <a:xfrm>
            <a:off x="7758439" y="4611723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15" name="Text Box 4"/>
          <p:cNvSpPr txBox="1">
            <a:spLocks noChangeArrowheads="1"/>
          </p:cNvSpPr>
          <p:nvPr/>
        </p:nvSpPr>
        <p:spPr bwMode="auto">
          <a:xfrm>
            <a:off x="7791641" y="5305643"/>
            <a:ext cx="4488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74" name="图片 18">
            <a:extLst>
              <a:ext uri="{FF2B5EF4-FFF2-40B4-BE49-F238E27FC236}">
                <a16:creationId xmlns:a16="http://schemas.microsoft.com/office/drawing/2014/main" id="{1DB391E8-6A38-4558-A620-9326D5B7D1B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3" b="18111"/>
          <a:stretch/>
        </p:blipFill>
        <p:spPr>
          <a:xfrm>
            <a:off x="-247150" y="4066487"/>
            <a:ext cx="4476134" cy="296574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400234" y="-18196"/>
            <a:ext cx="8765718" cy="1089576"/>
            <a:chOff x="3400234" y="-18196"/>
            <a:chExt cx="8765718" cy="1089576"/>
          </a:xfrm>
        </p:grpSpPr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3400234" y="108356"/>
              <a:ext cx="87657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vi-VN" sz="3600" b="1" dirty="0">
                  <a:solidFill>
                    <a:srgbClr val="F89393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      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ô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trống</a:t>
              </a:r>
              <a:endParaRPr lang="en-US" altLang="vi-VN" sz="3600" b="1" dirty="0">
                <a:solidFill>
                  <a:srgbClr val="F67A7A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5" name="组合 23">
              <a:extLst>
                <a:ext uri="{FF2B5EF4-FFF2-40B4-BE49-F238E27FC236}">
                  <a16:creationId xmlns:a16="http://schemas.microsoft.com/office/drawing/2014/main" id="{1AFC62A8-6A3F-4EC7-A5F0-C0F273CB15D3}"/>
                </a:ext>
              </a:extLst>
            </p:cNvPr>
            <p:cNvGrpSpPr/>
            <p:nvPr/>
          </p:nvGrpSpPr>
          <p:grpSpPr>
            <a:xfrm>
              <a:off x="3657786" y="-18196"/>
              <a:ext cx="1283071" cy="1089576"/>
              <a:chOff x="627414" y="1759658"/>
              <a:chExt cx="1283071" cy="1089576"/>
            </a:xfrm>
          </p:grpSpPr>
          <p:pic>
            <p:nvPicPr>
              <p:cNvPr id="76" name="图片 21">
                <a:extLst>
                  <a:ext uri="{FF2B5EF4-FFF2-40B4-BE49-F238E27FC236}">
                    <a16:creationId xmlns:a16="http://schemas.microsoft.com/office/drawing/2014/main" id="{28097D2C-062E-4A48-9112-164945F1C4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414" y="1759658"/>
                <a:ext cx="1283071" cy="1089576"/>
              </a:xfrm>
              <a:prstGeom prst="rect">
                <a:avLst/>
              </a:prstGeom>
            </p:spPr>
          </p:pic>
          <p:sp>
            <p:nvSpPr>
              <p:cNvPr id="77" name="文本框 22">
                <a:extLst>
                  <a:ext uri="{FF2B5EF4-FFF2-40B4-BE49-F238E27FC236}">
                    <a16:creationId xmlns:a16="http://schemas.microsoft.com/office/drawing/2014/main" id="{5F00D35A-43A4-4FF3-AAA1-049B57661B9F}"/>
                  </a:ext>
                </a:extLst>
              </p:cNvPr>
              <p:cNvSpPr txBox="1"/>
              <p:nvPr/>
            </p:nvSpPr>
            <p:spPr>
              <a:xfrm>
                <a:off x="989838" y="1812699"/>
                <a:ext cx="4233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>
                    <a:solidFill>
                      <a:srgbClr val="F89393"/>
                    </a:solidFill>
                    <a:latin typeface="UTM Avo" panose="02040603050506020204" pitchFamily="18" charset="0"/>
                    <a:cs typeface="+mn-ea"/>
                    <a:sym typeface="+mn-lt"/>
                  </a:rPr>
                  <a:t>1</a:t>
                </a:r>
                <a:endParaRPr lang="zh-CN" altLang="en-US" sz="3600" b="1" dirty="0">
                  <a:solidFill>
                    <a:srgbClr val="F89393"/>
                  </a:solidFill>
                  <a:latin typeface="UTM Avo" panose="02040603050506020204" pitchFamily="18" charset="0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81" name="图片 33" descr="千库网_变化的流星花火_元素编号111873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0849" y="4777543"/>
            <a:ext cx="2378075" cy="23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066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6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7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0" grpId="0"/>
      <p:bldP spid="60" grpId="0"/>
      <p:bldP spid="69" grpId="0"/>
      <p:bldP spid="48" grpId="0" animBg="1"/>
      <p:bldP spid="49" grpId="0" animBg="1"/>
      <p:bldP spid="54" grpId="0" animBg="1"/>
      <p:bldP spid="55" grpId="0" animBg="1"/>
      <p:bldP spid="58" grpId="0"/>
      <p:bldP spid="96" grpId="0"/>
      <p:bldP spid="98" grpId="0" animBg="1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D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48423" y="1374007"/>
            <a:ext cx="10874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595959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189178" y="1666546"/>
            <a:ext cx="2019008" cy="1268675"/>
            <a:chOff x="1121798" y="1670684"/>
            <a:chExt cx="2019008" cy="1268675"/>
          </a:xfrm>
        </p:grpSpPr>
        <p:grpSp>
          <p:nvGrpSpPr>
            <p:cNvPr id="8" name="Group 46"/>
            <p:cNvGrpSpPr>
              <a:grpSpLocks/>
            </p:cNvGrpSpPr>
            <p:nvPr/>
          </p:nvGrpSpPr>
          <p:grpSpPr bwMode="auto">
            <a:xfrm>
              <a:off x="1121798" y="1670684"/>
              <a:ext cx="887084" cy="1199527"/>
              <a:chOff x="3803" y="1824"/>
              <a:chExt cx="373" cy="624"/>
            </a:xfrm>
          </p:grpSpPr>
          <p:sp>
            <p:nvSpPr>
              <p:cNvPr id="9" name="Text Box 4"/>
              <p:cNvSpPr txBox="1">
                <a:spLocks noChangeArrowheads="1"/>
              </p:cNvSpPr>
              <p:nvPr/>
            </p:nvSpPr>
            <p:spPr bwMode="auto">
              <a:xfrm>
                <a:off x="3803" y="1824"/>
                <a:ext cx="32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 2</a:t>
                </a:r>
              </a:p>
            </p:txBody>
          </p:sp>
          <p:sp>
            <p:nvSpPr>
              <p:cNvPr id="10" name="Text Box 4"/>
              <p:cNvSpPr txBox="1">
                <a:spLocks noChangeArrowheads="1"/>
              </p:cNvSpPr>
              <p:nvPr/>
            </p:nvSpPr>
            <p:spPr bwMode="auto">
              <a:xfrm>
                <a:off x="3803" y="2112"/>
                <a:ext cx="373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 3</a:t>
                </a:r>
              </a:p>
            </p:txBody>
          </p:sp>
          <p:sp>
            <p:nvSpPr>
              <p:cNvPr id="11" name="Line 49"/>
              <p:cNvSpPr>
                <a:spLocks noChangeShapeType="1"/>
              </p:cNvSpPr>
              <p:nvPr/>
            </p:nvSpPr>
            <p:spPr bwMode="auto">
              <a:xfrm flipH="1" flipV="1">
                <a:off x="3840" y="2133"/>
                <a:ext cx="220" cy="0"/>
              </a:xfrm>
              <a:prstGeom prst="line">
                <a:avLst/>
              </a:prstGeom>
              <a:noFill/>
              <a:ln w="38100">
                <a:solidFill>
                  <a:srgbClr val="5959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 sz="3600" b="1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2253722" y="1679347"/>
              <a:ext cx="887084" cy="1260012"/>
              <a:chOff x="2253722" y="1679347"/>
              <a:chExt cx="887084" cy="1260012"/>
            </a:xfrm>
          </p:grpSpPr>
          <p:grpSp>
            <p:nvGrpSpPr>
              <p:cNvPr id="12" name="Group 56"/>
              <p:cNvGrpSpPr>
                <a:grpSpLocks/>
              </p:cNvGrpSpPr>
              <p:nvPr/>
            </p:nvGrpSpPr>
            <p:grpSpPr bwMode="auto">
              <a:xfrm>
                <a:off x="2259902" y="1679347"/>
                <a:ext cx="811347" cy="635089"/>
                <a:chOff x="2088" y="1440"/>
                <a:chExt cx="241" cy="444"/>
              </a:xfrm>
            </p:grpSpPr>
            <p:sp>
              <p:nvSpPr>
                <p:cNvPr id="13" name="Line 52"/>
                <p:cNvSpPr>
                  <a:spLocks noChangeShapeType="1"/>
                </p:cNvSpPr>
                <p:nvPr/>
              </p:nvSpPr>
              <p:spPr bwMode="auto">
                <a:xfrm>
                  <a:off x="2088" y="1884"/>
                  <a:ext cx="241" cy="0"/>
                </a:xfrm>
                <a:prstGeom prst="line">
                  <a:avLst/>
                </a:prstGeom>
                <a:noFill/>
                <a:ln w="38100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vi-VN" sz="3600" b="1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14" name="Rectangle 54"/>
                <p:cNvSpPr>
                  <a:spLocks noChangeArrowheads="1"/>
                </p:cNvSpPr>
                <p:nvPr/>
              </p:nvSpPr>
              <p:spPr bwMode="auto">
                <a:xfrm>
                  <a:off x="2116" y="1440"/>
                  <a:ext cx="180" cy="384"/>
                </a:xfrm>
                <a:prstGeom prst="rect">
                  <a:avLst/>
                </a:prstGeom>
                <a:solidFill>
                  <a:schemeClr val="bg1"/>
                </a:solidFill>
                <a:ln w="28575" algn="ctr">
                  <a:solidFill>
                    <a:srgbClr val="59595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vi-VN" altLang="vi-VN" sz="3600" b="1">
                    <a:solidFill>
                      <a:srgbClr val="595959"/>
                    </a:solidFill>
                  </a:endParaRPr>
                </a:p>
              </p:txBody>
            </p:sp>
          </p:grp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2253722" y="2293460"/>
                <a:ext cx="887084" cy="645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 6</a:t>
                </a:r>
              </a:p>
            </p:txBody>
          </p:sp>
        </p:grp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1774506" y="1941515"/>
              <a:ext cx="41904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=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140282" y="1643423"/>
            <a:ext cx="2087974" cy="1273600"/>
            <a:chOff x="1052832" y="1638898"/>
            <a:chExt cx="2087974" cy="1273600"/>
          </a:xfrm>
        </p:grpSpPr>
        <p:grpSp>
          <p:nvGrpSpPr>
            <p:cNvPr id="21" name="Group 46"/>
            <p:cNvGrpSpPr>
              <a:grpSpLocks/>
            </p:cNvGrpSpPr>
            <p:nvPr/>
          </p:nvGrpSpPr>
          <p:grpSpPr bwMode="auto">
            <a:xfrm>
              <a:off x="1052832" y="1670681"/>
              <a:ext cx="922758" cy="1241817"/>
              <a:chOff x="3774" y="1824"/>
              <a:chExt cx="388" cy="646"/>
            </a:xfrm>
          </p:grpSpPr>
          <p:sp>
            <p:nvSpPr>
              <p:cNvPr id="28" name="Text Box 4"/>
              <p:cNvSpPr txBox="1">
                <a:spLocks noChangeArrowheads="1"/>
              </p:cNvSpPr>
              <p:nvPr/>
            </p:nvSpPr>
            <p:spPr bwMode="auto">
              <a:xfrm>
                <a:off x="3774" y="1824"/>
                <a:ext cx="32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18</a:t>
                </a:r>
              </a:p>
            </p:txBody>
          </p:sp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3789" y="2134"/>
                <a:ext cx="373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60</a:t>
                </a:r>
              </a:p>
            </p:txBody>
          </p:sp>
          <p:sp>
            <p:nvSpPr>
              <p:cNvPr id="30" name="Line 49"/>
              <p:cNvSpPr>
                <a:spLocks noChangeShapeType="1"/>
              </p:cNvSpPr>
              <p:nvPr/>
            </p:nvSpPr>
            <p:spPr bwMode="auto">
              <a:xfrm flipH="1" flipV="1">
                <a:off x="3803" y="2133"/>
                <a:ext cx="282" cy="0"/>
              </a:xfrm>
              <a:prstGeom prst="line">
                <a:avLst/>
              </a:prstGeom>
              <a:noFill/>
              <a:ln w="38100">
                <a:solidFill>
                  <a:srgbClr val="5959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 sz="3600" b="1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2253722" y="1638898"/>
              <a:ext cx="887084" cy="1272004"/>
              <a:chOff x="2253722" y="1638898"/>
              <a:chExt cx="887084" cy="1272004"/>
            </a:xfrm>
          </p:grpSpPr>
          <p:grpSp>
            <p:nvGrpSpPr>
              <p:cNvPr id="24" name="Group 56"/>
              <p:cNvGrpSpPr>
                <a:grpSpLocks/>
              </p:cNvGrpSpPr>
              <p:nvPr/>
            </p:nvGrpSpPr>
            <p:grpSpPr bwMode="auto">
              <a:xfrm>
                <a:off x="2259902" y="2285826"/>
                <a:ext cx="811347" cy="625076"/>
                <a:chOff x="2088" y="1864"/>
                <a:chExt cx="241" cy="437"/>
              </a:xfrm>
            </p:grpSpPr>
            <p:sp>
              <p:nvSpPr>
                <p:cNvPr id="26" name="Line 52"/>
                <p:cNvSpPr>
                  <a:spLocks noChangeShapeType="1"/>
                </p:cNvSpPr>
                <p:nvPr/>
              </p:nvSpPr>
              <p:spPr bwMode="auto">
                <a:xfrm>
                  <a:off x="2088" y="1864"/>
                  <a:ext cx="241" cy="0"/>
                </a:xfrm>
                <a:prstGeom prst="line">
                  <a:avLst/>
                </a:prstGeom>
                <a:noFill/>
                <a:ln w="38100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vi-VN" sz="3600" b="1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27" name="Rectangle 54"/>
                <p:cNvSpPr>
                  <a:spLocks noChangeArrowheads="1"/>
                </p:cNvSpPr>
                <p:nvPr/>
              </p:nvSpPr>
              <p:spPr bwMode="auto">
                <a:xfrm>
                  <a:off x="2119" y="1917"/>
                  <a:ext cx="176" cy="384"/>
                </a:xfrm>
                <a:prstGeom prst="rect">
                  <a:avLst/>
                </a:prstGeom>
                <a:solidFill>
                  <a:schemeClr val="bg1"/>
                </a:solidFill>
                <a:ln w="28575" algn="ctr">
                  <a:solidFill>
                    <a:srgbClr val="59595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vi-VN" altLang="vi-VN" sz="3600" b="1">
                    <a:solidFill>
                      <a:srgbClr val="595959"/>
                    </a:solidFill>
                  </a:endParaRPr>
                </a:p>
              </p:txBody>
            </p:sp>
          </p:grpSp>
          <p:sp>
            <p:nvSpPr>
              <p:cNvPr id="25" name="Text Box 4"/>
              <p:cNvSpPr txBox="1">
                <a:spLocks noChangeArrowheads="1"/>
              </p:cNvSpPr>
              <p:nvPr/>
            </p:nvSpPr>
            <p:spPr bwMode="auto">
              <a:xfrm>
                <a:off x="2253722" y="1638898"/>
                <a:ext cx="887084" cy="645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 3</a:t>
                </a:r>
              </a:p>
            </p:txBody>
          </p:sp>
        </p:grpSp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1774506" y="1941515"/>
              <a:ext cx="41904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=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19621" y="3581552"/>
            <a:ext cx="2019008" cy="1268675"/>
            <a:chOff x="1121798" y="1670684"/>
            <a:chExt cx="2019008" cy="1268675"/>
          </a:xfrm>
        </p:grpSpPr>
        <p:grpSp>
          <p:nvGrpSpPr>
            <p:cNvPr id="32" name="Group 46"/>
            <p:cNvGrpSpPr>
              <a:grpSpLocks/>
            </p:cNvGrpSpPr>
            <p:nvPr/>
          </p:nvGrpSpPr>
          <p:grpSpPr bwMode="auto">
            <a:xfrm>
              <a:off x="1121798" y="1670684"/>
              <a:ext cx="887084" cy="1199527"/>
              <a:chOff x="3803" y="1824"/>
              <a:chExt cx="373" cy="624"/>
            </a:xfrm>
          </p:grpSpPr>
          <p:sp>
            <p:nvSpPr>
              <p:cNvPr id="39" name="Text Box 4"/>
              <p:cNvSpPr txBox="1">
                <a:spLocks noChangeArrowheads="1"/>
              </p:cNvSpPr>
              <p:nvPr/>
            </p:nvSpPr>
            <p:spPr bwMode="auto">
              <a:xfrm>
                <a:off x="3803" y="1824"/>
                <a:ext cx="32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56</a:t>
                </a:r>
              </a:p>
            </p:txBody>
          </p:sp>
          <p:sp>
            <p:nvSpPr>
              <p:cNvPr id="40" name="Text Box 4"/>
              <p:cNvSpPr txBox="1">
                <a:spLocks noChangeArrowheads="1"/>
              </p:cNvSpPr>
              <p:nvPr/>
            </p:nvSpPr>
            <p:spPr bwMode="auto">
              <a:xfrm>
                <a:off x="3803" y="2112"/>
                <a:ext cx="373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32</a:t>
                </a:r>
              </a:p>
            </p:txBody>
          </p:sp>
          <p:sp>
            <p:nvSpPr>
              <p:cNvPr id="41" name="Line 49"/>
              <p:cNvSpPr>
                <a:spLocks noChangeShapeType="1"/>
              </p:cNvSpPr>
              <p:nvPr/>
            </p:nvSpPr>
            <p:spPr bwMode="auto">
              <a:xfrm flipH="1" flipV="1">
                <a:off x="3840" y="2133"/>
                <a:ext cx="220" cy="0"/>
              </a:xfrm>
              <a:prstGeom prst="line">
                <a:avLst/>
              </a:prstGeom>
              <a:noFill/>
              <a:ln w="38100">
                <a:solidFill>
                  <a:srgbClr val="5959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 sz="3600" b="1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2253722" y="1679347"/>
              <a:ext cx="887084" cy="1260012"/>
              <a:chOff x="2253722" y="1679347"/>
              <a:chExt cx="887084" cy="1260012"/>
            </a:xfrm>
          </p:grpSpPr>
          <p:grpSp>
            <p:nvGrpSpPr>
              <p:cNvPr id="35" name="Group 56"/>
              <p:cNvGrpSpPr>
                <a:grpSpLocks/>
              </p:cNvGrpSpPr>
              <p:nvPr/>
            </p:nvGrpSpPr>
            <p:grpSpPr bwMode="auto">
              <a:xfrm>
                <a:off x="2259902" y="1679347"/>
                <a:ext cx="811347" cy="635089"/>
                <a:chOff x="2088" y="1440"/>
                <a:chExt cx="241" cy="444"/>
              </a:xfrm>
            </p:grpSpPr>
            <p:sp>
              <p:nvSpPr>
                <p:cNvPr id="37" name="Line 52"/>
                <p:cNvSpPr>
                  <a:spLocks noChangeShapeType="1"/>
                </p:cNvSpPr>
                <p:nvPr/>
              </p:nvSpPr>
              <p:spPr bwMode="auto">
                <a:xfrm>
                  <a:off x="2088" y="1884"/>
                  <a:ext cx="241" cy="0"/>
                </a:xfrm>
                <a:prstGeom prst="line">
                  <a:avLst/>
                </a:prstGeom>
                <a:noFill/>
                <a:ln w="38100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vi-VN" sz="3600" b="1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38" name="Rectangle 54"/>
                <p:cNvSpPr>
                  <a:spLocks noChangeArrowheads="1"/>
                </p:cNvSpPr>
                <p:nvPr/>
              </p:nvSpPr>
              <p:spPr bwMode="auto">
                <a:xfrm>
                  <a:off x="2116" y="1440"/>
                  <a:ext cx="180" cy="384"/>
                </a:xfrm>
                <a:prstGeom prst="rect">
                  <a:avLst/>
                </a:prstGeom>
                <a:solidFill>
                  <a:schemeClr val="bg1"/>
                </a:solidFill>
                <a:ln w="28575" algn="ctr">
                  <a:solidFill>
                    <a:srgbClr val="59595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vi-VN" altLang="vi-VN" sz="3600" b="1">
                    <a:solidFill>
                      <a:srgbClr val="595959"/>
                    </a:solidFill>
                  </a:endParaRPr>
                </a:p>
              </p:txBody>
            </p:sp>
          </p:grpSp>
          <p:sp>
            <p:nvSpPr>
              <p:cNvPr id="36" name="Text Box 4"/>
              <p:cNvSpPr txBox="1">
                <a:spLocks noChangeArrowheads="1"/>
              </p:cNvSpPr>
              <p:nvPr/>
            </p:nvSpPr>
            <p:spPr bwMode="auto">
              <a:xfrm>
                <a:off x="2253722" y="2293460"/>
                <a:ext cx="887084" cy="6458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 4</a:t>
                </a:r>
              </a:p>
            </p:txBody>
          </p:sp>
        </p:grpSp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1774506" y="1941515"/>
              <a:ext cx="41904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=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140282" y="3590966"/>
            <a:ext cx="2144566" cy="1277444"/>
            <a:chOff x="1121798" y="1670684"/>
            <a:chExt cx="2144566" cy="1277444"/>
          </a:xfrm>
        </p:grpSpPr>
        <p:grpSp>
          <p:nvGrpSpPr>
            <p:cNvPr id="43" name="Group 46"/>
            <p:cNvGrpSpPr>
              <a:grpSpLocks/>
            </p:cNvGrpSpPr>
            <p:nvPr/>
          </p:nvGrpSpPr>
          <p:grpSpPr bwMode="auto">
            <a:xfrm>
              <a:off x="1121798" y="1670684"/>
              <a:ext cx="887084" cy="1199527"/>
              <a:chOff x="3803" y="1824"/>
              <a:chExt cx="373" cy="624"/>
            </a:xfrm>
          </p:grpSpPr>
          <p:sp>
            <p:nvSpPr>
              <p:cNvPr id="50" name="Text Box 4"/>
              <p:cNvSpPr txBox="1">
                <a:spLocks noChangeArrowheads="1"/>
              </p:cNvSpPr>
              <p:nvPr/>
            </p:nvSpPr>
            <p:spPr bwMode="auto">
              <a:xfrm>
                <a:off x="3803" y="1824"/>
                <a:ext cx="320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 3</a:t>
                </a:r>
              </a:p>
            </p:txBody>
          </p:sp>
          <p:sp>
            <p:nvSpPr>
              <p:cNvPr id="51" name="Text Box 4"/>
              <p:cNvSpPr txBox="1">
                <a:spLocks noChangeArrowheads="1"/>
              </p:cNvSpPr>
              <p:nvPr/>
            </p:nvSpPr>
            <p:spPr bwMode="auto">
              <a:xfrm>
                <a:off x="3803" y="2112"/>
                <a:ext cx="373" cy="3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 4</a:t>
                </a:r>
              </a:p>
            </p:txBody>
          </p:sp>
          <p:sp>
            <p:nvSpPr>
              <p:cNvPr id="52" name="Line 49"/>
              <p:cNvSpPr>
                <a:spLocks noChangeShapeType="1"/>
              </p:cNvSpPr>
              <p:nvPr/>
            </p:nvSpPr>
            <p:spPr bwMode="auto">
              <a:xfrm flipH="1" flipV="1">
                <a:off x="3840" y="2133"/>
                <a:ext cx="220" cy="0"/>
              </a:xfrm>
              <a:prstGeom prst="line">
                <a:avLst/>
              </a:prstGeom>
              <a:noFill/>
              <a:ln w="38100">
                <a:solidFill>
                  <a:srgbClr val="595959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vi-VN" sz="3600" b="1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2259902" y="1679347"/>
              <a:ext cx="1006462" cy="1268781"/>
              <a:chOff x="2259902" y="1679347"/>
              <a:chExt cx="1006462" cy="1268781"/>
            </a:xfrm>
          </p:grpSpPr>
          <p:grpSp>
            <p:nvGrpSpPr>
              <p:cNvPr id="46" name="Group 56"/>
              <p:cNvGrpSpPr>
                <a:grpSpLocks/>
              </p:cNvGrpSpPr>
              <p:nvPr/>
            </p:nvGrpSpPr>
            <p:grpSpPr bwMode="auto">
              <a:xfrm>
                <a:off x="2259902" y="1679347"/>
                <a:ext cx="949377" cy="635089"/>
                <a:chOff x="2088" y="1440"/>
                <a:chExt cx="282" cy="444"/>
              </a:xfrm>
            </p:grpSpPr>
            <p:sp>
              <p:nvSpPr>
                <p:cNvPr id="48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2088" y="1877"/>
                  <a:ext cx="282" cy="7"/>
                </a:xfrm>
                <a:prstGeom prst="line">
                  <a:avLst/>
                </a:prstGeom>
                <a:noFill/>
                <a:ln w="38100">
                  <a:solidFill>
                    <a:srgbClr val="595959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vi-VN" sz="3600" b="1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49" name="Rectangle 54"/>
                <p:cNvSpPr>
                  <a:spLocks noChangeArrowheads="1"/>
                </p:cNvSpPr>
                <p:nvPr/>
              </p:nvSpPr>
              <p:spPr bwMode="auto">
                <a:xfrm>
                  <a:off x="2116" y="1440"/>
                  <a:ext cx="213" cy="384"/>
                </a:xfrm>
                <a:prstGeom prst="rect">
                  <a:avLst/>
                </a:prstGeom>
                <a:solidFill>
                  <a:schemeClr val="bg1"/>
                </a:solidFill>
                <a:ln w="28575" algn="ctr">
                  <a:solidFill>
                    <a:srgbClr val="595959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vi-VN" altLang="vi-VN" sz="3600" b="1">
                    <a:solidFill>
                      <a:srgbClr val="595959"/>
                    </a:solidFill>
                  </a:endParaRPr>
                </a:p>
              </p:txBody>
            </p:sp>
          </p:grpSp>
          <p:sp>
            <p:nvSpPr>
              <p:cNvPr id="47" name="Text Box 4"/>
              <p:cNvSpPr txBox="1">
                <a:spLocks noChangeArrowheads="1"/>
              </p:cNvSpPr>
              <p:nvPr/>
            </p:nvSpPr>
            <p:spPr bwMode="auto">
              <a:xfrm>
                <a:off x="2379280" y="2301797"/>
                <a:ext cx="88708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vi-VN" sz="3600" b="1" dirty="0">
                    <a:solidFill>
                      <a:srgbClr val="595959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</p:grpSp>
        <p:sp>
          <p:nvSpPr>
            <p:cNvPr id="45" name="Text Box 4"/>
            <p:cNvSpPr txBox="1">
              <a:spLocks noChangeArrowheads="1"/>
            </p:cNvSpPr>
            <p:nvPr/>
          </p:nvSpPr>
          <p:spPr bwMode="auto">
            <a:xfrm>
              <a:off x="1774506" y="1914219"/>
              <a:ext cx="41904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vi-VN" sz="3600" b="1" dirty="0">
                  <a:solidFill>
                    <a:srgbClr val="595959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4436455" y="1652596"/>
            <a:ext cx="4708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8371264" y="2348611"/>
            <a:ext cx="7534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4419365" y="3548946"/>
            <a:ext cx="4215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7" name="Text Box 4"/>
          <p:cNvSpPr txBox="1">
            <a:spLocks noChangeArrowheads="1"/>
          </p:cNvSpPr>
          <p:nvPr/>
        </p:nvSpPr>
        <p:spPr bwMode="auto">
          <a:xfrm>
            <a:off x="8364518" y="3597811"/>
            <a:ext cx="8080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600" b="1" dirty="0">
                <a:solidFill>
                  <a:srgbClr val="F2282C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12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1343635" y="299909"/>
            <a:ext cx="8765718" cy="1089576"/>
            <a:chOff x="3400234" y="-18196"/>
            <a:chExt cx="8765718" cy="1089576"/>
          </a:xfrm>
        </p:grpSpPr>
        <p:sp>
          <p:nvSpPr>
            <p:cNvPr id="58" name="Text Box 4"/>
            <p:cNvSpPr txBox="1">
              <a:spLocks noChangeArrowheads="1"/>
            </p:cNvSpPr>
            <p:nvPr/>
          </p:nvSpPr>
          <p:spPr bwMode="auto">
            <a:xfrm>
              <a:off x="3400234" y="108356"/>
              <a:ext cx="8765718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vi-VN" sz="3600" b="1" dirty="0">
                  <a:solidFill>
                    <a:srgbClr val="F89393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      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thích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vi-VN" sz="3600" b="1" dirty="0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 ô </a:t>
              </a:r>
              <a:r>
                <a:rPr lang="en-US" altLang="vi-VN" sz="3600" b="1" dirty="0" err="1">
                  <a:solidFill>
                    <a:srgbClr val="F67A7A"/>
                  </a:solidFill>
                  <a:latin typeface="UTM Avo" panose="02040603050506020204" pitchFamily="18" charset="0"/>
                  <a:cs typeface="Times New Roman" panose="02020603050405020304" pitchFamily="18" charset="0"/>
                </a:rPr>
                <a:t>trống</a:t>
              </a:r>
              <a:endParaRPr lang="en-US" altLang="vi-VN" sz="3600" b="1" dirty="0">
                <a:solidFill>
                  <a:srgbClr val="F67A7A"/>
                </a:solidFill>
                <a:latin typeface="UTM Avo" panose="020406030505060202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9" name="组合 23">
              <a:extLst>
                <a:ext uri="{FF2B5EF4-FFF2-40B4-BE49-F238E27FC236}">
                  <a16:creationId xmlns:a16="http://schemas.microsoft.com/office/drawing/2014/main" id="{1AFC62A8-6A3F-4EC7-A5F0-C0F273CB15D3}"/>
                </a:ext>
              </a:extLst>
            </p:cNvPr>
            <p:cNvGrpSpPr/>
            <p:nvPr/>
          </p:nvGrpSpPr>
          <p:grpSpPr>
            <a:xfrm>
              <a:off x="3657786" y="-18196"/>
              <a:ext cx="1283071" cy="1089576"/>
              <a:chOff x="627414" y="1759658"/>
              <a:chExt cx="1283071" cy="1089576"/>
            </a:xfrm>
          </p:grpSpPr>
          <p:pic>
            <p:nvPicPr>
              <p:cNvPr id="60" name="图片 21">
                <a:extLst>
                  <a:ext uri="{FF2B5EF4-FFF2-40B4-BE49-F238E27FC236}">
                    <a16:creationId xmlns:a16="http://schemas.microsoft.com/office/drawing/2014/main" id="{28097D2C-062E-4A48-9112-164945F1C4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7414" y="1759658"/>
                <a:ext cx="1283071" cy="1089576"/>
              </a:xfrm>
              <a:prstGeom prst="rect">
                <a:avLst/>
              </a:prstGeom>
            </p:spPr>
          </p:pic>
          <p:sp>
            <p:nvSpPr>
              <p:cNvPr id="61" name="文本框 22">
                <a:extLst>
                  <a:ext uri="{FF2B5EF4-FFF2-40B4-BE49-F238E27FC236}">
                    <a16:creationId xmlns:a16="http://schemas.microsoft.com/office/drawing/2014/main" id="{5F00D35A-43A4-4FF3-AAA1-049B57661B9F}"/>
                  </a:ext>
                </a:extLst>
              </p:cNvPr>
              <p:cNvSpPr txBox="1"/>
              <p:nvPr/>
            </p:nvSpPr>
            <p:spPr>
              <a:xfrm>
                <a:off x="989838" y="1812699"/>
                <a:ext cx="4233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600" b="1" dirty="0">
                    <a:solidFill>
                      <a:srgbClr val="F89393"/>
                    </a:solidFill>
                    <a:latin typeface="UTM Avo" panose="02040603050506020204" pitchFamily="18" charset="0"/>
                    <a:cs typeface="+mn-ea"/>
                    <a:sym typeface="+mn-lt"/>
                  </a:rPr>
                  <a:t>1</a:t>
                </a:r>
                <a:endParaRPr lang="zh-CN" altLang="en-US" sz="3600" b="1" dirty="0">
                  <a:solidFill>
                    <a:srgbClr val="F89393"/>
                  </a:solidFill>
                  <a:latin typeface="UTM Avo" panose="02040603050506020204" pitchFamily="18" charset="0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62" name="图片 7">
            <a:extLst>
              <a:ext uri="{FF2B5EF4-FFF2-40B4-BE49-F238E27FC236}">
                <a16:creationId xmlns:a16="http://schemas.microsoft.com/office/drawing/2014/main" id="{EB33E58F-8717-412A-ABD5-53156968EE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 b="18559"/>
          <a:stretch>
            <a:fillRect/>
          </a:stretch>
        </p:blipFill>
        <p:spPr>
          <a:xfrm>
            <a:off x="3137490" y="4648343"/>
            <a:ext cx="6090274" cy="3612078"/>
          </a:xfrm>
          <a:prstGeom prst="rect">
            <a:avLst/>
          </a:prstGeom>
        </p:spPr>
      </p:pic>
      <p:pic>
        <p:nvPicPr>
          <p:cNvPr id="64" name="图片 33" descr="千库网_变化的流星花火_元素编号111873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4565" y="4458129"/>
            <a:ext cx="2378075" cy="237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045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3" grpId="0"/>
      <p:bldP spid="54" grpId="0"/>
      <p:bldP spid="55" grpId="0"/>
      <p:bldP spid="5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E0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237523" y="-2432362"/>
            <a:ext cx="11716954" cy="117227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B50C5C-07F0-4FA8-9F06-FFD9336CF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组合 27">
            <a:extLst>
              <a:ext uri="{FF2B5EF4-FFF2-40B4-BE49-F238E27FC236}">
                <a16:creationId xmlns:a16="http://schemas.microsoft.com/office/drawing/2014/main" id="{618E040E-5689-4D53-B87E-2D5367176F5D}"/>
              </a:ext>
            </a:extLst>
          </p:cNvPr>
          <p:cNvGrpSpPr/>
          <p:nvPr/>
        </p:nvGrpSpPr>
        <p:grpSpPr>
          <a:xfrm>
            <a:off x="3002093" y="1285340"/>
            <a:ext cx="7102027" cy="2862322"/>
            <a:chOff x="962341" y="2673220"/>
            <a:chExt cx="7823035" cy="2862322"/>
          </a:xfrm>
        </p:grpSpPr>
        <p:sp>
          <p:nvSpPr>
            <p:cNvPr id="15" name="文本框 28">
              <a:extLst>
                <a:ext uri="{FF2B5EF4-FFF2-40B4-BE49-F238E27FC236}">
                  <a16:creationId xmlns:a16="http://schemas.microsoft.com/office/drawing/2014/main" id="{08C9BE4F-55FA-4F11-BDC7-355D5ADBCB53}"/>
                </a:ext>
              </a:extLst>
            </p:cNvPr>
            <p:cNvSpPr txBox="1"/>
            <p:nvPr/>
          </p:nvSpPr>
          <p:spPr>
            <a:xfrm>
              <a:off x="1502987" y="2673220"/>
              <a:ext cx="704932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altLang="zh-CN" sz="9000" dirty="0" err="1">
                  <a:ln w="254000">
                    <a:solidFill>
                      <a:prstClr val="black"/>
                    </a:solidFill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Tạm</a:t>
              </a:r>
              <a:r>
                <a:rPr lang="en-US" altLang="zh-CN" sz="9000" dirty="0">
                  <a:ln w="254000">
                    <a:solidFill>
                      <a:prstClr val="black"/>
                    </a:solidFill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9000" dirty="0" err="1">
                  <a:ln w="254000">
                    <a:solidFill>
                      <a:prstClr val="black"/>
                    </a:solidFill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biệt</a:t>
              </a:r>
              <a:r>
                <a:rPr lang="en-US" altLang="zh-CN" sz="9000" dirty="0">
                  <a:ln w="254000">
                    <a:solidFill>
                      <a:prstClr val="black"/>
                    </a:solidFill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9000" dirty="0" err="1">
                  <a:ln w="254000">
                    <a:solidFill>
                      <a:prstClr val="black"/>
                    </a:solidFill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các</a:t>
              </a:r>
              <a:r>
                <a:rPr lang="en-US" altLang="zh-CN" sz="9000" dirty="0">
                  <a:ln w="254000">
                    <a:solidFill>
                      <a:prstClr val="black"/>
                    </a:solidFill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9000" dirty="0" err="1">
                  <a:ln w="254000">
                    <a:solidFill>
                      <a:prstClr val="black"/>
                    </a:solidFill>
                  </a:ln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em</a:t>
              </a:r>
              <a:endParaRPr lang="en-US" altLang="zh-CN" sz="9000" dirty="0">
                <a:ln w="254000">
                  <a:solidFill>
                    <a:prstClr val="black"/>
                  </a:solidFill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utura Extra" panose="02040603050506020204" pitchFamily="18" charset="0"/>
                <a:ea typeface="字魂151号-联盟综艺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16" name="文本框 29">
              <a:extLst>
                <a:ext uri="{FF2B5EF4-FFF2-40B4-BE49-F238E27FC236}">
                  <a16:creationId xmlns:a16="http://schemas.microsoft.com/office/drawing/2014/main" id="{7C13FA3C-EDF2-4ED5-9EAB-9F1B9222BCE4}"/>
                </a:ext>
              </a:extLst>
            </p:cNvPr>
            <p:cNvSpPr txBox="1"/>
            <p:nvPr/>
          </p:nvSpPr>
          <p:spPr>
            <a:xfrm>
              <a:off x="962341" y="2673220"/>
              <a:ext cx="782303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altLang="zh-CN" sz="9000" dirty="0" err="1">
                  <a:solidFill>
                    <a:prstClr val="white"/>
                  </a:solidFill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Tạm</a:t>
              </a:r>
              <a:r>
                <a:rPr lang="en-US" altLang="zh-CN" sz="9000" dirty="0">
                  <a:solidFill>
                    <a:prstClr val="white"/>
                  </a:solidFill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9000" dirty="0" err="1">
                  <a:solidFill>
                    <a:prstClr val="white"/>
                  </a:solidFill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biệt</a:t>
              </a:r>
              <a:r>
                <a:rPr lang="en-US" altLang="zh-CN" sz="9000" dirty="0">
                  <a:solidFill>
                    <a:prstClr val="white"/>
                  </a:solidFill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9000" dirty="0" err="1">
                  <a:solidFill>
                    <a:prstClr val="white"/>
                  </a:solidFill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các</a:t>
              </a:r>
              <a:r>
                <a:rPr lang="en-US" altLang="zh-CN" sz="9000" dirty="0">
                  <a:solidFill>
                    <a:prstClr val="white"/>
                  </a:solidFill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9000" dirty="0" err="1">
                  <a:solidFill>
                    <a:prstClr val="white"/>
                  </a:solidFill>
                  <a:latin typeface="UTM Futura Extra" panose="02040603050506020204" pitchFamily="18" charset="0"/>
                  <a:ea typeface="字魂151号-联盟综艺体" panose="00000500000000000000" pitchFamily="2" charset="-122"/>
                  <a:sym typeface="Arial" panose="020B0604020202020204" pitchFamily="34" charset="0"/>
                </a:rPr>
                <a:t>em</a:t>
              </a:r>
              <a:endParaRPr lang="en-US" altLang="zh-CN" sz="9000" dirty="0">
                <a:solidFill>
                  <a:prstClr val="white"/>
                </a:solidFill>
                <a:latin typeface="UTM Futura Extra" panose="02040603050506020204" pitchFamily="18" charset="0"/>
                <a:ea typeface="字魂151号-联盟综艺体" panose="00000500000000000000" pitchFamily="2" charset="-122"/>
                <a:sym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341261"/>
      </p:ext>
    </p:extLst>
  </p:cSld>
  <p:clrMapOvr>
    <a:masterClrMapping/>
  </p:clrMapOvr>
  <p:transition spd="slow" advTm="3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2C76078-4C74-4FD1-8759-7646AB668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938936" y="1690688"/>
            <a:ext cx="5446004" cy="3631764"/>
            <a:chOff x="1554888" y="1477823"/>
            <a:chExt cx="5446004" cy="3631764"/>
          </a:xfrm>
        </p:grpSpPr>
        <p:sp>
          <p:nvSpPr>
            <p:cNvPr id="5" name="文本框 16">
              <a:extLst>
                <a:ext uri="{FF2B5EF4-FFF2-40B4-BE49-F238E27FC236}">
                  <a16:creationId xmlns:a16="http://schemas.microsoft.com/office/drawing/2014/main" id="{DDEADF52-D599-469E-94C1-D89EE7CAB2A0}"/>
                </a:ext>
              </a:extLst>
            </p:cNvPr>
            <p:cNvSpPr txBox="1"/>
            <p:nvPr/>
          </p:nvSpPr>
          <p:spPr>
            <a:xfrm>
              <a:off x="1554888" y="1477824"/>
              <a:ext cx="5336276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15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KHỞI </a:t>
              </a:r>
            </a:p>
            <a:p>
              <a:pPr algn="ctr"/>
              <a:r>
                <a:rPr lang="en-US" altLang="zh-CN" sz="11500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ĐỘNG</a:t>
              </a:r>
              <a:endParaRPr lang="zh-CN" altLang="en-US" sz="115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UTM Futura Extra" panose="02040603050506020204" pitchFamily="18" charset="0"/>
                <a:ea typeface="思源黑体 CN Heavy" panose="020B0A00000000000000" pitchFamily="34" charset="-122"/>
              </a:endParaRPr>
            </a:p>
          </p:txBody>
        </p:sp>
        <p:sp>
          <p:nvSpPr>
            <p:cNvPr id="6" name="文本框 16">
              <a:extLst>
                <a:ext uri="{FF2B5EF4-FFF2-40B4-BE49-F238E27FC236}">
                  <a16:creationId xmlns:a16="http://schemas.microsoft.com/office/drawing/2014/main" id="{DDEADF52-D599-469E-94C1-D89EE7CAB2A0}"/>
                </a:ext>
              </a:extLst>
            </p:cNvPr>
            <p:cNvSpPr txBox="1"/>
            <p:nvPr/>
          </p:nvSpPr>
          <p:spPr>
            <a:xfrm>
              <a:off x="1664616" y="1477823"/>
              <a:ext cx="5336276" cy="363176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algn="ctr"/>
              <a:r>
                <a:rPr lang="en-US" altLang="zh-CN" sz="11500" dirty="0">
                  <a:solidFill>
                    <a:srgbClr val="FFB8B8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KHỞI </a:t>
              </a:r>
            </a:p>
            <a:p>
              <a:pPr algn="ctr"/>
              <a:r>
                <a:rPr lang="en-US" altLang="zh-CN" sz="11500" dirty="0">
                  <a:solidFill>
                    <a:srgbClr val="FFB8B8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Futura Extra" panose="02040603050506020204" pitchFamily="18" charset="0"/>
                  <a:ea typeface="思源黑体 CN Heavy" panose="020B0A00000000000000" pitchFamily="34" charset="-122"/>
                </a:rPr>
                <a:t>ĐỘNG</a:t>
              </a:r>
              <a:endParaRPr lang="zh-CN" altLang="en-US" sz="11500" dirty="0">
                <a:solidFill>
                  <a:srgbClr val="FFB8B8"/>
                </a:solidFill>
                <a:effectLst>
                  <a:reflection blurRad="6350" stA="55000" endA="300" endPos="45500" dir="5400000" sy="-100000" algn="bl" rotWithShape="0"/>
                </a:effectLst>
                <a:latin typeface="UTM Futura Extra" panose="02040603050506020204" pitchFamily="18" charset="0"/>
                <a:ea typeface="思源黑体 CN Heavy" panose="020B0A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473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ấm BUÔN BÁN, câm REU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371" y="2738258"/>
            <a:ext cx="1801292" cy="2221593"/>
          </a:xfrm>
          <a:prstGeom prst="rect">
            <a:avLst/>
          </a:prstGeom>
        </p:spPr>
      </p:pic>
      <p:pic>
        <p:nvPicPr>
          <p:cNvPr id="40" name="Được chia sẻ MIỄN PHÍ bởi NK PowerSKill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37" y="3002189"/>
            <a:ext cx="1629625" cy="1945821"/>
          </a:xfrm>
          <a:prstGeom prst="rect">
            <a:avLst/>
          </a:prstGeom>
        </p:spPr>
      </p:pic>
      <p:pic>
        <p:nvPicPr>
          <p:cNvPr id="45" name="Cấm BUÔN BÁN, câm REUP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394" y="3557776"/>
            <a:ext cx="1636725" cy="1476462"/>
          </a:xfrm>
          <a:prstGeom prst="rect">
            <a:avLst/>
          </a:prstGeom>
        </p:spPr>
      </p:pic>
      <p:pic>
        <p:nvPicPr>
          <p:cNvPr id="46" name="Được chia sẻ MIỄN PHÍ bởi NK PowerSKill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857" y="3391963"/>
            <a:ext cx="2185835" cy="1502762"/>
          </a:xfrm>
          <a:prstGeom prst="rect">
            <a:avLst/>
          </a:prstGeom>
        </p:spPr>
      </p:pic>
      <p:pic>
        <p:nvPicPr>
          <p:cNvPr id="47" name="Ghé FB: https://www.facebook.com/nkpowerskill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193467" y="3538695"/>
            <a:ext cx="2712059" cy="2712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Cấm BUÔN BÁN, câm REU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0007794" y="4143344"/>
            <a:ext cx="2504279" cy="250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Ghé FB: https://www.facebook.com/nkpowerskills"/>
          <p:cNvSpPr txBox="1"/>
          <p:nvPr/>
        </p:nvSpPr>
        <p:spPr>
          <a:xfrm>
            <a:off x="954937" y="-269098"/>
            <a:ext cx="98374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600" dirty="0">
              <a:solidFill>
                <a:srgbClr val="AFDD40"/>
              </a:solidFill>
              <a:latin typeface="UTM Futura Extra" panose="02040603050506020204" pitchFamily="18" charset="0"/>
            </a:endParaRPr>
          </a:p>
          <a:p>
            <a:pPr algn="ctr"/>
            <a:r>
              <a:rPr lang="en-US" sz="6600" dirty="0">
                <a:solidFill>
                  <a:srgbClr val="3A9545"/>
                </a:solidFill>
                <a:latin typeface="UTM Futura Extra" panose="02040603050506020204" pitchFamily="18" charset="0"/>
              </a:rPr>
              <a:t>CUỘC CHẠY ĐUA CỦA</a:t>
            </a:r>
          </a:p>
          <a:p>
            <a:pPr algn="ctr"/>
            <a:r>
              <a:rPr lang="en-US" sz="6600" dirty="0">
                <a:solidFill>
                  <a:srgbClr val="3A9545"/>
                </a:solidFill>
                <a:latin typeface="UTM Futura Extra" panose="02040603050506020204" pitchFamily="18" charset="0"/>
              </a:rPr>
              <a:t>RÙA VÀ THỎ</a:t>
            </a:r>
          </a:p>
        </p:txBody>
      </p:sp>
    </p:spTree>
    <p:extLst>
      <p:ext uri="{BB962C8B-B14F-4D97-AF65-F5344CB8AC3E}">
        <p14:creationId xmlns:p14="http://schemas.microsoft.com/office/powerpoint/2010/main" val="2674905759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371" y="2738258"/>
            <a:ext cx="1801292" cy="222159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37" y="3002189"/>
            <a:ext cx="1629625" cy="194582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394" y="3557776"/>
            <a:ext cx="1636725" cy="1476462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857" y="3391963"/>
            <a:ext cx="2185835" cy="1502762"/>
          </a:xfrm>
          <a:prstGeom prst="rect">
            <a:avLst/>
          </a:prstGeom>
        </p:spPr>
      </p:pic>
      <p:pic>
        <p:nvPicPr>
          <p:cNvPr id="47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193467" y="3538695"/>
            <a:ext cx="2712059" cy="2712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10007794" y="4143344"/>
            <a:ext cx="2504279" cy="250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692179" y="229120"/>
            <a:ext cx="7431314" cy="2920006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975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7878" y="389677"/>
            <a:ext cx="719991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238C5D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latin typeface="UTM Avo" panose="02040603050506020204" pitchFamily="18" charset="0"/>
              </a:rPr>
              <a:t>LUẬT CHƠI</a:t>
            </a:r>
          </a:p>
          <a:p>
            <a:pPr algn="ctr"/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Chia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lớp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2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đội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, 1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đội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Rùa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1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đội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Thỏ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5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hỏi,trả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lời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đúng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1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câu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hỏi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sẽ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được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tiến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lên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1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bước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.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Đội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nào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tới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đích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trước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sẽ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giành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chiến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UTM Avo" panose="02040603050506020204" pitchFamily="18" charset="0"/>
              </a:rPr>
              <a:t>thắng</a:t>
            </a:r>
            <a:r>
              <a:rPr lang="en-US" sz="2800" dirty="0">
                <a:solidFill>
                  <a:prstClr val="black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9911788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hé FB: https://www.facebook.com/nkpowerskill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371" y="2738258"/>
            <a:ext cx="1801292" cy="2221593"/>
          </a:xfrm>
          <a:prstGeom prst="rect">
            <a:avLst/>
          </a:prstGeom>
        </p:spPr>
      </p:pic>
      <p:pic>
        <p:nvPicPr>
          <p:cNvPr id="44" name="Cấm BUÔN BÁN, cấm REUP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94" y="3054538"/>
            <a:ext cx="1629625" cy="1945821"/>
          </a:xfrm>
          <a:prstGeom prst="rect">
            <a:avLst/>
          </a:prstGeom>
        </p:spPr>
      </p:pic>
      <p:pic>
        <p:nvPicPr>
          <p:cNvPr id="45" name="Được chia sẻ MIỄN PHÍ bởi NK PowerSKill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394" y="3557776"/>
            <a:ext cx="1636725" cy="1476462"/>
          </a:xfrm>
          <a:prstGeom prst="rect">
            <a:avLst/>
          </a:prstGeom>
        </p:spPr>
      </p:pic>
      <p:pic>
        <p:nvPicPr>
          <p:cNvPr id="46" name="Ghé FB: https://www.facebook.com/nkpowerskills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857" y="3391963"/>
            <a:ext cx="2185835" cy="1502762"/>
          </a:xfrm>
          <a:prstGeom prst="rect">
            <a:avLst/>
          </a:prstGeom>
        </p:spPr>
      </p:pic>
      <p:sp>
        <p:nvSpPr>
          <p:cNvPr id="69" name="Cấm BUÔN BÁN, cấm REUP"/>
          <p:cNvSpPr/>
          <p:nvPr/>
        </p:nvSpPr>
        <p:spPr>
          <a:xfrm>
            <a:off x="8148600" y="71511"/>
            <a:ext cx="3370299" cy="810047"/>
          </a:xfrm>
          <a:prstGeom prst="roundRect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Được chia sẻ MIỄN PHÍ bởi NK PowerSKill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268791" y="3538695"/>
            <a:ext cx="2712059" cy="2712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Ghé FB: https://www.facebook.com/nkpowerskills"/>
          <p:cNvSpPr>
            <a:spLocks noChangeArrowheads="1"/>
          </p:cNvSpPr>
          <p:nvPr/>
        </p:nvSpPr>
        <p:spPr bwMode="auto">
          <a:xfrm>
            <a:off x="9949805" y="208461"/>
            <a:ext cx="1272862" cy="5460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36576" tIns="36576" rIns="36576" bIns="36576"/>
          <a:lstStyle/>
          <a:p>
            <a:pPr algn="ctr">
              <a:defRPr/>
            </a:pPr>
            <a:r>
              <a:rPr lang="en-US" sz="3200" b="1" dirty="0">
                <a:solidFill>
                  <a:prstClr val="white"/>
                </a:solidFill>
                <a:latin typeface="Verdana" pitchFamily="34" charset="0"/>
              </a:rPr>
              <a:t>RÙA</a:t>
            </a:r>
          </a:p>
        </p:txBody>
      </p:sp>
      <p:sp>
        <p:nvSpPr>
          <p:cNvPr id="9" name="Cấm BUÔN BÁN, cấm REUP"/>
          <p:cNvSpPr>
            <a:spLocks noChangeArrowheads="1"/>
          </p:cNvSpPr>
          <p:nvPr/>
        </p:nvSpPr>
        <p:spPr bwMode="auto">
          <a:xfrm>
            <a:off x="8461013" y="208459"/>
            <a:ext cx="1318181" cy="546099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36576" tIns="36576" rIns="36576" bIns="36576"/>
          <a:lstStyle/>
          <a:p>
            <a:pPr algn="ctr">
              <a:defRPr/>
            </a:pPr>
            <a:r>
              <a:rPr lang="en-US" sz="3200" b="1" dirty="0">
                <a:solidFill>
                  <a:prstClr val="white"/>
                </a:solidFill>
                <a:latin typeface="Verdana" pitchFamily="34" charset="0"/>
              </a:rPr>
              <a:t>THỎ</a:t>
            </a:r>
          </a:p>
        </p:txBody>
      </p:sp>
      <p:pic>
        <p:nvPicPr>
          <p:cNvPr id="47" name="Cấm BUÔN BÁN, cấm REUP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45" y="1124"/>
            <a:ext cx="998574" cy="982911"/>
          </a:xfrm>
          <a:prstGeom prst="rect">
            <a:avLst/>
          </a:prstGeom>
        </p:spPr>
      </p:pic>
      <p:pic>
        <p:nvPicPr>
          <p:cNvPr id="48" name="Được chia sẻ MIỄN PHÍ bởi NK PowerSKills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36" y="10881"/>
            <a:ext cx="1022465" cy="1010435"/>
          </a:xfrm>
          <a:prstGeom prst="rect">
            <a:avLst/>
          </a:prstGeom>
        </p:spPr>
      </p:pic>
      <p:pic>
        <p:nvPicPr>
          <p:cNvPr id="49" name="Ghé FB: https://www.facebook.com/nkpowerskills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927" y="2620"/>
            <a:ext cx="1006659" cy="998733"/>
          </a:xfrm>
          <a:prstGeom prst="rect">
            <a:avLst/>
          </a:prstGeom>
        </p:spPr>
      </p:pic>
      <p:pic>
        <p:nvPicPr>
          <p:cNvPr id="50" name="Cấm BUÔN BÁN, cấm REUP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041" y="0"/>
            <a:ext cx="986519" cy="971045"/>
          </a:xfrm>
          <a:prstGeom prst="rect">
            <a:avLst/>
          </a:prstGeom>
        </p:spPr>
      </p:pic>
      <p:pic>
        <p:nvPicPr>
          <p:cNvPr id="51" name="Được chia sẻ MIỄN PHÍ bởi NK PowerSKills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363" y="-374"/>
            <a:ext cx="982500" cy="96708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265705" y="4223175"/>
            <a:ext cx="12750313" cy="4726878"/>
            <a:chOff x="-85840" y="4295744"/>
            <a:chExt cx="12750313" cy="4726878"/>
          </a:xfrm>
        </p:grpSpPr>
        <p:pic>
          <p:nvPicPr>
            <p:cNvPr id="21" name="Được chia sẻ MIỄN PHÍ bởi NK PowerSKills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flipH="1">
              <a:off x="10160194" y="4295744"/>
              <a:ext cx="2504279" cy="2504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ounded Rectangle 21">
              <a:hlinkClick r:id="rId20"/>
            </p:cNvPr>
            <p:cNvSpPr/>
            <p:nvPr/>
          </p:nvSpPr>
          <p:spPr>
            <a:xfrm>
              <a:off x="-85840" y="7288738"/>
              <a:ext cx="12257011" cy="1733884"/>
            </a:xfrm>
            <a:prstGeom prst="roundRect">
              <a:avLst/>
            </a:prstGeom>
            <a:blipFill>
              <a:blip r:embed="rId21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53" name="Ghé FB: https://www.facebook.com/nkpowerskills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034" y="881558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95923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59259E-6 L -0.08021 2.59259E-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1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21 2.59259E-6 L -0.23685 0.0078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39" y="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3684 0.00787 L -0.44062 0.00949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47" y="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062 0.00949 L -0.66653 2.59259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02" y="-4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59259E-6 L -0.18334 -2.59259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4 -2.59259E-6 L -0.49167 -2.59259E-6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9167 -2.59259E-6 L -0.68894 -2.59259E-6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5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894 -2.59259E-6 L -0.83894 -2.59259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vo-tay-hoan-ho-co-vu-www_nhacchuongvui_com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3" y="5635387"/>
            <a:ext cx="1321703" cy="126807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54552" y="235975"/>
            <a:ext cx="10920371" cy="260884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64355" y="4149012"/>
                <a:ext cx="4683803" cy="1041995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b="0" i="1" smtClean="0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𝑛h</m:t>
                      </m:r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55" y="4149012"/>
                <a:ext cx="4683803" cy="104199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64354" y="5456798"/>
                <a:ext cx="4683803" cy="1100065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i="1" dirty="0">
                  <a:solidFill>
                    <a:prstClr val="white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𝑛h</m:t>
                      </m:r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  <a:p>
                <a:pPr algn="ctr"/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54" y="5456798"/>
                <a:ext cx="4683803" cy="110006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654206" y="5412391"/>
                <a:ext cx="4683803" cy="1011872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𝑛h</m:t>
                      </m:r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206" y="5412391"/>
                <a:ext cx="4683803" cy="101187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654206" y="4132002"/>
                <a:ext cx="4683803" cy="1059005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 i="1" dirty="0">
                  <a:solidFill>
                    <a:prstClr val="white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i="1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á</m:t>
                      </m:r>
                      <m:r>
                        <a:rPr lang="en-US" sz="2800" i="1">
                          <a:solidFill>
                            <a:prstClr val="white"/>
                          </a:solidFill>
                          <a:latin typeface="Cambria Math" panose="02040503050406030204" pitchFamily="18" charset="0"/>
                        </a:rPr>
                        <m:t>𝑛h</m:t>
                      </m:r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  <a:p>
                <a:pPr algn="ctr"/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4206" y="4132002"/>
                <a:ext cx="4683803" cy="105900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82723" y="391061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99498" y="539257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27066" y="545000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03367" y="389968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238061" y="290277"/>
            <a:ext cx="100999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Câu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dirty="0" err="1">
                <a:solidFill>
                  <a:prstClr val="white"/>
                </a:solidFill>
                <a:latin typeface="UTM Avo" panose="02040603050506020204" pitchFamily="18" charset="0"/>
              </a:rPr>
              <a:t>hỏi</a:t>
            </a:r>
            <a:r>
              <a:rPr lang="en-US" sz="4000" dirty="0">
                <a:solidFill>
                  <a:prstClr val="white"/>
                </a:solidFill>
                <a:latin typeface="UTM Avo" panose="02040603050506020204" pitchFamily="18" charset="0"/>
              </a:rPr>
              <a:t>: </a:t>
            </a:r>
          </a:p>
          <a:p>
            <a:pPr algn="ctr"/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Có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7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bánh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, chia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đều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cho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9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em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.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Hỏi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mỗi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em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được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bao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nhiêu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phần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của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cái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bánh</a:t>
            </a:r>
            <a:r>
              <a:rPr lang="en-US" sz="4000" b="1" dirty="0">
                <a:solidFill>
                  <a:prstClr val="white"/>
                </a:solidFill>
                <a:latin typeface="UTM Avo" panose="02040603050506020204" pitchFamily="18" charset="0"/>
              </a:rPr>
              <a:t>? </a:t>
            </a: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2883" y="229909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1004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3" y="5635387"/>
            <a:ext cx="1321703" cy="126807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54552" y="235975"/>
            <a:ext cx="10500851" cy="22694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587897" y="3460085"/>
                <a:ext cx="4683803" cy="1248207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4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4400" dirty="0">
                    <a:solidFill>
                      <a:prstClr val="white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4400" b="0" i="1" smtClean="0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US" sz="44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7897" y="3460085"/>
                <a:ext cx="4683803" cy="124820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28826" y="5370204"/>
                <a:ext cx="4683803" cy="1259872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65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sz="4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 ,</m:t>
                    </m:r>
                  </m:oMath>
                </a14:m>
                <a:r>
                  <a:rPr lang="en-US" sz="4400" dirty="0">
                    <a:solidFill>
                      <a:prstClr val="white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27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4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96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81</m:t>
                        </m:r>
                      </m:den>
                    </m:f>
                  </m:oMath>
                </a14:m>
                <a:endParaRPr lang="en-US" sz="44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26" y="5370204"/>
                <a:ext cx="4683803" cy="125987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671303" y="5309373"/>
                <a:ext cx="4683803" cy="1320703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400" i="1" dirty="0">
                  <a:solidFill>
                    <a:prstClr val="white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4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 ,</m:t>
                    </m:r>
                  </m:oMath>
                </a14:m>
                <a:r>
                  <a:rPr lang="en-US" sz="4400" dirty="0">
                    <a:solidFill>
                      <a:prstClr val="white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4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den>
                    </m:f>
                  </m:oMath>
                </a14:m>
                <a:endParaRPr lang="en-US" sz="2800" dirty="0">
                  <a:solidFill>
                    <a:prstClr val="white"/>
                  </a:solidFill>
                </a:endParaRPr>
              </a:p>
              <a:p>
                <a:pPr algn="ctr"/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303" y="5309373"/>
                <a:ext cx="4683803" cy="13207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876773" y="3460085"/>
                <a:ext cx="4683803" cy="1422985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61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sz="4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 ,</m:t>
                    </m:r>
                  </m:oMath>
                </a14:m>
                <a:r>
                  <a:rPr lang="en-US" sz="4400" dirty="0">
                    <a:solidFill>
                      <a:prstClr val="white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4400" i="1">
                        <a:solidFill>
                          <a:prstClr val="white"/>
                        </a:solidFill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440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solidFill>
                              <a:prstClr val="white"/>
                            </a:solidFill>
                            <a:latin typeface="Cambria Math" panose="02040503050406030204" pitchFamily="18" charset="0"/>
                          </a:rPr>
                          <m:t>81</m:t>
                        </m:r>
                      </m:den>
                    </m:f>
                  </m:oMath>
                </a14:m>
                <a:endParaRPr lang="en-US" sz="44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773" y="3460085"/>
                <a:ext cx="4683803" cy="142298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357466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84180" y="521197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9766" y="544671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30255" y="340439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7670" y="1912387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558216" y="297824"/>
            <a:ext cx="992471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Câu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hỏi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:</a:t>
            </a:r>
          </a:p>
          <a:p>
            <a:pPr algn="ctr"/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Trong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các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phân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dưới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đây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,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phân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nào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lớn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hơn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5054589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3" y="5635387"/>
            <a:ext cx="1321703" cy="126807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854552" y="235974"/>
            <a:ext cx="10500851" cy="208076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671600" y="3605105"/>
                <a:ext cx="4683803" cy="1558450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1600" y="3605105"/>
                <a:ext cx="4683803" cy="155845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60199" y="3578961"/>
                <a:ext cx="4683803" cy="1558450"/>
              </a:xfrm>
              <a:prstGeom prst="rect">
                <a:avLst/>
              </a:prstGeom>
              <a:solidFill>
                <a:schemeClr val="dk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prstClr val="white"/>
                              </a:solidFill>
                              <a:latin typeface="Cambria Math" panose="02040503050406030204" pitchFamily="18" charset="0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lang="en-US" sz="4400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199" y="3578961"/>
                <a:ext cx="4683803" cy="155845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566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8351" y="214248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938356" y="316195"/>
            <a:ext cx="955895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Câu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UTM Avo" panose="02040603050506020204" pitchFamily="18" charset="0"/>
              </a:rPr>
              <a:t>hỏi</a:t>
            </a:r>
            <a:r>
              <a:rPr lang="en-US" sz="3600" dirty="0">
                <a:solidFill>
                  <a:prstClr val="white"/>
                </a:solidFill>
                <a:latin typeface="UTM Avo" panose="02040603050506020204" pitchFamily="18" charset="0"/>
              </a:rPr>
              <a:t>: </a:t>
            </a:r>
          </a:p>
          <a:p>
            <a:pPr algn="ctr"/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Viết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thương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của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phép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chia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sau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dưới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dạng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phân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white"/>
                </a:solidFill>
                <a:latin typeface="UTM Avo" panose="02040603050506020204" pitchFamily="18" charset="0"/>
              </a:rPr>
              <a:t>số</a:t>
            </a:r>
            <a:r>
              <a:rPr lang="en-US" sz="4400" b="1" dirty="0">
                <a:solidFill>
                  <a:prstClr val="white"/>
                </a:solidFill>
                <a:latin typeface="UTM Avo" panose="02040603050506020204" pitchFamily="18" charset="0"/>
              </a:rPr>
              <a:t>: 17: 28</a:t>
            </a:r>
          </a:p>
        </p:txBody>
      </p:sp>
    </p:spTree>
    <p:extLst>
      <p:ext uri="{BB962C8B-B14F-4D97-AF65-F5344CB8AC3E}">
        <p14:creationId xmlns:p14="http://schemas.microsoft.com/office/powerpoint/2010/main" val="39632249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1145</Words>
  <Application>Microsoft Office PowerPoint</Application>
  <PresentationFormat>Widescreen</PresentationFormat>
  <Paragraphs>263</Paragraphs>
  <Slides>22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Calibri</vt:lpstr>
      <vt:lpstr>UTM Avo</vt:lpstr>
      <vt:lpstr>SVN-Newton</vt:lpstr>
      <vt:lpstr>Arial</vt:lpstr>
      <vt:lpstr>UTM Futura Extra</vt:lpstr>
      <vt:lpstr>UTM ViceroyJF</vt:lpstr>
      <vt:lpstr>UTM Rockwell</vt:lpstr>
      <vt:lpstr>Calibri Light</vt:lpstr>
      <vt:lpstr>UTM Loko</vt:lpstr>
      <vt:lpstr>Verdana</vt:lpstr>
      <vt:lpstr>Times New Roman</vt:lpstr>
      <vt:lpstr>Cambria Math</vt:lpstr>
      <vt:lpstr>Office 主题</vt:lpstr>
      <vt:lpstr>1_Custom Design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Phan so bang nhau</dc:title>
  <dc:subject>MangnonTeam</dc:subject>
  <dc:creator>KHuyen</dc:creator>
  <cp:keywords>MangnonTeam</cp:keywords>
  <cp:lastModifiedBy>Lan Anh Dương</cp:lastModifiedBy>
  <cp:revision>63</cp:revision>
  <dcterms:created xsi:type="dcterms:W3CDTF">2021-07-27T03:30:18Z</dcterms:created>
  <dcterms:modified xsi:type="dcterms:W3CDTF">2023-07-23T10:42:18Z</dcterms:modified>
</cp:coreProperties>
</file>